
<file path=[Content_Types].xml><?xml version="1.0" encoding="utf-8"?>
<Types xmlns="http://schemas.openxmlformats.org/package/2006/content-types">
  <Default Extension="emf" ContentType="image/x-emf"/>
  <Default Extension="jpeg" ContentType="image/jpeg"/>
  <Default Extension="jpg" ContentType="image/jpeg"/>
  <Default Extension="mp3" ContentType="audio/mpeg"/>
  <Default Extension="png" ContentType="image/png"/>
  <Default Extension="rels" ContentType="application/vnd.openxmlformats-package.relationships+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media/image10.jpg" ContentType="image/png"/>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rts/chart1.xml" ContentType="application/vnd.openxmlformats-officedocument.drawingml.chart+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3" r:id="rId1"/>
  </p:sldMasterIdLst>
  <p:notesMasterIdLst>
    <p:notesMasterId r:id="rId26"/>
  </p:notesMasterIdLst>
  <p:sldIdLst>
    <p:sldId id="257" r:id="rId2"/>
    <p:sldId id="311" r:id="rId3"/>
    <p:sldId id="259" r:id="rId4"/>
    <p:sldId id="343" r:id="rId5"/>
    <p:sldId id="274" r:id="rId6"/>
    <p:sldId id="327" r:id="rId7"/>
    <p:sldId id="334" r:id="rId8"/>
    <p:sldId id="294" r:id="rId9"/>
    <p:sldId id="341" r:id="rId10"/>
    <p:sldId id="333" r:id="rId11"/>
    <p:sldId id="336" r:id="rId12"/>
    <p:sldId id="339" r:id="rId13"/>
    <p:sldId id="295" r:id="rId14"/>
    <p:sldId id="340" r:id="rId15"/>
    <p:sldId id="316" r:id="rId16"/>
    <p:sldId id="347" r:id="rId17"/>
    <p:sldId id="332" r:id="rId18"/>
    <p:sldId id="342" r:id="rId19"/>
    <p:sldId id="296" r:id="rId20"/>
    <p:sldId id="344" r:id="rId21"/>
    <p:sldId id="345" r:id="rId22"/>
    <p:sldId id="346" r:id="rId23"/>
    <p:sldId id="330" r:id="rId24"/>
    <p:sldId id="338" r:id="rId25"/>
  </p:sldIdLst>
  <p:sldSz cx="9144000" cy="5145088"/>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6E6E6"/>
    <a:srgbClr val="3A98BC"/>
    <a:srgbClr val="E5450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879" autoAdjust="0"/>
    <p:restoredTop sz="95203" autoAdjust="0"/>
  </p:normalViewPr>
  <p:slideViewPr>
    <p:cSldViewPr snapToGrid="0">
      <p:cViewPr varScale="1">
        <p:scale>
          <a:sx n="105" d="100"/>
          <a:sy n="105" d="100"/>
        </p:scale>
        <p:origin x="64" y="620"/>
      </p:cViewPr>
      <p:guideLst>
        <p:guide orient="horz" pos="1620"/>
        <p:guide pos="2880"/>
      </p:guideLst>
    </p:cSldViewPr>
  </p:slideViewPr>
  <p:notesTextViewPr>
    <p:cViewPr>
      <p:scale>
        <a:sx n="1" d="1"/>
        <a:sy n="1" d="1"/>
      </p:scale>
      <p:origin x="0" y="0"/>
    </p:cViewPr>
  </p:notesTextViewPr>
  <p:sorterViewPr>
    <p:cViewPr>
      <p:scale>
        <a:sx n="65" d="100"/>
        <a:sy n="65" d="100"/>
      </p:scale>
      <p:origin x="0" y="0"/>
    </p:cViewPr>
  </p:sorterViewPr>
  <p:gridSpacing cx="36004" cy="36004"/>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8.256130938722285E-2"/>
          <c:y val="0.1858066181718781"/>
          <c:w val="0.899307268039792"/>
          <c:h val="0.69640419748211813"/>
        </c:manualLayout>
      </c:layout>
      <c:lineChart>
        <c:grouping val="stacked"/>
        <c:varyColors val="0"/>
        <c:ser>
          <c:idx val="0"/>
          <c:order val="0"/>
          <c:tx>
            <c:strRef>
              <c:f>Sheet1!$B$1</c:f>
              <c:strCache>
                <c:ptCount val="1"/>
                <c:pt idx="0">
                  <c:v>Series 1</c:v>
                </c:pt>
              </c:strCache>
            </c:strRef>
          </c:tx>
          <c:spPr>
            <a:ln cap="rnd">
              <a:solidFill>
                <a:schemeClr val="accent6"/>
              </a:solidFill>
              <a:round/>
            </a:ln>
          </c:spPr>
          <c:marker>
            <c:symbol val="circle"/>
            <c:size val="8"/>
            <c:spPr>
              <a:solidFill>
                <a:schemeClr val="bg1">
                  <a:lumMod val="95000"/>
                </a:schemeClr>
              </a:solidFill>
              <a:ln cap="flat">
                <a:solidFill>
                  <a:schemeClr val="accent6"/>
                </a:solidFill>
                <a:bevel/>
              </a:ln>
            </c:spPr>
          </c:marker>
          <c:cat>
            <c:strRef>
              <c:f>Sheet1!$A$2:$A$13</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Sheet1!$B$2:$B$13</c:f>
              <c:numCache>
                <c:formatCode>General</c:formatCode>
                <c:ptCount val="12"/>
                <c:pt idx="0">
                  <c:v>4.3</c:v>
                </c:pt>
                <c:pt idx="1">
                  <c:v>1</c:v>
                </c:pt>
                <c:pt idx="2">
                  <c:v>3.5</c:v>
                </c:pt>
                <c:pt idx="3">
                  <c:v>2.4</c:v>
                </c:pt>
                <c:pt idx="4">
                  <c:v>4.0999999999999996</c:v>
                </c:pt>
                <c:pt idx="5">
                  <c:v>1.5</c:v>
                </c:pt>
                <c:pt idx="6">
                  <c:v>2.6</c:v>
                </c:pt>
                <c:pt idx="7">
                  <c:v>2</c:v>
                </c:pt>
                <c:pt idx="8">
                  <c:v>4.5999999999999996</c:v>
                </c:pt>
                <c:pt idx="9">
                  <c:v>4.9000000000000004</c:v>
                </c:pt>
                <c:pt idx="10">
                  <c:v>2.6</c:v>
                </c:pt>
                <c:pt idx="11">
                  <c:v>3.1</c:v>
                </c:pt>
              </c:numCache>
            </c:numRef>
          </c:val>
          <c:smooth val="1"/>
          <c:extLst>
            <c:ext xmlns:c16="http://schemas.microsoft.com/office/drawing/2014/chart" uri="{C3380CC4-5D6E-409C-BE32-E72D297353CC}">
              <c16:uniqueId val="{00000001-649D-43E2-AADE-112C28088808}"/>
            </c:ext>
          </c:extLst>
        </c:ser>
        <c:dLbls>
          <c:showLegendKey val="0"/>
          <c:showVal val="0"/>
          <c:showCatName val="0"/>
          <c:showSerName val="0"/>
          <c:showPercent val="0"/>
          <c:showBubbleSize val="0"/>
        </c:dLbls>
        <c:marker val="1"/>
        <c:smooth val="0"/>
        <c:axId val="635735552"/>
        <c:axId val="633565120"/>
      </c:lineChart>
      <c:catAx>
        <c:axId val="635735552"/>
        <c:scaling>
          <c:orientation val="minMax"/>
        </c:scaling>
        <c:delete val="0"/>
        <c:axPos val="b"/>
        <c:numFmt formatCode="General" sourceLinked="0"/>
        <c:majorTickMark val="out"/>
        <c:minorTickMark val="none"/>
        <c:tickLblPos val="nextTo"/>
        <c:txPr>
          <a:bodyPr/>
          <a:lstStyle/>
          <a:p>
            <a:pPr>
              <a:defRPr sz="1400"/>
            </a:pPr>
            <a:endParaRPr lang="zh-CN"/>
          </a:p>
        </c:txPr>
        <c:crossAx val="633565120"/>
        <c:crosses val="autoZero"/>
        <c:auto val="1"/>
        <c:lblAlgn val="ctr"/>
        <c:lblOffset val="100"/>
        <c:noMultiLvlLbl val="0"/>
      </c:catAx>
      <c:valAx>
        <c:axId val="633565120"/>
        <c:scaling>
          <c:orientation val="minMax"/>
        </c:scaling>
        <c:delete val="0"/>
        <c:axPos val="l"/>
        <c:majorGridlines>
          <c:spPr>
            <a:ln>
              <a:solidFill>
                <a:schemeClr val="bg1">
                  <a:lumMod val="85000"/>
                </a:schemeClr>
              </a:solidFill>
            </a:ln>
          </c:spPr>
        </c:majorGridlines>
        <c:numFmt formatCode="[$$-1009]#,##0.00" sourceLinked="0"/>
        <c:majorTickMark val="in"/>
        <c:minorTickMark val="in"/>
        <c:tickLblPos val="low"/>
        <c:txPr>
          <a:bodyPr/>
          <a:lstStyle/>
          <a:p>
            <a:pPr>
              <a:defRPr sz="1200"/>
            </a:pPr>
            <a:endParaRPr lang="zh-CN"/>
          </a:p>
        </c:txPr>
        <c:crossAx val="635735552"/>
        <c:crosses val="autoZero"/>
        <c:crossBetween val="between"/>
      </c:valAx>
      <c:spPr>
        <a:noFill/>
        <a:ln>
          <a:noFill/>
        </a:ln>
      </c:spPr>
    </c:plotArea>
    <c:plotVisOnly val="1"/>
    <c:dispBlanksAs val="zero"/>
    <c:showDLblsOverMax val="0"/>
  </c:chart>
  <c:txPr>
    <a:bodyPr/>
    <a:lstStyle/>
    <a:p>
      <a:pPr>
        <a:defRPr sz="1800">
          <a:latin typeface="Arial" panose="020B0604020202020204" pitchFamily="34" charset="0"/>
          <a:ea typeface="微软雅黑" panose="020B0503020204020204" pitchFamily="34" charset="-122"/>
          <a:sym typeface="Arial" panose="020B0604020202020204" pitchFamily="34" charset="0"/>
        </a:defRPr>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E55E8E9-A2CF-4517-9F55-BCB03E20C730}" type="datetimeFigureOut">
              <a:rPr lang="zh-CN" altLang="en-US" smtClean="0"/>
              <a:t>2019/3/11</a:t>
            </a:fld>
            <a:endParaRPr lang="zh-CN" altLang="en-US"/>
          </a:p>
        </p:txBody>
      </p:sp>
      <p:sp>
        <p:nvSpPr>
          <p:cNvPr id="4" name="幻灯片图像占位符 3"/>
          <p:cNvSpPr>
            <a:spLocks noGrp="1" noRot="1" noChangeAspect="1"/>
          </p:cNvSpPr>
          <p:nvPr>
            <p:ph type="sldImg" idx="2"/>
          </p:nvPr>
        </p:nvSpPr>
        <p:spPr>
          <a:xfrm>
            <a:off x="687388" y="1143000"/>
            <a:ext cx="5483225"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3EA2B24-06B0-4A43-98BF-776478D7BE6F}" type="slidenum">
              <a:rPr lang="zh-CN" altLang="en-US" smtClean="0"/>
              <a:t>‹#›</a:t>
            </a:fld>
            <a:endParaRPr lang="zh-CN" altLang="en-US"/>
          </a:p>
        </p:txBody>
      </p:sp>
    </p:spTree>
    <p:extLst>
      <p:ext uri="{BB962C8B-B14F-4D97-AF65-F5344CB8AC3E}">
        <p14:creationId xmlns:p14="http://schemas.microsoft.com/office/powerpoint/2010/main" val="175841665"/>
      </p:ext>
    </p:extLst>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EA2B24-06B0-4A43-98BF-776478D7BE6F}" type="slidenum">
              <a:rPr lang="zh-CN" altLang="en-US" smtClean="0"/>
              <a:t>1</a:t>
            </a:fld>
            <a:endParaRPr lang="zh-CN" altLang="en-US"/>
          </a:p>
        </p:txBody>
      </p:sp>
    </p:spTree>
    <p:extLst>
      <p:ext uri="{BB962C8B-B14F-4D97-AF65-F5344CB8AC3E}">
        <p14:creationId xmlns:p14="http://schemas.microsoft.com/office/powerpoint/2010/main" val="26480039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1B6393-E920-4FB8-95BE-2B1ADA7E8473}" type="slidenum">
              <a:rPr lang="zh-CN" altLang="en-US" smtClean="0"/>
              <a:pPr/>
              <a:t>10</a:t>
            </a:fld>
            <a:endParaRPr lang="zh-CN" altLang="en-US"/>
          </a:p>
        </p:txBody>
      </p:sp>
    </p:spTree>
    <p:extLst>
      <p:ext uri="{BB962C8B-B14F-4D97-AF65-F5344CB8AC3E}">
        <p14:creationId xmlns:p14="http://schemas.microsoft.com/office/powerpoint/2010/main" val="377523220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665C9A-F863-4B53-BF18-B9F895775B52}" type="slidenum">
              <a:rPr lang="zh-CN" altLang="en-US" smtClean="0"/>
              <a:pPr/>
              <a:t>12</a:t>
            </a:fld>
            <a:endParaRPr lang="zh-CN" altLang="en-US"/>
          </a:p>
        </p:txBody>
      </p:sp>
    </p:spTree>
    <p:extLst>
      <p:ext uri="{BB962C8B-B14F-4D97-AF65-F5344CB8AC3E}">
        <p14:creationId xmlns:p14="http://schemas.microsoft.com/office/powerpoint/2010/main" val="62645812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20100643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14</a:t>
            </a:fld>
            <a:endParaRPr lang="en-US">
              <a:solidFill>
                <a:prstClr val="black"/>
              </a:solidFill>
            </a:endParaRPr>
          </a:p>
        </p:txBody>
      </p:sp>
    </p:spTree>
    <p:extLst>
      <p:ext uri="{BB962C8B-B14F-4D97-AF65-F5344CB8AC3E}">
        <p14:creationId xmlns:p14="http://schemas.microsoft.com/office/powerpoint/2010/main" val="166356056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A28D21-2707-4CA8-BBC0-E072FA1B7B82}" type="slidenum">
              <a:rPr lang="zh-CN" altLang="en-US" smtClean="0"/>
              <a:pPr/>
              <a:t>16</a:t>
            </a:fld>
            <a:endParaRPr lang="zh-CN" altLang="en-US"/>
          </a:p>
        </p:txBody>
      </p:sp>
    </p:spTree>
    <p:extLst>
      <p:ext uri="{BB962C8B-B14F-4D97-AF65-F5344CB8AC3E}">
        <p14:creationId xmlns:p14="http://schemas.microsoft.com/office/powerpoint/2010/main" val="298739386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55407766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66ED419-5B3F-423C-8358-46E41EBE13C9}" type="slidenum">
              <a:rPr lang="zh-CN" altLang="en-US" smtClean="0"/>
              <a:pPr/>
              <a:t>20</a:t>
            </a:fld>
            <a:endParaRPr lang="zh-CN" altLang="en-US"/>
          </a:p>
        </p:txBody>
      </p:sp>
    </p:spTree>
    <p:extLst>
      <p:ext uri="{BB962C8B-B14F-4D97-AF65-F5344CB8AC3E}">
        <p14:creationId xmlns:p14="http://schemas.microsoft.com/office/powerpoint/2010/main" val="334229882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21</a:t>
            </a:fld>
            <a:endParaRPr lang="zh-CN" altLang="en-US"/>
          </a:p>
        </p:txBody>
      </p:sp>
    </p:spTree>
    <p:extLst>
      <p:ext uri="{BB962C8B-B14F-4D97-AF65-F5344CB8AC3E}">
        <p14:creationId xmlns:p14="http://schemas.microsoft.com/office/powerpoint/2010/main" val="106309932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更多精品素材：</a:t>
            </a:r>
            <a:r>
              <a:rPr lang="en-US" altLang="zh-CN" dirty="0"/>
              <a:t>http://shop248912786.taobao.com/index.htm  </a:t>
            </a:r>
            <a:r>
              <a:rPr lang="zh-CN" altLang="en-US" dirty="0"/>
              <a:t>（下拉可隐藏）</a:t>
            </a:r>
          </a:p>
        </p:txBody>
      </p:sp>
      <p:sp>
        <p:nvSpPr>
          <p:cNvPr id="4" name="灯片编号占位符 3"/>
          <p:cNvSpPr>
            <a:spLocks noGrp="1"/>
          </p:cNvSpPr>
          <p:nvPr>
            <p:ph type="sldNum" sz="quarter" idx="10"/>
          </p:nvPr>
        </p:nvSpPr>
        <p:spPr/>
        <p:txBody>
          <a:bodyPr/>
          <a:lstStyle/>
          <a:p>
            <a:fld id="{63EA2B24-06B0-4A43-98BF-776478D7BE6F}" type="slidenum">
              <a:rPr lang="zh-CN" altLang="en-US" smtClean="0"/>
              <a:t>24</a:t>
            </a:fld>
            <a:endParaRPr lang="zh-CN" altLang="en-US"/>
          </a:p>
        </p:txBody>
      </p:sp>
    </p:spTree>
    <p:extLst>
      <p:ext uri="{BB962C8B-B14F-4D97-AF65-F5344CB8AC3E}">
        <p14:creationId xmlns:p14="http://schemas.microsoft.com/office/powerpoint/2010/main" val="99221112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2</a:t>
            </a:fld>
            <a:endParaRPr lang="zh-CN" altLang="en-US"/>
          </a:p>
        </p:txBody>
      </p:sp>
    </p:spTree>
    <p:extLst>
      <p:ext uri="{BB962C8B-B14F-4D97-AF65-F5344CB8AC3E}">
        <p14:creationId xmlns:p14="http://schemas.microsoft.com/office/powerpoint/2010/main" val="84688354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22123558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1BCE49C-2114-404F-AF2A-058CF607A9D3}" type="slidenum">
              <a:rPr lang="zh-CN" altLang="en-US" smtClean="0"/>
              <a:pPr/>
              <a:t>4</a:t>
            </a:fld>
            <a:endParaRPr lang="zh-CN" altLang="en-US"/>
          </a:p>
        </p:txBody>
      </p:sp>
    </p:spTree>
    <p:extLst>
      <p:ext uri="{BB962C8B-B14F-4D97-AF65-F5344CB8AC3E}">
        <p14:creationId xmlns:p14="http://schemas.microsoft.com/office/powerpoint/2010/main" val="83585238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7388" y="1143000"/>
            <a:ext cx="5483225"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6B96F7-238A-436E-8798-5DD8D861D65B}" type="slidenum">
              <a:rPr lang="zh-CN" altLang="en-US" smtClean="0"/>
              <a:pPr/>
              <a:t>5</a:t>
            </a:fld>
            <a:endParaRPr lang="zh-CN" altLang="en-US"/>
          </a:p>
        </p:txBody>
      </p:sp>
    </p:spTree>
    <p:extLst>
      <p:ext uri="{BB962C8B-B14F-4D97-AF65-F5344CB8AC3E}">
        <p14:creationId xmlns:p14="http://schemas.microsoft.com/office/powerpoint/2010/main" val="220226733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49EC556-0E4F-4361-96C2-0C2CAFEAB7B8}" type="slidenum">
              <a:rPr lang="zh-CN" altLang="en-US" smtClean="0"/>
              <a:pPr/>
              <a:t>6</a:t>
            </a:fld>
            <a:endParaRPr lang="zh-CN" altLang="en-US" dirty="0"/>
          </a:p>
        </p:txBody>
      </p:sp>
    </p:spTree>
    <p:extLst>
      <p:ext uri="{BB962C8B-B14F-4D97-AF65-F5344CB8AC3E}">
        <p14:creationId xmlns:p14="http://schemas.microsoft.com/office/powerpoint/2010/main" val="363825156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1B6393-E920-4FB8-95BE-2B1ADA7E8473}" type="slidenum">
              <a:rPr lang="zh-CN" altLang="en-US" smtClean="0"/>
              <a:pPr/>
              <a:t>7</a:t>
            </a:fld>
            <a:endParaRPr lang="zh-CN" altLang="en-US"/>
          </a:p>
        </p:txBody>
      </p:sp>
    </p:spTree>
    <p:extLst>
      <p:ext uri="{BB962C8B-B14F-4D97-AF65-F5344CB8AC3E}">
        <p14:creationId xmlns:p14="http://schemas.microsoft.com/office/powerpoint/2010/main" val="43831254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49134648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4D8A3554-0430-45DB-BDFE-3C446509E54A}" type="slidenum">
              <a:rPr lang="en-US" smtClean="0"/>
              <a:pPr/>
              <a:t>9</a:t>
            </a:fld>
            <a:endParaRPr lang="en-US"/>
          </a:p>
        </p:txBody>
      </p:sp>
    </p:spTree>
    <p:extLst>
      <p:ext uri="{BB962C8B-B14F-4D97-AF65-F5344CB8AC3E}">
        <p14:creationId xmlns:p14="http://schemas.microsoft.com/office/powerpoint/2010/main" val="415402947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jpeg"/><Relationship Id="rId1" Type="http://schemas.openxmlformats.org/officeDocument/2006/relationships/slideMaster" Target="../slideMasters/slideMaster1.xml"/><Relationship Id="rId6" Type="http://schemas.openxmlformats.org/officeDocument/2006/relationships/image" Target="../media/image4.png"/><Relationship Id="rId5" Type="http://schemas.openxmlformats.org/officeDocument/2006/relationships/image" Target="../media/image3.emf"/><Relationship Id="rId4" Type="http://schemas.openxmlformats.org/officeDocument/2006/relationships/image" Target="../media/image2.emf"/></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NUL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2032"/>
            <a:ext cx="6858000" cy="1791253"/>
          </a:xfrm>
        </p:spPr>
        <p:txBody>
          <a:bodyPr anchor="b"/>
          <a:lstStyle>
            <a:lvl1pPr algn="ctr">
              <a:defRPr sz="4500"/>
            </a:lvl1pPr>
          </a:lstStyle>
          <a:p>
            <a:r>
              <a:rPr lang="zh-CN" altLang="en-US"/>
              <a:t>单击此处编辑母版标题样式</a:t>
            </a:r>
            <a:endParaRPr lang="en-US" dirty="0"/>
          </a:p>
        </p:txBody>
      </p:sp>
      <p:sp>
        <p:nvSpPr>
          <p:cNvPr id="3" name="Subtitle 2"/>
          <p:cNvSpPr>
            <a:spLocks noGrp="1"/>
          </p:cNvSpPr>
          <p:nvPr>
            <p:ph type="subTitle" idx="1"/>
          </p:nvPr>
        </p:nvSpPr>
        <p:spPr>
          <a:xfrm>
            <a:off x="1143000" y="2702363"/>
            <a:ext cx="6858000" cy="1242205"/>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单击以编辑母版副标题样式</a:t>
            </a:r>
            <a:endParaRPr lang="en-US" dirty="0"/>
          </a:p>
        </p:txBody>
      </p:sp>
      <p:sp>
        <p:nvSpPr>
          <p:cNvPr id="4" name="Date Placeholder 3"/>
          <p:cNvSpPr>
            <a:spLocks noGrp="1"/>
          </p:cNvSpPr>
          <p:nvPr>
            <p:ph type="dt" sz="half" idx="10"/>
          </p:nvPr>
        </p:nvSpPr>
        <p:spPr/>
        <p:txBody>
          <a:bodyPr/>
          <a:lstStyle/>
          <a:p>
            <a:fld id="{FE597ED1-D6ED-4F14-AF1D-BDBA6CD8E511}" type="datetimeFigureOut">
              <a:rPr lang="zh-CN" altLang="en-US" smtClean="0"/>
              <a:t>2019/3/11</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C53BB89C-7729-4050-9798-7BFEBD4C8AE1}" type="slidenum">
              <a:rPr lang="zh-CN" altLang="en-US" smtClean="0"/>
              <a:t>‹#›</a:t>
            </a:fld>
            <a:endParaRPr lang="zh-CN" altLang="en-US"/>
          </a:p>
        </p:txBody>
      </p:sp>
    </p:spTree>
    <p:extLst>
      <p:ext uri="{BB962C8B-B14F-4D97-AF65-F5344CB8AC3E}">
        <p14:creationId xmlns:p14="http://schemas.microsoft.com/office/powerpoint/2010/main" val="1577862078"/>
      </p:ext>
    </p:extLst>
  </p:cSld>
  <p:clrMapOvr>
    <a:masterClrMapping/>
  </p:clrMapOvr>
  <mc:AlternateContent xmlns:mc="http://schemas.openxmlformats.org/markup-compatibility/2006" xmlns:p14="http://schemas.microsoft.com/office/powerpoint/2010/main">
    <mc:Choice Requires="p14">
      <p:transition spd="slow" p14:dur="2000" advClick="0" advTm="0">
        <p:random/>
      </p:transition>
    </mc:Choice>
    <mc:Fallback xmlns="">
      <p:transition spd="slow" advClick="0" advTm="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07A946E-B064-4211-A11D-E702AF025A18}" type="datetimeFigureOut">
              <a:rPr lang="zh-CN" altLang="en-US" smtClean="0"/>
              <a:pPr/>
              <a:t>2019/3/11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47ECCD5-501B-4F30-908A-642832F21398}" type="slidenum">
              <a:rPr lang="zh-CN" altLang="en-US" smtClean="0"/>
              <a:pPr/>
              <a:t>‹#›</a:t>
            </a:fld>
            <a:endParaRPr lang="zh-CN" altLang="en-US"/>
          </a:p>
        </p:txBody>
      </p:sp>
      <p:sp>
        <p:nvSpPr>
          <p:cNvPr id="6" name="TextBox 5"/>
          <p:cNvSpPr txBox="1"/>
          <p:nvPr userDrawn="1"/>
        </p:nvSpPr>
        <p:spPr>
          <a:xfrm>
            <a:off x="951298" y="248543"/>
            <a:ext cx="1261884" cy="307777"/>
          </a:xfrm>
          <a:prstGeom prst="rect">
            <a:avLst/>
          </a:prstGeom>
          <a:noFill/>
        </p:spPr>
        <p:txBody>
          <a:bodyPr wrap="none" rtlCol="0">
            <a:spAutoFit/>
          </a:bodyPr>
          <a:lstStyle/>
          <a:p>
            <a:pPr lvl="0"/>
            <a:r>
              <a:rPr lang="zh-CN" altLang="zh-CN" sz="1400" b="1" dirty="0">
                <a:solidFill>
                  <a:schemeClr val="tx1">
                    <a:lumMod val="50000"/>
                    <a:lumOff val="50000"/>
                  </a:schemeClr>
                </a:solidFill>
                <a:latin typeface="微软雅黑" pitchFamily="34" charset="-122"/>
                <a:ea typeface="微软雅黑" pitchFamily="34" charset="-122"/>
              </a:rPr>
              <a:t>成功项目展示</a:t>
            </a:r>
          </a:p>
        </p:txBody>
      </p:sp>
      <p:sp>
        <p:nvSpPr>
          <p:cNvPr id="7" name="矩形 6">
            <a:extLst>
              <a:ext uri="{FF2B5EF4-FFF2-40B4-BE49-F238E27FC236}">
                <a16:creationId xmlns:a16="http://schemas.microsoft.com/office/drawing/2014/main" id="{4CC9E05C-C36B-4898-985B-4E70251A99AD}"/>
              </a:ext>
            </a:extLst>
          </p:cNvPr>
          <p:cNvSpPr/>
          <p:nvPr userDrawn="1"/>
        </p:nvSpPr>
        <p:spPr>
          <a:xfrm>
            <a:off x="-1" y="246614"/>
            <a:ext cx="951299" cy="27350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0" b="1">
              <a:solidFill>
                <a:schemeClr val="tx1"/>
              </a:solidFill>
            </a:endParaRPr>
          </a:p>
        </p:txBody>
      </p:sp>
    </p:spTree>
    <p:extLst>
      <p:ext uri="{BB962C8B-B14F-4D97-AF65-F5344CB8AC3E}">
        <p14:creationId xmlns:p14="http://schemas.microsoft.com/office/powerpoint/2010/main" val="863129243"/>
      </p:ext>
    </p:extLst>
  </p:cSld>
  <p:clrMapOvr>
    <a:masterClrMapping/>
  </p:clrMapOvr>
  <mc:AlternateContent xmlns:mc="http://schemas.openxmlformats.org/markup-compatibility/2006" xmlns:p14="http://schemas.microsoft.com/office/powerpoint/2010/main">
    <mc:Choice Requires="p14">
      <p:transition spd="slow" p14:dur="2000" advClick="0" advTm="0">
        <p:random/>
      </p:transition>
    </mc:Choice>
    <mc:Fallback xmlns="">
      <p:transition spd="slow" advClick="0" advTm="0">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07A946E-B064-4211-A11D-E702AF025A18}" type="datetimeFigureOut">
              <a:rPr lang="zh-CN" altLang="en-US" smtClean="0"/>
              <a:pPr/>
              <a:t>2019/3/11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47ECCD5-501B-4F30-908A-642832F21398}" type="slidenum">
              <a:rPr lang="zh-CN" altLang="en-US" smtClean="0"/>
              <a:pPr/>
              <a:t>‹#›</a:t>
            </a:fld>
            <a:endParaRPr lang="zh-CN" altLang="en-US"/>
          </a:p>
        </p:txBody>
      </p:sp>
      <p:sp>
        <p:nvSpPr>
          <p:cNvPr id="6" name="TextBox 5"/>
          <p:cNvSpPr txBox="1"/>
          <p:nvPr userDrawn="1"/>
        </p:nvSpPr>
        <p:spPr>
          <a:xfrm>
            <a:off x="951298" y="248543"/>
            <a:ext cx="1261884" cy="307777"/>
          </a:xfrm>
          <a:prstGeom prst="rect">
            <a:avLst/>
          </a:prstGeom>
          <a:noFill/>
        </p:spPr>
        <p:txBody>
          <a:bodyPr wrap="none" rtlCol="0">
            <a:spAutoFit/>
          </a:bodyPr>
          <a:lstStyle/>
          <a:p>
            <a:r>
              <a:rPr lang="zh-CN" altLang="zh-CN" sz="1400" b="1" dirty="0">
                <a:solidFill>
                  <a:schemeClr val="tx1">
                    <a:lumMod val="50000"/>
                    <a:lumOff val="50000"/>
                  </a:schemeClr>
                </a:solidFill>
                <a:latin typeface="微软雅黑" pitchFamily="34" charset="-122"/>
                <a:ea typeface="微软雅黑" pitchFamily="34" charset="-122"/>
              </a:rPr>
              <a:t>明年工作计划</a:t>
            </a:r>
          </a:p>
        </p:txBody>
      </p:sp>
      <p:sp>
        <p:nvSpPr>
          <p:cNvPr id="7" name="矩形 6">
            <a:extLst>
              <a:ext uri="{FF2B5EF4-FFF2-40B4-BE49-F238E27FC236}">
                <a16:creationId xmlns:a16="http://schemas.microsoft.com/office/drawing/2014/main" id="{353093D5-059C-4B24-9A58-533C1EDA6795}"/>
              </a:ext>
            </a:extLst>
          </p:cNvPr>
          <p:cNvSpPr/>
          <p:nvPr userDrawn="1"/>
        </p:nvSpPr>
        <p:spPr>
          <a:xfrm>
            <a:off x="-1" y="246614"/>
            <a:ext cx="951299" cy="27350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0" b="1">
              <a:solidFill>
                <a:schemeClr val="tx1"/>
              </a:solidFill>
            </a:endParaRPr>
          </a:p>
        </p:txBody>
      </p:sp>
    </p:spTree>
    <p:extLst>
      <p:ext uri="{BB962C8B-B14F-4D97-AF65-F5344CB8AC3E}">
        <p14:creationId xmlns:p14="http://schemas.microsoft.com/office/powerpoint/2010/main" val="2476213841"/>
      </p:ext>
    </p:extLst>
  </p:cSld>
  <p:clrMapOvr>
    <a:masterClrMapping/>
  </p:clrMapOvr>
  <mc:AlternateContent xmlns:mc="http://schemas.openxmlformats.org/markup-compatibility/2006" xmlns:p14="http://schemas.microsoft.com/office/powerpoint/2010/main">
    <mc:Choice Requires="p14">
      <p:transition spd="slow" p14:dur="2000" advClick="0" advTm="0">
        <p:random/>
      </p:transition>
    </mc:Choice>
    <mc:Fallback xmlns="">
      <p:transition spd="slow" advClick="0" advTm="0">
        <p:random/>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3006"/>
            <a:ext cx="2949178" cy="1200521"/>
          </a:xfrm>
        </p:spPr>
        <p:txBody>
          <a:bodyPr anchor="b"/>
          <a:lstStyle>
            <a:lvl1pPr>
              <a:defRPr sz="2400"/>
            </a:lvl1pPr>
          </a:lstStyle>
          <a:p>
            <a:r>
              <a:rPr lang="zh-CN" altLang="en-US"/>
              <a:t>单击此处编辑母版标题样式</a:t>
            </a:r>
            <a:endParaRPr lang="en-US" dirty="0"/>
          </a:p>
        </p:txBody>
      </p:sp>
      <p:sp>
        <p:nvSpPr>
          <p:cNvPr id="3" name="Content Placeholder 2"/>
          <p:cNvSpPr>
            <a:spLocks noGrp="1"/>
          </p:cNvSpPr>
          <p:nvPr>
            <p:ph idx="1"/>
          </p:nvPr>
        </p:nvSpPr>
        <p:spPr>
          <a:xfrm>
            <a:off x="3887391" y="740798"/>
            <a:ext cx="4629150" cy="3656347"/>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p:nvPr>
        </p:nvSpPr>
        <p:spPr>
          <a:xfrm>
            <a:off x="629841" y="1543526"/>
            <a:ext cx="2949178" cy="2859574"/>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p>
        </p:txBody>
      </p:sp>
      <p:sp>
        <p:nvSpPr>
          <p:cNvPr id="5" name="Date Placeholder 4"/>
          <p:cNvSpPr>
            <a:spLocks noGrp="1"/>
          </p:cNvSpPr>
          <p:nvPr>
            <p:ph type="dt" sz="half" idx="10"/>
          </p:nvPr>
        </p:nvSpPr>
        <p:spPr/>
        <p:txBody>
          <a:bodyPr/>
          <a:lstStyle/>
          <a:p>
            <a:fld id="{FE597ED1-D6ED-4F14-AF1D-BDBA6CD8E511}" type="datetimeFigureOut">
              <a:rPr lang="zh-CN" altLang="en-US" smtClean="0"/>
              <a:t>2019/3/11</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C53BB89C-7729-4050-9798-7BFEBD4C8AE1}" type="slidenum">
              <a:rPr lang="zh-CN" altLang="en-US" smtClean="0"/>
              <a:t>‹#›</a:t>
            </a:fld>
            <a:endParaRPr lang="zh-CN" altLang="en-US"/>
          </a:p>
        </p:txBody>
      </p:sp>
    </p:spTree>
    <p:extLst>
      <p:ext uri="{BB962C8B-B14F-4D97-AF65-F5344CB8AC3E}">
        <p14:creationId xmlns:p14="http://schemas.microsoft.com/office/powerpoint/2010/main" val="3951284902"/>
      </p:ext>
    </p:extLst>
  </p:cSld>
  <p:clrMapOvr>
    <a:masterClrMapping/>
  </p:clrMapOvr>
  <mc:AlternateContent xmlns:mc="http://schemas.openxmlformats.org/markup-compatibility/2006" xmlns:p14="http://schemas.microsoft.com/office/powerpoint/2010/main">
    <mc:Choice Requires="p14">
      <p:transition spd="slow" p14:dur="2000" advClick="0" advTm="0">
        <p:random/>
      </p:transition>
    </mc:Choice>
    <mc:Fallback xmlns="">
      <p:transition spd="slow" advClick="0" advTm="0">
        <p:random/>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3006"/>
            <a:ext cx="2949178" cy="1200521"/>
          </a:xfrm>
        </p:spPr>
        <p:txBody>
          <a:bodyPr anchor="b"/>
          <a:lstStyle>
            <a:lvl1pPr>
              <a:defRPr sz="24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3887391" y="740798"/>
            <a:ext cx="4629150" cy="3656347"/>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a:t>单击图标添加图片</a:t>
            </a:r>
            <a:endParaRPr lang="en-US" dirty="0"/>
          </a:p>
        </p:txBody>
      </p:sp>
      <p:sp>
        <p:nvSpPr>
          <p:cNvPr id="4" name="Text Placeholder 3"/>
          <p:cNvSpPr>
            <a:spLocks noGrp="1"/>
          </p:cNvSpPr>
          <p:nvPr>
            <p:ph type="body" sz="half" idx="2"/>
          </p:nvPr>
        </p:nvSpPr>
        <p:spPr>
          <a:xfrm>
            <a:off x="629841" y="1543526"/>
            <a:ext cx="2949178" cy="2859574"/>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p>
        </p:txBody>
      </p:sp>
      <p:sp>
        <p:nvSpPr>
          <p:cNvPr id="5" name="Date Placeholder 4"/>
          <p:cNvSpPr>
            <a:spLocks noGrp="1"/>
          </p:cNvSpPr>
          <p:nvPr>
            <p:ph type="dt" sz="half" idx="10"/>
          </p:nvPr>
        </p:nvSpPr>
        <p:spPr/>
        <p:txBody>
          <a:bodyPr/>
          <a:lstStyle/>
          <a:p>
            <a:fld id="{FE597ED1-D6ED-4F14-AF1D-BDBA6CD8E511}" type="datetimeFigureOut">
              <a:rPr lang="zh-CN" altLang="en-US" smtClean="0"/>
              <a:t>2019/3/11</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C53BB89C-7729-4050-9798-7BFEBD4C8AE1}" type="slidenum">
              <a:rPr lang="zh-CN" altLang="en-US" smtClean="0"/>
              <a:t>‹#›</a:t>
            </a:fld>
            <a:endParaRPr lang="zh-CN" altLang="en-US"/>
          </a:p>
        </p:txBody>
      </p:sp>
    </p:spTree>
    <p:extLst>
      <p:ext uri="{BB962C8B-B14F-4D97-AF65-F5344CB8AC3E}">
        <p14:creationId xmlns:p14="http://schemas.microsoft.com/office/powerpoint/2010/main" val="3226529469"/>
      </p:ext>
    </p:extLst>
  </p:cSld>
  <p:clrMapOvr>
    <a:masterClrMapping/>
  </p:clrMapOvr>
  <mc:AlternateContent xmlns:mc="http://schemas.openxmlformats.org/markup-compatibility/2006" xmlns:p14="http://schemas.microsoft.com/office/powerpoint/2010/main">
    <mc:Choice Requires="p14">
      <p:transition spd="slow" p14:dur="2000" advClick="0" advTm="0">
        <p:random/>
      </p:transition>
    </mc:Choice>
    <mc:Fallback xmlns="">
      <p:transition spd="slow" advClick="0" advTm="0">
        <p:random/>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FE597ED1-D6ED-4F14-AF1D-BDBA6CD8E511}" type="datetimeFigureOut">
              <a:rPr lang="zh-CN" altLang="en-US" smtClean="0"/>
              <a:t>2019/3/11</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C53BB89C-7729-4050-9798-7BFEBD4C8AE1}" type="slidenum">
              <a:rPr lang="zh-CN" altLang="en-US" smtClean="0"/>
              <a:t>‹#›</a:t>
            </a:fld>
            <a:endParaRPr lang="zh-CN" altLang="en-US"/>
          </a:p>
        </p:txBody>
      </p:sp>
    </p:spTree>
    <p:extLst>
      <p:ext uri="{BB962C8B-B14F-4D97-AF65-F5344CB8AC3E}">
        <p14:creationId xmlns:p14="http://schemas.microsoft.com/office/powerpoint/2010/main" val="1160642382"/>
      </p:ext>
    </p:extLst>
  </p:cSld>
  <p:clrMapOvr>
    <a:masterClrMapping/>
  </p:clrMapOvr>
  <mc:AlternateContent xmlns:mc="http://schemas.openxmlformats.org/markup-compatibility/2006" xmlns:p14="http://schemas.microsoft.com/office/powerpoint/2010/main">
    <mc:Choice Requires="p14">
      <p:transition spd="slow" p14:dur="2000" advClick="0" advTm="0">
        <p:random/>
      </p:transition>
    </mc:Choice>
    <mc:Fallback xmlns="">
      <p:transition spd="slow" advClick="0" advTm="0">
        <p:random/>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928"/>
            <a:ext cx="1971675" cy="4360224"/>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628650" y="273928"/>
            <a:ext cx="5800725" cy="4360224"/>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FE597ED1-D6ED-4F14-AF1D-BDBA6CD8E511}" type="datetimeFigureOut">
              <a:rPr lang="zh-CN" altLang="en-US" smtClean="0"/>
              <a:t>2019/3/11</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C53BB89C-7729-4050-9798-7BFEBD4C8AE1}" type="slidenum">
              <a:rPr lang="zh-CN" altLang="en-US" smtClean="0"/>
              <a:t>‹#›</a:t>
            </a:fld>
            <a:endParaRPr lang="zh-CN" altLang="en-US"/>
          </a:p>
        </p:txBody>
      </p:sp>
    </p:spTree>
    <p:extLst>
      <p:ext uri="{BB962C8B-B14F-4D97-AF65-F5344CB8AC3E}">
        <p14:creationId xmlns:p14="http://schemas.microsoft.com/office/powerpoint/2010/main" val="1613304548"/>
      </p:ext>
    </p:extLst>
  </p:cSld>
  <p:clrMapOvr>
    <a:masterClrMapping/>
  </p:clrMapOvr>
  <mc:AlternateContent xmlns:mc="http://schemas.openxmlformats.org/markup-compatibility/2006" xmlns:p14="http://schemas.microsoft.com/office/powerpoint/2010/main">
    <mc:Choice Requires="p14">
      <p:transition spd="slow" p14:dur="2000" advClick="0" advTm="0">
        <p:random/>
      </p:transition>
    </mc:Choice>
    <mc:Fallback xmlns="">
      <p:transition spd="slow" advClick="0" advTm="0">
        <p:random/>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Title Only">
    <p:spTree>
      <p:nvGrpSpPr>
        <p:cNvPr id="1" name=""/>
        <p:cNvGrpSpPr/>
        <p:nvPr/>
      </p:nvGrpSpPr>
      <p:grpSpPr>
        <a:xfrm>
          <a:off x="0" y="0"/>
          <a:ext cx="0" cy="0"/>
          <a:chOff x="0" y="0"/>
          <a:chExt cx="0" cy="0"/>
        </a:xfrm>
      </p:grpSpPr>
    </p:spTree>
    <p:extLst>
      <p:ext uri="{BB962C8B-B14F-4D97-AF65-F5344CB8AC3E}">
        <p14:creationId xmlns:p14="http://schemas.microsoft.com/office/powerpoint/2010/main" val="502641565"/>
      </p:ext>
    </p:extLst>
  </p:cSld>
  <p:clrMapOvr>
    <a:masterClrMapping/>
  </p:clrMapOvr>
  <mc:AlternateContent xmlns:mc="http://schemas.openxmlformats.org/markup-compatibility/2006" xmlns:p14="http://schemas.microsoft.com/office/powerpoint/2010/main">
    <mc:Choice Requires="p14">
      <p:transition spd="slow" p14:dur="2000" advClick="0" advTm="0">
        <p:random/>
      </p:transition>
    </mc:Choice>
    <mc:Fallback xmlns="">
      <p:transition spd="slow" advClick="0" advTm="0">
        <p:random/>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18_标题和内容">
    <p:spTree>
      <p:nvGrpSpPr>
        <p:cNvPr id="1" name=""/>
        <p:cNvGrpSpPr/>
        <p:nvPr/>
      </p:nvGrpSpPr>
      <p:grpSpPr>
        <a:xfrm>
          <a:off x="0" y="0"/>
          <a:ext cx="0" cy="0"/>
          <a:chOff x="0" y="0"/>
          <a:chExt cx="0" cy="0"/>
        </a:xfrm>
      </p:grpSpPr>
      <p:sp>
        <p:nvSpPr>
          <p:cNvPr id="4" name="日期占位符 3"/>
          <p:cNvSpPr>
            <a:spLocks noGrp="1"/>
          </p:cNvSpPr>
          <p:nvPr>
            <p:ph type="dt" sz="half" idx="10"/>
          </p:nvPr>
        </p:nvSpPr>
        <p:spPr>
          <a:xfrm>
            <a:off x="457200" y="4768736"/>
            <a:ext cx="2133600" cy="273929"/>
          </a:xfrm>
          <a:prstGeom prst="rect">
            <a:avLst/>
          </a:prstGeom>
        </p:spPr>
        <p:txBody>
          <a:bodyPr/>
          <a:lstStyle/>
          <a:p>
            <a:endParaRPr lang="zh-CN" altLang="en-US"/>
          </a:p>
        </p:txBody>
      </p:sp>
      <p:sp>
        <p:nvSpPr>
          <p:cNvPr id="5" name="页脚占位符 4"/>
          <p:cNvSpPr>
            <a:spLocks noGrp="1"/>
          </p:cNvSpPr>
          <p:nvPr>
            <p:ph type="ftr" sz="quarter" idx="11"/>
          </p:nvPr>
        </p:nvSpPr>
        <p:spPr>
          <a:xfrm>
            <a:off x="3124200" y="4768736"/>
            <a:ext cx="2895600" cy="273929"/>
          </a:xfrm>
          <a:prstGeom prst="rect">
            <a:avLst/>
          </a:prstGeom>
        </p:spPr>
        <p:txBody>
          <a:bodyPr/>
          <a:lstStyle/>
          <a:p>
            <a:endParaRPr lang="zh-CN" altLang="en-US"/>
          </a:p>
        </p:txBody>
      </p:sp>
      <p:sp>
        <p:nvSpPr>
          <p:cNvPr id="6" name="灯片编号占位符 5"/>
          <p:cNvSpPr>
            <a:spLocks noGrp="1"/>
          </p:cNvSpPr>
          <p:nvPr>
            <p:ph type="sldNum" sz="quarter" idx="12"/>
          </p:nvPr>
        </p:nvSpPr>
        <p:spPr/>
        <p:txBody>
          <a:bodyPr/>
          <a:lstStyle/>
          <a:p>
            <a:fld id="{877C4908-FE0A-43F2-B8DA-9F7993525651}" type="slidenum">
              <a:rPr lang="zh-CN" altLang="en-US" smtClean="0"/>
              <a:pPr/>
              <a:t>‹#›</a:t>
            </a:fld>
            <a:endParaRPr lang="zh-CN" altLang="en-US"/>
          </a:p>
        </p:txBody>
      </p:sp>
    </p:spTree>
    <p:extLst>
      <p:ext uri="{BB962C8B-B14F-4D97-AF65-F5344CB8AC3E}">
        <p14:creationId xmlns:p14="http://schemas.microsoft.com/office/powerpoint/2010/main" val="214624461"/>
      </p:ext>
    </p:extLst>
  </p:cSld>
  <p:clrMapOvr>
    <a:masterClrMapping/>
  </p:clrMapOvr>
  <mc:AlternateContent xmlns:mc="http://schemas.openxmlformats.org/markup-compatibility/2006" xmlns:p14="http://schemas.microsoft.com/office/powerpoint/2010/main">
    <mc:Choice Requires="p14">
      <p:transition spd="slow" p14:dur="2000" advClick="0" advTm="0">
        <p:random/>
      </p:transition>
    </mc:Choice>
    <mc:Fallback xmlns="">
      <p:transition spd="slow" advClick="0" advTm="0">
        <p:random/>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
        <p:nvSpPr>
          <p:cNvPr id="3" name="矩形 2"/>
          <p:cNvSpPr/>
          <p:nvPr userDrawn="1"/>
        </p:nvSpPr>
        <p:spPr>
          <a:xfrm>
            <a:off x="0" y="160276"/>
            <a:ext cx="467291"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4" name="文本框 37"/>
          <p:cNvSpPr txBox="1"/>
          <p:nvPr userDrawn="1"/>
        </p:nvSpPr>
        <p:spPr>
          <a:xfrm>
            <a:off x="545445" y="196280"/>
            <a:ext cx="1369614" cy="315475"/>
          </a:xfrm>
          <a:prstGeom prst="rect">
            <a:avLst/>
          </a:prstGeom>
          <a:noFill/>
        </p:spPr>
        <p:txBody>
          <a:bodyPr wrap="none" lIns="68584" tIns="34292" rIns="68584" bIns="34292" rtlCol="0">
            <a:spAutoFit/>
          </a:bodyPr>
          <a:lstStyle/>
          <a:p>
            <a:pPr lvl="0"/>
            <a:r>
              <a:rPr lang="zh-CN" altLang="zh-CN" sz="1600" b="0" i="0" dirty="0">
                <a:solidFill>
                  <a:schemeClr val="accent1"/>
                </a:solidFill>
                <a:latin typeface="微软雅黑" pitchFamily="34" charset="-122"/>
                <a:ea typeface="微软雅黑" pitchFamily="34" charset="-122"/>
              </a:rPr>
              <a:t>年度工作概述</a:t>
            </a:r>
          </a:p>
        </p:txBody>
      </p:sp>
    </p:spTree>
    <p:extLst>
      <p:ext uri="{BB962C8B-B14F-4D97-AF65-F5344CB8AC3E}">
        <p14:creationId xmlns:p14="http://schemas.microsoft.com/office/powerpoint/2010/main" val="830632363"/>
      </p:ext>
    </p:extLst>
  </p:cSld>
  <p:clrMapOvr>
    <a:masterClrMapping/>
  </p:clrMapOvr>
  <mc:AlternateContent xmlns:mc="http://schemas.openxmlformats.org/markup-compatibility/2006" xmlns:p14="http://schemas.microsoft.com/office/powerpoint/2010/main">
    <mc:Choice Requires="p14">
      <p:transition spd="slow" p14:dur="2000" advClick="0" advTm="0">
        <p:random/>
      </p:transition>
    </mc:Choice>
    <mc:Fallback xmlns="">
      <p:transition spd="slow" advClick="0" advTm="0">
        <p:random/>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1_内页">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print">
            <a:extLst>
              <a:ext uri="{BEBA8EAE-BF5A-486C-A8C5-ECC9F3942E4B}">
                <a14:imgProps xmlns:a14="http://schemas.microsoft.com/office/drawing/2010/main">
                  <a14:imgLayer r:embed="rId3">
                    <a14:imgEffect>
                      <a14:artisticPastelsSmooth/>
                    </a14:imgEffect>
                    <a14:imgEffect>
                      <a14:saturation sat="300000"/>
                    </a14:imgEffect>
                  </a14:imgLayer>
                </a14:imgProps>
              </a:ext>
              <a:ext uri="{28A0092B-C50C-407E-A947-70E740481C1C}">
                <a14:useLocalDpi xmlns:a14="http://schemas.microsoft.com/office/drawing/2010/main" val="0"/>
              </a:ext>
            </a:extLst>
          </a:blip>
          <a:stretch>
            <a:fillRect/>
          </a:stretch>
        </p:blipFill>
        <p:spPr>
          <a:xfrm>
            <a:off x="0" y="0"/>
            <a:ext cx="9144000" cy="5145088"/>
          </a:xfrm>
          <a:prstGeom prst="rect">
            <a:avLst/>
          </a:prstGeom>
        </p:spPr>
      </p:pic>
      <p:pic>
        <p:nvPicPr>
          <p:cNvPr id="7" name="图片 4"/>
          <p:cNvPicPr>
            <a:picLocks noChangeAspect="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242889" y="184605"/>
            <a:ext cx="1112837" cy="507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图片 5"/>
          <p:cNvPicPr>
            <a:picLocks noChangeAspect="1"/>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a:off x="1" y="-61931"/>
            <a:ext cx="1008063" cy="669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图片 8"/>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7011091" y="-19884"/>
            <a:ext cx="2523768" cy="980923"/>
          </a:xfrm>
          <a:prstGeom prst="rect">
            <a:avLst/>
          </a:prstGeom>
        </p:spPr>
      </p:pic>
    </p:spTree>
    <p:extLst>
      <p:ext uri="{BB962C8B-B14F-4D97-AF65-F5344CB8AC3E}">
        <p14:creationId xmlns:p14="http://schemas.microsoft.com/office/powerpoint/2010/main" val="3237623513"/>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FE597ED1-D6ED-4F14-AF1D-BDBA6CD8E511}" type="datetimeFigureOut">
              <a:rPr lang="zh-CN" altLang="en-US" smtClean="0"/>
              <a:t>2019/3/11</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C53BB89C-7729-4050-9798-7BFEBD4C8AE1}" type="slidenum">
              <a:rPr lang="zh-CN" altLang="en-US" smtClean="0"/>
              <a:t>‹#›</a:t>
            </a:fld>
            <a:endParaRPr lang="zh-CN" altLang="en-US"/>
          </a:p>
        </p:txBody>
      </p:sp>
    </p:spTree>
    <p:extLst>
      <p:ext uri="{BB962C8B-B14F-4D97-AF65-F5344CB8AC3E}">
        <p14:creationId xmlns:p14="http://schemas.microsoft.com/office/powerpoint/2010/main" val="733108760"/>
      </p:ext>
    </p:extLst>
  </p:cSld>
  <p:clrMapOvr>
    <a:masterClrMapping/>
  </p:clrMapOvr>
  <mc:AlternateContent xmlns:mc="http://schemas.openxmlformats.org/markup-compatibility/2006" xmlns:p14="http://schemas.microsoft.com/office/powerpoint/2010/main">
    <mc:Choice Requires="p14">
      <p:transition spd="slow" p14:dur="2000" advClick="0" advTm="0">
        <p:random/>
      </p:transition>
    </mc:Choice>
    <mc:Fallback xmlns="">
      <p:transition spd="slow" advClick="0" advTm="0">
        <p:random/>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2_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532726100"/>
      </p:ext>
    </p:extLst>
  </p:cSld>
  <p:clrMapOvr>
    <a:masterClrMapping/>
  </p:clrMapOvr>
  <mc:AlternateContent xmlns:mc="http://schemas.openxmlformats.org/markup-compatibility/2006" xmlns:p14="http://schemas.microsoft.com/office/powerpoint/2010/main">
    <mc:Choice Requires="p14">
      <p:transition spd="slow" p14:dur="2000" advClick="0" advTm="0">
        <p14:gallery dir="l"/>
      </p:transition>
    </mc:Choice>
    <mc:Fallback xmlns="">
      <p:transition spd="slow" advClick="0" advTm="0">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3_仅标题">
    <p:spTree>
      <p:nvGrpSpPr>
        <p:cNvPr id="1" name=""/>
        <p:cNvGrpSpPr/>
        <p:nvPr/>
      </p:nvGrpSpPr>
      <p:grpSpPr>
        <a:xfrm>
          <a:off x="0" y="0"/>
          <a:ext cx="0" cy="0"/>
          <a:chOff x="0" y="0"/>
          <a:chExt cx="0" cy="0"/>
        </a:xfrm>
      </p:grpSpPr>
      <p:sp>
        <p:nvSpPr>
          <p:cNvPr id="2" name="矩形 1"/>
          <p:cNvSpPr/>
          <p:nvPr userDrawn="1"/>
        </p:nvSpPr>
        <p:spPr>
          <a:xfrm>
            <a:off x="-2925" y="0"/>
            <a:ext cx="9146672" cy="5145088"/>
          </a:xfrm>
          <a:prstGeom prst="rect">
            <a:avLst/>
          </a:prstGeom>
          <a:solidFill>
            <a:srgbClr val="FCFCFC"/>
          </a:solidFill>
          <a:ln>
            <a:noFill/>
          </a:ln>
        </p:spPr>
        <p:style>
          <a:lnRef idx="2">
            <a:schemeClr val="accent1">
              <a:shade val="50000"/>
            </a:schemeClr>
          </a:lnRef>
          <a:fillRef idx="1">
            <a:schemeClr val="accent1"/>
          </a:fillRef>
          <a:effectRef idx="0">
            <a:schemeClr val="accent1"/>
          </a:effectRef>
          <a:fontRef idx="minor">
            <a:schemeClr val="lt1"/>
          </a:fontRef>
        </p:style>
        <p:txBody>
          <a:bodyPr lIns="65032" tIns="32516" rIns="65032" bIns="32516" rtlCol="0" anchor="ctr"/>
          <a:lstStyle/>
          <a:p>
            <a:pPr algn="ctr"/>
            <a:endParaRPr lang="zh-CN" altLang="en-US"/>
          </a:p>
        </p:txBody>
      </p:sp>
    </p:spTree>
    <p:extLst>
      <p:ext uri="{BB962C8B-B14F-4D97-AF65-F5344CB8AC3E}">
        <p14:creationId xmlns:p14="http://schemas.microsoft.com/office/powerpoint/2010/main" val="3984850975"/>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Full Screen Image">
    <p:spTree>
      <p:nvGrpSpPr>
        <p:cNvPr id="1" name=""/>
        <p:cNvGrpSpPr/>
        <p:nvPr/>
      </p:nvGrpSpPr>
      <p:grpSpPr>
        <a:xfrm>
          <a:off x="0" y="0"/>
          <a:ext cx="0" cy="0"/>
          <a:chOff x="0" y="0"/>
          <a:chExt cx="0" cy="0"/>
        </a:xfrm>
      </p:grpSpPr>
      <p:pic>
        <p:nvPicPr>
          <p:cNvPr id="5" name="图片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5145088"/>
          </a:xfrm>
          <a:prstGeom prst="rect">
            <a:avLst/>
          </a:prstGeom>
        </p:spPr>
      </p:pic>
      <p:sp>
        <p:nvSpPr>
          <p:cNvPr id="2" name="矩形 1"/>
          <p:cNvSpPr/>
          <p:nvPr userDrawn="1"/>
        </p:nvSpPr>
        <p:spPr>
          <a:xfrm>
            <a:off x="0" y="0"/>
            <a:ext cx="9144000" cy="5145088"/>
          </a:xfrm>
          <a:prstGeom prst="rect">
            <a:avLst/>
          </a:prstGeom>
          <a:solidFill>
            <a:schemeClr val="bg1">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3" name="TextBox 1"/>
          <p:cNvSpPr txBox="1"/>
          <p:nvPr userDrawn="1"/>
        </p:nvSpPr>
        <p:spPr>
          <a:xfrm>
            <a:off x="3842567" y="368823"/>
            <a:ext cx="1338829" cy="323165"/>
          </a:xfrm>
          <a:prstGeom prst="rect">
            <a:avLst/>
          </a:prstGeom>
          <a:noFill/>
        </p:spPr>
        <p:txBody>
          <a:bodyPr wrap="none" rtlCol="0">
            <a:spAutoFit/>
          </a:bodyPr>
          <a:lstStyle/>
          <a:p>
            <a:pPr lvl="0" algn="ctr"/>
            <a:r>
              <a:rPr lang="zh-CN" altLang="en-US" sz="1500" b="1">
                <a:solidFill>
                  <a:prstClr val="black">
                    <a:lumMod val="65000"/>
                    <a:lumOff val="35000"/>
                  </a:prstClr>
                </a:solidFill>
                <a:latin typeface="Arial" panose="020B0604020202020204" pitchFamily="34" charset="0"/>
                <a:ea typeface="微软雅黑" panose="020B0503020204020204" pitchFamily="34" charset="-122"/>
                <a:sym typeface="Arial" panose="020B0604020202020204" pitchFamily="34" charset="0"/>
              </a:rPr>
              <a:t>点击添加标题</a:t>
            </a:r>
            <a:endParaRPr lang="en-US" altLang="zh-CN" sz="1500" b="1">
              <a:solidFill>
                <a:prstClr val="black">
                  <a:lumMod val="65000"/>
                  <a:lumOff val="35000"/>
                </a:prst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 name="TextBox 2"/>
          <p:cNvSpPr txBox="1"/>
          <p:nvPr userDrawn="1"/>
        </p:nvSpPr>
        <p:spPr>
          <a:xfrm>
            <a:off x="3274747" y="710766"/>
            <a:ext cx="2562233" cy="369332"/>
          </a:xfrm>
          <a:prstGeom prst="rect">
            <a:avLst/>
          </a:prstGeom>
          <a:noFill/>
        </p:spPr>
        <p:txBody>
          <a:bodyPr wrap="square" rtlCol="0">
            <a:spAutoFit/>
          </a:bodyPr>
          <a:lstStyle/>
          <a:p>
            <a:pPr algn="ctr"/>
            <a:r>
              <a:rPr lang="zh-CN" altLang="en-US" sz="900">
                <a:solidFill>
                  <a:schemeClr val="tx1">
                    <a:lumMod val="50000"/>
                    <a:lumOff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您的内容打在这里，或通过复制文本后在此选择粘贴，并选择只保留文字。</a:t>
            </a:r>
            <a:endParaRPr lang="en-US" sz="900">
              <a:solidFill>
                <a:schemeClr val="tx1">
                  <a:lumMod val="50000"/>
                  <a:lumOff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spTree>
    <p:extLst>
      <p:ext uri="{BB962C8B-B14F-4D97-AF65-F5344CB8AC3E}">
        <p14:creationId xmlns:p14="http://schemas.microsoft.com/office/powerpoint/2010/main" val="2239316557"/>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700"/>
            <a:ext cx="7886700" cy="2140213"/>
          </a:xfrm>
        </p:spPr>
        <p:txBody>
          <a:bodyPr anchor="b"/>
          <a:lstStyle>
            <a:lvl1pPr>
              <a:defRPr sz="4500"/>
            </a:lvl1pPr>
          </a:lstStyle>
          <a:p>
            <a:r>
              <a:rPr lang="zh-CN" altLang="en-US"/>
              <a:t>单击此处编辑母版标题样式</a:t>
            </a:r>
            <a:endParaRPr lang="en-US" dirty="0"/>
          </a:p>
        </p:txBody>
      </p:sp>
      <p:sp>
        <p:nvSpPr>
          <p:cNvPr id="3" name="Text Placeholder 2"/>
          <p:cNvSpPr>
            <a:spLocks noGrp="1"/>
          </p:cNvSpPr>
          <p:nvPr>
            <p:ph type="body" idx="1"/>
          </p:nvPr>
        </p:nvSpPr>
        <p:spPr>
          <a:xfrm>
            <a:off x="623888" y="3443160"/>
            <a:ext cx="7886700" cy="1125488"/>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编辑母版文本样式</a:t>
            </a:r>
          </a:p>
        </p:txBody>
      </p:sp>
      <p:sp>
        <p:nvSpPr>
          <p:cNvPr id="4" name="Date Placeholder 3"/>
          <p:cNvSpPr>
            <a:spLocks noGrp="1"/>
          </p:cNvSpPr>
          <p:nvPr>
            <p:ph type="dt" sz="half" idx="10"/>
          </p:nvPr>
        </p:nvSpPr>
        <p:spPr/>
        <p:txBody>
          <a:bodyPr/>
          <a:lstStyle/>
          <a:p>
            <a:fld id="{FE597ED1-D6ED-4F14-AF1D-BDBA6CD8E511}" type="datetimeFigureOut">
              <a:rPr lang="zh-CN" altLang="en-US" smtClean="0"/>
              <a:t>2019/3/11</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C53BB89C-7729-4050-9798-7BFEBD4C8AE1}" type="slidenum">
              <a:rPr lang="zh-CN" altLang="en-US" smtClean="0"/>
              <a:t>‹#›</a:t>
            </a:fld>
            <a:endParaRPr lang="zh-CN" altLang="en-US"/>
          </a:p>
        </p:txBody>
      </p:sp>
    </p:spTree>
    <p:extLst>
      <p:ext uri="{BB962C8B-B14F-4D97-AF65-F5344CB8AC3E}">
        <p14:creationId xmlns:p14="http://schemas.microsoft.com/office/powerpoint/2010/main" val="2740116037"/>
      </p:ext>
    </p:extLst>
  </p:cSld>
  <p:clrMapOvr>
    <a:masterClrMapping/>
  </p:clrMapOvr>
  <mc:AlternateContent xmlns:mc="http://schemas.openxmlformats.org/markup-compatibility/2006" xmlns:p14="http://schemas.microsoft.com/office/powerpoint/2010/main">
    <mc:Choice Requires="p14">
      <p:transition spd="slow" p14:dur="2000" advClick="0" advTm="0">
        <p:random/>
      </p:transition>
    </mc:Choice>
    <mc:Fallback xmlns="">
      <p:transition spd="slow" advClick="0" advTm="0">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628650" y="1369642"/>
            <a:ext cx="3886200" cy="326451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Content Placeholder 3"/>
          <p:cNvSpPr>
            <a:spLocks noGrp="1"/>
          </p:cNvSpPr>
          <p:nvPr>
            <p:ph sz="half" idx="2"/>
          </p:nvPr>
        </p:nvSpPr>
        <p:spPr>
          <a:xfrm>
            <a:off x="4629150" y="1369642"/>
            <a:ext cx="3886200" cy="326451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Date Placeholder 4"/>
          <p:cNvSpPr>
            <a:spLocks noGrp="1"/>
          </p:cNvSpPr>
          <p:nvPr>
            <p:ph type="dt" sz="half" idx="10"/>
          </p:nvPr>
        </p:nvSpPr>
        <p:spPr/>
        <p:txBody>
          <a:bodyPr/>
          <a:lstStyle/>
          <a:p>
            <a:fld id="{FE597ED1-D6ED-4F14-AF1D-BDBA6CD8E511}" type="datetimeFigureOut">
              <a:rPr lang="zh-CN" altLang="en-US" smtClean="0"/>
              <a:t>2019/3/11</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C53BB89C-7729-4050-9798-7BFEBD4C8AE1}" type="slidenum">
              <a:rPr lang="zh-CN" altLang="en-US" smtClean="0"/>
              <a:t>‹#›</a:t>
            </a:fld>
            <a:endParaRPr lang="zh-CN" altLang="en-US"/>
          </a:p>
        </p:txBody>
      </p:sp>
    </p:spTree>
    <p:extLst>
      <p:ext uri="{BB962C8B-B14F-4D97-AF65-F5344CB8AC3E}">
        <p14:creationId xmlns:p14="http://schemas.microsoft.com/office/powerpoint/2010/main" val="1945736752"/>
      </p:ext>
    </p:extLst>
  </p:cSld>
  <p:clrMapOvr>
    <a:masterClrMapping/>
  </p:clrMapOvr>
  <mc:AlternateContent xmlns:mc="http://schemas.openxmlformats.org/markup-compatibility/2006" xmlns:p14="http://schemas.microsoft.com/office/powerpoint/2010/main">
    <mc:Choice Requires="p14">
      <p:transition spd="slow" p14:dur="2000" advClick="0" advTm="0">
        <p:random/>
      </p:transition>
    </mc:Choice>
    <mc:Fallback xmlns="">
      <p:transition spd="slow" advClick="0" advTm="0">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929"/>
            <a:ext cx="7886700" cy="994479"/>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629842" y="1261261"/>
            <a:ext cx="3868340" cy="61812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4" name="Content Placeholder 3"/>
          <p:cNvSpPr>
            <a:spLocks noGrp="1"/>
          </p:cNvSpPr>
          <p:nvPr>
            <p:ph sz="half" idx="2"/>
          </p:nvPr>
        </p:nvSpPr>
        <p:spPr>
          <a:xfrm>
            <a:off x="629842" y="1879386"/>
            <a:ext cx="3868340" cy="2764294"/>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p:nvPr>
        </p:nvSpPr>
        <p:spPr>
          <a:xfrm>
            <a:off x="4629150" y="1261261"/>
            <a:ext cx="3887391" cy="61812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6" name="Content Placeholder 5"/>
          <p:cNvSpPr>
            <a:spLocks noGrp="1"/>
          </p:cNvSpPr>
          <p:nvPr>
            <p:ph sz="quarter" idx="4"/>
          </p:nvPr>
        </p:nvSpPr>
        <p:spPr>
          <a:xfrm>
            <a:off x="4629150" y="1879386"/>
            <a:ext cx="3887391" cy="2764294"/>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7" name="Date Placeholder 6"/>
          <p:cNvSpPr>
            <a:spLocks noGrp="1"/>
          </p:cNvSpPr>
          <p:nvPr>
            <p:ph type="dt" sz="half" idx="10"/>
          </p:nvPr>
        </p:nvSpPr>
        <p:spPr/>
        <p:txBody>
          <a:bodyPr/>
          <a:lstStyle/>
          <a:p>
            <a:fld id="{FE597ED1-D6ED-4F14-AF1D-BDBA6CD8E511}" type="datetimeFigureOut">
              <a:rPr lang="zh-CN" altLang="en-US" smtClean="0"/>
              <a:t>2019/3/11</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C53BB89C-7729-4050-9798-7BFEBD4C8AE1}" type="slidenum">
              <a:rPr lang="zh-CN" altLang="en-US" smtClean="0"/>
              <a:t>‹#›</a:t>
            </a:fld>
            <a:endParaRPr lang="zh-CN" altLang="en-US"/>
          </a:p>
        </p:txBody>
      </p:sp>
    </p:spTree>
    <p:extLst>
      <p:ext uri="{BB962C8B-B14F-4D97-AF65-F5344CB8AC3E}">
        <p14:creationId xmlns:p14="http://schemas.microsoft.com/office/powerpoint/2010/main" val="3797980841"/>
      </p:ext>
    </p:extLst>
  </p:cSld>
  <p:clrMapOvr>
    <a:masterClrMapping/>
  </p:clrMapOvr>
  <mc:AlternateContent xmlns:mc="http://schemas.openxmlformats.org/markup-compatibility/2006" xmlns:p14="http://schemas.microsoft.com/office/powerpoint/2010/main">
    <mc:Choice Requires="p14">
      <p:transition spd="slow" p14:dur="2000" advClick="0" advTm="0">
        <p:random/>
      </p:transition>
    </mc:Choice>
    <mc:Fallback xmlns="">
      <p:transition spd="slow" advClick="0" advTm="0">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FE597ED1-D6ED-4F14-AF1D-BDBA6CD8E511}" type="datetimeFigureOut">
              <a:rPr lang="zh-CN" altLang="en-US" smtClean="0"/>
              <a:t>2019/3/11</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C53BB89C-7729-4050-9798-7BFEBD4C8AE1}" type="slidenum">
              <a:rPr lang="zh-CN" altLang="en-US" smtClean="0"/>
              <a:t>‹#›</a:t>
            </a:fld>
            <a:endParaRPr lang="zh-CN" altLang="en-US"/>
          </a:p>
        </p:txBody>
      </p:sp>
    </p:spTree>
    <p:extLst>
      <p:ext uri="{BB962C8B-B14F-4D97-AF65-F5344CB8AC3E}">
        <p14:creationId xmlns:p14="http://schemas.microsoft.com/office/powerpoint/2010/main" val="2290974141"/>
      </p:ext>
    </p:extLst>
  </p:cSld>
  <p:clrMapOvr>
    <a:masterClrMapping/>
  </p:clrMapOvr>
  <mc:AlternateContent xmlns:mc="http://schemas.openxmlformats.org/markup-compatibility/2006" xmlns:p14="http://schemas.microsoft.com/office/powerpoint/2010/main">
    <mc:Choice Requires="p14">
      <p:transition spd="slow" p14:dur="2000" advClick="0" advTm="0">
        <p:random/>
      </p:transition>
    </mc:Choice>
    <mc:Fallback xmlns="">
      <p:transition spd="slow" advClick="0" advTm="0">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E597ED1-D6ED-4F14-AF1D-BDBA6CD8E511}" type="datetimeFigureOut">
              <a:rPr lang="zh-CN" altLang="en-US" smtClean="0"/>
              <a:t>2019/3/11</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C53BB89C-7729-4050-9798-7BFEBD4C8AE1}" type="slidenum">
              <a:rPr lang="zh-CN" altLang="en-US" smtClean="0"/>
              <a:t>‹#›</a:t>
            </a:fld>
            <a:endParaRPr lang="zh-CN" altLang="en-US"/>
          </a:p>
        </p:txBody>
      </p:sp>
    </p:spTree>
    <p:extLst>
      <p:ext uri="{BB962C8B-B14F-4D97-AF65-F5344CB8AC3E}">
        <p14:creationId xmlns:p14="http://schemas.microsoft.com/office/powerpoint/2010/main" val="345056228"/>
      </p:ext>
    </p:extLst>
  </p:cSld>
  <p:clrMapOvr>
    <a:masterClrMapping/>
  </p:clrMapOvr>
  <mc:AlternateContent xmlns:mc="http://schemas.openxmlformats.org/markup-compatibility/2006" xmlns:p14="http://schemas.microsoft.com/office/powerpoint/2010/main">
    <mc:Choice Requires="p14">
      <p:transition spd="slow" p14:dur="2000" advClick="0" advTm="0">
        <p:random/>
      </p:transition>
    </mc:Choice>
    <mc:Fallback xmlns="">
      <p:transition spd="slow" advClick="0" advTm="0">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07A946E-B064-4211-A11D-E702AF025A18}" type="datetimeFigureOut">
              <a:rPr lang="zh-CN" altLang="en-US" smtClean="0"/>
              <a:pPr/>
              <a:t>2019/3/11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47ECCD5-501B-4F30-908A-642832F21398}" type="slidenum">
              <a:rPr lang="zh-CN" altLang="en-US" smtClean="0"/>
              <a:pPr/>
              <a:t>‹#›</a:t>
            </a:fld>
            <a:endParaRPr lang="zh-CN" altLang="en-US"/>
          </a:p>
        </p:txBody>
      </p:sp>
      <p:sp>
        <p:nvSpPr>
          <p:cNvPr id="5" name="矩形 4"/>
          <p:cNvSpPr/>
          <p:nvPr userDrawn="1"/>
        </p:nvSpPr>
        <p:spPr>
          <a:xfrm>
            <a:off x="-1" y="246614"/>
            <a:ext cx="951299" cy="27350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0" b="1">
              <a:solidFill>
                <a:schemeClr val="tx1"/>
              </a:solidFill>
            </a:endParaRPr>
          </a:p>
        </p:txBody>
      </p:sp>
      <p:sp>
        <p:nvSpPr>
          <p:cNvPr id="6" name="TextBox 5"/>
          <p:cNvSpPr txBox="1"/>
          <p:nvPr userDrawn="1"/>
        </p:nvSpPr>
        <p:spPr>
          <a:xfrm>
            <a:off x="951299" y="248543"/>
            <a:ext cx="1261884" cy="307777"/>
          </a:xfrm>
          <a:prstGeom prst="rect">
            <a:avLst/>
          </a:prstGeom>
          <a:noFill/>
        </p:spPr>
        <p:txBody>
          <a:bodyPr wrap="none" rtlCol="0">
            <a:spAutoFit/>
          </a:bodyPr>
          <a:lstStyle/>
          <a:p>
            <a:pPr lvl="0"/>
            <a:r>
              <a:rPr lang="zh-CN" altLang="zh-CN" sz="1400" b="1" dirty="0">
                <a:solidFill>
                  <a:schemeClr val="tx1">
                    <a:lumMod val="50000"/>
                    <a:lumOff val="50000"/>
                  </a:schemeClr>
                </a:solidFill>
                <a:latin typeface="微软雅黑" pitchFamily="34" charset="-122"/>
                <a:ea typeface="微软雅黑" pitchFamily="34" charset="-122"/>
              </a:rPr>
              <a:t>年度工作概述</a:t>
            </a:r>
          </a:p>
        </p:txBody>
      </p:sp>
    </p:spTree>
    <p:extLst>
      <p:ext uri="{BB962C8B-B14F-4D97-AF65-F5344CB8AC3E}">
        <p14:creationId xmlns:p14="http://schemas.microsoft.com/office/powerpoint/2010/main" val="2771581662"/>
      </p:ext>
    </p:extLst>
  </p:cSld>
  <p:clrMapOvr>
    <a:masterClrMapping/>
  </p:clrMapOvr>
  <mc:AlternateContent xmlns:mc="http://schemas.openxmlformats.org/markup-compatibility/2006" xmlns:p14="http://schemas.microsoft.com/office/powerpoint/2010/main">
    <mc:Choice Requires="p14">
      <p:transition spd="slow" p14:dur="2000" advClick="0" advTm="0">
        <p:random/>
      </p:transition>
    </mc:Choice>
    <mc:Fallback xmlns="">
      <p:transition spd="slow" advClick="0" advTm="0">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2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07A946E-B064-4211-A11D-E702AF025A18}" type="datetimeFigureOut">
              <a:rPr lang="zh-CN" altLang="en-US" smtClean="0"/>
              <a:pPr/>
              <a:t>2019/3/11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47ECCD5-501B-4F30-908A-642832F21398}" type="slidenum">
              <a:rPr lang="zh-CN" altLang="en-US" smtClean="0"/>
              <a:pPr/>
              <a:t>‹#›</a:t>
            </a:fld>
            <a:endParaRPr lang="zh-CN" altLang="en-US"/>
          </a:p>
        </p:txBody>
      </p:sp>
      <p:sp>
        <p:nvSpPr>
          <p:cNvPr id="6" name="TextBox 5"/>
          <p:cNvSpPr txBox="1"/>
          <p:nvPr userDrawn="1"/>
        </p:nvSpPr>
        <p:spPr>
          <a:xfrm>
            <a:off x="951298" y="248543"/>
            <a:ext cx="1261884" cy="307777"/>
          </a:xfrm>
          <a:prstGeom prst="rect">
            <a:avLst/>
          </a:prstGeom>
          <a:noFill/>
        </p:spPr>
        <p:txBody>
          <a:bodyPr wrap="none" rtlCol="0">
            <a:spAutoFit/>
          </a:bodyPr>
          <a:lstStyle/>
          <a:p>
            <a:pPr lvl="0"/>
            <a:r>
              <a:rPr lang="zh-CN" altLang="zh-CN" sz="1400" b="1" dirty="0">
                <a:solidFill>
                  <a:schemeClr val="tx1">
                    <a:lumMod val="50000"/>
                    <a:lumOff val="50000"/>
                  </a:schemeClr>
                </a:solidFill>
                <a:latin typeface="微软雅黑" pitchFamily="34" charset="-122"/>
                <a:ea typeface="微软雅黑" pitchFamily="34" charset="-122"/>
              </a:rPr>
              <a:t>工作完成情况</a:t>
            </a:r>
          </a:p>
        </p:txBody>
      </p:sp>
      <p:sp>
        <p:nvSpPr>
          <p:cNvPr id="7" name="矩形 6">
            <a:extLst>
              <a:ext uri="{FF2B5EF4-FFF2-40B4-BE49-F238E27FC236}">
                <a16:creationId xmlns:a16="http://schemas.microsoft.com/office/drawing/2014/main" id="{24377B8A-C0AB-483D-B5D9-B168F369714F}"/>
              </a:ext>
            </a:extLst>
          </p:cNvPr>
          <p:cNvSpPr/>
          <p:nvPr userDrawn="1"/>
        </p:nvSpPr>
        <p:spPr>
          <a:xfrm>
            <a:off x="-1" y="246614"/>
            <a:ext cx="951299" cy="27350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0" b="1">
              <a:solidFill>
                <a:schemeClr val="tx1"/>
              </a:solidFill>
            </a:endParaRPr>
          </a:p>
        </p:txBody>
      </p:sp>
    </p:spTree>
    <p:extLst>
      <p:ext uri="{BB962C8B-B14F-4D97-AF65-F5344CB8AC3E}">
        <p14:creationId xmlns:p14="http://schemas.microsoft.com/office/powerpoint/2010/main" val="2658225746"/>
      </p:ext>
    </p:extLst>
  </p:cSld>
  <p:clrMapOvr>
    <a:masterClrMapping/>
  </p:clrMapOvr>
  <mc:AlternateContent xmlns:mc="http://schemas.openxmlformats.org/markup-compatibility/2006" xmlns:p14="http://schemas.microsoft.com/office/powerpoint/2010/main">
    <mc:Choice Requires="p14">
      <p:transition spd="slow" p14:dur="2000" advClick="0" advTm="0">
        <p:random/>
      </p:transition>
    </mc:Choice>
    <mc:Fallback xmlns="">
      <p:transition spd="slow" advClick="0" advTm="0">
        <p:random/>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929"/>
            <a:ext cx="7886700" cy="994479"/>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628650" y="1369642"/>
            <a:ext cx="7886700" cy="3264511"/>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2"/>
          </p:nvPr>
        </p:nvSpPr>
        <p:spPr>
          <a:xfrm>
            <a:off x="628650" y="4768735"/>
            <a:ext cx="2057400" cy="273928"/>
          </a:xfrm>
          <a:prstGeom prst="rect">
            <a:avLst/>
          </a:prstGeom>
        </p:spPr>
        <p:txBody>
          <a:bodyPr vert="horz" lIns="91440" tIns="45720" rIns="91440" bIns="45720" rtlCol="0" anchor="ctr"/>
          <a:lstStyle>
            <a:lvl1pPr algn="l">
              <a:defRPr sz="900">
                <a:solidFill>
                  <a:schemeClr val="tx1">
                    <a:tint val="75000"/>
                  </a:schemeClr>
                </a:solidFill>
              </a:defRPr>
            </a:lvl1pPr>
          </a:lstStyle>
          <a:p>
            <a:fld id="{FE597ED1-D6ED-4F14-AF1D-BDBA6CD8E511}" type="datetimeFigureOut">
              <a:rPr lang="zh-CN" altLang="en-US" smtClean="0"/>
              <a:t>2019/3/11</a:t>
            </a:fld>
            <a:endParaRPr lang="zh-CN" altLang="en-US"/>
          </a:p>
        </p:txBody>
      </p:sp>
      <p:sp>
        <p:nvSpPr>
          <p:cNvPr id="5" name="Footer Placeholder 4"/>
          <p:cNvSpPr>
            <a:spLocks noGrp="1"/>
          </p:cNvSpPr>
          <p:nvPr>
            <p:ph type="ftr" sz="quarter" idx="3"/>
          </p:nvPr>
        </p:nvSpPr>
        <p:spPr>
          <a:xfrm>
            <a:off x="3028950" y="4768735"/>
            <a:ext cx="3086100" cy="273928"/>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4768735"/>
            <a:ext cx="2057400" cy="273928"/>
          </a:xfrm>
          <a:prstGeom prst="rect">
            <a:avLst/>
          </a:prstGeom>
        </p:spPr>
        <p:txBody>
          <a:bodyPr vert="horz" lIns="91440" tIns="45720" rIns="91440" bIns="45720" rtlCol="0" anchor="ctr"/>
          <a:lstStyle>
            <a:lvl1pPr algn="r">
              <a:defRPr sz="900">
                <a:solidFill>
                  <a:schemeClr val="tx1">
                    <a:tint val="75000"/>
                  </a:schemeClr>
                </a:solidFill>
              </a:defRPr>
            </a:lvl1pPr>
          </a:lstStyle>
          <a:p>
            <a:fld id="{C53BB89C-7729-4050-9798-7BFEBD4C8AE1}" type="slidenum">
              <a:rPr lang="zh-CN" altLang="en-US" smtClean="0"/>
              <a:t>‹#›</a:t>
            </a:fld>
            <a:endParaRPr lang="zh-CN" altLang="en-US"/>
          </a:p>
        </p:txBody>
      </p:sp>
    </p:spTree>
    <p:extLst>
      <p:ext uri="{BB962C8B-B14F-4D97-AF65-F5344CB8AC3E}">
        <p14:creationId xmlns:p14="http://schemas.microsoft.com/office/powerpoint/2010/main" val="2461533440"/>
      </p:ext>
    </p:extLst>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9" r:id="rId8"/>
    <p:sldLayoutId id="2147483680" r:id="rId9"/>
    <p:sldLayoutId id="2147483681" r:id="rId10"/>
    <p:sldLayoutId id="2147483682" r:id="rId11"/>
    <p:sldLayoutId id="2147483671" r:id="rId12"/>
    <p:sldLayoutId id="2147483672" r:id="rId13"/>
    <p:sldLayoutId id="2147483673" r:id="rId14"/>
    <p:sldLayoutId id="2147483674" r:id="rId15"/>
    <p:sldLayoutId id="2147483675" r:id="rId16"/>
    <p:sldLayoutId id="2147483676" r:id="rId17"/>
    <p:sldLayoutId id="2147483683" r:id="rId18"/>
    <p:sldLayoutId id="2147483685" r:id="rId19"/>
    <p:sldLayoutId id="2147483686" r:id="rId20"/>
    <p:sldLayoutId id="2147483687" r:id="rId21"/>
    <p:sldLayoutId id="2147483688" r:id="rId22"/>
  </p:sldLayoutIdLst>
  <mc:AlternateContent xmlns:mc="http://schemas.openxmlformats.org/markup-compatibility/2006" xmlns:p14="http://schemas.microsoft.com/office/powerpoint/2010/main">
    <mc:Choice Requires="p14">
      <p:transition spd="slow" p14:dur="2000" advClick="0" advTm="0">
        <p:random/>
      </p:transition>
    </mc:Choice>
    <mc:Fallback xmlns="">
      <p:transition spd="slow" advClick="0" advTm="0">
        <p:random/>
      </p:transition>
    </mc:Fallback>
  </mc:AlternateConten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0.xml"/><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image" Target="../media/image13.jpg"/><Relationship Id="rId1" Type="http://schemas.openxmlformats.org/officeDocument/2006/relationships/slideLayout" Target="../slideLayouts/slideLayout10.xml"/><Relationship Id="rId4" Type="http://schemas.openxmlformats.org/officeDocument/2006/relationships/image" Target="../media/image15.jpg"/></Relationships>
</file>

<file path=ppt/slides/_rels/slide16.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4.xml"/><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11.jpg"/><Relationship Id="rId2" Type="http://schemas.openxmlformats.org/officeDocument/2006/relationships/notesSlide" Target="../notesSlides/notesSlide5.xml"/><Relationship Id="rId1" Type="http://schemas.openxmlformats.org/officeDocument/2006/relationships/slideLayout" Target="../slideLayouts/slideLayout8.xml"/><Relationship Id="rId6" Type="http://schemas.openxmlformats.org/officeDocument/2006/relationships/image" Target="../media/image10.jpg"/><Relationship Id="rId5" Type="http://schemas.openxmlformats.org/officeDocument/2006/relationships/image" Target="../media/image9.jpg"/><Relationship Id="rId4" Type="http://schemas.microsoft.com/office/2007/relationships/hdphoto" Target="../media/hdphoto2.wdp"/></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4">
            <a:extLst>
              <a:ext uri="{FF2B5EF4-FFF2-40B4-BE49-F238E27FC236}">
                <a16:creationId xmlns:a16="http://schemas.microsoft.com/office/drawing/2014/main" id="{5BFEA857-588B-43DA-A19C-D12447C6DB12}"/>
              </a:ext>
            </a:extLst>
          </p:cNvPr>
          <p:cNvSpPr txBox="1"/>
          <p:nvPr/>
        </p:nvSpPr>
        <p:spPr>
          <a:xfrm>
            <a:off x="5295658" y="3256589"/>
            <a:ext cx="2494981" cy="272875"/>
          </a:xfrm>
          <a:prstGeom prst="rect">
            <a:avLst/>
          </a:prstGeom>
          <a:solidFill>
            <a:schemeClr val="bg1"/>
          </a:solidFill>
          <a:ln>
            <a:noFill/>
          </a:ln>
        </p:spPr>
        <p:txBody>
          <a:bodyPr wrap="square" lIns="68559" tIns="34280" rIns="68559" bIns="34280">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912813" fontAlgn="base">
              <a:spcBef>
                <a:spcPct val="0"/>
              </a:spcBef>
              <a:spcAft>
                <a:spcPct val="0"/>
              </a:spcAft>
              <a:defRPr>
                <a:solidFill>
                  <a:schemeClr val="tx1"/>
                </a:solidFill>
                <a:latin typeface="Calibri" pitchFamily="34" charset="0"/>
              </a:defRPr>
            </a:lvl6pPr>
            <a:lvl7pPr marL="2971800" indent="-228600" defTabSz="912813" fontAlgn="base">
              <a:spcBef>
                <a:spcPct val="0"/>
              </a:spcBef>
              <a:spcAft>
                <a:spcPct val="0"/>
              </a:spcAft>
              <a:defRPr>
                <a:solidFill>
                  <a:schemeClr val="tx1"/>
                </a:solidFill>
                <a:latin typeface="Calibri" pitchFamily="34" charset="0"/>
              </a:defRPr>
            </a:lvl7pPr>
            <a:lvl8pPr marL="3429000" indent="-228600" defTabSz="912813" fontAlgn="base">
              <a:spcBef>
                <a:spcPct val="0"/>
              </a:spcBef>
              <a:spcAft>
                <a:spcPct val="0"/>
              </a:spcAft>
              <a:defRPr>
                <a:solidFill>
                  <a:schemeClr val="tx1"/>
                </a:solidFill>
                <a:latin typeface="Calibri" pitchFamily="34" charset="0"/>
              </a:defRPr>
            </a:lvl8pPr>
            <a:lvl9pPr marL="3886200" indent="-228600" defTabSz="912813" fontAlgn="base">
              <a:spcBef>
                <a:spcPct val="0"/>
              </a:spcBef>
              <a:spcAft>
                <a:spcPct val="0"/>
              </a:spcAft>
              <a:defRPr>
                <a:solidFill>
                  <a:schemeClr val="tx1"/>
                </a:solidFill>
                <a:latin typeface="Calibri" pitchFamily="34" charset="0"/>
              </a:defRPr>
            </a:lvl9pPr>
          </a:lstStyle>
          <a:p>
            <a:pPr algn="ctr" eaLnBrk="1" hangingPunct="1">
              <a:lnSpc>
                <a:spcPct val="150000"/>
              </a:lnSpc>
            </a:pP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rPr>
              <a:t>汇报人：成长营   时间：</a:t>
            </a:r>
            <a:r>
              <a:rPr lang="en-US" altLang="zh-CN" sz="1000" dirty="0">
                <a:solidFill>
                  <a:schemeClr val="tx1">
                    <a:lumMod val="65000"/>
                    <a:lumOff val="35000"/>
                  </a:schemeClr>
                </a:solidFill>
                <a:latin typeface="微软雅黑" panose="020B0503020204020204" pitchFamily="34" charset="-122"/>
                <a:ea typeface="微软雅黑" panose="020B0503020204020204" pitchFamily="34" charset="-122"/>
              </a:rPr>
              <a:t>2019</a:t>
            </a: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rPr>
              <a:t>年</a:t>
            </a:r>
            <a:r>
              <a:rPr lang="en-US" altLang="zh-CN" sz="1000" dirty="0">
                <a:solidFill>
                  <a:schemeClr val="tx1">
                    <a:lumMod val="65000"/>
                    <a:lumOff val="35000"/>
                  </a:schemeClr>
                </a:solidFill>
                <a:latin typeface="微软雅黑" panose="020B0503020204020204" pitchFamily="34" charset="-122"/>
                <a:ea typeface="微软雅黑" panose="020B0503020204020204" pitchFamily="34" charset="-122"/>
              </a:rPr>
              <a:t>X</a:t>
            </a: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rPr>
              <a:t>月</a:t>
            </a:r>
            <a:r>
              <a:rPr lang="en-US" altLang="zh-CN" sz="1000" dirty="0">
                <a:solidFill>
                  <a:schemeClr val="tx1">
                    <a:lumMod val="65000"/>
                    <a:lumOff val="35000"/>
                  </a:schemeClr>
                </a:solidFill>
                <a:latin typeface="微软雅黑" panose="020B0503020204020204" pitchFamily="34" charset="-122"/>
                <a:ea typeface="微软雅黑" panose="020B0503020204020204" pitchFamily="34" charset="-122"/>
              </a:rPr>
              <a:t>X</a:t>
            </a: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rPr>
              <a:t>日</a:t>
            </a:r>
            <a:endParaRPr lang="id-ID" altLang="zh-CN" sz="800" dirty="0">
              <a:solidFill>
                <a:schemeClr val="tx1">
                  <a:lumMod val="65000"/>
                  <a:lumOff val="35000"/>
                </a:schemeClr>
              </a:solidFill>
              <a:latin typeface="微软雅黑" panose="020B0503020204020204" pitchFamily="34" charset="-122"/>
              <a:ea typeface="微软雅黑" panose="020B0503020204020204" pitchFamily="34" charset="-122"/>
              <a:cs typeface="Clear Sans Light" pitchFamily="34" charset="0"/>
            </a:endParaRPr>
          </a:p>
        </p:txBody>
      </p:sp>
      <p:sp>
        <p:nvSpPr>
          <p:cNvPr id="8" name="TextBox 5">
            <a:extLst>
              <a:ext uri="{FF2B5EF4-FFF2-40B4-BE49-F238E27FC236}">
                <a16:creationId xmlns:a16="http://schemas.microsoft.com/office/drawing/2014/main" id="{19F3AA45-06B0-4652-BCE8-5E0076A15ED9}"/>
              </a:ext>
            </a:extLst>
          </p:cNvPr>
          <p:cNvSpPr txBox="1"/>
          <p:nvPr/>
        </p:nvSpPr>
        <p:spPr>
          <a:xfrm>
            <a:off x="4415262" y="2115851"/>
            <a:ext cx="4616978" cy="807893"/>
          </a:xfrm>
          <a:prstGeom prst="rect">
            <a:avLst/>
          </a:prstGeom>
          <a:noFill/>
        </p:spPr>
        <p:txBody>
          <a:bodyPr wrap="square" lIns="68559" tIns="34280" rIns="68559" bIns="34280">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912813" fontAlgn="base">
              <a:spcBef>
                <a:spcPct val="0"/>
              </a:spcBef>
              <a:spcAft>
                <a:spcPct val="0"/>
              </a:spcAft>
              <a:defRPr>
                <a:solidFill>
                  <a:schemeClr val="tx1"/>
                </a:solidFill>
                <a:latin typeface="Calibri" pitchFamily="34" charset="0"/>
              </a:defRPr>
            </a:lvl6pPr>
            <a:lvl7pPr marL="2971800" indent="-228600" defTabSz="912813" fontAlgn="base">
              <a:spcBef>
                <a:spcPct val="0"/>
              </a:spcBef>
              <a:spcAft>
                <a:spcPct val="0"/>
              </a:spcAft>
              <a:defRPr>
                <a:solidFill>
                  <a:schemeClr val="tx1"/>
                </a:solidFill>
                <a:latin typeface="Calibri" pitchFamily="34" charset="0"/>
              </a:defRPr>
            </a:lvl7pPr>
            <a:lvl8pPr marL="3429000" indent="-228600" defTabSz="912813" fontAlgn="base">
              <a:spcBef>
                <a:spcPct val="0"/>
              </a:spcBef>
              <a:spcAft>
                <a:spcPct val="0"/>
              </a:spcAft>
              <a:defRPr>
                <a:solidFill>
                  <a:schemeClr val="tx1"/>
                </a:solidFill>
                <a:latin typeface="Calibri" pitchFamily="34" charset="0"/>
              </a:defRPr>
            </a:lvl8pPr>
            <a:lvl9pPr marL="3886200" indent="-228600" defTabSz="912813" fontAlgn="base">
              <a:spcBef>
                <a:spcPct val="0"/>
              </a:spcBef>
              <a:spcAft>
                <a:spcPct val="0"/>
              </a:spcAft>
              <a:defRPr>
                <a:solidFill>
                  <a:schemeClr val="tx1"/>
                </a:solidFill>
                <a:latin typeface="Calibri" pitchFamily="34" charset="0"/>
              </a:defRPr>
            </a:lvl9pPr>
          </a:lstStyle>
          <a:p>
            <a:pPr>
              <a:lnSpc>
                <a:spcPct val="150000"/>
              </a:lnSpc>
            </a:pPr>
            <a:r>
              <a:rPr lang="zh-CN" altLang="en-US" sz="3200">
                <a:solidFill>
                  <a:schemeClr val="accent3"/>
                </a:solidFill>
                <a:latin typeface="微软雅黑" panose="020B0503020204020204" pitchFamily="34" charset="-122"/>
                <a:ea typeface="微软雅黑" panose="020B0503020204020204" pitchFamily="34" charset="-122"/>
                <a:cs typeface="Clear Sans Light" pitchFamily="34" charset="0"/>
              </a:rPr>
              <a:t>信息化教学设计</a:t>
            </a:r>
            <a:r>
              <a:rPr lang="en-US" altLang="zh-CN" sz="3200" dirty="0">
                <a:solidFill>
                  <a:schemeClr val="accent3"/>
                </a:solidFill>
                <a:latin typeface="微软雅黑" panose="020B0503020204020204" pitchFamily="34" charset="-122"/>
                <a:ea typeface="微软雅黑" panose="020B0503020204020204" pitchFamily="34" charset="-122"/>
                <a:cs typeface="Clear Sans Light" pitchFamily="34" charset="0"/>
              </a:rPr>
              <a:t>PPT</a:t>
            </a:r>
            <a:r>
              <a:rPr lang="zh-CN" altLang="en-US" sz="3200" dirty="0">
                <a:solidFill>
                  <a:schemeClr val="accent3"/>
                </a:solidFill>
                <a:latin typeface="微软雅黑" panose="020B0503020204020204" pitchFamily="34" charset="-122"/>
                <a:ea typeface="微软雅黑" panose="020B0503020204020204" pitchFamily="34" charset="-122"/>
                <a:cs typeface="Clear Sans Light" pitchFamily="34" charset="0"/>
              </a:rPr>
              <a:t>模板</a:t>
            </a:r>
            <a:endParaRPr lang="id-ID" altLang="zh-CN" sz="3200" dirty="0">
              <a:solidFill>
                <a:schemeClr val="accent3"/>
              </a:solidFill>
              <a:latin typeface="微软雅黑" panose="020B0503020204020204" pitchFamily="34" charset="-122"/>
              <a:ea typeface="微软雅黑" panose="020B0503020204020204" pitchFamily="34" charset="-122"/>
              <a:cs typeface="Clear Sans Light" pitchFamily="34" charset="0"/>
            </a:endParaRPr>
          </a:p>
        </p:txBody>
      </p:sp>
      <p:sp>
        <p:nvSpPr>
          <p:cNvPr id="9" name="TextBox 6">
            <a:extLst>
              <a:ext uri="{FF2B5EF4-FFF2-40B4-BE49-F238E27FC236}">
                <a16:creationId xmlns:a16="http://schemas.microsoft.com/office/drawing/2014/main" id="{24E58954-E77E-4840-B190-515D356F60C1}"/>
              </a:ext>
            </a:extLst>
          </p:cNvPr>
          <p:cNvSpPr txBox="1">
            <a:spLocks noChangeArrowheads="1"/>
          </p:cNvSpPr>
          <p:nvPr/>
        </p:nvSpPr>
        <p:spPr bwMode="auto">
          <a:xfrm>
            <a:off x="4200417" y="2839718"/>
            <a:ext cx="4624847" cy="276999"/>
          </a:xfrm>
          <a:prstGeom prst="rect">
            <a:avLst/>
          </a:prstGeom>
          <a:noFill/>
          <a:ln w="9525">
            <a:noFill/>
            <a:miter lim="800000"/>
            <a:headEnd/>
            <a:tailEnd/>
          </a:ln>
          <a:extLst/>
        </p:spPr>
        <p:txBody>
          <a:bodyPr wrap="square">
            <a:spAutoFit/>
          </a:bodyPr>
          <a:lstStyle>
            <a:lvl1pPr>
              <a:defRPr sz="1400">
                <a:solidFill>
                  <a:schemeClr val="tx1"/>
                </a:solidFill>
                <a:latin typeface="微软雅黑" pitchFamily="34" charset="-122"/>
                <a:ea typeface="微软雅黑" pitchFamily="34" charset="-122"/>
              </a:defRPr>
            </a:lvl1pPr>
            <a:lvl2pPr marL="742950" indent="-285750">
              <a:defRPr sz="1400">
                <a:solidFill>
                  <a:schemeClr val="tx1"/>
                </a:solidFill>
                <a:latin typeface="微软雅黑" pitchFamily="34" charset="-122"/>
                <a:ea typeface="微软雅黑" pitchFamily="34" charset="-122"/>
              </a:defRPr>
            </a:lvl2pPr>
            <a:lvl3pPr marL="1143000" indent="-228600">
              <a:defRPr sz="1400">
                <a:solidFill>
                  <a:schemeClr val="tx1"/>
                </a:solidFill>
                <a:latin typeface="微软雅黑" pitchFamily="34" charset="-122"/>
                <a:ea typeface="微软雅黑" pitchFamily="34" charset="-122"/>
              </a:defRPr>
            </a:lvl3pPr>
            <a:lvl4pPr marL="1600200" indent="-228600">
              <a:defRPr sz="1400">
                <a:solidFill>
                  <a:schemeClr val="tx1"/>
                </a:solidFill>
                <a:latin typeface="微软雅黑" pitchFamily="34" charset="-122"/>
                <a:ea typeface="微软雅黑" pitchFamily="34" charset="-122"/>
              </a:defRPr>
            </a:lvl4pPr>
            <a:lvl5pPr marL="2057400" indent="-228600">
              <a:defRPr sz="1400">
                <a:solidFill>
                  <a:schemeClr val="tx1"/>
                </a:solidFill>
                <a:latin typeface="微软雅黑" pitchFamily="34" charset="-122"/>
                <a:ea typeface="微软雅黑" pitchFamily="34" charset="-122"/>
              </a:defRPr>
            </a:lvl5pPr>
            <a:lvl6pPr marL="2514600" indent="-228600" algn="ctr" eaLnBrk="0" fontAlgn="ctr" hangingPunct="0">
              <a:spcBef>
                <a:spcPct val="0"/>
              </a:spcBef>
              <a:spcAft>
                <a:spcPct val="0"/>
              </a:spcAft>
              <a:buClr>
                <a:srgbClr val="FF0000"/>
              </a:buClr>
              <a:buSzPct val="70000"/>
              <a:buFont typeface="Arial" charset="0"/>
              <a:defRPr sz="1400">
                <a:solidFill>
                  <a:schemeClr val="tx1"/>
                </a:solidFill>
                <a:latin typeface="微软雅黑" pitchFamily="34" charset="-122"/>
                <a:ea typeface="微软雅黑" pitchFamily="34" charset="-122"/>
              </a:defRPr>
            </a:lvl6pPr>
            <a:lvl7pPr marL="2971800" indent="-228600" algn="ctr" eaLnBrk="0" fontAlgn="ctr" hangingPunct="0">
              <a:spcBef>
                <a:spcPct val="0"/>
              </a:spcBef>
              <a:spcAft>
                <a:spcPct val="0"/>
              </a:spcAft>
              <a:buClr>
                <a:srgbClr val="FF0000"/>
              </a:buClr>
              <a:buSzPct val="70000"/>
              <a:buFont typeface="Arial" charset="0"/>
              <a:defRPr sz="1400">
                <a:solidFill>
                  <a:schemeClr val="tx1"/>
                </a:solidFill>
                <a:latin typeface="微软雅黑" pitchFamily="34" charset="-122"/>
                <a:ea typeface="微软雅黑" pitchFamily="34" charset="-122"/>
              </a:defRPr>
            </a:lvl7pPr>
            <a:lvl8pPr marL="3429000" indent="-228600" algn="ctr" eaLnBrk="0" fontAlgn="ctr" hangingPunct="0">
              <a:spcBef>
                <a:spcPct val="0"/>
              </a:spcBef>
              <a:spcAft>
                <a:spcPct val="0"/>
              </a:spcAft>
              <a:buClr>
                <a:srgbClr val="FF0000"/>
              </a:buClr>
              <a:buSzPct val="70000"/>
              <a:buFont typeface="Arial" charset="0"/>
              <a:defRPr sz="1400">
                <a:solidFill>
                  <a:schemeClr val="tx1"/>
                </a:solidFill>
                <a:latin typeface="微软雅黑" pitchFamily="34" charset="-122"/>
                <a:ea typeface="微软雅黑" pitchFamily="34" charset="-122"/>
              </a:defRPr>
            </a:lvl8pPr>
            <a:lvl9pPr marL="3886200" indent="-228600" algn="ctr" eaLnBrk="0" fontAlgn="ctr" hangingPunct="0">
              <a:spcBef>
                <a:spcPct val="0"/>
              </a:spcBef>
              <a:spcAft>
                <a:spcPct val="0"/>
              </a:spcAft>
              <a:buClr>
                <a:srgbClr val="FF0000"/>
              </a:buClr>
              <a:buSzPct val="70000"/>
              <a:buFont typeface="Arial" charset="0"/>
              <a:defRPr sz="1400">
                <a:solidFill>
                  <a:schemeClr val="tx1"/>
                </a:solidFill>
                <a:latin typeface="微软雅黑" pitchFamily="34" charset="-122"/>
                <a:ea typeface="微软雅黑" pitchFamily="34" charset="-122"/>
              </a:defRPr>
            </a:lvl9pPr>
          </a:lstStyle>
          <a:p>
            <a:pPr algn="r" eaLnBrk="1" fontAlgn="base" hangingPunct="1">
              <a:buClrTx/>
              <a:buSzTx/>
              <a:buFontTx/>
              <a:buNone/>
            </a:pPr>
            <a:r>
              <a:rPr lang="zh-CN" altLang="en-US" sz="1200" dirty="0">
                <a:solidFill>
                  <a:schemeClr val="tx1">
                    <a:lumMod val="75000"/>
                    <a:lumOff val="25000"/>
                  </a:schemeClr>
                </a:solidFill>
                <a:latin typeface="Verdana" pitchFamily="34" charset="0"/>
              </a:rPr>
              <a:t>动态</a:t>
            </a:r>
            <a:r>
              <a:rPr lang="en-US" altLang="zh-CN" sz="1200" dirty="0">
                <a:solidFill>
                  <a:schemeClr val="tx1">
                    <a:lumMod val="75000"/>
                    <a:lumOff val="25000"/>
                  </a:schemeClr>
                </a:solidFill>
                <a:latin typeface="Verdana" pitchFamily="34" charset="0"/>
              </a:rPr>
              <a:t>PPT/</a:t>
            </a:r>
            <a:r>
              <a:rPr lang="zh-CN" altLang="en-US" sz="1200" dirty="0">
                <a:solidFill>
                  <a:schemeClr val="tx1">
                    <a:lumMod val="75000"/>
                    <a:lumOff val="25000"/>
                  </a:schemeClr>
                </a:solidFill>
                <a:latin typeface="Verdana" pitchFamily="34" charset="0"/>
              </a:rPr>
              <a:t>商业计划书</a:t>
            </a:r>
            <a:r>
              <a:rPr lang="en-US" altLang="zh-CN" sz="1200" dirty="0">
                <a:solidFill>
                  <a:schemeClr val="tx1">
                    <a:lumMod val="75000"/>
                    <a:lumOff val="25000"/>
                  </a:schemeClr>
                </a:solidFill>
                <a:latin typeface="Verdana" pitchFamily="34" charset="0"/>
              </a:rPr>
              <a:t>/</a:t>
            </a:r>
            <a:r>
              <a:rPr lang="zh-CN" altLang="en-US" sz="1200" dirty="0">
                <a:solidFill>
                  <a:schemeClr val="tx1">
                    <a:lumMod val="75000"/>
                    <a:lumOff val="25000"/>
                  </a:schemeClr>
                </a:solidFill>
                <a:latin typeface="Verdana" pitchFamily="34" charset="0"/>
              </a:rPr>
              <a:t>总结计划</a:t>
            </a:r>
            <a:r>
              <a:rPr lang="en-US" altLang="zh-CN" sz="1200" dirty="0">
                <a:solidFill>
                  <a:schemeClr val="tx1">
                    <a:lumMod val="75000"/>
                    <a:lumOff val="25000"/>
                  </a:schemeClr>
                </a:solidFill>
                <a:latin typeface="Verdana" pitchFamily="34" charset="0"/>
              </a:rPr>
              <a:t>/</a:t>
            </a:r>
            <a:r>
              <a:rPr lang="zh-CN" altLang="en-US" sz="1200" dirty="0">
                <a:solidFill>
                  <a:schemeClr val="tx1">
                    <a:lumMod val="75000"/>
                    <a:lumOff val="25000"/>
                  </a:schemeClr>
                </a:solidFill>
                <a:latin typeface="Verdana" pitchFamily="34" charset="0"/>
              </a:rPr>
              <a:t>述职报告</a:t>
            </a:r>
            <a:r>
              <a:rPr lang="en-US" altLang="zh-CN" sz="1200" dirty="0">
                <a:solidFill>
                  <a:schemeClr val="tx1">
                    <a:lumMod val="75000"/>
                    <a:lumOff val="25000"/>
                  </a:schemeClr>
                </a:solidFill>
                <a:latin typeface="Verdana" pitchFamily="34" charset="0"/>
              </a:rPr>
              <a:t>/</a:t>
            </a:r>
            <a:r>
              <a:rPr lang="zh-CN" altLang="en-US" sz="1200" dirty="0">
                <a:solidFill>
                  <a:schemeClr val="tx1">
                    <a:lumMod val="75000"/>
                    <a:lumOff val="25000"/>
                  </a:schemeClr>
                </a:solidFill>
                <a:latin typeface="Verdana" pitchFamily="34" charset="0"/>
              </a:rPr>
              <a:t>企业策划</a:t>
            </a:r>
            <a:r>
              <a:rPr lang="en-US" altLang="zh-CN" sz="1200" dirty="0">
                <a:solidFill>
                  <a:schemeClr val="tx1">
                    <a:lumMod val="75000"/>
                    <a:lumOff val="25000"/>
                  </a:schemeClr>
                </a:solidFill>
                <a:latin typeface="Verdana" pitchFamily="34" charset="0"/>
              </a:rPr>
              <a:t>/</a:t>
            </a:r>
            <a:r>
              <a:rPr lang="zh-CN" altLang="en-US" sz="1200" dirty="0">
                <a:solidFill>
                  <a:schemeClr val="tx1">
                    <a:lumMod val="75000"/>
                    <a:lumOff val="25000"/>
                  </a:schemeClr>
                </a:solidFill>
                <a:latin typeface="Verdana" pitchFamily="34" charset="0"/>
              </a:rPr>
              <a:t>教育培训等</a:t>
            </a:r>
            <a:endParaRPr lang="en-US" altLang="zh-CN" sz="1200" dirty="0">
              <a:solidFill>
                <a:schemeClr val="tx1">
                  <a:lumMod val="75000"/>
                  <a:lumOff val="25000"/>
                </a:schemeClr>
              </a:solidFill>
              <a:latin typeface="Verdana" pitchFamily="34" charset="0"/>
            </a:endParaRPr>
          </a:p>
        </p:txBody>
      </p:sp>
      <p:sp>
        <p:nvSpPr>
          <p:cNvPr id="10" name="TextBox 5">
            <a:extLst>
              <a:ext uri="{FF2B5EF4-FFF2-40B4-BE49-F238E27FC236}">
                <a16:creationId xmlns:a16="http://schemas.microsoft.com/office/drawing/2014/main" id="{7B6AE97D-3BD5-427F-9CEB-62222CC49D15}"/>
              </a:ext>
            </a:extLst>
          </p:cNvPr>
          <p:cNvSpPr txBox="1"/>
          <p:nvPr/>
        </p:nvSpPr>
        <p:spPr>
          <a:xfrm>
            <a:off x="5194058" y="1162059"/>
            <a:ext cx="2360226" cy="1315725"/>
          </a:xfrm>
          <a:prstGeom prst="rect">
            <a:avLst/>
          </a:prstGeom>
          <a:noFill/>
        </p:spPr>
        <p:txBody>
          <a:bodyPr wrap="square" lIns="68559" tIns="34280" rIns="68559" bIns="34280">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912813" fontAlgn="base">
              <a:spcBef>
                <a:spcPct val="0"/>
              </a:spcBef>
              <a:spcAft>
                <a:spcPct val="0"/>
              </a:spcAft>
              <a:defRPr>
                <a:solidFill>
                  <a:schemeClr val="tx1"/>
                </a:solidFill>
                <a:latin typeface="Calibri" pitchFamily="34" charset="0"/>
              </a:defRPr>
            </a:lvl6pPr>
            <a:lvl7pPr marL="2971800" indent="-228600" defTabSz="912813" fontAlgn="base">
              <a:spcBef>
                <a:spcPct val="0"/>
              </a:spcBef>
              <a:spcAft>
                <a:spcPct val="0"/>
              </a:spcAft>
              <a:defRPr>
                <a:solidFill>
                  <a:schemeClr val="tx1"/>
                </a:solidFill>
                <a:latin typeface="Calibri" pitchFamily="34" charset="0"/>
              </a:defRPr>
            </a:lvl7pPr>
            <a:lvl8pPr marL="3429000" indent="-228600" defTabSz="912813" fontAlgn="base">
              <a:spcBef>
                <a:spcPct val="0"/>
              </a:spcBef>
              <a:spcAft>
                <a:spcPct val="0"/>
              </a:spcAft>
              <a:defRPr>
                <a:solidFill>
                  <a:schemeClr val="tx1"/>
                </a:solidFill>
                <a:latin typeface="Calibri" pitchFamily="34" charset="0"/>
              </a:defRPr>
            </a:lvl8pPr>
            <a:lvl9pPr marL="3886200" indent="-228600" defTabSz="912813" fontAlgn="base">
              <a:spcBef>
                <a:spcPct val="0"/>
              </a:spcBef>
              <a:spcAft>
                <a:spcPct val="0"/>
              </a:spcAft>
              <a:defRPr>
                <a:solidFill>
                  <a:schemeClr val="tx1"/>
                </a:solidFill>
                <a:latin typeface="Calibri" pitchFamily="34" charset="0"/>
              </a:defRPr>
            </a:lvl9pPr>
          </a:lstStyle>
          <a:p>
            <a:pPr algn="r" eaLnBrk="1" hangingPunct="1">
              <a:lnSpc>
                <a:spcPct val="150000"/>
              </a:lnSpc>
            </a:pPr>
            <a:r>
              <a:rPr lang="en-US" altLang="zh-CN" sz="5400" dirty="0">
                <a:solidFill>
                  <a:schemeClr val="tx1">
                    <a:lumMod val="75000"/>
                    <a:lumOff val="25000"/>
                  </a:schemeClr>
                </a:solidFill>
                <a:latin typeface="Broadway" panose="04040905080B02020502" pitchFamily="82" charset="0"/>
                <a:ea typeface="微软雅黑" panose="020B0503020204020204" pitchFamily="34" charset="-122"/>
                <a:cs typeface="Clear Sans Light" pitchFamily="34" charset="0"/>
              </a:rPr>
              <a:t>2019</a:t>
            </a:r>
            <a:endParaRPr lang="id-ID" altLang="zh-CN" sz="5400" dirty="0">
              <a:solidFill>
                <a:schemeClr val="tx1">
                  <a:lumMod val="75000"/>
                  <a:lumOff val="25000"/>
                </a:schemeClr>
              </a:solidFill>
              <a:latin typeface="Broadway" panose="04040905080B02020502" pitchFamily="82" charset="0"/>
              <a:ea typeface="微软雅黑" panose="020B0503020204020204" pitchFamily="34" charset="-122"/>
              <a:cs typeface="Clear Sans Light" pitchFamily="34" charset="0"/>
            </a:endParaRPr>
          </a:p>
        </p:txBody>
      </p:sp>
      <p:pic>
        <p:nvPicPr>
          <p:cNvPr id="11" name="星球大战主题曲">
            <a:hlinkClick r:id="" action="ppaction://media"/>
            <a:extLst>
              <a:ext uri="{FF2B5EF4-FFF2-40B4-BE49-F238E27FC236}">
                <a16:creationId xmlns:a16="http://schemas.microsoft.com/office/drawing/2014/main" id="{BD9A26D8-FFA9-4840-B18B-747A92CD8C5C}"/>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978570" y="2022326"/>
            <a:ext cx="609600" cy="609600"/>
          </a:xfrm>
          <a:prstGeom prst="rect">
            <a:avLst/>
          </a:prstGeom>
        </p:spPr>
      </p:pic>
      <p:pic>
        <p:nvPicPr>
          <p:cNvPr id="12" name="图片 11">
            <a:extLst>
              <a:ext uri="{FF2B5EF4-FFF2-40B4-BE49-F238E27FC236}">
                <a16:creationId xmlns:a16="http://schemas.microsoft.com/office/drawing/2014/main" id="{BABE0BCA-09A9-41CD-B6FB-4136725D4E3A}"/>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05888" y="103686"/>
            <a:ext cx="5041402" cy="5041402"/>
          </a:xfrm>
          <a:prstGeom prst="rect">
            <a:avLst/>
          </a:prstGeom>
        </p:spPr>
      </p:pic>
    </p:spTree>
    <p:extLst>
      <p:ext uri="{BB962C8B-B14F-4D97-AF65-F5344CB8AC3E}">
        <p14:creationId xmlns:p14="http://schemas.microsoft.com/office/powerpoint/2010/main" val="216653941"/>
      </p:ext>
    </p:extLst>
  </p:cSld>
  <p:clrMapOvr>
    <a:masterClrMapping/>
  </p:clrMapOvr>
  <mc:AlternateContent xmlns:mc="http://schemas.openxmlformats.org/markup-compatibility/2006" xmlns:p14="http://schemas.microsoft.com/office/powerpoint/2010/main">
    <mc:Choice Requires="p14">
      <p:transition spd="slow" p14:dur="2000" advClick="0" advTm="0">
        <p14:prism isContent="1"/>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11"/>
                                        </p:tgtEl>
                                      </p:cBhvr>
                                    </p:cmd>
                                  </p:childTnLst>
                                </p:cTn>
                              </p:par>
                              <p:par>
                                <p:cTn id="7" presetID="42" presetClass="entr" presetSubtype="0" fill="hold" nodeType="withEffect">
                                  <p:stCondLst>
                                    <p:cond delay="0"/>
                                  </p:stCondLst>
                                  <p:childTnLst>
                                    <p:set>
                                      <p:cBhvr>
                                        <p:cTn id="8" dur="1" fill="hold">
                                          <p:stCondLst>
                                            <p:cond delay="0"/>
                                          </p:stCondLst>
                                        </p:cTn>
                                        <p:tgtEl>
                                          <p:spTgt spid="12"/>
                                        </p:tgtEl>
                                        <p:attrNameLst>
                                          <p:attrName>style.visibility</p:attrName>
                                        </p:attrNameLst>
                                      </p:cBhvr>
                                      <p:to>
                                        <p:strVal val="visible"/>
                                      </p:to>
                                    </p:set>
                                    <p:animEffect transition="in" filter="fade">
                                      <p:cBhvr>
                                        <p:cTn id="9" dur="1000"/>
                                        <p:tgtEl>
                                          <p:spTgt spid="12"/>
                                        </p:tgtEl>
                                      </p:cBhvr>
                                    </p:animEffect>
                                    <p:anim calcmode="lin" valueType="num">
                                      <p:cBhvr>
                                        <p:cTn id="10" dur="1000" fill="hold"/>
                                        <p:tgtEl>
                                          <p:spTgt spid="12"/>
                                        </p:tgtEl>
                                        <p:attrNameLst>
                                          <p:attrName>ppt_x</p:attrName>
                                        </p:attrNameLst>
                                      </p:cBhvr>
                                      <p:tavLst>
                                        <p:tav tm="0">
                                          <p:val>
                                            <p:strVal val="#ppt_x"/>
                                          </p:val>
                                        </p:tav>
                                        <p:tav tm="100000">
                                          <p:val>
                                            <p:strVal val="#ppt_x"/>
                                          </p:val>
                                        </p:tav>
                                      </p:tavLst>
                                    </p:anim>
                                    <p:anim calcmode="lin" valueType="num">
                                      <p:cBhvr>
                                        <p:cTn id="11" dur="1000" fill="hold"/>
                                        <p:tgtEl>
                                          <p:spTgt spid="12"/>
                                        </p:tgtEl>
                                        <p:attrNameLst>
                                          <p:attrName>ppt_y</p:attrName>
                                        </p:attrNameLst>
                                      </p:cBhvr>
                                      <p:tavLst>
                                        <p:tav tm="0">
                                          <p:val>
                                            <p:strVal val="#ppt_y+.1"/>
                                          </p:val>
                                        </p:tav>
                                        <p:tav tm="100000">
                                          <p:val>
                                            <p:strVal val="#ppt_y"/>
                                          </p:val>
                                        </p:tav>
                                      </p:tavLst>
                                    </p:anim>
                                  </p:childTnLst>
                                </p:cTn>
                              </p:par>
                            </p:childTnLst>
                          </p:cTn>
                        </p:par>
                        <p:par>
                          <p:cTn id="12" fill="hold">
                            <p:stCondLst>
                              <p:cond delay="1000"/>
                            </p:stCondLst>
                            <p:childTnLst>
                              <p:par>
                                <p:cTn id="13" presetID="52" presetClass="entr" presetSubtype="0" fill="hold" grpId="0" nodeType="afterEffect">
                                  <p:stCondLst>
                                    <p:cond delay="0"/>
                                  </p:stCondLst>
                                  <p:childTnLst>
                                    <p:set>
                                      <p:cBhvr>
                                        <p:cTn id="14" dur="1" fill="hold">
                                          <p:stCondLst>
                                            <p:cond delay="0"/>
                                          </p:stCondLst>
                                        </p:cTn>
                                        <p:tgtEl>
                                          <p:spTgt spid="10">
                                            <p:txEl>
                                              <p:pRg st="0" end="0"/>
                                            </p:txEl>
                                          </p:spTgt>
                                        </p:tgtEl>
                                        <p:attrNameLst>
                                          <p:attrName>style.visibility</p:attrName>
                                        </p:attrNameLst>
                                      </p:cBhvr>
                                      <p:to>
                                        <p:strVal val="visible"/>
                                      </p:to>
                                    </p:set>
                                    <p:animScale>
                                      <p:cBhvr>
                                        <p:cTn id="15" dur="1000" decel="50000" fill="hold">
                                          <p:stCondLst>
                                            <p:cond delay="0"/>
                                          </p:stCondLst>
                                        </p:cTn>
                                        <p:tgtEl>
                                          <p:spTgt spid="10">
                                            <p:txEl>
                                              <p:pRg st="0" end="0"/>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6" dur="1000" decel="50000" fill="hold">
                                          <p:stCondLst>
                                            <p:cond delay="0"/>
                                          </p:stCondLst>
                                        </p:cTn>
                                        <p:tgtEl>
                                          <p:spTgt spid="10">
                                            <p:txEl>
                                              <p:pRg st="0" end="0"/>
                                            </p:txEl>
                                          </p:spTgt>
                                        </p:tgtEl>
                                        <p:attrNameLst>
                                          <p:attrName>ppt_x</p:attrName>
                                          <p:attrName>ppt_y</p:attrName>
                                        </p:attrNameLst>
                                      </p:cBhvr>
                                    </p:animMotion>
                                    <p:animEffect transition="in" filter="fade">
                                      <p:cBhvr>
                                        <p:cTn id="17" dur="1000"/>
                                        <p:tgtEl>
                                          <p:spTgt spid="10">
                                            <p:txEl>
                                              <p:pRg st="0" end="0"/>
                                            </p:txEl>
                                          </p:spTgt>
                                        </p:tgtEl>
                                      </p:cBhvr>
                                    </p:animEffect>
                                  </p:childTnLst>
                                </p:cTn>
                              </p:par>
                            </p:childTnLst>
                          </p:cTn>
                        </p:par>
                        <p:par>
                          <p:cTn id="18" fill="hold">
                            <p:stCondLst>
                              <p:cond delay="2000"/>
                            </p:stCondLst>
                            <p:childTnLst>
                              <p:par>
                                <p:cTn id="19" presetID="52" presetClass="entr" presetSubtype="0" fill="hold" grpId="0" nodeType="afterEffect">
                                  <p:stCondLst>
                                    <p:cond delay="0"/>
                                  </p:stCondLst>
                                  <p:childTnLst>
                                    <p:set>
                                      <p:cBhvr>
                                        <p:cTn id="20" dur="1" fill="hold">
                                          <p:stCondLst>
                                            <p:cond delay="0"/>
                                          </p:stCondLst>
                                        </p:cTn>
                                        <p:tgtEl>
                                          <p:spTgt spid="8">
                                            <p:txEl>
                                              <p:pRg st="0" end="0"/>
                                            </p:txEl>
                                          </p:spTgt>
                                        </p:tgtEl>
                                        <p:attrNameLst>
                                          <p:attrName>style.visibility</p:attrName>
                                        </p:attrNameLst>
                                      </p:cBhvr>
                                      <p:to>
                                        <p:strVal val="visible"/>
                                      </p:to>
                                    </p:set>
                                    <p:animScale>
                                      <p:cBhvr>
                                        <p:cTn id="21" dur="1000" decel="50000" fill="hold">
                                          <p:stCondLst>
                                            <p:cond delay="0"/>
                                          </p:stCondLst>
                                        </p:cTn>
                                        <p:tgtEl>
                                          <p:spTgt spid="8">
                                            <p:txEl>
                                              <p:pRg st="0" end="0"/>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2" dur="1000" decel="50000" fill="hold">
                                          <p:stCondLst>
                                            <p:cond delay="0"/>
                                          </p:stCondLst>
                                        </p:cTn>
                                        <p:tgtEl>
                                          <p:spTgt spid="8">
                                            <p:txEl>
                                              <p:pRg st="0" end="0"/>
                                            </p:txEl>
                                          </p:spTgt>
                                        </p:tgtEl>
                                        <p:attrNameLst>
                                          <p:attrName>ppt_x</p:attrName>
                                          <p:attrName>ppt_y</p:attrName>
                                        </p:attrNameLst>
                                      </p:cBhvr>
                                    </p:animMotion>
                                    <p:animEffect transition="in" filter="fade">
                                      <p:cBhvr>
                                        <p:cTn id="23" dur="1000"/>
                                        <p:tgtEl>
                                          <p:spTgt spid="8">
                                            <p:txEl>
                                              <p:pRg st="0" end="0"/>
                                            </p:txEl>
                                          </p:spTgt>
                                        </p:tgtEl>
                                      </p:cBhvr>
                                    </p:animEffect>
                                  </p:childTnLst>
                                </p:cTn>
                              </p:par>
                            </p:childTnLst>
                          </p:cTn>
                        </p:par>
                        <p:par>
                          <p:cTn id="24" fill="hold">
                            <p:stCondLst>
                              <p:cond delay="3000"/>
                            </p:stCondLst>
                            <p:childTnLst>
                              <p:par>
                                <p:cTn id="25" presetID="53" presetClass="entr" presetSubtype="16"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p:cTn id="27" dur="750" fill="hold"/>
                                        <p:tgtEl>
                                          <p:spTgt spid="9"/>
                                        </p:tgtEl>
                                        <p:attrNameLst>
                                          <p:attrName>ppt_w</p:attrName>
                                        </p:attrNameLst>
                                      </p:cBhvr>
                                      <p:tavLst>
                                        <p:tav tm="0">
                                          <p:val>
                                            <p:fltVal val="0"/>
                                          </p:val>
                                        </p:tav>
                                        <p:tav tm="100000">
                                          <p:val>
                                            <p:strVal val="#ppt_w"/>
                                          </p:val>
                                        </p:tav>
                                      </p:tavLst>
                                    </p:anim>
                                    <p:anim calcmode="lin" valueType="num">
                                      <p:cBhvr>
                                        <p:cTn id="28" dur="750" fill="hold"/>
                                        <p:tgtEl>
                                          <p:spTgt spid="9"/>
                                        </p:tgtEl>
                                        <p:attrNameLst>
                                          <p:attrName>ppt_h</p:attrName>
                                        </p:attrNameLst>
                                      </p:cBhvr>
                                      <p:tavLst>
                                        <p:tav tm="0">
                                          <p:val>
                                            <p:fltVal val="0"/>
                                          </p:val>
                                        </p:tav>
                                        <p:tav tm="100000">
                                          <p:val>
                                            <p:strVal val="#ppt_h"/>
                                          </p:val>
                                        </p:tav>
                                      </p:tavLst>
                                    </p:anim>
                                    <p:animEffect transition="in" filter="fade">
                                      <p:cBhvr>
                                        <p:cTn id="29" dur="750"/>
                                        <p:tgtEl>
                                          <p:spTgt spid="9"/>
                                        </p:tgtEl>
                                      </p:cBhvr>
                                    </p:animEffect>
                                  </p:childTnLst>
                                </p:cTn>
                              </p:par>
                            </p:childTnLst>
                          </p:cTn>
                        </p:par>
                        <p:par>
                          <p:cTn id="30" fill="hold">
                            <p:stCondLst>
                              <p:cond delay="3750"/>
                            </p:stCondLst>
                            <p:childTnLst>
                              <p:par>
                                <p:cTn id="31" presetID="22" presetClass="entr" presetSubtype="8" fill="hold" grpId="0" nodeType="after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wipe(left)">
                                      <p:cBhvr>
                                        <p:cTn id="33"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25">
                <p:cTn id="34" repeatCount="indefinite" fill="hold" display="0">
                  <p:stCondLst>
                    <p:cond delay="indefinite"/>
                  </p:stCondLst>
                  <p:endCondLst>
                    <p:cond evt="onStopAudio" delay="0">
                      <p:tgtEl>
                        <p:sldTgt/>
                      </p:tgtEl>
                    </p:cond>
                  </p:endCondLst>
                </p:cTn>
                <p:tgtEl>
                  <p:spTgt spid="11"/>
                </p:tgtEl>
              </p:cMediaNode>
            </p:audio>
          </p:childTnLst>
        </p:cTn>
      </p:par>
    </p:tnLst>
    <p:bldLst>
      <p:bldP spid="7" grpId="0" animBg="1"/>
      <p:bldP spid="8" grpId="0" build="p"/>
      <p:bldP spid="9" grpId="0"/>
      <p:bldP spid="10"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图片占位符 2"/>
          <p:cNvPicPr>
            <a:picLocks noChangeAspect="1"/>
          </p:cNvPicPr>
          <p:nvPr/>
        </p:nvPicPr>
        <p:blipFill rotWithShape="1">
          <a:blip r:embed="rId3" cstate="print">
            <a:extLst>
              <a:ext uri="{28A0092B-C50C-407E-A947-70E740481C1C}">
                <a14:useLocalDpi xmlns:a14="http://schemas.microsoft.com/office/drawing/2010/main" val="0"/>
              </a:ext>
            </a:extLst>
          </a:blip>
          <a:srcRect t="-111" b="26955"/>
          <a:stretch>
            <a:fillRect/>
          </a:stretch>
        </p:blipFill>
        <p:spPr>
          <a:xfrm>
            <a:off x="1" y="1676590"/>
            <a:ext cx="3917576" cy="1890584"/>
          </a:xfrm>
          <a:prstGeom prst="rect">
            <a:avLst/>
          </a:prstGeom>
        </p:spPr>
      </p:pic>
      <p:grpSp>
        <p:nvGrpSpPr>
          <p:cNvPr id="3" name="Group 4"/>
          <p:cNvGrpSpPr>
            <a:grpSpLocks noChangeAspect="1"/>
          </p:cNvGrpSpPr>
          <p:nvPr/>
        </p:nvGrpSpPr>
        <p:grpSpPr bwMode="auto">
          <a:xfrm>
            <a:off x="4437000" y="1907384"/>
            <a:ext cx="270000" cy="267487"/>
            <a:chOff x="3684" y="2007"/>
            <a:chExt cx="312" cy="309"/>
          </a:xfrm>
          <a:solidFill>
            <a:srgbClr val="698298"/>
          </a:solidFill>
        </p:grpSpPr>
        <p:sp>
          <p:nvSpPr>
            <p:cNvPr id="30" name="Freeform 5"/>
            <p:cNvSpPr>
              <a:spLocks noEditPoints="1"/>
            </p:cNvSpPr>
            <p:nvPr/>
          </p:nvSpPr>
          <p:spPr bwMode="auto">
            <a:xfrm>
              <a:off x="3684" y="2036"/>
              <a:ext cx="283" cy="280"/>
            </a:xfrm>
            <a:custGeom>
              <a:avLst/>
              <a:gdLst>
                <a:gd name="T0" fmla="*/ 84 w 117"/>
                <a:gd name="T1" fmla="*/ 3 h 116"/>
                <a:gd name="T2" fmla="*/ 76 w 117"/>
                <a:gd name="T3" fmla="*/ 0 h 116"/>
                <a:gd name="T4" fmla="*/ 69 w 117"/>
                <a:gd name="T5" fmla="*/ 3 h 116"/>
                <a:gd name="T6" fmla="*/ 64 w 117"/>
                <a:gd name="T7" fmla="*/ 9 h 116"/>
                <a:gd name="T8" fmla="*/ 61 w 117"/>
                <a:gd name="T9" fmla="*/ 16 h 116"/>
                <a:gd name="T10" fmla="*/ 62 w 117"/>
                <a:gd name="T11" fmla="*/ 21 h 116"/>
                <a:gd name="T12" fmla="*/ 8 w 117"/>
                <a:gd name="T13" fmla="*/ 43 h 116"/>
                <a:gd name="T14" fmla="*/ 1 w 117"/>
                <a:gd name="T15" fmla="*/ 51 h 116"/>
                <a:gd name="T16" fmla="*/ 4 w 117"/>
                <a:gd name="T17" fmla="*/ 62 h 116"/>
                <a:gd name="T18" fmla="*/ 55 w 117"/>
                <a:gd name="T19" fmla="*/ 113 h 116"/>
                <a:gd name="T20" fmla="*/ 63 w 117"/>
                <a:gd name="T21" fmla="*/ 116 h 116"/>
                <a:gd name="T22" fmla="*/ 64 w 117"/>
                <a:gd name="T23" fmla="*/ 116 h 116"/>
                <a:gd name="T24" fmla="*/ 66 w 117"/>
                <a:gd name="T25" fmla="*/ 116 h 116"/>
                <a:gd name="T26" fmla="*/ 75 w 117"/>
                <a:gd name="T27" fmla="*/ 109 h 116"/>
                <a:gd name="T28" fmla="*/ 96 w 117"/>
                <a:gd name="T29" fmla="*/ 55 h 116"/>
                <a:gd name="T30" fmla="*/ 102 w 117"/>
                <a:gd name="T31" fmla="*/ 57 h 116"/>
                <a:gd name="T32" fmla="*/ 109 w 117"/>
                <a:gd name="T33" fmla="*/ 54 h 116"/>
                <a:gd name="T34" fmla="*/ 114 w 117"/>
                <a:gd name="T35" fmla="*/ 48 h 116"/>
                <a:gd name="T36" fmla="*/ 117 w 117"/>
                <a:gd name="T37" fmla="*/ 41 h 116"/>
                <a:gd name="T38" fmla="*/ 114 w 117"/>
                <a:gd name="T39" fmla="*/ 34 h 116"/>
                <a:gd name="T40" fmla="*/ 84 w 117"/>
                <a:gd name="T41" fmla="*/ 3 h 116"/>
                <a:gd name="T42" fmla="*/ 67 w 117"/>
                <a:gd name="T43" fmla="*/ 106 h 116"/>
                <a:gd name="T44" fmla="*/ 65 w 117"/>
                <a:gd name="T45" fmla="*/ 108 h 116"/>
                <a:gd name="T46" fmla="*/ 64 w 117"/>
                <a:gd name="T47" fmla="*/ 108 h 116"/>
                <a:gd name="T48" fmla="*/ 61 w 117"/>
                <a:gd name="T49" fmla="*/ 107 h 116"/>
                <a:gd name="T50" fmla="*/ 10 w 117"/>
                <a:gd name="T51" fmla="*/ 57 h 116"/>
                <a:gd name="T52" fmla="*/ 9 w 117"/>
                <a:gd name="T53" fmla="*/ 53 h 116"/>
                <a:gd name="T54" fmla="*/ 11 w 117"/>
                <a:gd name="T55" fmla="*/ 50 h 116"/>
                <a:gd name="T56" fmla="*/ 36 w 117"/>
                <a:gd name="T57" fmla="*/ 40 h 116"/>
                <a:gd name="T58" fmla="*/ 86 w 117"/>
                <a:gd name="T59" fmla="*/ 58 h 116"/>
                <a:gd name="T60" fmla="*/ 67 w 117"/>
                <a:gd name="T61" fmla="*/ 106 h 116"/>
                <a:gd name="T62" fmla="*/ 109 w 117"/>
                <a:gd name="T63" fmla="*/ 42 h 116"/>
                <a:gd name="T64" fmla="*/ 103 w 117"/>
                <a:gd name="T65" fmla="*/ 48 h 116"/>
                <a:gd name="T66" fmla="*/ 100 w 117"/>
                <a:gd name="T67" fmla="*/ 48 h 116"/>
                <a:gd name="T68" fmla="*/ 93 w 117"/>
                <a:gd name="T69" fmla="*/ 41 h 116"/>
                <a:gd name="T70" fmla="*/ 87 w 117"/>
                <a:gd name="T71" fmla="*/ 55 h 116"/>
                <a:gd name="T72" fmla="*/ 88 w 117"/>
                <a:gd name="T73" fmla="*/ 54 h 116"/>
                <a:gd name="T74" fmla="*/ 53 w 117"/>
                <a:gd name="T75" fmla="*/ 39 h 116"/>
                <a:gd name="T76" fmla="*/ 42 w 117"/>
                <a:gd name="T77" fmla="*/ 38 h 116"/>
                <a:gd name="T78" fmla="*/ 76 w 117"/>
                <a:gd name="T79" fmla="*/ 24 h 116"/>
                <a:gd name="T80" fmla="*/ 69 w 117"/>
                <a:gd name="T81" fmla="*/ 17 h 116"/>
                <a:gd name="T82" fmla="*/ 69 w 117"/>
                <a:gd name="T83" fmla="*/ 14 h 116"/>
                <a:gd name="T84" fmla="*/ 75 w 117"/>
                <a:gd name="T85" fmla="*/ 9 h 116"/>
                <a:gd name="T86" fmla="*/ 78 w 117"/>
                <a:gd name="T87" fmla="*/ 9 h 116"/>
                <a:gd name="T88" fmla="*/ 109 w 117"/>
                <a:gd name="T89" fmla="*/ 40 h 116"/>
                <a:gd name="T90" fmla="*/ 109 w 117"/>
                <a:gd name="T91" fmla="*/ 42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17" h="116">
                  <a:moveTo>
                    <a:pt x="84" y="3"/>
                  </a:moveTo>
                  <a:cubicBezTo>
                    <a:pt x="82" y="1"/>
                    <a:pt x="79" y="0"/>
                    <a:pt x="76" y="0"/>
                  </a:cubicBezTo>
                  <a:cubicBezTo>
                    <a:pt x="74" y="0"/>
                    <a:pt x="71" y="1"/>
                    <a:pt x="69" y="3"/>
                  </a:cubicBezTo>
                  <a:cubicBezTo>
                    <a:pt x="64" y="9"/>
                    <a:pt x="64" y="9"/>
                    <a:pt x="64" y="9"/>
                  </a:cubicBezTo>
                  <a:cubicBezTo>
                    <a:pt x="62" y="11"/>
                    <a:pt x="61" y="13"/>
                    <a:pt x="61" y="16"/>
                  </a:cubicBezTo>
                  <a:cubicBezTo>
                    <a:pt x="61" y="18"/>
                    <a:pt x="61" y="19"/>
                    <a:pt x="62" y="21"/>
                  </a:cubicBezTo>
                  <a:cubicBezTo>
                    <a:pt x="8" y="43"/>
                    <a:pt x="8" y="43"/>
                    <a:pt x="8" y="43"/>
                  </a:cubicBezTo>
                  <a:cubicBezTo>
                    <a:pt x="4" y="44"/>
                    <a:pt x="2" y="48"/>
                    <a:pt x="1" y="51"/>
                  </a:cubicBezTo>
                  <a:cubicBezTo>
                    <a:pt x="0" y="55"/>
                    <a:pt x="1" y="59"/>
                    <a:pt x="4" y="62"/>
                  </a:cubicBezTo>
                  <a:cubicBezTo>
                    <a:pt x="55" y="113"/>
                    <a:pt x="55" y="113"/>
                    <a:pt x="55" y="113"/>
                  </a:cubicBezTo>
                  <a:cubicBezTo>
                    <a:pt x="57" y="115"/>
                    <a:pt x="60" y="116"/>
                    <a:pt x="63" y="116"/>
                  </a:cubicBezTo>
                  <a:cubicBezTo>
                    <a:pt x="63" y="116"/>
                    <a:pt x="64" y="116"/>
                    <a:pt x="64" y="116"/>
                  </a:cubicBezTo>
                  <a:cubicBezTo>
                    <a:pt x="65" y="116"/>
                    <a:pt x="65" y="116"/>
                    <a:pt x="66" y="116"/>
                  </a:cubicBezTo>
                  <a:cubicBezTo>
                    <a:pt x="70" y="115"/>
                    <a:pt x="73" y="112"/>
                    <a:pt x="75" y="109"/>
                  </a:cubicBezTo>
                  <a:cubicBezTo>
                    <a:pt x="96" y="55"/>
                    <a:pt x="96" y="55"/>
                    <a:pt x="96" y="55"/>
                  </a:cubicBezTo>
                  <a:cubicBezTo>
                    <a:pt x="98" y="56"/>
                    <a:pt x="100" y="57"/>
                    <a:pt x="102" y="57"/>
                  </a:cubicBezTo>
                  <a:cubicBezTo>
                    <a:pt x="104" y="57"/>
                    <a:pt x="107" y="56"/>
                    <a:pt x="109" y="54"/>
                  </a:cubicBezTo>
                  <a:cubicBezTo>
                    <a:pt x="114" y="48"/>
                    <a:pt x="114" y="48"/>
                    <a:pt x="114" y="48"/>
                  </a:cubicBezTo>
                  <a:cubicBezTo>
                    <a:pt x="116" y="46"/>
                    <a:pt x="117" y="44"/>
                    <a:pt x="117" y="41"/>
                  </a:cubicBezTo>
                  <a:cubicBezTo>
                    <a:pt x="117" y="38"/>
                    <a:pt x="116" y="36"/>
                    <a:pt x="114" y="34"/>
                  </a:cubicBezTo>
                  <a:lnTo>
                    <a:pt x="84" y="3"/>
                  </a:lnTo>
                  <a:close/>
                  <a:moveTo>
                    <a:pt x="67" y="106"/>
                  </a:moveTo>
                  <a:cubicBezTo>
                    <a:pt x="67" y="107"/>
                    <a:pt x="66" y="108"/>
                    <a:pt x="65" y="108"/>
                  </a:cubicBezTo>
                  <a:cubicBezTo>
                    <a:pt x="64" y="108"/>
                    <a:pt x="64" y="108"/>
                    <a:pt x="64" y="108"/>
                  </a:cubicBezTo>
                  <a:cubicBezTo>
                    <a:pt x="63" y="108"/>
                    <a:pt x="62" y="108"/>
                    <a:pt x="61" y="107"/>
                  </a:cubicBezTo>
                  <a:cubicBezTo>
                    <a:pt x="10" y="57"/>
                    <a:pt x="10" y="57"/>
                    <a:pt x="10" y="57"/>
                  </a:cubicBezTo>
                  <a:cubicBezTo>
                    <a:pt x="9" y="56"/>
                    <a:pt x="9" y="54"/>
                    <a:pt x="9" y="53"/>
                  </a:cubicBezTo>
                  <a:cubicBezTo>
                    <a:pt x="9" y="52"/>
                    <a:pt x="10" y="51"/>
                    <a:pt x="11" y="50"/>
                  </a:cubicBezTo>
                  <a:cubicBezTo>
                    <a:pt x="36" y="40"/>
                    <a:pt x="36" y="40"/>
                    <a:pt x="36" y="40"/>
                  </a:cubicBezTo>
                  <a:cubicBezTo>
                    <a:pt x="53" y="46"/>
                    <a:pt x="70" y="40"/>
                    <a:pt x="86" y="58"/>
                  </a:cubicBezTo>
                  <a:lnTo>
                    <a:pt x="67" y="106"/>
                  </a:lnTo>
                  <a:close/>
                  <a:moveTo>
                    <a:pt x="109" y="42"/>
                  </a:moveTo>
                  <a:cubicBezTo>
                    <a:pt x="103" y="48"/>
                    <a:pt x="103" y="48"/>
                    <a:pt x="103" y="48"/>
                  </a:cubicBezTo>
                  <a:cubicBezTo>
                    <a:pt x="102" y="49"/>
                    <a:pt x="101" y="49"/>
                    <a:pt x="100" y="48"/>
                  </a:cubicBezTo>
                  <a:cubicBezTo>
                    <a:pt x="93" y="41"/>
                    <a:pt x="93" y="41"/>
                    <a:pt x="93" y="41"/>
                  </a:cubicBezTo>
                  <a:cubicBezTo>
                    <a:pt x="87" y="55"/>
                    <a:pt x="87" y="55"/>
                    <a:pt x="87" y="55"/>
                  </a:cubicBezTo>
                  <a:cubicBezTo>
                    <a:pt x="88" y="54"/>
                    <a:pt x="88" y="54"/>
                    <a:pt x="88" y="54"/>
                  </a:cubicBezTo>
                  <a:cubicBezTo>
                    <a:pt x="76" y="42"/>
                    <a:pt x="64" y="41"/>
                    <a:pt x="53" y="39"/>
                  </a:cubicBezTo>
                  <a:cubicBezTo>
                    <a:pt x="49" y="39"/>
                    <a:pt x="46" y="38"/>
                    <a:pt x="42" y="38"/>
                  </a:cubicBezTo>
                  <a:cubicBezTo>
                    <a:pt x="76" y="24"/>
                    <a:pt x="76" y="24"/>
                    <a:pt x="76" y="24"/>
                  </a:cubicBezTo>
                  <a:cubicBezTo>
                    <a:pt x="69" y="17"/>
                    <a:pt x="69" y="17"/>
                    <a:pt x="69" y="17"/>
                  </a:cubicBezTo>
                  <a:cubicBezTo>
                    <a:pt x="69" y="16"/>
                    <a:pt x="69" y="15"/>
                    <a:pt x="69" y="14"/>
                  </a:cubicBezTo>
                  <a:cubicBezTo>
                    <a:pt x="75" y="9"/>
                    <a:pt x="75" y="9"/>
                    <a:pt x="75" y="9"/>
                  </a:cubicBezTo>
                  <a:cubicBezTo>
                    <a:pt x="76" y="8"/>
                    <a:pt x="77" y="8"/>
                    <a:pt x="78" y="9"/>
                  </a:cubicBezTo>
                  <a:cubicBezTo>
                    <a:pt x="109" y="40"/>
                    <a:pt x="109" y="40"/>
                    <a:pt x="109" y="40"/>
                  </a:cubicBezTo>
                  <a:cubicBezTo>
                    <a:pt x="110" y="40"/>
                    <a:pt x="110" y="42"/>
                    <a:pt x="109" y="42"/>
                  </a:cubicBezTo>
                  <a:close/>
                </a:path>
              </a:pathLst>
            </a:custGeom>
            <a:solidFill>
              <a:schemeClr val="accent1"/>
            </a:solidFill>
            <a:ln>
              <a:solidFill>
                <a:schemeClr val="accent1"/>
              </a:solidFill>
            </a:ln>
            <a:extLst/>
          </p:spPr>
          <p:txBody>
            <a:bodyPr vert="horz" wrap="square" lIns="91440" tIns="45720" rIns="91440" bIns="45720" numCol="1" anchor="t" anchorCtr="0" compatLnSpc="1"/>
            <a:lstStyle/>
            <a:p>
              <a:endParaRPr lang="zh-CN" altLang="en-US"/>
            </a:p>
          </p:txBody>
        </p:sp>
        <p:sp>
          <p:nvSpPr>
            <p:cNvPr id="31" name="Freeform 6"/>
            <p:cNvSpPr>
              <a:spLocks noEditPoints="1"/>
            </p:cNvSpPr>
            <p:nvPr/>
          </p:nvSpPr>
          <p:spPr bwMode="auto">
            <a:xfrm>
              <a:off x="3822" y="2161"/>
              <a:ext cx="48" cy="49"/>
            </a:xfrm>
            <a:custGeom>
              <a:avLst/>
              <a:gdLst>
                <a:gd name="T0" fmla="*/ 10 w 20"/>
                <a:gd name="T1" fmla="*/ 20 h 20"/>
                <a:gd name="T2" fmla="*/ 20 w 20"/>
                <a:gd name="T3" fmla="*/ 10 h 20"/>
                <a:gd name="T4" fmla="*/ 10 w 20"/>
                <a:gd name="T5" fmla="*/ 0 h 20"/>
                <a:gd name="T6" fmla="*/ 0 w 20"/>
                <a:gd name="T7" fmla="*/ 10 h 20"/>
                <a:gd name="T8" fmla="*/ 10 w 20"/>
                <a:gd name="T9" fmla="*/ 20 h 20"/>
                <a:gd name="T10" fmla="*/ 10 w 20"/>
                <a:gd name="T11" fmla="*/ 4 h 20"/>
                <a:gd name="T12" fmla="*/ 16 w 20"/>
                <a:gd name="T13" fmla="*/ 10 h 20"/>
                <a:gd name="T14" fmla="*/ 10 w 20"/>
                <a:gd name="T15" fmla="*/ 16 h 20"/>
                <a:gd name="T16" fmla="*/ 4 w 20"/>
                <a:gd name="T17" fmla="*/ 10 h 20"/>
                <a:gd name="T18" fmla="*/ 10 w 20"/>
                <a:gd name="T19" fmla="*/ 4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20">
                  <a:moveTo>
                    <a:pt x="10" y="20"/>
                  </a:moveTo>
                  <a:cubicBezTo>
                    <a:pt x="15" y="20"/>
                    <a:pt x="20" y="16"/>
                    <a:pt x="20" y="10"/>
                  </a:cubicBezTo>
                  <a:cubicBezTo>
                    <a:pt x="20" y="5"/>
                    <a:pt x="15" y="0"/>
                    <a:pt x="10" y="0"/>
                  </a:cubicBezTo>
                  <a:cubicBezTo>
                    <a:pt x="4" y="0"/>
                    <a:pt x="0" y="5"/>
                    <a:pt x="0" y="10"/>
                  </a:cubicBezTo>
                  <a:cubicBezTo>
                    <a:pt x="0" y="16"/>
                    <a:pt x="4" y="20"/>
                    <a:pt x="10" y="20"/>
                  </a:cubicBezTo>
                  <a:close/>
                  <a:moveTo>
                    <a:pt x="10" y="4"/>
                  </a:moveTo>
                  <a:cubicBezTo>
                    <a:pt x="13" y="4"/>
                    <a:pt x="16" y="7"/>
                    <a:pt x="16" y="10"/>
                  </a:cubicBezTo>
                  <a:cubicBezTo>
                    <a:pt x="16" y="13"/>
                    <a:pt x="13" y="16"/>
                    <a:pt x="10" y="16"/>
                  </a:cubicBezTo>
                  <a:cubicBezTo>
                    <a:pt x="6" y="16"/>
                    <a:pt x="4" y="13"/>
                    <a:pt x="4" y="10"/>
                  </a:cubicBezTo>
                  <a:cubicBezTo>
                    <a:pt x="4" y="7"/>
                    <a:pt x="6" y="4"/>
                    <a:pt x="10" y="4"/>
                  </a:cubicBezTo>
                  <a:close/>
                </a:path>
              </a:pathLst>
            </a:custGeom>
            <a:solidFill>
              <a:srgbClr val="678DA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 name="Freeform 7"/>
            <p:cNvSpPr>
              <a:spLocks noEditPoints="1"/>
            </p:cNvSpPr>
            <p:nvPr/>
          </p:nvSpPr>
          <p:spPr bwMode="auto">
            <a:xfrm>
              <a:off x="3948" y="2007"/>
              <a:ext cx="48" cy="48"/>
            </a:xfrm>
            <a:custGeom>
              <a:avLst/>
              <a:gdLst>
                <a:gd name="T0" fmla="*/ 10 w 20"/>
                <a:gd name="T1" fmla="*/ 0 h 20"/>
                <a:gd name="T2" fmla="*/ 0 w 20"/>
                <a:gd name="T3" fmla="*/ 10 h 20"/>
                <a:gd name="T4" fmla="*/ 10 w 20"/>
                <a:gd name="T5" fmla="*/ 20 h 20"/>
                <a:gd name="T6" fmla="*/ 20 w 20"/>
                <a:gd name="T7" fmla="*/ 10 h 20"/>
                <a:gd name="T8" fmla="*/ 10 w 20"/>
                <a:gd name="T9" fmla="*/ 0 h 20"/>
                <a:gd name="T10" fmla="*/ 10 w 20"/>
                <a:gd name="T11" fmla="*/ 16 h 20"/>
                <a:gd name="T12" fmla="*/ 4 w 20"/>
                <a:gd name="T13" fmla="*/ 10 h 20"/>
                <a:gd name="T14" fmla="*/ 10 w 20"/>
                <a:gd name="T15" fmla="*/ 4 h 20"/>
                <a:gd name="T16" fmla="*/ 16 w 20"/>
                <a:gd name="T17" fmla="*/ 10 h 20"/>
                <a:gd name="T18" fmla="*/ 10 w 20"/>
                <a:gd name="T19" fmla="*/ 16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20">
                  <a:moveTo>
                    <a:pt x="10" y="0"/>
                  </a:moveTo>
                  <a:cubicBezTo>
                    <a:pt x="4" y="0"/>
                    <a:pt x="0" y="5"/>
                    <a:pt x="0" y="10"/>
                  </a:cubicBezTo>
                  <a:cubicBezTo>
                    <a:pt x="0" y="16"/>
                    <a:pt x="4" y="20"/>
                    <a:pt x="10" y="20"/>
                  </a:cubicBezTo>
                  <a:cubicBezTo>
                    <a:pt x="15" y="20"/>
                    <a:pt x="20" y="16"/>
                    <a:pt x="20" y="10"/>
                  </a:cubicBezTo>
                  <a:cubicBezTo>
                    <a:pt x="20" y="5"/>
                    <a:pt x="15" y="0"/>
                    <a:pt x="10" y="0"/>
                  </a:cubicBezTo>
                  <a:close/>
                  <a:moveTo>
                    <a:pt x="10" y="16"/>
                  </a:moveTo>
                  <a:cubicBezTo>
                    <a:pt x="6" y="16"/>
                    <a:pt x="4" y="13"/>
                    <a:pt x="4" y="10"/>
                  </a:cubicBezTo>
                  <a:cubicBezTo>
                    <a:pt x="4" y="7"/>
                    <a:pt x="6" y="4"/>
                    <a:pt x="10" y="4"/>
                  </a:cubicBezTo>
                  <a:cubicBezTo>
                    <a:pt x="13" y="4"/>
                    <a:pt x="16" y="7"/>
                    <a:pt x="16" y="10"/>
                  </a:cubicBezTo>
                  <a:cubicBezTo>
                    <a:pt x="16" y="13"/>
                    <a:pt x="13" y="16"/>
                    <a:pt x="10" y="16"/>
                  </a:cubicBezTo>
                  <a:close/>
                </a:path>
              </a:pathLst>
            </a:custGeom>
            <a:solidFill>
              <a:srgbClr val="678DA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 name="Freeform 8"/>
            <p:cNvSpPr>
              <a:spLocks noEditPoints="1"/>
            </p:cNvSpPr>
            <p:nvPr/>
          </p:nvSpPr>
          <p:spPr bwMode="auto">
            <a:xfrm>
              <a:off x="3764" y="2152"/>
              <a:ext cx="39" cy="38"/>
            </a:xfrm>
            <a:custGeom>
              <a:avLst/>
              <a:gdLst>
                <a:gd name="T0" fmla="*/ 0 w 16"/>
                <a:gd name="T1" fmla="*/ 8 h 16"/>
                <a:gd name="T2" fmla="*/ 8 w 16"/>
                <a:gd name="T3" fmla="*/ 16 h 16"/>
                <a:gd name="T4" fmla="*/ 16 w 16"/>
                <a:gd name="T5" fmla="*/ 8 h 16"/>
                <a:gd name="T6" fmla="*/ 8 w 16"/>
                <a:gd name="T7" fmla="*/ 0 h 16"/>
                <a:gd name="T8" fmla="*/ 0 w 16"/>
                <a:gd name="T9" fmla="*/ 8 h 16"/>
                <a:gd name="T10" fmla="*/ 8 w 16"/>
                <a:gd name="T11" fmla="*/ 4 h 16"/>
                <a:gd name="T12" fmla="*/ 12 w 16"/>
                <a:gd name="T13" fmla="*/ 8 h 16"/>
                <a:gd name="T14" fmla="*/ 8 w 16"/>
                <a:gd name="T15" fmla="*/ 12 h 16"/>
                <a:gd name="T16" fmla="*/ 4 w 16"/>
                <a:gd name="T17" fmla="*/ 8 h 16"/>
                <a:gd name="T18" fmla="*/ 8 w 16"/>
                <a:gd name="T19" fmla="*/ 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16">
                  <a:moveTo>
                    <a:pt x="0" y="8"/>
                  </a:moveTo>
                  <a:cubicBezTo>
                    <a:pt x="0" y="12"/>
                    <a:pt x="3" y="16"/>
                    <a:pt x="8" y="16"/>
                  </a:cubicBezTo>
                  <a:cubicBezTo>
                    <a:pt x="12" y="16"/>
                    <a:pt x="16" y="12"/>
                    <a:pt x="16" y="8"/>
                  </a:cubicBezTo>
                  <a:cubicBezTo>
                    <a:pt x="16" y="4"/>
                    <a:pt x="12" y="0"/>
                    <a:pt x="8" y="0"/>
                  </a:cubicBezTo>
                  <a:cubicBezTo>
                    <a:pt x="3" y="0"/>
                    <a:pt x="0" y="4"/>
                    <a:pt x="0" y="8"/>
                  </a:cubicBezTo>
                  <a:close/>
                  <a:moveTo>
                    <a:pt x="8" y="4"/>
                  </a:moveTo>
                  <a:cubicBezTo>
                    <a:pt x="10" y="4"/>
                    <a:pt x="12" y="6"/>
                    <a:pt x="12" y="8"/>
                  </a:cubicBezTo>
                  <a:cubicBezTo>
                    <a:pt x="12" y="10"/>
                    <a:pt x="10" y="12"/>
                    <a:pt x="8" y="12"/>
                  </a:cubicBezTo>
                  <a:cubicBezTo>
                    <a:pt x="6" y="12"/>
                    <a:pt x="4" y="10"/>
                    <a:pt x="4" y="8"/>
                  </a:cubicBezTo>
                  <a:cubicBezTo>
                    <a:pt x="4" y="6"/>
                    <a:pt x="6" y="4"/>
                    <a:pt x="8" y="4"/>
                  </a:cubicBezTo>
                  <a:close/>
                </a:path>
              </a:pathLst>
            </a:custGeom>
            <a:solidFill>
              <a:srgbClr val="678DA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 name="Oval 9"/>
            <p:cNvSpPr>
              <a:spLocks noChangeArrowheads="1"/>
            </p:cNvSpPr>
            <p:nvPr/>
          </p:nvSpPr>
          <p:spPr bwMode="auto">
            <a:xfrm>
              <a:off x="3803" y="2219"/>
              <a:ext cx="19" cy="20"/>
            </a:xfrm>
            <a:prstGeom prst="ellipse">
              <a:avLst/>
            </a:prstGeom>
            <a:solidFill>
              <a:srgbClr val="678DA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 name="Oval 10"/>
            <p:cNvSpPr>
              <a:spLocks noChangeArrowheads="1"/>
            </p:cNvSpPr>
            <p:nvPr/>
          </p:nvSpPr>
          <p:spPr bwMode="auto">
            <a:xfrm>
              <a:off x="3957" y="2074"/>
              <a:ext cx="20" cy="20"/>
            </a:xfrm>
            <a:prstGeom prst="ellipse">
              <a:avLst/>
            </a:prstGeom>
            <a:solidFill>
              <a:srgbClr val="678DA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4" name="Group 5"/>
          <p:cNvGrpSpPr>
            <a:grpSpLocks noChangeAspect="1"/>
          </p:cNvGrpSpPr>
          <p:nvPr/>
        </p:nvGrpSpPr>
        <p:grpSpPr bwMode="auto">
          <a:xfrm>
            <a:off x="4442192" y="2496165"/>
            <a:ext cx="270000" cy="251434"/>
            <a:chOff x="1577" y="314"/>
            <a:chExt cx="782" cy="728"/>
          </a:xfrm>
          <a:solidFill>
            <a:schemeClr val="tx1">
              <a:lumMod val="85000"/>
              <a:lumOff val="15000"/>
            </a:schemeClr>
          </a:solidFill>
        </p:grpSpPr>
        <p:sp>
          <p:nvSpPr>
            <p:cNvPr id="37" name="Freeform 6"/>
            <p:cNvSpPr>
              <a:spLocks noEditPoints="1"/>
            </p:cNvSpPr>
            <p:nvPr/>
          </p:nvSpPr>
          <p:spPr bwMode="auto">
            <a:xfrm>
              <a:off x="1577" y="314"/>
              <a:ext cx="389" cy="649"/>
            </a:xfrm>
            <a:custGeom>
              <a:avLst/>
              <a:gdLst>
                <a:gd name="T0" fmla="*/ 22 w 163"/>
                <a:gd name="T1" fmla="*/ 234 h 272"/>
                <a:gd name="T2" fmla="*/ 37 w 163"/>
                <a:gd name="T3" fmla="*/ 219 h 272"/>
                <a:gd name="T4" fmla="*/ 81 w 163"/>
                <a:gd name="T5" fmla="*/ 107 h 272"/>
                <a:gd name="T6" fmla="*/ 125 w 163"/>
                <a:gd name="T7" fmla="*/ 219 h 272"/>
                <a:gd name="T8" fmla="*/ 141 w 163"/>
                <a:gd name="T9" fmla="*/ 234 h 272"/>
                <a:gd name="T10" fmla="*/ 163 w 163"/>
                <a:gd name="T11" fmla="*/ 272 h 272"/>
                <a:gd name="T12" fmla="*/ 153 w 163"/>
                <a:gd name="T13" fmla="*/ 229 h 272"/>
                <a:gd name="T14" fmla="*/ 155 w 163"/>
                <a:gd name="T15" fmla="*/ 209 h 272"/>
                <a:gd name="T16" fmla="*/ 129 w 163"/>
                <a:gd name="T17" fmla="*/ 138 h 272"/>
                <a:gd name="T18" fmla="*/ 143 w 163"/>
                <a:gd name="T19" fmla="*/ 138 h 272"/>
                <a:gd name="T20" fmla="*/ 143 w 163"/>
                <a:gd name="T21" fmla="*/ 149 h 272"/>
                <a:gd name="T22" fmla="*/ 150 w 163"/>
                <a:gd name="T23" fmla="*/ 149 h 272"/>
                <a:gd name="T24" fmla="*/ 150 w 163"/>
                <a:gd name="T25" fmla="*/ 120 h 272"/>
                <a:gd name="T26" fmla="*/ 143 w 163"/>
                <a:gd name="T27" fmla="*/ 120 h 272"/>
                <a:gd name="T28" fmla="*/ 143 w 163"/>
                <a:gd name="T29" fmla="*/ 131 h 272"/>
                <a:gd name="T30" fmla="*/ 126 w 163"/>
                <a:gd name="T31" fmla="*/ 131 h 272"/>
                <a:gd name="T32" fmla="*/ 109 w 163"/>
                <a:gd name="T33" fmla="*/ 85 h 272"/>
                <a:gd name="T34" fmla="*/ 112 w 163"/>
                <a:gd name="T35" fmla="*/ 72 h 272"/>
                <a:gd name="T36" fmla="*/ 84 w 163"/>
                <a:gd name="T37" fmla="*/ 39 h 272"/>
                <a:gd name="T38" fmla="*/ 84 w 163"/>
                <a:gd name="T39" fmla="*/ 0 h 272"/>
                <a:gd name="T40" fmla="*/ 75 w 163"/>
                <a:gd name="T41" fmla="*/ 0 h 272"/>
                <a:gd name="T42" fmla="*/ 75 w 163"/>
                <a:gd name="T43" fmla="*/ 39 h 272"/>
                <a:gd name="T44" fmla="*/ 46 w 163"/>
                <a:gd name="T45" fmla="*/ 72 h 272"/>
                <a:gd name="T46" fmla="*/ 52 w 163"/>
                <a:gd name="T47" fmla="*/ 90 h 272"/>
                <a:gd name="T48" fmla="*/ 37 w 163"/>
                <a:gd name="T49" fmla="*/ 131 h 272"/>
                <a:gd name="T50" fmla="*/ 19 w 163"/>
                <a:gd name="T51" fmla="*/ 131 h 272"/>
                <a:gd name="T52" fmla="*/ 19 w 163"/>
                <a:gd name="T53" fmla="*/ 120 h 272"/>
                <a:gd name="T54" fmla="*/ 12 w 163"/>
                <a:gd name="T55" fmla="*/ 120 h 272"/>
                <a:gd name="T56" fmla="*/ 12 w 163"/>
                <a:gd name="T57" fmla="*/ 149 h 272"/>
                <a:gd name="T58" fmla="*/ 19 w 163"/>
                <a:gd name="T59" fmla="*/ 149 h 272"/>
                <a:gd name="T60" fmla="*/ 19 w 163"/>
                <a:gd name="T61" fmla="*/ 138 h 272"/>
                <a:gd name="T62" fmla="*/ 34 w 163"/>
                <a:gd name="T63" fmla="*/ 138 h 272"/>
                <a:gd name="T64" fmla="*/ 8 w 163"/>
                <a:gd name="T65" fmla="*/ 209 h 272"/>
                <a:gd name="T66" fmla="*/ 10 w 163"/>
                <a:gd name="T67" fmla="*/ 229 h 272"/>
                <a:gd name="T68" fmla="*/ 0 w 163"/>
                <a:gd name="T69" fmla="*/ 272 h 272"/>
                <a:gd name="T70" fmla="*/ 22 w 163"/>
                <a:gd name="T71" fmla="*/ 234 h 272"/>
                <a:gd name="T72" fmla="*/ 80 w 163"/>
                <a:gd name="T73" fmla="*/ 49 h 272"/>
                <a:gd name="T74" fmla="*/ 103 w 163"/>
                <a:gd name="T75" fmla="*/ 72 h 272"/>
                <a:gd name="T76" fmla="*/ 80 w 163"/>
                <a:gd name="T77" fmla="*/ 95 h 272"/>
                <a:gd name="T78" fmla="*/ 57 w 163"/>
                <a:gd name="T79" fmla="*/ 72 h 272"/>
                <a:gd name="T80" fmla="*/ 80 w 163"/>
                <a:gd name="T81" fmla="*/ 49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63" h="272">
                  <a:moveTo>
                    <a:pt x="22" y="234"/>
                  </a:moveTo>
                  <a:cubicBezTo>
                    <a:pt x="37" y="219"/>
                    <a:pt x="37" y="219"/>
                    <a:pt x="37" y="219"/>
                  </a:cubicBezTo>
                  <a:cubicBezTo>
                    <a:pt x="81" y="107"/>
                    <a:pt x="81" y="107"/>
                    <a:pt x="81" y="107"/>
                  </a:cubicBezTo>
                  <a:cubicBezTo>
                    <a:pt x="125" y="219"/>
                    <a:pt x="125" y="219"/>
                    <a:pt x="125" y="219"/>
                  </a:cubicBezTo>
                  <a:cubicBezTo>
                    <a:pt x="141" y="234"/>
                    <a:pt x="141" y="234"/>
                    <a:pt x="141" y="234"/>
                  </a:cubicBezTo>
                  <a:cubicBezTo>
                    <a:pt x="163" y="272"/>
                    <a:pt x="163" y="272"/>
                    <a:pt x="163" y="272"/>
                  </a:cubicBezTo>
                  <a:cubicBezTo>
                    <a:pt x="153" y="229"/>
                    <a:pt x="153" y="229"/>
                    <a:pt x="153" y="229"/>
                  </a:cubicBezTo>
                  <a:cubicBezTo>
                    <a:pt x="155" y="209"/>
                    <a:pt x="155" y="209"/>
                    <a:pt x="155" y="209"/>
                  </a:cubicBezTo>
                  <a:cubicBezTo>
                    <a:pt x="129" y="138"/>
                    <a:pt x="129" y="138"/>
                    <a:pt x="129" y="138"/>
                  </a:cubicBezTo>
                  <a:cubicBezTo>
                    <a:pt x="143" y="138"/>
                    <a:pt x="143" y="138"/>
                    <a:pt x="143" y="138"/>
                  </a:cubicBezTo>
                  <a:cubicBezTo>
                    <a:pt x="143" y="149"/>
                    <a:pt x="143" y="149"/>
                    <a:pt x="143" y="149"/>
                  </a:cubicBezTo>
                  <a:cubicBezTo>
                    <a:pt x="150" y="149"/>
                    <a:pt x="150" y="149"/>
                    <a:pt x="150" y="149"/>
                  </a:cubicBezTo>
                  <a:cubicBezTo>
                    <a:pt x="150" y="120"/>
                    <a:pt x="150" y="120"/>
                    <a:pt x="150" y="120"/>
                  </a:cubicBezTo>
                  <a:cubicBezTo>
                    <a:pt x="143" y="120"/>
                    <a:pt x="143" y="120"/>
                    <a:pt x="143" y="120"/>
                  </a:cubicBezTo>
                  <a:cubicBezTo>
                    <a:pt x="143" y="131"/>
                    <a:pt x="143" y="131"/>
                    <a:pt x="143" y="131"/>
                  </a:cubicBezTo>
                  <a:cubicBezTo>
                    <a:pt x="126" y="131"/>
                    <a:pt x="126" y="131"/>
                    <a:pt x="126" y="131"/>
                  </a:cubicBezTo>
                  <a:cubicBezTo>
                    <a:pt x="109" y="85"/>
                    <a:pt x="109" y="85"/>
                    <a:pt x="109" y="85"/>
                  </a:cubicBezTo>
                  <a:cubicBezTo>
                    <a:pt x="111" y="81"/>
                    <a:pt x="112" y="77"/>
                    <a:pt x="112" y="72"/>
                  </a:cubicBezTo>
                  <a:cubicBezTo>
                    <a:pt x="112" y="55"/>
                    <a:pt x="100" y="42"/>
                    <a:pt x="84" y="39"/>
                  </a:cubicBezTo>
                  <a:cubicBezTo>
                    <a:pt x="84" y="0"/>
                    <a:pt x="84" y="0"/>
                    <a:pt x="84" y="0"/>
                  </a:cubicBezTo>
                  <a:cubicBezTo>
                    <a:pt x="75" y="0"/>
                    <a:pt x="75" y="0"/>
                    <a:pt x="75" y="0"/>
                  </a:cubicBezTo>
                  <a:cubicBezTo>
                    <a:pt x="75" y="39"/>
                    <a:pt x="75" y="39"/>
                    <a:pt x="75" y="39"/>
                  </a:cubicBezTo>
                  <a:cubicBezTo>
                    <a:pt x="59" y="42"/>
                    <a:pt x="46" y="55"/>
                    <a:pt x="46" y="72"/>
                  </a:cubicBezTo>
                  <a:cubicBezTo>
                    <a:pt x="46" y="79"/>
                    <a:pt x="48" y="85"/>
                    <a:pt x="52" y="90"/>
                  </a:cubicBezTo>
                  <a:cubicBezTo>
                    <a:pt x="37" y="131"/>
                    <a:pt x="37" y="131"/>
                    <a:pt x="37" y="131"/>
                  </a:cubicBezTo>
                  <a:cubicBezTo>
                    <a:pt x="19" y="131"/>
                    <a:pt x="19" y="131"/>
                    <a:pt x="19" y="131"/>
                  </a:cubicBezTo>
                  <a:cubicBezTo>
                    <a:pt x="19" y="120"/>
                    <a:pt x="19" y="120"/>
                    <a:pt x="19" y="120"/>
                  </a:cubicBezTo>
                  <a:cubicBezTo>
                    <a:pt x="12" y="120"/>
                    <a:pt x="12" y="120"/>
                    <a:pt x="12" y="120"/>
                  </a:cubicBezTo>
                  <a:cubicBezTo>
                    <a:pt x="12" y="149"/>
                    <a:pt x="12" y="149"/>
                    <a:pt x="12" y="149"/>
                  </a:cubicBezTo>
                  <a:cubicBezTo>
                    <a:pt x="19" y="149"/>
                    <a:pt x="19" y="149"/>
                    <a:pt x="19" y="149"/>
                  </a:cubicBezTo>
                  <a:cubicBezTo>
                    <a:pt x="19" y="138"/>
                    <a:pt x="19" y="138"/>
                    <a:pt x="19" y="138"/>
                  </a:cubicBezTo>
                  <a:cubicBezTo>
                    <a:pt x="34" y="138"/>
                    <a:pt x="34" y="138"/>
                    <a:pt x="34" y="138"/>
                  </a:cubicBezTo>
                  <a:cubicBezTo>
                    <a:pt x="8" y="209"/>
                    <a:pt x="8" y="209"/>
                    <a:pt x="8" y="209"/>
                  </a:cubicBezTo>
                  <a:cubicBezTo>
                    <a:pt x="10" y="229"/>
                    <a:pt x="10" y="229"/>
                    <a:pt x="10" y="229"/>
                  </a:cubicBezTo>
                  <a:cubicBezTo>
                    <a:pt x="0" y="272"/>
                    <a:pt x="0" y="272"/>
                    <a:pt x="0" y="272"/>
                  </a:cubicBezTo>
                  <a:lnTo>
                    <a:pt x="22" y="234"/>
                  </a:lnTo>
                  <a:close/>
                  <a:moveTo>
                    <a:pt x="80" y="49"/>
                  </a:moveTo>
                  <a:cubicBezTo>
                    <a:pt x="92" y="49"/>
                    <a:pt x="103" y="59"/>
                    <a:pt x="103" y="72"/>
                  </a:cubicBezTo>
                  <a:cubicBezTo>
                    <a:pt x="103" y="84"/>
                    <a:pt x="92" y="95"/>
                    <a:pt x="80" y="95"/>
                  </a:cubicBezTo>
                  <a:cubicBezTo>
                    <a:pt x="67" y="95"/>
                    <a:pt x="57" y="84"/>
                    <a:pt x="57" y="72"/>
                  </a:cubicBezTo>
                  <a:cubicBezTo>
                    <a:pt x="57" y="59"/>
                    <a:pt x="67" y="49"/>
                    <a:pt x="80" y="49"/>
                  </a:cubicBezTo>
                  <a:close/>
                </a:path>
              </a:pathLst>
            </a:custGeom>
            <a:solidFill>
              <a:schemeClr val="accent2"/>
            </a:solidFill>
            <a:ln w="9525">
              <a:solidFill>
                <a:schemeClr val="accent2"/>
              </a:solidFill>
              <a:round/>
            </a:ln>
          </p:spPr>
          <p:txBody>
            <a:bodyPr vert="horz" wrap="square" lIns="91440" tIns="45720" rIns="91440" bIns="45720" numCol="1" anchor="t" anchorCtr="0" compatLnSpc="1"/>
            <a:lstStyle/>
            <a:p>
              <a:endParaRPr lang="zh-CN" altLang="en-US"/>
            </a:p>
          </p:txBody>
        </p:sp>
        <p:sp>
          <p:nvSpPr>
            <p:cNvPr id="38" name="Oval 7"/>
            <p:cNvSpPr>
              <a:spLocks noChangeArrowheads="1"/>
            </p:cNvSpPr>
            <p:nvPr/>
          </p:nvSpPr>
          <p:spPr bwMode="auto">
            <a:xfrm>
              <a:off x="1742" y="460"/>
              <a:ext cx="52" cy="52"/>
            </a:xfrm>
            <a:prstGeom prst="ellipse">
              <a:avLst/>
            </a:prstGeom>
            <a:solidFill>
              <a:schemeClr val="accent2"/>
            </a:solidFill>
            <a:ln>
              <a:solidFill>
                <a:schemeClr val="accent2"/>
              </a:solidFill>
            </a:ln>
            <a:extLst/>
          </p:spPr>
          <p:txBody>
            <a:bodyPr vert="horz" wrap="square" lIns="91440" tIns="45720" rIns="91440" bIns="45720" numCol="1" anchor="t" anchorCtr="0" compatLnSpc="1"/>
            <a:lstStyle/>
            <a:p>
              <a:endParaRPr lang="zh-CN" altLang="en-US"/>
            </a:p>
          </p:txBody>
        </p:sp>
        <p:sp>
          <p:nvSpPr>
            <p:cNvPr id="39" name="Freeform 8"/>
            <p:cNvSpPr/>
            <p:nvPr/>
          </p:nvSpPr>
          <p:spPr bwMode="auto">
            <a:xfrm>
              <a:off x="1599" y="965"/>
              <a:ext cx="345" cy="77"/>
            </a:xfrm>
            <a:custGeom>
              <a:avLst/>
              <a:gdLst>
                <a:gd name="T0" fmla="*/ 3 w 145"/>
                <a:gd name="T1" fmla="*/ 0 h 32"/>
                <a:gd name="T2" fmla="*/ 0 w 145"/>
                <a:gd name="T3" fmla="*/ 5 h 32"/>
                <a:gd name="T4" fmla="*/ 74 w 145"/>
                <a:gd name="T5" fmla="*/ 20 h 32"/>
                <a:gd name="T6" fmla="*/ 145 w 145"/>
                <a:gd name="T7" fmla="*/ 5 h 32"/>
                <a:gd name="T8" fmla="*/ 142 w 145"/>
                <a:gd name="T9" fmla="*/ 0 h 32"/>
                <a:gd name="T10" fmla="*/ 3 w 145"/>
                <a:gd name="T11" fmla="*/ 0 h 32"/>
              </a:gdLst>
              <a:ahLst/>
              <a:cxnLst>
                <a:cxn ang="0">
                  <a:pos x="T0" y="T1"/>
                </a:cxn>
                <a:cxn ang="0">
                  <a:pos x="T2" y="T3"/>
                </a:cxn>
                <a:cxn ang="0">
                  <a:pos x="T4" y="T5"/>
                </a:cxn>
                <a:cxn ang="0">
                  <a:pos x="T6" y="T7"/>
                </a:cxn>
                <a:cxn ang="0">
                  <a:pos x="T8" y="T9"/>
                </a:cxn>
                <a:cxn ang="0">
                  <a:pos x="T10" y="T11"/>
                </a:cxn>
              </a:cxnLst>
              <a:rect l="0" t="0" r="r" b="b"/>
              <a:pathLst>
                <a:path w="145" h="32">
                  <a:moveTo>
                    <a:pt x="3" y="0"/>
                  </a:moveTo>
                  <a:cubicBezTo>
                    <a:pt x="0" y="5"/>
                    <a:pt x="0" y="5"/>
                    <a:pt x="0" y="5"/>
                  </a:cubicBezTo>
                  <a:cubicBezTo>
                    <a:pt x="1" y="5"/>
                    <a:pt x="32" y="20"/>
                    <a:pt x="74" y="20"/>
                  </a:cubicBezTo>
                  <a:cubicBezTo>
                    <a:pt x="96" y="20"/>
                    <a:pt x="120" y="16"/>
                    <a:pt x="145" y="5"/>
                  </a:cubicBezTo>
                  <a:cubicBezTo>
                    <a:pt x="142" y="0"/>
                    <a:pt x="142" y="0"/>
                    <a:pt x="142" y="0"/>
                  </a:cubicBezTo>
                  <a:cubicBezTo>
                    <a:pt x="71" y="32"/>
                    <a:pt x="3"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 name="Freeform 9"/>
            <p:cNvSpPr/>
            <p:nvPr/>
          </p:nvSpPr>
          <p:spPr bwMode="auto">
            <a:xfrm>
              <a:off x="1944" y="751"/>
              <a:ext cx="341" cy="150"/>
            </a:xfrm>
            <a:custGeom>
              <a:avLst/>
              <a:gdLst>
                <a:gd name="T0" fmla="*/ 70 w 143"/>
                <a:gd name="T1" fmla="*/ 7 h 63"/>
                <a:gd name="T2" fmla="*/ 54 w 143"/>
                <a:gd name="T3" fmla="*/ 8 h 63"/>
                <a:gd name="T4" fmla="*/ 61 w 143"/>
                <a:gd name="T5" fmla="*/ 1 h 63"/>
                <a:gd name="T6" fmla="*/ 70 w 143"/>
                <a:gd name="T7" fmla="*/ 0 h 63"/>
                <a:gd name="T8" fmla="*/ 142 w 143"/>
                <a:gd name="T9" fmla="*/ 59 h 63"/>
                <a:gd name="T10" fmla="*/ 143 w 143"/>
                <a:gd name="T11" fmla="*/ 63 h 63"/>
                <a:gd name="T12" fmla="*/ 0 w 143"/>
                <a:gd name="T13" fmla="*/ 63 h 63"/>
                <a:gd name="T14" fmla="*/ 6 w 143"/>
                <a:gd name="T15" fmla="*/ 57 h 63"/>
                <a:gd name="T16" fmla="*/ 135 w 143"/>
                <a:gd name="T17" fmla="*/ 57 h 63"/>
                <a:gd name="T18" fmla="*/ 70 w 143"/>
                <a:gd name="T19" fmla="*/ 7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3" h="63">
                  <a:moveTo>
                    <a:pt x="70" y="7"/>
                  </a:moveTo>
                  <a:cubicBezTo>
                    <a:pt x="64" y="7"/>
                    <a:pt x="59" y="7"/>
                    <a:pt x="54" y="8"/>
                  </a:cubicBezTo>
                  <a:cubicBezTo>
                    <a:pt x="61" y="1"/>
                    <a:pt x="61" y="1"/>
                    <a:pt x="61" y="1"/>
                  </a:cubicBezTo>
                  <a:cubicBezTo>
                    <a:pt x="64" y="1"/>
                    <a:pt x="67" y="0"/>
                    <a:pt x="70" y="0"/>
                  </a:cubicBezTo>
                  <a:cubicBezTo>
                    <a:pt x="104" y="0"/>
                    <a:pt x="135" y="25"/>
                    <a:pt x="142" y="59"/>
                  </a:cubicBezTo>
                  <a:cubicBezTo>
                    <a:pt x="143" y="63"/>
                    <a:pt x="143" y="63"/>
                    <a:pt x="143" y="63"/>
                  </a:cubicBezTo>
                  <a:cubicBezTo>
                    <a:pt x="0" y="63"/>
                    <a:pt x="0" y="63"/>
                    <a:pt x="0" y="63"/>
                  </a:cubicBezTo>
                  <a:cubicBezTo>
                    <a:pt x="6" y="57"/>
                    <a:pt x="6" y="57"/>
                    <a:pt x="6" y="57"/>
                  </a:cubicBezTo>
                  <a:cubicBezTo>
                    <a:pt x="135" y="57"/>
                    <a:pt x="135" y="57"/>
                    <a:pt x="135" y="57"/>
                  </a:cubicBezTo>
                  <a:cubicBezTo>
                    <a:pt x="127" y="27"/>
                    <a:pt x="100" y="7"/>
                    <a:pt x="70"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 name="Freeform 10"/>
            <p:cNvSpPr/>
            <p:nvPr/>
          </p:nvSpPr>
          <p:spPr bwMode="auto">
            <a:xfrm>
              <a:off x="1873" y="684"/>
              <a:ext cx="486" cy="288"/>
            </a:xfrm>
            <a:custGeom>
              <a:avLst/>
              <a:gdLst>
                <a:gd name="T0" fmla="*/ 14 w 204"/>
                <a:gd name="T1" fmla="*/ 115 h 121"/>
                <a:gd name="T2" fmla="*/ 15 w 204"/>
                <a:gd name="T3" fmla="*/ 106 h 121"/>
                <a:gd name="T4" fmla="*/ 16 w 204"/>
                <a:gd name="T5" fmla="*/ 115 h 121"/>
                <a:gd name="T6" fmla="*/ 22 w 204"/>
                <a:gd name="T7" fmla="*/ 106 h 121"/>
                <a:gd name="T8" fmla="*/ 24 w 204"/>
                <a:gd name="T9" fmla="*/ 115 h 121"/>
                <a:gd name="T10" fmla="*/ 29 w 204"/>
                <a:gd name="T11" fmla="*/ 97 h 121"/>
                <a:gd name="T12" fmla="*/ 31 w 204"/>
                <a:gd name="T13" fmla="*/ 115 h 121"/>
                <a:gd name="T14" fmla="*/ 36 w 204"/>
                <a:gd name="T15" fmla="*/ 106 h 121"/>
                <a:gd name="T16" fmla="*/ 38 w 204"/>
                <a:gd name="T17" fmla="*/ 115 h 121"/>
                <a:gd name="T18" fmla="*/ 45 w 204"/>
                <a:gd name="T19" fmla="*/ 106 h 121"/>
                <a:gd name="T20" fmla="*/ 47 w 204"/>
                <a:gd name="T21" fmla="*/ 115 h 121"/>
                <a:gd name="T22" fmla="*/ 52 w 204"/>
                <a:gd name="T23" fmla="*/ 106 h 121"/>
                <a:gd name="T24" fmla="*/ 55 w 204"/>
                <a:gd name="T25" fmla="*/ 115 h 121"/>
                <a:gd name="T26" fmla="*/ 60 w 204"/>
                <a:gd name="T27" fmla="*/ 97 h 121"/>
                <a:gd name="T28" fmla="*/ 62 w 204"/>
                <a:gd name="T29" fmla="*/ 115 h 121"/>
                <a:gd name="T30" fmla="*/ 68 w 204"/>
                <a:gd name="T31" fmla="*/ 106 h 121"/>
                <a:gd name="T32" fmla="*/ 70 w 204"/>
                <a:gd name="T33" fmla="*/ 115 h 121"/>
                <a:gd name="T34" fmla="*/ 76 w 204"/>
                <a:gd name="T35" fmla="*/ 106 h 121"/>
                <a:gd name="T36" fmla="*/ 79 w 204"/>
                <a:gd name="T37" fmla="*/ 115 h 121"/>
                <a:gd name="T38" fmla="*/ 84 w 204"/>
                <a:gd name="T39" fmla="*/ 106 h 121"/>
                <a:gd name="T40" fmla="*/ 86 w 204"/>
                <a:gd name="T41" fmla="*/ 115 h 121"/>
                <a:gd name="T42" fmla="*/ 92 w 204"/>
                <a:gd name="T43" fmla="*/ 97 h 121"/>
                <a:gd name="T44" fmla="*/ 94 w 204"/>
                <a:gd name="T45" fmla="*/ 115 h 121"/>
                <a:gd name="T46" fmla="*/ 99 w 204"/>
                <a:gd name="T47" fmla="*/ 106 h 121"/>
                <a:gd name="T48" fmla="*/ 102 w 204"/>
                <a:gd name="T49" fmla="*/ 115 h 121"/>
                <a:gd name="T50" fmla="*/ 108 w 204"/>
                <a:gd name="T51" fmla="*/ 106 h 121"/>
                <a:gd name="T52" fmla="*/ 110 w 204"/>
                <a:gd name="T53" fmla="*/ 115 h 121"/>
                <a:gd name="T54" fmla="*/ 116 w 204"/>
                <a:gd name="T55" fmla="*/ 106 h 121"/>
                <a:gd name="T56" fmla="*/ 118 w 204"/>
                <a:gd name="T57" fmla="*/ 115 h 121"/>
                <a:gd name="T58" fmla="*/ 123 w 204"/>
                <a:gd name="T59" fmla="*/ 97 h 121"/>
                <a:gd name="T60" fmla="*/ 125 w 204"/>
                <a:gd name="T61" fmla="*/ 115 h 121"/>
                <a:gd name="T62" fmla="*/ 130 w 204"/>
                <a:gd name="T63" fmla="*/ 106 h 121"/>
                <a:gd name="T64" fmla="*/ 132 w 204"/>
                <a:gd name="T65" fmla="*/ 115 h 121"/>
                <a:gd name="T66" fmla="*/ 138 w 204"/>
                <a:gd name="T67" fmla="*/ 106 h 121"/>
                <a:gd name="T68" fmla="*/ 141 w 204"/>
                <a:gd name="T69" fmla="*/ 115 h 121"/>
                <a:gd name="T70" fmla="*/ 146 w 204"/>
                <a:gd name="T71" fmla="*/ 106 h 121"/>
                <a:gd name="T72" fmla="*/ 148 w 204"/>
                <a:gd name="T73" fmla="*/ 115 h 121"/>
                <a:gd name="T74" fmla="*/ 154 w 204"/>
                <a:gd name="T75" fmla="*/ 97 h 121"/>
                <a:gd name="T76" fmla="*/ 156 w 204"/>
                <a:gd name="T77" fmla="*/ 115 h 121"/>
                <a:gd name="T78" fmla="*/ 162 w 204"/>
                <a:gd name="T79" fmla="*/ 106 h 121"/>
                <a:gd name="T80" fmla="*/ 164 w 204"/>
                <a:gd name="T81" fmla="*/ 115 h 121"/>
                <a:gd name="T82" fmla="*/ 170 w 204"/>
                <a:gd name="T83" fmla="*/ 106 h 121"/>
                <a:gd name="T84" fmla="*/ 172 w 204"/>
                <a:gd name="T85" fmla="*/ 115 h 121"/>
                <a:gd name="T86" fmla="*/ 178 w 204"/>
                <a:gd name="T87" fmla="*/ 106 h 121"/>
                <a:gd name="T88" fmla="*/ 180 w 204"/>
                <a:gd name="T89" fmla="*/ 115 h 121"/>
                <a:gd name="T90" fmla="*/ 186 w 204"/>
                <a:gd name="T91" fmla="*/ 97 h 121"/>
                <a:gd name="T92" fmla="*/ 188 w 204"/>
                <a:gd name="T93" fmla="*/ 115 h 121"/>
                <a:gd name="T94" fmla="*/ 198 w 204"/>
                <a:gd name="T95" fmla="*/ 103 h 121"/>
                <a:gd name="T96" fmla="*/ 120 w 204"/>
                <a:gd name="T97" fmla="*/ 0 h 121"/>
                <a:gd name="T98" fmla="*/ 204 w 204"/>
                <a:gd name="T99" fmla="*/ 121 h 121"/>
                <a:gd name="T100" fmla="*/ 8 w 204"/>
                <a:gd name="T101" fmla="*/ 113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04" h="121">
                  <a:moveTo>
                    <a:pt x="8" y="115"/>
                  </a:moveTo>
                  <a:cubicBezTo>
                    <a:pt x="14" y="115"/>
                    <a:pt x="14" y="115"/>
                    <a:pt x="14" y="115"/>
                  </a:cubicBezTo>
                  <a:cubicBezTo>
                    <a:pt x="14" y="106"/>
                    <a:pt x="14" y="106"/>
                    <a:pt x="14" y="106"/>
                  </a:cubicBezTo>
                  <a:cubicBezTo>
                    <a:pt x="15" y="106"/>
                    <a:pt x="15" y="106"/>
                    <a:pt x="15" y="106"/>
                  </a:cubicBezTo>
                  <a:cubicBezTo>
                    <a:pt x="16" y="106"/>
                    <a:pt x="16" y="106"/>
                    <a:pt x="16" y="106"/>
                  </a:cubicBezTo>
                  <a:cubicBezTo>
                    <a:pt x="16" y="115"/>
                    <a:pt x="16" y="115"/>
                    <a:pt x="16" y="115"/>
                  </a:cubicBezTo>
                  <a:cubicBezTo>
                    <a:pt x="22" y="115"/>
                    <a:pt x="22" y="115"/>
                    <a:pt x="22" y="115"/>
                  </a:cubicBezTo>
                  <a:cubicBezTo>
                    <a:pt x="22" y="106"/>
                    <a:pt x="22" y="106"/>
                    <a:pt x="22" y="106"/>
                  </a:cubicBezTo>
                  <a:cubicBezTo>
                    <a:pt x="24" y="106"/>
                    <a:pt x="24" y="106"/>
                    <a:pt x="24" y="106"/>
                  </a:cubicBezTo>
                  <a:cubicBezTo>
                    <a:pt x="24" y="115"/>
                    <a:pt x="24" y="115"/>
                    <a:pt x="24" y="115"/>
                  </a:cubicBezTo>
                  <a:cubicBezTo>
                    <a:pt x="29" y="115"/>
                    <a:pt x="29" y="115"/>
                    <a:pt x="29" y="115"/>
                  </a:cubicBezTo>
                  <a:cubicBezTo>
                    <a:pt x="29" y="97"/>
                    <a:pt x="29" y="97"/>
                    <a:pt x="29" y="97"/>
                  </a:cubicBezTo>
                  <a:cubicBezTo>
                    <a:pt x="31" y="97"/>
                    <a:pt x="31" y="97"/>
                    <a:pt x="31" y="97"/>
                  </a:cubicBezTo>
                  <a:cubicBezTo>
                    <a:pt x="31" y="115"/>
                    <a:pt x="31" y="115"/>
                    <a:pt x="31" y="115"/>
                  </a:cubicBezTo>
                  <a:cubicBezTo>
                    <a:pt x="36" y="115"/>
                    <a:pt x="36" y="115"/>
                    <a:pt x="36" y="115"/>
                  </a:cubicBezTo>
                  <a:cubicBezTo>
                    <a:pt x="36" y="106"/>
                    <a:pt x="36" y="106"/>
                    <a:pt x="36" y="106"/>
                  </a:cubicBezTo>
                  <a:cubicBezTo>
                    <a:pt x="38" y="106"/>
                    <a:pt x="38" y="106"/>
                    <a:pt x="38" y="106"/>
                  </a:cubicBezTo>
                  <a:cubicBezTo>
                    <a:pt x="38" y="115"/>
                    <a:pt x="38" y="115"/>
                    <a:pt x="38" y="115"/>
                  </a:cubicBezTo>
                  <a:cubicBezTo>
                    <a:pt x="45" y="115"/>
                    <a:pt x="45" y="115"/>
                    <a:pt x="45" y="115"/>
                  </a:cubicBezTo>
                  <a:cubicBezTo>
                    <a:pt x="45" y="106"/>
                    <a:pt x="45" y="106"/>
                    <a:pt x="45" y="106"/>
                  </a:cubicBezTo>
                  <a:cubicBezTo>
                    <a:pt x="47" y="106"/>
                    <a:pt x="47" y="106"/>
                    <a:pt x="47" y="106"/>
                  </a:cubicBezTo>
                  <a:cubicBezTo>
                    <a:pt x="47" y="115"/>
                    <a:pt x="47" y="115"/>
                    <a:pt x="47" y="115"/>
                  </a:cubicBezTo>
                  <a:cubicBezTo>
                    <a:pt x="52" y="115"/>
                    <a:pt x="52" y="115"/>
                    <a:pt x="52" y="115"/>
                  </a:cubicBezTo>
                  <a:cubicBezTo>
                    <a:pt x="52" y="106"/>
                    <a:pt x="52" y="106"/>
                    <a:pt x="52" y="106"/>
                  </a:cubicBezTo>
                  <a:cubicBezTo>
                    <a:pt x="55" y="106"/>
                    <a:pt x="55" y="106"/>
                    <a:pt x="55" y="106"/>
                  </a:cubicBezTo>
                  <a:cubicBezTo>
                    <a:pt x="55" y="115"/>
                    <a:pt x="55" y="115"/>
                    <a:pt x="55" y="115"/>
                  </a:cubicBezTo>
                  <a:cubicBezTo>
                    <a:pt x="60" y="115"/>
                    <a:pt x="60" y="115"/>
                    <a:pt x="60" y="115"/>
                  </a:cubicBezTo>
                  <a:cubicBezTo>
                    <a:pt x="60" y="97"/>
                    <a:pt x="60" y="97"/>
                    <a:pt x="60" y="97"/>
                  </a:cubicBezTo>
                  <a:cubicBezTo>
                    <a:pt x="62" y="97"/>
                    <a:pt x="62" y="97"/>
                    <a:pt x="62" y="97"/>
                  </a:cubicBezTo>
                  <a:cubicBezTo>
                    <a:pt x="62" y="115"/>
                    <a:pt x="62" y="115"/>
                    <a:pt x="62" y="115"/>
                  </a:cubicBezTo>
                  <a:cubicBezTo>
                    <a:pt x="68" y="115"/>
                    <a:pt x="68" y="115"/>
                    <a:pt x="68" y="115"/>
                  </a:cubicBezTo>
                  <a:cubicBezTo>
                    <a:pt x="68" y="106"/>
                    <a:pt x="68" y="106"/>
                    <a:pt x="68" y="106"/>
                  </a:cubicBezTo>
                  <a:cubicBezTo>
                    <a:pt x="70" y="106"/>
                    <a:pt x="70" y="106"/>
                    <a:pt x="70" y="106"/>
                  </a:cubicBezTo>
                  <a:cubicBezTo>
                    <a:pt x="70" y="115"/>
                    <a:pt x="70" y="115"/>
                    <a:pt x="70" y="115"/>
                  </a:cubicBezTo>
                  <a:cubicBezTo>
                    <a:pt x="76" y="115"/>
                    <a:pt x="76" y="115"/>
                    <a:pt x="76" y="115"/>
                  </a:cubicBezTo>
                  <a:cubicBezTo>
                    <a:pt x="76" y="106"/>
                    <a:pt x="76" y="106"/>
                    <a:pt x="76" y="106"/>
                  </a:cubicBezTo>
                  <a:cubicBezTo>
                    <a:pt x="79" y="106"/>
                    <a:pt x="79" y="106"/>
                    <a:pt x="79" y="106"/>
                  </a:cubicBezTo>
                  <a:cubicBezTo>
                    <a:pt x="79" y="115"/>
                    <a:pt x="79" y="115"/>
                    <a:pt x="79" y="115"/>
                  </a:cubicBezTo>
                  <a:cubicBezTo>
                    <a:pt x="84" y="115"/>
                    <a:pt x="84" y="115"/>
                    <a:pt x="84" y="115"/>
                  </a:cubicBezTo>
                  <a:cubicBezTo>
                    <a:pt x="84" y="106"/>
                    <a:pt x="84" y="106"/>
                    <a:pt x="84" y="106"/>
                  </a:cubicBezTo>
                  <a:cubicBezTo>
                    <a:pt x="86" y="106"/>
                    <a:pt x="86" y="106"/>
                    <a:pt x="86" y="106"/>
                  </a:cubicBezTo>
                  <a:cubicBezTo>
                    <a:pt x="86" y="115"/>
                    <a:pt x="86" y="115"/>
                    <a:pt x="86" y="115"/>
                  </a:cubicBezTo>
                  <a:cubicBezTo>
                    <a:pt x="92" y="115"/>
                    <a:pt x="92" y="115"/>
                    <a:pt x="92" y="115"/>
                  </a:cubicBezTo>
                  <a:cubicBezTo>
                    <a:pt x="92" y="97"/>
                    <a:pt x="92" y="97"/>
                    <a:pt x="92" y="97"/>
                  </a:cubicBezTo>
                  <a:cubicBezTo>
                    <a:pt x="94" y="97"/>
                    <a:pt x="94" y="97"/>
                    <a:pt x="94" y="97"/>
                  </a:cubicBezTo>
                  <a:cubicBezTo>
                    <a:pt x="94" y="115"/>
                    <a:pt x="94" y="115"/>
                    <a:pt x="94" y="115"/>
                  </a:cubicBezTo>
                  <a:cubicBezTo>
                    <a:pt x="99" y="115"/>
                    <a:pt x="99" y="115"/>
                    <a:pt x="99" y="115"/>
                  </a:cubicBezTo>
                  <a:cubicBezTo>
                    <a:pt x="99" y="106"/>
                    <a:pt x="99" y="106"/>
                    <a:pt x="99" y="106"/>
                  </a:cubicBezTo>
                  <a:cubicBezTo>
                    <a:pt x="102" y="106"/>
                    <a:pt x="102" y="106"/>
                    <a:pt x="102" y="106"/>
                  </a:cubicBezTo>
                  <a:cubicBezTo>
                    <a:pt x="102" y="115"/>
                    <a:pt x="102" y="115"/>
                    <a:pt x="102" y="115"/>
                  </a:cubicBezTo>
                  <a:cubicBezTo>
                    <a:pt x="108" y="115"/>
                    <a:pt x="108" y="115"/>
                    <a:pt x="108" y="115"/>
                  </a:cubicBezTo>
                  <a:cubicBezTo>
                    <a:pt x="108" y="106"/>
                    <a:pt x="108" y="106"/>
                    <a:pt x="108" y="106"/>
                  </a:cubicBezTo>
                  <a:cubicBezTo>
                    <a:pt x="110" y="106"/>
                    <a:pt x="110" y="106"/>
                    <a:pt x="110" y="106"/>
                  </a:cubicBezTo>
                  <a:cubicBezTo>
                    <a:pt x="110" y="115"/>
                    <a:pt x="110" y="115"/>
                    <a:pt x="110" y="115"/>
                  </a:cubicBezTo>
                  <a:cubicBezTo>
                    <a:pt x="116" y="115"/>
                    <a:pt x="116" y="115"/>
                    <a:pt x="116" y="115"/>
                  </a:cubicBezTo>
                  <a:cubicBezTo>
                    <a:pt x="116" y="106"/>
                    <a:pt x="116" y="106"/>
                    <a:pt x="116" y="106"/>
                  </a:cubicBezTo>
                  <a:cubicBezTo>
                    <a:pt x="118" y="106"/>
                    <a:pt x="118" y="106"/>
                    <a:pt x="118" y="106"/>
                  </a:cubicBezTo>
                  <a:cubicBezTo>
                    <a:pt x="118" y="115"/>
                    <a:pt x="118" y="115"/>
                    <a:pt x="118" y="115"/>
                  </a:cubicBezTo>
                  <a:cubicBezTo>
                    <a:pt x="123" y="115"/>
                    <a:pt x="123" y="115"/>
                    <a:pt x="123" y="115"/>
                  </a:cubicBezTo>
                  <a:cubicBezTo>
                    <a:pt x="123" y="97"/>
                    <a:pt x="123" y="97"/>
                    <a:pt x="123" y="97"/>
                  </a:cubicBezTo>
                  <a:cubicBezTo>
                    <a:pt x="125" y="97"/>
                    <a:pt x="125" y="97"/>
                    <a:pt x="125" y="97"/>
                  </a:cubicBezTo>
                  <a:cubicBezTo>
                    <a:pt x="125" y="115"/>
                    <a:pt x="125" y="115"/>
                    <a:pt x="125" y="115"/>
                  </a:cubicBezTo>
                  <a:cubicBezTo>
                    <a:pt x="130" y="115"/>
                    <a:pt x="130" y="115"/>
                    <a:pt x="130" y="115"/>
                  </a:cubicBezTo>
                  <a:cubicBezTo>
                    <a:pt x="130" y="106"/>
                    <a:pt x="130" y="106"/>
                    <a:pt x="130" y="106"/>
                  </a:cubicBezTo>
                  <a:cubicBezTo>
                    <a:pt x="132" y="106"/>
                    <a:pt x="132" y="106"/>
                    <a:pt x="132" y="106"/>
                  </a:cubicBezTo>
                  <a:cubicBezTo>
                    <a:pt x="132" y="115"/>
                    <a:pt x="132" y="115"/>
                    <a:pt x="132" y="115"/>
                  </a:cubicBezTo>
                  <a:cubicBezTo>
                    <a:pt x="138" y="115"/>
                    <a:pt x="138" y="115"/>
                    <a:pt x="138" y="115"/>
                  </a:cubicBezTo>
                  <a:cubicBezTo>
                    <a:pt x="138" y="106"/>
                    <a:pt x="138" y="106"/>
                    <a:pt x="138" y="106"/>
                  </a:cubicBezTo>
                  <a:cubicBezTo>
                    <a:pt x="141" y="106"/>
                    <a:pt x="141" y="106"/>
                    <a:pt x="141" y="106"/>
                  </a:cubicBezTo>
                  <a:cubicBezTo>
                    <a:pt x="141" y="115"/>
                    <a:pt x="141" y="115"/>
                    <a:pt x="141" y="115"/>
                  </a:cubicBezTo>
                  <a:cubicBezTo>
                    <a:pt x="146" y="115"/>
                    <a:pt x="146" y="115"/>
                    <a:pt x="146" y="115"/>
                  </a:cubicBezTo>
                  <a:cubicBezTo>
                    <a:pt x="146" y="106"/>
                    <a:pt x="146" y="106"/>
                    <a:pt x="146" y="106"/>
                  </a:cubicBezTo>
                  <a:cubicBezTo>
                    <a:pt x="148" y="106"/>
                    <a:pt x="148" y="106"/>
                    <a:pt x="148" y="106"/>
                  </a:cubicBezTo>
                  <a:cubicBezTo>
                    <a:pt x="148" y="115"/>
                    <a:pt x="148" y="115"/>
                    <a:pt x="148" y="115"/>
                  </a:cubicBezTo>
                  <a:cubicBezTo>
                    <a:pt x="154" y="115"/>
                    <a:pt x="154" y="115"/>
                    <a:pt x="154" y="115"/>
                  </a:cubicBezTo>
                  <a:cubicBezTo>
                    <a:pt x="154" y="97"/>
                    <a:pt x="154" y="97"/>
                    <a:pt x="154" y="97"/>
                  </a:cubicBezTo>
                  <a:cubicBezTo>
                    <a:pt x="156" y="97"/>
                    <a:pt x="156" y="97"/>
                    <a:pt x="156" y="97"/>
                  </a:cubicBezTo>
                  <a:cubicBezTo>
                    <a:pt x="156" y="115"/>
                    <a:pt x="156" y="115"/>
                    <a:pt x="156" y="115"/>
                  </a:cubicBezTo>
                  <a:cubicBezTo>
                    <a:pt x="162" y="115"/>
                    <a:pt x="162" y="115"/>
                    <a:pt x="162" y="115"/>
                  </a:cubicBezTo>
                  <a:cubicBezTo>
                    <a:pt x="162" y="106"/>
                    <a:pt x="162" y="106"/>
                    <a:pt x="162" y="106"/>
                  </a:cubicBezTo>
                  <a:cubicBezTo>
                    <a:pt x="164" y="106"/>
                    <a:pt x="164" y="106"/>
                    <a:pt x="164" y="106"/>
                  </a:cubicBezTo>
                  <a:cubicBezTo>
                    <a:pt x="164" y="115"/>
                    <a:pt x="164" y="115"/>
                    <a:pt x="164" y="115"/>
                  </a:cubicBezTo>
                  <a:cubicBezTo>
                    <a:pt x="170" y="115"/>
                    <a:pt x="170" y="115"/>
                    <a:pt x="170" y="115"/>
                  </a:cubicBezTo>
                  <a:cubicBezTo>
                    <a:pt x="170" y="106"/>
                    <a:pt x="170" y="106"/>
                    <a:pt x="170" y="106"/>
                  </a:cubicBezTo>
                  <a:cubicBezTo>
                    <a:pt x="172" y="106"/>
                    <a:pt x="172" y="106"/>
                    <a:pt x="172" y="106"/>
                  </a:cubicBezTo>
                  <a:cubicBezTo>
                    <a:pt x="172" y="115"/>
                    <a:pt x="172" y="115"/>
                    <a:pt x="172" y="115"/>
                  </a:cubicBezTo>
                  <a:cubicBezTo>
                    <a:pt x="178" y="115"/>
                    <a:pt x="178" y="115"/>
                    <a:pt x="178" y="115"/>
                  </a:cubicBezTo>
                  <a:cubicBezTo>
                    <a:pt x="178" y="106"/>
                    <a:pt x="178" y="106"/>
                    <a:pt x="178" y="106"/>
                  </a:cubicBezTo>
                  <a:cubicBezTo>
                    <a:pt x="180" y="106"/>
                    <a:pt x="180" y="106"/>
                    <a:pt x="180" y="106"/>
                  </a:cubicBezTo>
                  <a:cubicBezTo>
                    <a:pt x="180" y="115"/>
                    <a:pt x="180" y="115"/>
                    <a:pt x="180" y="115"/>
                  </a:cubicBezTo>
                  <a:cubicBezTo>
                    <a:pt x="186" y="115"/>
                    <a:pt x="186" y="115"/>
                    <a:pt x="186" y="115"/>
                  </a:cubicBezTo>
                  <a:cubicBezTo>
                    <a:pt x="186" y="97"/>
                    <a:pt x="186" y="97"/>
                    <a:pt x="186" y="97"/>
                  </a:cubicBezTo>
                  <a:cubicBezTo>
                    <a:pt x="188" y="97"/>
                    <a:pt x="188" y="97"/>
                    <a:pt x="188" y="97"/>
                  </a:cubicBezTo>
                  <a:cubicBezTo>
                    <a:pt x="188" y="115"/>
                    <a:pt x="188" y="115"/>
                    <a:pt x="188" y="115"/>
                  </a:cubicBezTo>
                  <a:cubicBezTo>
                    <a:pt x="198" y="115"/>
                    <a:pt x="198" y="115"/>
                    <a:pt x="198" y="115"/>
                  </a:cubicBezTo>
                  <a:cubicBezTo>
                    <a:pt x="198" y="103"/>
                    <a:pt x="198" y="103"/>
                    <a:pt x="198" y="103"/>
                  </a:cubicBezTo>
                  <a:cubicBezTo>
                    <a:pt x="198" y="54"/>
                    <a:pt x="162" y="13"/>
                    <a:pt x="115" y="6"/>
                  </a:cubicBezTo>
                  <a:cubicBezTo>
                    <a:pt x="120" y="0"/>
                    <a:pt x="120" y="0"/>
                    <a:pt x="120" y="0"/>
                  </a:cubicBezTo>
                  <a:cubicBezTo>
                    <a:pt x="168" y="10"/>
                    <a:pt x="204" y="52"/>
                    <a:pt x="204" y="103"/>
                  </a:cubicBezTo>
                  <a:cubicBezTo>
                    <a:pt x="204" y="121"/>
                    <a:pt x="204" y="121"/>
                    <a:pt x="204" y="121"/>
                  </a:cubicBezTo>
                  <a:cubicBezTo>
                    <a:pt x="0" y="121"/>
                    <a:pt x="0" y="121"/>
                    <a:pt x="0" y="121"/>
                  </a:cubicBezTo>
                  <a:cubicBezTo>
                    <a:pt x="8" y="113"/>
                    <a:pt x="8" y="113"/>
                    <a:pt x="8" y="113"/>
                  </a:cubicBezTo>
                  <a:cubicBezTo>
                    <a:pt x="8" y="115"/>
                    <a:pt x="8" y="115"/>
                    <a:pt x="8" y="115"/>
                  </a:cubicBezTo>
                  <a:close/>
                </a:path>
              </a:pathLst>
            </a:custGeom>
            <a:solidFill>
              <a:schemeClr val="accent2"/>
            </a:solidFill>
            <a:ln w="9525">
              <a:solidFill>
                <a:schemeClr val="accent2"/>
              </a:solidFill>
              <a:round/>
            </a:ln>
          </p:spPr>
          <p:txBody>
            <a:bodyPr vert="horz" wrap="square" lIns="91440" tIns="45720" rIns="91440" bIns="45720" numCol="1" anchor="t" anchorCtr="0" compatLnSpc="1"/>
            <a:lstStyle/>
            <a:p>
              <a:endParaRPr lang="zh-CN" altLang="en-US"/>
            </a:p>
          </p:txBody>
        </p:sp>
        <p:sp>
          <p:nvSpPr>
            <p:cNvPr id="42" name="Freeform 11"/>
            <p:cNvSpPr/>
            <p:nvPr/>
          </p:nvSpPr>
          <p:spPr bwMode="auto">
            <a:xfrm>
              <a:off x="1839" y="415"/>
              <a:ext cx="189" cy="367"/>
            </a:xfrm>
            <a:custGeom>
              <a:avLst/>
              <a:gdLst>
                <a:gd name="T0" fmla="*/ 74 w 79"/>
                <a:gd name="T1" fmla="*/ 78 h 154"/>
                <a:gd name="T2" fmla="*/ 67 w 79"/>
                <a:gd name="T3" fmla="*/ 80 h 154"/>
                <a:gd name="T4" fmla="*/ 70 w 79"/>
                <a:gd name="T5" fmla="*/ 74 h 154"/>
                <a:gd name="T6" fmla="*/ 63 w 79"/>
                <a:gd name="T7" fmla="*/ 76 h 154"/>
                <a:gd name="T8" fmla="*/ 66 w 79"/>
                <a:gd name="T9" fmla="*/ 70 h 154"/>
                <a:gd name="T10" fmla="*/ 60 w 79"/>
                <a:gd name="T11" fmla="*/ 72 h 154"/>
                <a:gd name="T12" fmla="*/ 63 w 79"/>
                <a:gd name="T13" fmla="*/ 67 h 154"/>
                <a:gd name="T14" fmla="*/ 51 w 79"/>
                <a:gd name="T15" fmla="*/ 72 h 154"/>
                <a:gd name="T16" fmla="*/ 59 w 79"/>
                <a:gd name="T17" fmla="*/ 63 h 154"/>
                <a:gd name="T18" fmla="*/ 53 w 79"/>
                <a:gd name="T19" fmla="*/ 65 h 154"/>
                <a:gd name="T20" fmla="*/ 56 w 79"/>
                <a:gd name="T21" fmla="*/ 60 h 154"/>
                <a:gd name="T22" fmla="*/ 49 w 79"/>
                <a:gd name="T23" fmla="*/ 61 h 154"/>
                <a:gd name="T24" fmla="*/ 52 w 79"/>
                <a:gd name="T25" fmla="*/ 56 h 154"/>
                <a:gd name="T26" fmla="*/ 45 w 79"/>
                <a:gd name="T27" fmla="*/ 57 h 154"/>
                <a:gd name="T28" fmla="*/ 48 w 79"/>
                <a:gd name="T29" fmla="*/ 52 h 154"/>
                <a:gd name="T30" fmla="*/ 37 w 79"/>
                <a:gd name="T31" fmla="*/ 58 h 154"/>
                <a:gd name="T32" fmla="*/ 45 w 79"/>
                <a:gd name="T33" fmla="*/ 49 h 154"/>
                <a:gd name="T34" fmla="*/ 38 w 79"/>
                <a:gd name="T35" fmla="*/ 51 h 154"/>
                <a:gd name="T36" fmla="*/ 41 w 79"/>
                <a:gd name="T37" fmla="*/ 45 h 154"/>
                <a:gd name="T38" fmla="*/ 34 w 79"/>
                <a:gd name="T39" fmla="*/ 47 h 154"/>
                <a:gd name="T40" fmla="*/ 37 w 79"/>
                <a:gd name="T41" fmla="*/ 41 h 154"/>
                <a:gd name="T42" fmla="*/ 30 w 79"/>
                <a:gd name="T43" fmla="*/ 43 h 154"/>
                <a:gd name="T44" fmla="*/ 34 w 79"/>
                <a:gd name="T45" fmla="*/ 38 h 154"/>
                <a:gd name="T46" fmla="*/ 22 w 79"/>
                <a:gd name="T47" fmla="*/ 43 h 154"/>
                <a:gd name="T48" fmla="*/ 30 w 79"/>
                <a:gd name="T49" fmla="*/ 34 h 154"/>
                <a:gd name="T50" fmla="*/ 23 w 79"/>
                <a:gd name="T51" fmla="*/ 35 h 154"/>
                <a:gd name="T52" fmla="*/ 26 w 79"/>
                <a:gd name="T53" fmla="*/ 30 h 154"/>
                <a:gd name="T54" fmla="*/ 19 w 79"/>
                <a:gd name="T55" fmla="*/ 31 h 154"/>
                <a:gd name="T56" fmla="*/ 22 w 79"/>
                <a:gd name="T57" fmla="*/ 26 h 154"/>
                <a:gd name="T58" fmla="*/ 15 w 79"/>
                <a:gd name="T59" fmla="*/ 28 h 154"/>
                <a:gd name="T60" fmla="*/ 18 w 79"/>
                <a:gd name="T61" fmla="*/ 22 h 154"/>
                <a:gd name="T62" fmla="*/ 7 w 79"/>
                <a:gd name="T63" fmla="*/ 28 h 154"/>
                <a:gd name="T64" fmla="*/ 15 w 79"/>
                <a:gd name="T65" fmla="*/ 19 h 154"/>
                <a:gd name="T66" fmla="*/ 5 w 79"/>
                <a:gd name="T67" fmla="*/ 148 h 154"/>
                <a:gd name="T68" fmla="*/ 0 w 79"/>
                <a:gd name="T69" fmla="*/ 3 h 154"/>
                <a:gd name="T70" fmla="*/ 4 w 79"/>
                <a:gd name="T71" fmla="*/ 1 h 154"/>
                <a:gd name="T72" fmla="*/ 66 w 79"/>
                <a:gd name="T73" fmla="*/ 87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9" h="154">
                  <a:moveTo>
                    <a:pt x="66" y="87"/>
                  </a:moveTo>
                  <a:cubicBezTo>
                    <a:pt x="74" y="78"/>
                    <a:pt x="74" y="78"/>
                    <a:pt x="74" y="78"/>
                  </a:cubicBezTo>
                  <a:cubicBezTo>
                    <a:pt x="71" y="75"/>
                    <a:pt x="71" y="75"/>
                    <a:pt x="71" y="75"/>
                  </a:cubicBezTo>
                  <a:cubicBezTo>
                    <a:pt x="67" y="80"/>
                    <a:pt x="67" y="80"/>
                    <a:pt x="67" y="80"/>
                  </a:cubicBezTo>
                  <a:cubicBezTo>
                    <a:pt x="66" y="79"/>
                    <a:pt x="66" y="79"/>
                    <a:pt x="66" y="79"/>
                  </a:cubicBezTo>
                  <a:cubicBezTo>
                    <a:pt x="70" y="74"/>
                    <a:pt x="70" y="74"/>
                    <a:pt x="70" y="74"/>
                  </a:cubicBezTo>
                  <a:cubicBezTo>
                    <a:pt x="67" y="71"/>
                    <a:pt x="67" y="71"/>
                    <a:pt x="67" y="71"/>
                  </a:cubicBezTo>
                  <a:cubicBezTo>
                    <a:pt x="63" y="76"/>
                    <a:pt x="63" y="76"/>
                    <a:pt x="63" y="76"/>
                  </a:cubicBezTo>
                  <a:cubicBezTo>
                    <a:pt x="62" y="75"/>
                    <a:pt x="62" y="75"/>
                    <a:pt x="62" y="75"/>
                  </a:cubicBezTo>
                  <a:cubicBezTo>
                    <a:pt x="66" y="70"/>
                    <a:pt x="66" y="70"/>
                    <a:pt x="66" y="70"/>
                  </a:cubicBezTo>
                  <a:cubicBezTo>
                    <a:pt x="64" y="68"/>
                    <a:pt x="64" y="68"/>
                    <a:pt x="64" y="68"/>
                  </a:cubicBezTo>
                  <a:cubicBezTo>
                    <a:pt x="60" y="72"/>
                    <a:pt x="60" y="72"/>
                    <a:pt x="60" y="72"/>
                  </a:cubicBezTo>
                  <a:cubicBezTo>
                    <a:pt x="58" y="71"/>
                    <a:pt x="58" y="71"/>
                    <a:pt x="58" y="71"/>
                  </a:cubicBezTo>
                  <a:cubicBezTo>
                    <a:pt x="63" y="67"/>
                    <a:pt x="63" y="67"/>
                    <a:pt x="63" y="67"/>
                  </a:cubicBezTo>
                  <a:cubicBezTo>
                    <a:pt x="60" y="64"/>
                    <a:pt x="60" y="64"/>
                    <a:pt x="60" y="64"/>
                  </a:cubicBezTo>
                  <a:cubicBezTo>
                    <a:pt x="51" y="72"/>
                    <a:pt x="51" y="72"/>
                    <a:pt x="51" y="72"/>
                  </a:cubicBezTo>
                  <a:cubicBezTo>
                    <a:pt x="50" y="71"/>
                    <a:pt x="50" y="71"/>
                    <a:pt x="50" y="71"/>
                  </a:cubicBezTo>
                  <a:cubicBezTo>
                    <a:pt x="59" y="63"/>
                    <a:pt x="59" y="63"/>
                    <a:pt x="59" y="63"/>
                  </a:cubicBezTo>
                  <a:cubicBezTo>
                    <a:pt x="57" y="61"/>
                    <a:pt x="57" y="61"/>
                    <a:pt x="57" y="61"/>
                  </a:cubicBezTo>
                  <a:cubicBezTo>
                    <a:pt x="53" y="65"/>
                    <a:pt x="53" y="65"/>
                    <a:pt x="53" y="65"/>
                  </a:cubicBezTo>
                  <a:cubicBezTo>
                    <a:pt x="52" y="64"/>
                    <a:pt x="52" y="64"/>
                    <a:pt x="52" y="64"/>
                  </a:cubicBezTo>
                  <a:cubicBezTo>
                    <a:pt x="56" y="60"/>
                    <a:pt x="56" y="60"/>
                    <a:pt x="56" y="60"/>
                  </a:cubicBezTo>
                  <a:cubicBezTo>
                    <a:pt x="53" y="57"/>
                    <a:pt x="53" y="57"/>
                    <a:pt x="53" y="57"/>
                  </a:cubicBezTo>
                  <a:cubicBezTo>
                    <a:pt x="49" y="61"/>
                    <a:pt x="49" y="61"/>
                    <a:pt x="49" y="61"/>
                  </a:cubicBezTo>
                  <a:cubicBezTo>
                    <a:pt x="48" y="60"/>
                    <a:pt x="48" y="60"/>
                    <a:pt x="48" y="60"/>
                  </a:cubicBezTo>
                  <a:cubicBezTo>
                    <a:pt x="52" y="56"/>
                    <a:pt x="52" y="56"/>
                    <a:pt x="52" y="56"/>
                  </a:cubicBezTo>
                  <a:cubicBezTo>
                    <a:pt x="49" y="53"/>
                    <a:pt x="49" y="53"/>
                    <a:pt x="49" y="53"/>
                  </a:cubicBezTo>
                  <a:cubicBezTo>
                    <a:pt x="45" y="57"/>
                    <a:pt x="45" y="57"/>
                    <a:pt x="45" y="57"/>
                  </a:cubicBezTo>
                  <a:cubicBezTo>
                    <a:pt x="44" y="56"/>
                    <a:pt x="44" y="56"/>
                    <a:pt x="44" y="56"/>
                  </a:cubicBezTo>
                  <a:cubicBezTo>
                    <a:pt x="48" y="52"/>
                    <a:pt x="48" y="52"/>
                    <a:pt x="48" y="52"/>
                  </a:cubicBezTo>
                  <a:cubicBezTo>
                    <a:pt x="46" y="50"/>
                    <a:pt x="46" y="50"/>
                    <a:pt x="46" y="50"/>
                  </a:cubicBezTo>
                  <a:cubicBezTo>
                    <a:pt x="37" y="58"/>
                    <a:pt x="37" y="58"/>
                    <a:pt x="37" y="58"/>
                  </a:cubicBezTo>
                  <a:cubicBezTo>
                    <a:pt x="36" y="57"/>
                    <a:pt x="36" y="57"/>
                    <a:pt x="36" y="57"/>
                  </a:cubicBezTo>
                  <a:cubicBezTo>
                    <a:pt x="45" y="49"/>
                    <a:pt x="45" y="49"/>
                    <a:pt x="45" y="49"/>
                  </a:cubicBezTo>
                  <a:cubicBezTo>
                    <a:pt x="42" y="46"/>
                    <a:pt x="42" y="46"/>
                    <a:pt x="42" y="46"/>
                  </a:cubicBezTo>
                  <a:cubicBezTo>
                    <a:pt x="38" y="51"/>
                    <a:pt x="38" y="51"/>
                    <a:pt x="38" y="51"/>
                  </a:cubicBezTo>
                  <a:cubicBezTo>
                    <a:pt x="37" y="50"/>
                    <a:pt x="37" y="50"/>
                    <a:pt x="37" y="50"/>
                  </a:cubicBezTo>
                  <a:cubicBezTo>
                    <a:pt x="41" y="45"/>
                    <a:pt x="41" y="45"/>
                    <a:pt x="41" y="45"/>
                  </a:cubicBezTo>
                  <a:cubicBezTo>
                    <a:pt x="38" y="42"/>
                    <a:pt x="38" y="42"/>
                    <a:pt x="38" y="42"/>
                  </a:cubicBezTo>
                  <a:cubicBezTo>
                    <a:pt x="34" y="47"/>
                    <a:pt x="34" y="47"/>
                    <a:pt x="34" y="47"/>
                  </a:cubicBezTo>
                  <a:cubicBezTo>
                    <a:pt x="33" y="46"/>
                    <a:pt x="33" y="46"/>
                    <a:pt x="33" y="46"/>
                  </a:cubicBezTo>
                  <a:cubicBezTo>
                    <a:pt x="37" y="41"/>
                    <a:pt x="37" y="41"/>
                    <a:pt x="37" y="41"/>
                  </a:cubicBezTo>
                  <a:cubicBezTo>
                    <a:pt x="35" y="39"/>
                    <a:pt x="35" y="39"/>
                    <a:pt x="35" y="39"/>
                  </a:cubicBezTo>
                  <a:cubicBezTo>
                    <a:pt x="30" y="43"/>
                    <a:pt x="30" y="43"/>
                    <a:pt x="30" y="43"/>
                  </a:cubicBezTo>
                  <a:cubicBezTo>
                    <a:pt x="29" y="42"/>
                    <a:pt x="29" y="42"/>
                    <a:pt x="29" y="42"/>
                  </a:cubicBezTo>
                  <a:cubicBezTo>
                    <a:pt x="34" y="38"/>
                    <a:pt x="34" y="38"/>
                    <a:pt x="34" y="38"/>
                  </a:cubicBezTo>
                  <a:cubicBezTo>
                    <a:pt x="31" y="35"/>
                    <a:pt x="31" y="35"/>
                    <a:pt x="31" y="35"/>
                  </a:cubicBezTo>
                  <a:cubicBezTo>
                    <a:pt x="22" y="43"/>
                    <a:pt x="22" y="43"/>
                    <a:pt x="22" y="43"/>
                  </a:cubicBezTo>
                  <a:cubicBezTo>
                    <a:pt x="21" y="42"/>
                    <a:pt x="21" y="42"/>
                    <a:pt x="21" y="42"/>
                  </a:cubicBezTo>
                  <a:cubicBezTo>
                    <a:pt x="30" y="34"/>
                    <a:pt x="30" y="34"/>
                    <a:pt x="30" y="34"/>
                  </a:cubicBezTo>
                  <a:cubicBezTo>
                    <a:pt x="27" y="31"/>
                    <a:pt x="27" y="31"/>
                    <a:pt x="27" y="31"/>
                  </a:cubicBezTo>
                  <a:cubicBezTo>
                    <a:pt x="23" y="35"/>
                    <a:pt x="23" y="35"/>
                    <a:pt x="23" y="35"/>
                  </a:cubicBezTo>
                  <a:cubicBezTo>
                    <a:pt x="22" y="34"/>
                    <a:pt x="22" y="34"/>
                    <a:pt x="22" y="34"/>
                  </a:cubicBezTo>
                  <a:cubicBezTo>
                    <a:pt x="26" y="30"/>
                    <a:pt x="26" y="30"/>
                    <a:pt x="26" y="30"/>
                  </a:cubicBezTo>
                  <a:cubicBezTo>
                    <a:pt x="23" y="27"/>
                    <a:pt x="23" y="27"/>
                    <a:pt x="23" y="27"/>
                  </a:cubicBezTo>
                  <a:cubicBezTo>
                    <a:pt x="19" y="31"/>
                    <a:pt x="19" y="31"/>
                    <a:pt x="19" y="31"/>
                  </a:cubicBezTo>
                  <a:cubicBezTo>
                    <a:pt x="18" y="30"/>
                    <a:pt x="18" y="30"/>
                    <a:pt x="18" y="30"/>
                  </a:cubicBezTo>
                  <a:cubicBezTo>
                    <a:pt x="22" y="26"/>
                    <a:pt x="22" y="26"/>
                    <a:pt x="22" y="26"/>
                  </a:cubicBezTo>
                  <a:cubicBezTo>
                    <a:pt x="19" y="23"/>
                    <a:pt x="19" y="23"/>
                    <a:pt x="19" y="23"/>
                  </a:cubicBezTo>
                  <a:cubicBezTo>
                    <a:pt x="15" y="28"/>
                    <a:pt x="15" y="28"/>
                    <a:pt x="15" y="28"/>
                  </a:cubicBezTo>
                  <a:cubicBezTo>
                    <a:pt x="14" y="27"/>
                    <a:pt x="14" y="27"/>
                    <a:pt x="14" y="27"/>
                  </a:cubicBezTo>
                  <a:cubicBezTo>
                    <a:pt x="18" y="22"/>
                    <a:pt x="18" y="22"/>
                    <a:pt x="18" y="22"/>
                  </a:cubicBezTo>
                  <a:cubicBezTo>
                    <a:pt x="16" y="20"/>
                    <a:pt x="16" y="20"/>
                    <a:pt x="16" y="20"/>
                  </a:cubicBezTo>
                  <a:cubicBezTo>
                    <a:pt x="7" y="28"/>
                    <a:pt x="7" y="28"/>
                    <a:pt x="7" y="28"/>
                  </a:cubicBezTo>
                  <a:cubicBezTo>
                    <a:pt x="6" y="27"/>
                    <a:pt x="6" y="27"/>
                    <a:pt x="6" y="27"/>
                  </a:cubicBezTo>
                  <a:cubicBezTo>
                    <a:pt x="15" y="19"/>
                    <a:pt x="15" y="19"/>
                    <a:pt x="15" y="19"/>
                  </a:cubicBezTo>
                  <a:cubicBezTo>
                    <a:pt x="5" y="9"/>
                    <a:pt x="5" y="9"/>
                    <a:pt x="5" y="9"/>
                  </a:cubicBezTo>
                  <a:cubicBezTo>
                    <a:pt x="5" y="148"/>
                    <a:pt x="5" y="148"/>
                    <a:pt x="5" y="148"/>
                  </a:cubicBezTo>
                  <a:cubicBezTo>
                    <a:pt x="0" y="154"/>
                    <a:pt x="0" y="154"/>
                    <a:pt x="0" y="154"/>
                  </a:cubicBezTo>
                  <a:cubicBezTo>
                    <a:pt x="0" y="3"/>
                    <a:pt x="0" y="3"/>
                    <a:pt x="0" y="3"/>
                  </a:cubicBezTo>
                  <a:cubicBezTo>
                    <a:pt x="0" y="1"/>
                    <a:pt x="0" y="0"/>
                    <a:pt x="1" y="0"/>
                  </a:cubicBezTo>
                  <a:cubicBezTo>
                    <a:pt x="2" y="0"/>
                    <a:pt x="4" y="0"/>
                    <a:pt x="4" y="1"/>
                  </a:cubicBezTo>
                  <a:cubicBezTo>
                    <a:pt x="79" y="75"/>
                    <a:pt x="79" y="75"/>
                    <a:pt x="79" y="75"/>
                  </a:cubicBezTo>
                  <a:cubicBezTo>
                    <a:pt x="66" y="87"/>
                    <a:pt x="66" y="87"/>
                    <a:pt x="66" y="87"/>
                  </a:cubicBezTo>
                  <a:close/>
                </a:path>
              </a:pathLst>
            </a:custGeom>
            <a:grpFill/>
            <a:ln>
              <a:solidFill>
                <a:schemeClr val="accent2"/>
              </a:solidFill>
            </a:ln>
            <a:extLst/>
          </p:spPr>
          <p:txBody>
            <a:bodyPr vert="horz" wrap="square" lIns="91440" tIns="45720" rIns="91440" bIns="45720" numCol="1" anchor="t" anchorCtr="0" compatLnSpc="1"/>
            <a:lstStyle/>
            <a:p>
              <a:endParaRPr lang="zh-CN" altLang="en-US"/>
            </a:p>
          </p:txBody>
        </p:sp>
        <p:sp>
          <p:nvSpPr>
            <p:cNvPr id="43" name="Freeform 12"/>
            <p:cNvSpPr/>
            <p:nvPr/>
          </p:nvSpPr>
          <p:spPr bwMode="auto">
            <a:xfrm>
              <a:off x="1892" y="541"/>
              <a:ext cx="97" cy="188"/>
            </a:xfrm>
            <a:custGeom>
              <a:avLst/>
              <a:gdLst>
                <a:gd name="T0" fmla="*/ 0 w 41"/>
                <a:gd name="T1" fmla="*/ 79 h 79"/>
                <a:gd name="T2" fmla="*/ 0 w 41"/>
                <a:gd name="T3" fmla="*/ 3 h 79"/>
                <a:gd name="T4" fmla="*/ 2 w 41"/>
                <a:gd name="T5" fmla="*/ 0 h 79"/>
                <a:gd name="T6" fmla="*/ 5 w 41"/>
                <a:gd name="T7" fmla="*/ 1 h 79"/>
                <a:gd name="T8" fmla="*/ 41 w 41"/>
                <a:gd name="T9" fmla="*/ 38 h 79"/>
                <a:gd name="T10" fmla="*/ 37 w 41"/>
                <a:gd name="T11" fmla="*/ 41 h 79"/>
                <a:gd name="T12" fmla="*/ 5 w 41"/>
                <a:gd name="T13" fmla="*/ 10 h 79"/>
                <a:gd name="T14" fmla="*/ 5 w 41"/>
                <a:gd name="T15" fmla="*/ 73 h 79"/>
                <a:gd name="T16" fmla="*/ 0 w 41"/>
                <a:gd name="T17" fmla="*/ 7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 h="79">
                  <a:moveTo>
                    <a:pt x="0" y="79"/>
                  </a:moveTo>
                  <a:cubicBezTo>
                    <a:pt x="0" y="3"/>
                    <a:pt x="0" y="3"/>
                    <a:pt x="0" y="3"/>
                  </a:cubicBezTo>
                  <a:cubicBezTo>
                    <a:pt x="0" y="2"/>
                    <a:pt x="1" y="1"/>
                    <a:pt x="2" y="0"/>
                  </a:cubicBezTo>
                  <a:cubicBezTo>
                    <a:pt x="3" y="0"/>
                    <a:pt x="4" y="0"/>
                    <a:pt x="5" y="1"/>
                  </a:cubicBezTo>
                  <a:cubicBezTo>
                    <a:pt x="41" y="38"/>
                    <a:pt x="41" y="38"/>
                    <a:pt x="41" y="38"/>
                  </a:cubicBezTo>
                  <a:cubicBezTo>
                    <a:pt x="37" y="41"/>
                    <a:pt x="37" y="41"/>
                    <a:pt x="37" y="41"/>
                  </a:cubicBezTo>
                  <a:cubicBezTo>
                    <a:pt x="5" y="10"/>
                    <a:pt x="5" y="10"/>
                    <a:pt x="5" y="10"/>
                  </a:cubicBezTo>
                  <a:cubicBezTo>
                    <a:pt x="5" y="73"/>
                    <a:pt x="5" y="73"/>
                    <a:pt x="5" y="73"/>
                  </a:cubicBezTo>
                  <a:lnTo>
                    <a:pt x="0" y="79"/>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 name="Freeform 13"/>
            <p:cNvSpPr>
              <a:spLocks noEditPoints="1"/>
            </p:cNvSpPr>
            <p:nvPr/>
          </p:nvSpPr>
          <p:spPr bwMode="auto">
            <a:xfrm>
              <a:off x="1754" y="529"/>
              <a:ext cx="447" cy="446"/>
            </a:xfrm>
            <a:custGeom>
              <a:avLst/>
              <a:gdLst>
                <a:gd name="T0" fmla="*/ 2 w 188"/>
                <a:gd name="T1" fmla="*/ 151 h 187"/>
                <a:gd name="T2" fmla="*/ 36 w 188"/>
                <a:gd name="T3" fmla="*/ 185 h 187"/>
                <a:gd name="T4" fmla="*/ 43 w 188"/>
                <a:gd name="T5" fmla="*/ 185 h 187"/>
                <a:gd name="T6" fmla="*/ 186 w 188"/>
                <a:gd name="T7" fmla="*/ 43 h 187"/>
                <a:gd name="T8" fmla="*/ 186 w 188"/>
                <a:gd name="T9" fmla="*/ 36 h 187"/>
                <a:gd name="T10" fmla="*/ 152 w 188"/>
                <a:gd name="T11" fmla="*/ 2 h 187"/>
                <a:gd name="T12" fmla="*/ 145 w 188"/>
                <a:gd name="T13" fmla="*/ 2 h 187"/>
                <a:gd name="T14" fmla="*/ 2 w 188"/>
                <a:gd name="T15" fmla="*/ 144 h 187"/>
                <a:gd name="T16" fmla="*/ 2 w 188"/>
                <a:gd name="T17" fmla="*/ 151 h 187"/>
                <a:gd name="T18" fmla="*/ 6 w 188"/>
                <a:gd name="T19" fmla="*/ 148 h 187"/>
                <a:gd name="T20" fmla="*/ 148 w 188"/>
                <a:gd name="T21" fmla="*/ 5 h 187"/>
                <a:gd name="T22" fmla="*/ 182 w 188"/>
                <a:gd name="T23" fmla="*/ 39 h 187"/>
                <a:gd name="T24" fmla="*/ 173 w 188"/>
                <a:gd name="T25" fmla="*/ 48 h 187"/>
                <a:gd name="T26" fmla="*/ 148 w 188"/>
                <a:gd name="T27" fmla="*/ 23 h 187"/>
                <a:gd name="T28" fmla="*/ 145 w 188"/>
                <a:gd name="T29" fmla="*/ 26 h 187"/>
                <a:gd name="T30" fmla="*/ 170 w 188"/>
                <a:gd name="T31" fmla="*/ 51 h 187"/>
                <a:gd name="T32" fmla="*/ 162 w 188"/>
                <a:gd name="T33" fmla="*/ 59 h 187"/>
                <a:gd name="T34" fmla="*/ 149 w 188"/>
                <a:gd name="T35" fmla="*/ 47 h 187"/>
                <a:gd name="T36" fmla="*/ 146 w 188"/>
                <a:gd name="T37" fmla="*/ 50 h 187"/>
                <a:gd name="T38" fmla="*/ 159 w 188"/>
                <a:gd name="T39" fmla="*/ 62 h 187"/>
                <a:gd name="T40" fmla="*/ 151 w 188"/>
                <a:gd name="T41" fmla="*/ 70 h 187"/>
                <a:gd name="T42" fmla="*/ 138 w 188"/>
                <a:gd name="T43" fmla="*/ 58 h 187"/>
                <a:gd name="T44" fmla="*/ 135 w 188"/>
                <a:gd name="T45" fmla="*/ 61 h 187"/>
                <a:gd name="T46" fmla="*/ 148 w 188"/>
                <a:gd name="T47" fmla="*/ 73 h 187"/>
                <a:gd name="T48" fmla="*/ 139 w 188"/>
                <a:gd name="T49" fmla="*/ 82 h 187"/>
                <a:gd name="T50" fmla="*/ 127 w 188"/>
                <a:gd name="T51" fmla="*/ 69 h 187"/>
                <a:gd name="T52" fmla="*/ 124 w 188"/>
                <a:gd name="T53" fmla="*/ 72 h 187"/>
                <a:gd name="T54" fmla="*/ 136 w 188"/>
                <a:gd name="T55" fmla="*/ 85 h 187"/>
                <a:gd name="T56" fmla="*/ 128 w 188"/>
                <a:gd name="T57" fmla="*/ 93 h 187"/>
                <a:gd name="T58" fmla="*/ 103 w 188"/>
                <a:gd name="T59" fmla="*/ 68 h 187"/>
                <a:gd name="T60" fmla="*/ 100 w 188"/>
                <a:gd name="T61" fmla="*/ 71 h 187"/>
                <a:gd name="T62" fmla="*/ 125 w 188"/>
                <a:gd name="T63" fmla="*/ 96 h 187"/>
                <a:gd name="T64" fmla="*/ 117 w 188"/>
                <a:gd name="T65" fmla="*/ 104 h 187"/>
                <a:gd name="T66" fmla="*/ 104 w 188"/>
                <a:gd name="T67" fmla="*/ 92 h 187"/>
                <a:gd name="T68" fmla="*/ 101 w 188"/>
                <a:gd name="T69" fmla="*/ 95 h 187"/>
                <a:gd name="T70" fmla="*/ 114 w 188"/>
                <a:gd name="T71" fmla="*/ 107 h 187"/>
                <a:gd name="T72" fmla="*/ 106 w 188"/>
                <a:gd name="T73" fmla="*/ 115 h 187"/>
                <a:gd name="T74" fmla="*/ 93 w 188"/>
                <a:gd name="T75" fmla="*/ 103 h 187"/>
                <a:gd name="T76" fmla="*/ 90 w 188"/>
                <a:gd name="T77" fmla="*/ 105 h 187"/>
                <a:gd name="T78" fmla="*/ 103 w 188"/>
                <a:gd name="T79" fmla="*/ 118 h 187"/>
                <a:gd name="T80" fmla="*/ 94 w 188"/>
                <a:gd name="T81" fmla="*/ 127 h 187"/>
                <a:gd name="T82" fmla="*/ 82 w 188"/>
                <a:gd name="T83" fmla="*/ 114 h 187"/>
                <a:gd name="T84" fmla="*/ 79 w 188"/>
                <a:gd name="T85" fmla="*/ 117 h 187"/>
                <a:gd name="T86" fmla="*/ 91 w 188"/>
                <a:gd name="T87" fmla="*/ 130 h 187"/>
                <a:gd name="T88" fmla="*/ 84 w 188"/>
                <a:gd name="T89" fmla="*/ 137 h 187"/>
                <a:gd name="T90" fmla="*/ 59 w 188"/>
                <a:gd name="T91" fmla="*/ 111 h 187"/>
                <a:gd name="T92" fmla="*/ 56 w 188"/>
                <a:gd name="T93" fmla="*/ 114 h 187"/>
                <a:gd name="T94" fmla="*/ 81 w 188"/>
                <a:gd name="T95" fmla="*/ 140 h 187"/>
                <a:gd name="T96" fmla="*/ 74 w 188"/>
                <a:gd name="T97" fmla="*/ 147 h 187"/>
                <a:gd name="T98" fmla="*/ 61 w 188"/>
                <a:gd name="T99" fmla="*/ 135 h 187"/>
                <a:gd name="T100" fmla="*/ 58 w 188"/>
                <a:gd name="T101" fmla="*/ 138 h 187"/>
                <a:gd name="T102" fmla="*/ 71 w 188"/>
                <a:gd name="T103" fmla="*/ 150 h 187"/>
                <a:gd name="T104" fmla="*/ 63 w 188"/>
                <a:gd name="T105" fmla="*/ 158 h 187"/>
                <a:gd name="T106" fmla="*/ 50 w 188"/>
                <a:gd name="T107" fmla="*/ 146 h 187"/>
                <a:gd name="T108" fmla="*/ 47 w 188"/>
                <a:gd name="T109" fmla="*/ 149 h 187"/>
                <a:gd name="T110" fmla="*/ 60 w 188"/>
                <a:gd name="T111" fmla="*/ 161 h 187"/>
                <a:gd name="T112" fmla="*/ 51 w 188"/>
                <a:gd name="T113" fmla="*/ 170 h 187"/>
                <a:gd name="T114" fmla="*/ 38 w 188"/>
                <a:gd name="T115" fmla="*/ 158 h 187"/>
                <a:gd name="T116" fmla="*/ 35 w 188"/>
                <a:gd name="T117" fmla="*/ 161 h 187"/>
                <a:gd name="T118" fmla="*/ 48 w 188"/>
                <a:gd name="T119" fmla="*/ 173 h 187"/>
                <a:gd name="T120" fmla="*/ 40 w 188"/>
                <a:gd name="T121" fmla="*/ 182 h 187"/>
                <a:gd name="T122" fmla="*/ 6 w 188"/>
                <a:gd name="T123" fmla="*/ 148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88" h="187">
                  <a:moveTo>
                    <a:pt x="2" y="151"/>
                  </a:moveTo>
                  <a:cubicBezTo>
                    <a:pt x="36" y="185"/>
                    <a:pt x="36" y="185"/>
                    <a:pt x="36" y="185"/>
                  </a:cubicBezTo>
                  <a:cubicBezTo>
                    <a:pt x="38" y="187"/>
                    <a:pt x="41" y="187"/>
                    <a:pt x="43" y="185"/>
                  </a:cubicBezTo>
                  <a:cubicBezTo>
                    <a:pt x="186" y="43"/>
                    <a:pt x="186" y="43"/>
                    <a:pt x="186" y="43"/>
                  </a:cubicBezTo>
                  <a:cubicBezTo>
                    <a:pt x="188" y="41"/>
                    <a:pt x="188" y="37"/>
                    <a:pt x="186" y="36"/>
                  </a:cubicBezTo>
                  <a:cubicBezTo>
                    <a:pt x="152" y="2"/>
                    <a:pt x="152" y="2"/>
                    <a:pt x="152" y="2"/>
                  </a:cubicBezTo>
                  <a:cubicBezTo>
                    <a:pt x="150" y="0"/>
                    <a:pt x="147" y="0"/>
                    <a:pt x="145" y="2"/>
                  </a:cubicBezTo>
                  <a:cubicBezTo>
                    <a:pt x="2" y="144"/>
                    <a:pt x="2" y="144"/>
                    <a:pt x="2" y="144"/>
                  </a:cubicBezTo>
                  <a:cubicBezTo>
                    <a:pt x="0" y="146"/>
                    <a:pt x="0" y="150"/>
                    <a:pt x="2" y="151"/>
                  </a:cubicBezTo>
                  <a:close/>
                  <a:moveTo>
                    <a:pt x="6" y="148"/>
                  </a:moveTo>
                  <a:cubicBezTo>
                    <a:pt x="148" y="5"/>
                    <a:pt x="148" y="5"/>
                    <a:pt x="148" y="5"/>
                  </a:cubicBezTo>
                  <a:cubicBezTo>
                    <a:pt x="182" y="39"/>
                    <a:pt x="182" y="39"/>
                    <a:pt x="182" y="39"/>
                  </a:cubicBezTo>
                  <a:cubicBezTo>
                    <a:pt x="173" y="48"/>
                    <a:pt x="173" y="48"/>
                    <a:pt x="173" y="48"/>
                  </a:cubicBezTo>
                  <a:cubicBezTo>
                    <a:pt x="148" y="23"/>
                    <a:pt x="148" y="23"/>
                    <a:pt x="148" y="23"/>
                  </a:cubicBezTo>
                  <a:cubicBezTo>
                    <a:pt x="145" y="26"/>
                    <a:pt x="145" y="26"/>
                    <a:pt x="145" y="26"/>
                  </a:cubicBezTo>
                  <a:cubicBezTo>
                    <a:pt x="170" y="51"/>
                    <a:pt x="170" y="51"/>
                    <a:pt x="170" y="51"/>
                  </a:cubicBezTo>
                  <a:cubicBezTo>
                    <a:pt x="162" y="59"/>
                    <a:pt x="162" y="59"/>
                    <a:pt x="162" y="59"/>
                  </a:cubicBezTo>
                  <a:cubicBezTo>
                    <a:pt x="149" y="47"/>
                    <a:pt x="149" y="47"/>
                    <a:pt x="149" y="47"/>
                  </a:cubicBezTo>
                  <a:cubicBezTo>
                    <a:pt x="146" y="50"/>
                    <a:pt x="146" y="50"/>
                    <a:pt x="146" y="50"/>
                  </a:cubicBezTo>
                  <a:cubicBezTo>
                    <a:pt x="159" y="62"/>
                    <a:pt x="159" y="62"/>
                    <a:pt x="159" y="62"/>
                  </a:cubicBezTo>
                  <a:cubicBezTo>
                    <a:pt x="151" y="70"/>
                    <a:pt x="151" y="70"/>
                    <a:pt x="151" y="70"/>
                  </a:cubicBezTo>
                  <a:cubicBezTo>
                    <a:pt x="138" y="58"/>
                    <a:pt x="138" y="58"/>
                    <a:pt x="138" y="58"/>
                  </a:cubicBezTo>
                  <a:cubicBezTo>
                    <a:pt x="135" y="61"/>
                    <a:pt x="135" y="61"/>
                    <a:pt x="135" y="61"/>
                  </a:cubicBezTo>
                  <a:cubicBezTo>
                    <a:pt x="148" y="73"/>
                    <a:pt x="148" y="73"/>
                    <a:pt x="148" y="73"/>
                  </a:cubicBezTo>
                  <a:cubicBezTo>
                    <a:pt x="139" y="82"/>
                    <a:pt x="139" y="82"/>
                    <a:pt x="139" y="82"/>
                  </a:cubicBezTo>
                  <a:cubicBezTo>
                    <a:pt x="127" y="69"/>
                    <a:pt x="127" y="69"/>
                    <a:pt x="127" y="69"/>
                  </a:cubicBezTo>
                  <a:cubicBezTo>
                    <a:pt x="124" y="72"/>
                    <a:pt x="124" y="72"/>
                    <a:pt x="124" y="72"/>
                  </a:cubicBezTo>
                  <a:cubicBezTo>
                    <a:pt x="136" y="85"/>
                    <a:pt x="136" y="85"/>
                    <a:pt x="136" y="85"/>
                  </a:cubicBezTo>
                  <a:cubicBezTo>
                    <a:pt x="128" y="93"/>
                    <a:pt x="128" y="93"/>
                    <a:pt x="128" y="93"/>
                  </a:cubicBezTo>
                  <a:cubicBezTo>
                    <a:pt x="103" y="68"/>
                    <a:pt x="103" y="68"/>
                    <a:pt x="103" y="68"/>
                  </a:cubicBezTo>
                  <a:cubicBezTo>
                    <a:pt x="100" y="71"/>
                    <a:pt x="100" y="71"/>
                    <a:pt x="100" y="71"/>
                  </a:cubicBezTo>
                  <a:cubicBezTo>
                    <a:pt x="125" y="96"/>
                    <a:pt x="125" y="96"/>
                    <a:pt x="125" y="96"/>
                  </a:cubicBezTo>
                  <a:cubicBezTo>
                    <a:pt x="117" y="104"/>
                    <a:pt x="117" y="104"/>
                    <a:pt x="117" y="104"/>
                  </a:cubicBezTo>
                  <a:cubicBezTo>
                    <a:pt x="104" y="92"/>
                    <a:pt x="104" y="92"/>
                    <a:pt x="104" y="92"/>
                  </a:cubicBezTo>
                  <a:cubicBezTo>
                    <a:pt x="101" y="95"/>
                    <a:pt x="101" y="95"/>
                    <a:pt x="101" y="95"/>
                  </a:cubicBezTo>
                  <a:cubicBezTo>
                    <a:pt x="114" y="107"/>
                    <a:pt x="114" y="107"/>
                    <a:pt x="114" y="107"/>
                  </a:cubicBezTo>
                  <a:cubicBezTo>
                    <a:pt x="106" y="115"/>
                    <a:pt x="106" y="115"/>
                    <a:pt x="106" y="115"/>
                  </a:cubicBezTo>
                  <a:cubicBezTo>
                    <a:pt x="93" y="103"/>
                    <a:pt x="93" y="103"/>
                    <a:pt x="93" y="103"/>
                  </a:cubicBezTo>
                  <a:cubicBezTo>
                    <a:pt x="90" y="105"/>
                    <a:pt x="90" y="105"/>
                    <a:pt x="90" y="105"/>
                  </a:cubicBezTo>
                  <a:cubicBezTo>
                    <a:pt x="103" y="118"/>
                    <a:pt x="103" y="118"/>
                    <a:pt x="103" y="118"/>
                  </a:cubicBezTo>
                  <a:cubicBezTo>
                    <a:pt x="94" y="127"/>
                    <a:pt x="94" y="127"/>
                    <a:pt x="94" y="127"/>
                  </a:cubicBezTo>
                  <a:cubicBezTo>
                    <a:pt x="82" y="114"/>
                    <a:pt x="82" y="114"/>
                    <a:pt x="82" y="114"/>
                  </a:cubicBezTo>
                  <a:cubicBezTo>
                    <a:pt x="79" y="117"/>
                    <a:pt x="79" y="117"/>
                    <a:pt x="79" y="117"/>
                  </a:cubicBezTo>
                  <a:cubicBezTo>
                    <a:pt x="91" y="130"/>
                    <a:pt x="91" y="130"/>
                    <a:pt x="91" y="130"/>
                  </a:cubicBezTo>
                  <a:cubicBezTo>
                    <a:pt x="84" y="137"/>
                    <a:pt x="84" y="137"/>
                    <a:pt x="84" y="137"/>
                  </a:cubicBezTo>
                  <a:cubicBezTo>
                    <a:pt x="59" y="111"/>
                    <a:pt x="59" y="111"/>
                    <a:pt x="59" y="111"/>
                  </a:cubicBezTo>
                  <a:cubicBezTo>
                    <a:pt x="56" y="114"/>
                    <a:pt x="56" y="114"/>
                    <a:pt x="56" y="114"/>
                  </a:cubicBezTo>
                  <a:cubicBezTo>
                    <a:pt x="81" y="140"/>
                    <a:pt x="81" y="140"/>
                    <a:pt x="81" y="140"/>
                  </a:cubicBezTo>
                  <a:cubicBezTo>
                    <a:pt x="74" y="147"/>
                    <a:pt x="74" y="147"/>
                    <a:pt x="74" y="147"/>
                  </a:cubicBezTo>
                  <a:cubicBezTo>
                    <a:pt x="61" y="135"/>
                    <a:pt x="61" y="135"/>
                    <a:pt x="61" y="135"/>
                  </a:cubicBezTo>
                  <a:cubicBezTo>
                    <a:pt x="58" y="138"/>
                    <a:pt x="58" y="138"/>
                    <a:pt x="58" y="138"/>
                  </a:cubicBezTo>
                  <a:cubicBezTo>
                    <a:pt x="71" y="150"/>
                    <a:pt x="71" y="150"/>
                    <a:pt x="71" y="150"/>
                  </a:cubicBezTo>
                  <a:cubicBezTo>
                    <a:pt x="63" y="158"/>
                    <a:pt x="63" y="158"/>
                    <a:pt x="63" y="158"/>
                  </a:cubicBezTo>
                  <a:cubicBezTo>
                    <a:pt x="50" y="146"/>
                    <a:pt x="50" y="146"/>
                    <a:pt x="50" y="146"/>
                  </a:cubicBezTo>
                  <a:cubicBezTo>
                    <a:pt x="47" y="149"/>
                    <a:pt x="47" y="149"/>
                    <a:pt x="47" y="149"/>
                  </a:cubicBezTo>
                  <a:cubicBezTo>
                    <a:pt x="60" y="161"/>
                    <a:pt x="60" y="161"/>
                    <a:pt x="60" y="161"/>
                  </a:cubicBezTo>
                  <a:cubicBezTo>
                    <a:pt x="51" y="170"/>
                    <a:pt x="51" y="170"/>
                    <a:pt x="51" y="170"/>
                  </a:cubicBezTo>
                  <a:cubicBezTo>
                    <a:pt x="38" y="158"/>
                    <a:pt x="38" y="158"/>
                    <a:pt x="38" y="158"/>
                  </a:cubicBezTo>
                  <a:cubicBezTo>
                    <a:pt x="35" y="161"/>
                    <a:pt x="35" y="161"/>
                    <a:pt x="35" y="161"/>
                  </a:cubicBezTo>
                  <a:cubicBezTo>
                    <a:pt x="48" y="173"/>
                    <a:pt x="48" y="173"/>
                    <a:pt x="48" y="173"/>
                  </a:cubicBezTo>
                  <a:cubicBezTo>
                    <a:pt x="40" y="182"/>
                    <a:pt x="40" y="182"/>
                    <a:pt x="40" y="182"/>
                  </a:cubicBezTo>
                  <a:lnTo>
                    <a:pt x="6" y="148"/>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45" name="Freeform 5"/>
          <p:cNvSpPr>
            <a:spLocks noChangeAspect="1" noEditPoints="1"/>
          </p:cNvSpPr>
          <p:nvPr/>
        </p:nvSpPr>
        <p:spPr bwMode="auto">
          <a:xfrm>
            <a:off x="4430281" y="3106852"/>
            <a:ext cx="270000" cy="200094"/>
          </a:xfrm>
          <a:custGeom>
            <a:avLst/>
            <a:gdLst>
              <a:gd name="T0" fmla="*/ 243 w 263"/>
              <a:gd name="T1" fmla="*/ 34 h 194"/>
              <a:gd name="T2" fmla="*/ 250 w 263"/>
              <a:gd name="T3" fmla="*/ 26 h 194"/>
              <a:gd name="T4" fmla="*/ 29 w 263"/>
              <a:gd name="T5" fmla="*/ 19 h 194"/>
              <a:gd name="T6" fmla="*/ 23 w 263"/>
              <a:gd name="T7" fmla="*/ 69 h 194"/>
              <a:gd name="T8" fmla="*/ 19 w 263"/>
              <a:gd name="T9" fmla="*/ 80 h 194"/>
              <a:gd name="T10" fmla="*/ 25 w 263"/>
              <a:gd name="T11" fmla="*/ 105 h 194"/>
              <a:gd name="T12" fmla="*/ 14 w 263"/>
              <a:gd name="T13" fmla="*/ 116 h 194"/>
              <a:gd name="T14" fmla="*/ 21 w 263"/>
              <a:gd name="T15" fmla="*/ 165 h 194"/>
              <a:gd name="T16" fmla="*/ 246 w 263"/>
              <a:gd name="T17" fmla="*/ 161 h 194"/>
              <a:gd name="T18" fmla="*/ 236 w 263"/>
              <a:gd name="T19" fmla="*/ 127 h 194"/>
              <a:gd name="T20" fmla="*/ 243 w 263"/>
              <a:gd name="T21" fmla="*/ 119 h 194"/>
              <a:gd name="T22" fmla="*/ 248 w 263"/>
              <a:gd name="T23" fmla="*/ 92 h 194"/>
              <a:gd name="T24" fmla="*/ 254 w 263"/>
              <a:gd name="T25" fmla="*/ 68 h 194"/>
              <a:gd name="T26" fmla="*/ 124 w 263"/>
              <a:gd name="T27" fmla="*/ 58 h 194"/>
              <a:gd name="T28" fmla="*/ 224 w 263"/>
              <a:gd name="T29" fmla="*/ 38 h 194"/>
              <a:gd name="T30" fmla="*/ 233 w 263"/>
              <a:gd name="T31" fmla="*/ 57 h 194"/>
              <a:gd name="T32" fmla="*/ 220 w 263"/>
              <a:gd name="T33" fmla="*/ 64 h 194"/>
              <a:gd name="T34" fmla="*/ 124 w 263"/>
              <a:gd name="T35" fmla="*/ 58 h 194"/>
              <a:gd name="T36" fmla="*/ 38 w 263"/>
              <a:gd name="T37" fmla="*/ 84 h 194"/>
              <a:gd name="T38" fmla="*/ 118 w 263"/>
              <a:gd name="T39" fmla="*/ 101 h 194"/>
              <a:gd name="T40" fmla="*/ 118 w 263"/>
              <a:gd name="T41" fmla="*/ 101 h 194"/>
              <a:gd name="T42" fmla="*/ 139 w 263"/>
              <a:gd name="T43" fmla="*/ 134 h 194"/>
              <a:gd name="T44" fmla="*/ 29 w 263"/>
              <a:gd name="T45" fmla="*/ 107 h 194"/>
              <a:gd name="T46" fmla="*/ 27 w 263"/>
              <a:gd name="T47" fmla="*/ 82 h 194"/>
              <a:gd name="T48" fmla="*/ 26 w 263"/>
              <a:gd name="T49" fmla="*/ 31 h 194"/>
              <a:gd name="T50" fmla="*/ 31 w 263"/>
              <a:gd name="T51" fmla="*/ 29 h 194"/>
              <a:gd name="T52" fmla="*/ 120 w 263"/>
              <a:gd name="T53" fmla="*/ 58 h 194"/>
              <a:gd name="T54" fmla="*/ 36 w 263"/>
              <a:gd name="T55" fmla="*/ 65 h 194"/>
              <a:gd name="T56" fmla="*/ 31 w 263"/>
              <a:gd name="T57" fmla="*/ 63 h 194"/>
              <a:gd name="T58" fmla="*/ 111 w 263"/>
              <a:gd name="T59" fmla="*/ 181 h 194"/>
              <a:gd name="T60" fmla="*/ 24 w 263"/>
              <a:gd name="T61" fmla="*/ 156 h 194"/>
              <a:gd name="T62" fmla="*/ 18 w 263"/>
              <a:gd name="T63" fmla="*/ 124 h 194"/>
              <a:gd name="T64" fmla="*/ 24 w 263"/>
              <a:gd name="T65" fmla="*/ 122 h 194"/>
              <a:gd name="T66" fmla="*/ 112 w 263"/>
              <a:gd name="T67" fmla="*/ 151 h 194"/>
              <a:gd name="T68" fmla="*/ 225 w 263"/>
              <a:gd name="T69" fmla="*/ 150 h 194"/>
              <a:gd name="T70" fmla="*/ 116 w 263"/>
              <a:gd name="T71" fmla="*/ 181 h 194"/>
              <a:gd name="T72" fmla="*/ 140 w 263"/>
              <a:gd name="T73" fmla="*/ 147 h 194"/>
              <a:gd name="T74" fmla="*/ 157 w 263"/>
              <a:gd name="T75" fmla="*/ 143 h 194"/>
              <a:gd name="T76" fmla="*/ 228 w 263"/>
              <a:gd name="T77" fmla="*/ 129 h 194"/>
              <a:gd name="T78" fmla="*/ 231 w 263"/>
              <a:gd name="T79" fmla="*/ 110 h 194"/>
              <a:gd name="T80" fmla="*/ 222 w 263"/>
              <a:gd name="T81" fmla="*/ 112 h 194"/>
              <a:gd name="T82" fmla="*/ 143 w 263"/>
              <a:gd name="T83" fmla="*/ 105 h 194"/>
              <a:gd name="T84" fmla="*/ 231 w 263"/>
              <a:gd name="T85" fmla="*/ 76 h 194"/>
              <a:gd name="T86" fmla="*/ 240 w 263"/>
              <a:gd name="T87" fmla="*/ 91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63" h="194">
                <a:moveTo>
                  <a:pt x="238" y="59"/>
                </a:moveTo>
                <a:cubicBezTo>
                  <a:pt x="237" y="51"/>
                  <a:pt x="236" y="38"/>
                  <a:pt x="243" y="34"/>
                </a:cubicBezTo>
                <a:cubicBezTo>
                  <a:pt x="244" y="34"/>
                  <a:pt x="244" y="34"/>
                  <a:pt x="244" y="33"/>
                </a:cubicBezTo>
                <a:cubicBezTo>
                  <a:pt x="249" y="32"/>
                  <a:pt x="253" y="29"/>
                  <a:pt x="250" y="26"/>
                </a:cubicBezTo>
                <a:cubicBezTo>
                  <a:pt x="166" y="0"/>
                  <a:pt x="166" y="0"/>
                  <a:pt x="166" y="0"/>
                </a:cubicBezTo>
                <a:cubicBezTo>
                  <a:pt x="29" y="19"/>
                  <a:pt x="29" y="19"/>
                  <a:pt x="29" y="19"/>
                </a:cubicBezTo>
                <a:cubicBezTo>
                  <a:pt x="29" y="19"/>
                  <a:pt x="13" y="21"/>
                  <a:pt x="15" y="46"/>
                </a:cubicBezTo>
                <a:cubicBezTo>
                  <a:pt x="15" y="59"/>
                  <a:pt x="20" y="65"/>
                  <a:pt x="23" y="69"/>
                </a:cubicBezTo>
                <a:cubicBezTo>
                  <a:pt x="12" y="72"/>
                  <a:pt x="12" y="72"/>
                  <a:pt x="12" y="72"/>
                </a:cubicBezTo>
                <a:cubicBezTo>
                  <a:pt x="9" y="76"/>
                  <a:pt x="13" y="78"/>
                  <a:pt x="19" y="80"/>
                </a:cubicBezTo>
                <a:cubicBezTo>
                  <a:pt x="19" y="80"/>
                  <a:pt x="19" y="80"/>
                  <a:pt x="19" y="80"/>
                </a:cubicBezTo>
                <a:cubicBezTo>
                  <a:pt x="26" y="85"/>
                  <a:pt x="26" y="98"/>
                  <a:pt x="25" y="105"/>
                </a:cubicBezTo>
                <a:cubicBezTo>
                  <a:pt x="0" y="112"/>
                  <a:pt x="9" y="115"/>
                  <a:pt x="9" y="115"/>
                </a:cubicBezTo>
                <a:cubicBezTo>
                  <a:pt x="14" y="116"/>
                  <a:pt x="14" y="116"/>
                  <a:pt x="14" y="116"/>
                </a:cubicBezTo>
                <a:cubicBezTo>
                  <a:pt x="10" y="119"/>
                  <a:pt x="6" y="126"/>
                  <a:pt x="7" y="139"/>
                </a:cubicBezTo>
                <a:cubicBezTo>
                  <a:pt x="9" y="163"/>
                  <a:pt x="21" y="165"/>
                  <a:pt x="21" y="165"/>
                </a:cubicBezTo>
                <a:cubicBezTo>
                  <a:pt x="111" y="194"/>
                  <a:pt x="111" y="194"/>
                  <a:pt x="111" y="194"/>
                </a:cubicBezTo>
                <a:cubicBezTo>
                  <a:pt x="246" y="161"/>
                  <a:pt x="246" y="161"/>
                  <a:pt x="246" y="161"/>
                </a:cubicBezTo>
                <a:cubicBezTo>
                  <a:pt x="246" y="161"/>
                  <a:pt x="255" y="159"/>
                  <a:pt x="230" y="152"/>
                </a:cubicBezTo>
                <a:cubicBezTo>
                  <a:pt x="229" y="144"/>
                  <a:pt x="229" y="131"/>
                  <a:pt x="236" y="127"/>
                </a:cubicBezTo>
                <a:cubicBezTo>
                  <a:pt x="236" y="127"/>
                  <a:pt x="236" y="127"/>
                  <a:pt x="236" y="126"/>
                </a:cubicBezTo>
                <a:cubicBezTo>
                  <a:pt x="242" y="125"/>
                  <a:pt x="246" y="122"/>
                  <a:pt x="243" y="119"/>
                </a:cubicBezTo>
                <a:cubicBezTo>
                  <a:pt x="237" y="117"/>
                  <a:pt x="237" y="117"/>
                  <a:pt x="237" y="117"/>
                </a:cubicBezTo>
                <a:cubicBezTo>
                  <a:pt x="241" y="114"/>
                  <a:pt x="247" y="108"/>
                  <a:pt x="248" y="92"/>
                </a:cubicBezTo>
                <a:cubicBezTo>
                  <a:pt x="248" y="81"/>
                  <a:pt x="245" y="75"/>
                  <a:pt x="242" y="71"/>
                </a:cubicBezTo>
                <a:cubicBezTo>
                  <a:pt x="254" y="68"/>
                  <a:pt x="254" y="68"/>
                  <a:pt x="254" y="68"/>
                </a:cubicBezTo>
                <a:cubicBezTo>
                  <a:pt x="254" y="68"/>
                  <a:pt x="263" y="66"/>
                  <a:pt x="238" y="59"/>
                </a:cubicBezTo>
                <a:close/>
                <a:moveTo>
                  <a:pt x="124" y="58"/>
                </a:moveTo>
                <a:cubicBezTo>
                  <a:pt x="147" y="54"/>
                  <a:pt x="147" y="54"/>
                  <a:pt x="147" y="54"/>
                </a:cubicBezTo>
                <a:cubicBezTo>
                  <a:pt x="224" y="38"/>
                  <a:pt x="224" y="38"/>
                  <a:pt x="224" y="38"/>
                </a:cubicBezTo>
                <a:cubicBezTo>
                  <a:pt x="235" y="36"/>
                  <a:pt x="235" y="36"/>
                  <a:pt x="235" y="36"/>
                </a:cubicBezTo>
                <a:cubicBezTo>
                  <a:pt x="232" y="42"/>
                  <a:pt x="232" y="51"/>
                  <a:pt x="233" y="57"/>
                </a:cubicBezTo>
                <a:cubicBezTo>
                  <a:pt x="233" y="59"/>
                  <a:pt x="233" y="60"/>
                  <a:pt x="233" y="61"/>
                </a:cubicBezTo>
                <a:cubicBezTo>
                  <a:pt x="220" y="64"/>
                  <a:pt x="220" y="64"/>
                  <a:pt x="220" y="64"/>
                </a:cubicBezTo>
                <a:cubicBezTo>
                  <a:pt x="123" y="88"/>
                  <a:pt x="123" y="88"/>
                  <a:pt x="123" y="88"/>
                </a:cubicBezTo>
                <a:lnTo>
                  <a:pt x="124" y="58"/>
                </a:lnTo>
                <a:close/>
                <a:moveTo>
                  <a:pt x="27" y="82"/>
                </a:moveTo>
                <a:cubicBezTo>
                  <a:pt x="38" y="84"/>
                  <a:pt x="38" y="84"/>
                  <a:pt x="38" y="84"/>
                </a:cubicBezTo>
                <a:cubicBezTo>
                  <a:pt x="112" y="100"/>
                  <a:pt x="112" y="100"/>
                  <a:pt x="112" y="100"/>
                </a:cubicBezTo>
                <a:cubicBezTo>
                  <a:pt x="118" y="101"/>
                  <a:pt x="118" y="101"/>
                  <a:pt x="118" y="101"/>
                </a:cubicBezTo>
                <a:cubicBezTo>
                  <a:pt x="118" y="101"/>
                  <a:pt x="118" y="101"/>
                  <a:pt x="118" y="101"/>
                </a:cubicBezTo>
                <a:cubicBezTo>
                  <a:pt x="118" y="101"/>
                  <a:pt x="118" y="101"/>
                  <a:pt x="118" y="101"/>
                </a:cubicBezTo>
                <a:cubicBezTo>
                  <a:pt x="138" y="105"/>
                  <a:pt x="138" y="105"/>
                  <a:pt x="138" y="105"/>
                </a:cubicBezTo>
                <a:cubicBezTo>
                  <a:pt x="139" y="134"/>
                  <a:pt x="139" y="134"/>
                  <a:pt x="139" y="134"/>
                </a:cubicBezTo>
                <a:cubicBezTo>
                  <a:pt x="39" y="110"/>
                  <a:pt x="39" y="110"/>
                  <a:pt x="39" y="110"/>
                </a:cubicBezTo>
                <a:cubicBezTo>
                  <a:pt x="29" y="107"/>
                  <a:pt x="29" y="107"/>
                  <a:pt x="29" y="107"/>
                </a:cubicBezTo>
                <a:cubicBezTo>
                  <a:pt x="29" y="106"/>
                  <a:pt x="30" y="105"/>
                  <a:pt x="30" y="104"/>
                </a:cubicBezTo>
                <a:cubicBezTo>
                  <a:pt x="30" y="98"/>
                  <a:pt x="30" y="89"/>
                  <a:pt x="27" y="82"/>
                </a:cubicBezTo>
                <a:close/>
                <a:moveTo>
                  <a:pt x="22" y="45"/>
                </a:moveTo>
                <a:cubicBezTo>
                  <a:pt x="22" y="38"/>
                  <a:pt x="23" y="33"/>
                  <a:pt x="26" y="31"/>
                </a:cubicBezTo>
                <a:cubicBezTo>
                  <a:pt x="27" y="30"/>
                  <a:pt x="29" y="29"/>
                  <a:pt x="30" y="29"/>
                </a:cubicBezTo>
                <a:cubicBezTo>
                  <a:pt x="31" y="29"/>
                  <a:pt x="31" y="29"/>
                  <a:pt x="31" y="29"/>
                </a:cubicBezTo>
                <a:cubicBezTo>
                  <a:pt x="90" y="49"/>
                  <a:pt x="90" y="49"/>
                  <a:pt x="90" y="49"/>
                </a:cubicBezTo>
                <a:cubicBezTo>
                  <a:pt x="120" y="58"/>
                  <a:pt x="120" y="58"/>
                  <a:pt x="120" y="58"/>
                </a:cubicBezTo>
                <a:cubicBezTo>
                  <a:pt x="119" y="88"/>
                  <a:pt x="119" y="88"/>
                  <a:pt x="119" y="88"/>
                </a:cubicBezTo>
                <a:cubicBezTo>
                  <a:pt x="36" y="65"/>
                  <a:pt x="36" y="65"/>
                  <a:pt x="36" y="65"/>
                </a:cubicBezTo>
                <a:cubicBezTo>
                  <a:pt x="32" y="64"/>
                  <a:pt x="32" y="64"/>
                  <a:pt x="32" y="64"/>
                </a:cubicBezTo>
                <a:cubicBezTo>
                  <a:pt x="32" y="64"/>
                  <a:pt x="31" y="64"/>
                  <a:pt x="31" y="63"/>
                </a:cubicBezTo>
                <a:cubicBezTo>
                  <a:pt x="31" y="63"/>
                  <a:pt x="23" y="63"/>
                  <a:pt x="22" y="45"/>
                </a:cubicBezTo>
                <a:close/>
                <a:moveTo>
                  <a:pt x="111" y="181"/>
                </a:moveTo>
                <a:cubicBezTo>
                  <a:pt x="24" y="157"/>
                  <a:pt x="24" y="157"/>
                  <a:pt x="24" y="157"/>
                </a:cubicBezTo>
                <a:cubicBezTo>
                  <a:pt x="24" y="157"/>
                  <a:pt x="24" y="157"/>
                  <a:pt x="24" y="156"/>
                </a:cubicBezTo>
                <a:cubicBezTo>
                  <a:pt x="23" y="156"/>
                  <a:pt x="15" y="156"/>
                  <a:pt x="15" y="138"/>
                </a:cubicBezTo>
                <a:cubicBezTo>
                  <a:pt x="15" y="131"/>
                  <a:pt x="16" y="126"/>
                  <a:pt x="18" y="124"/>
                </a:cubicBezTo>
                <a:cubicBezTo>
                  <a:pt x="20" y="123"/>
                  <a:pt x="21" y="122"/>
                  <a:pt x="23" y="122"/>
                </a:cubicBezTo>
                <a:cubicBezTo>
                  <a:pt x="23" y="122"/>
                  <a:pt x="24" y="122"/>
                  <a:pt x="24" y="122"/>
                </a:cubicBezTo>
                <a:cubicBezTo>
                  <a:pt x="24" y="122"/>
                  <a:pt x="24" y="122"/>
                  <a:pt x="24" y="122"/>
                </a:cubicBezTo>
                <a:cubicBezTo>
                  <a:pt x="112" y="151"/>
                  <a:pt x="112" y="151"/>
                  <a:pt x="112" y="151"/>
                </a:cubicBezTo>
                <a:lnTo>
                  <a:pt x="111" y="181"/>
                </a:lnTo>
                <a:close/>
                <a:moveTo>
                  <a:pt x="225" y="150"/>
                </a:moveTo>
                <a:cubicBezTo>
                  <a:pt x="225" y="152"/>
                  <a:pt x="225" y="153"/>
                  <a:pt x="225" y="154"/>
                </a:cubicBezTo>
                <a:cubicBezTo>
                  <a:pt x="116" y="181"/>
                  <a:pt x="116" y="181"/>
                  <a:pt x="116" y="181"/>
                </a:cubicBezTo>
                <a:cubicBezTo>
                  <a:pt x="117" y="151"/>
                  <a:pt x="117" y="151"/>
                  <a:pt x="117" y="151"/>
                </a:cubicBezTo>
                <a:cubicBezTo>
                  <a:pt x="140" y="147"/>
                  <a:pt x="140" y="147"/>
                  <a:pt x="140" y="147"/>
                </a:cubicBezTo>
                <a:cubicBezTo>
                  <a:pt x="144" y="147"/>
                  <a:pt x="144" y="147"/>
                  <a:pt x="144" y="147"/>
                </a:cubicBezTo>
                <a:cubicBezTo>
                  <a:pt x="157" y="143"/>
                  <a:pt x="157" y="143"/>
                  <a:pt x="157" y="143"/>
                </a:cubicBezTo>
                <a:cubicBezTo>
                  <a:pt x="216" y="131"/>
                  <a:pt x="216" y="131"/>
                  <a:pt x="216" y="131"/>
                </a:cubicBezTo>
                <a:cubicBezTo>
                  <a:pt x="228" y="129"/>
                  <a:pt x="228" y="129"/>
                  <a:pt x="228" y="129"/>
                </a:cubicBezTo>
                <a:cubicBezTo>
                  <a:pt x="224" y="135"/>
                  <a:pt x="224" y="144"/>
                  <a:pt x="225" y="150"/>
                </a:cubicBezTo>
                <a:close/>
                <a:moveTo>
                  <a:pt x="231" y="110"/>
                </a:moveTo>
                <a:cubicBezTo>
                  <a:pt x="231" y="110"/>
                  <a:pt x="231" y="110"/>
                  <a:pt x="230" y="110"/>
                </a:cubicBezTo>
                <a:cubicBezTo>
                  <a:pt x="222" y="112"/>
                  <a:pt x="222" y="112"/>
                  <a:pt x="222" y="112"/>
                </a:cubicBezTo>
                <a:cubicBezTo>
                  <a:pt x="144" y="134"/>
                  <a:pt x="144" y="134"/>
                  <a:pt x="144" y="134"/>
                </a:cubicBezTo>
                <a:cubicBezTo>
                  <a:pt x="143" y="105"/>
                  <a:pt x="143" y="105"/>
                  <a:pt x="143" y="105"/>
                </a:cubicBezTo>
                <a:cubicBezTo>
                  <a:pt x="168" y="96"/>
                  <a:pt x="168" y="96"/>
                  <a:pt x="168" y="96"/>
                </a:cubicBezTo>
                <a:cubicBezTo>
                  <a:pt x="231" y="76"/>
                  <a:pt x="231" y="76"/>
                  <a:pt x="231" y="76"/>
                </a:cubicBezTo>
                <a:cubicBezTo>
                  <a:pt x="231" y="76"/>
                  <a:pt x="234" y="75"/>
                  <a:pt x="237" y="78"/>
                </a:cubicBezTo>
                <a:cubicBezTo>
                  <a:pt x="239" y="80"/>
                  <a:pt x="240" y="85"/>
                  <a:pt x="240" y="91"/>
                </a:cubicBezTo>
                <a:cubicBezTo>
                  <a:pt x="239" y="109"/>
                  <a:pt x="231" y="110"/>
                  <a:pt x="231" y="110"/>
                </a:cubicBezTo>
                <a:close/>
              </a:path>
            </a:pathLst>
          </a:custGeom>
          <a:solidFill>
            <a:schemeClr val="accent3"/>
          </a:solidFill>
          <a:ln>
            <a:noFill/>
          </a:ln>
        </p:spPr>
        <p:txBody>
          <a:bodyPr vert="horz" wrap="square" lIns="68580" tIns="34290" rIns="68580" bIns="34290" numCol="1" anchor="t" anchorCtr="0" compatLnSpc="1"/>
          <a:lstStyle/>
          <a:p>
            <a:endParaRPr lang="zh-CN" altLang="en-US"/>
          </a:p>
        </p:txBody>
      </p:sp>
      <p:sp>
        <p:nvSpPr>
          <p:cNvPr id="46" name="圆角矩形 45"/>
          <p:cNvSpPr>
            <a:spLocks noChangeAspect="1"/>
          </p:cNvSpPr>
          <p:nvPr/>
        </p:nvSpPr>
        <p:spPr>
          <a:xfrm>
            <a:off x="4369500" y="1838565"/>
            <a:ext cx="405000" cy="405125"/>
          </a:xfrm>
          <a:prstGeom prst="round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7" name="圆角矩形 46"/>
          <p:cNvSpPr>
            <a:spLocks noChangeAspect="1"/>
          </p:cNvSpPr>
          <p:nvPr/>
        </p:nvSpPr>
        <p:spPr>
          <a:xfrm>
            <a:off x="4369500" y="2421451"/>
            <a:ext cx="405000" cy="405125"/>
          </a:xfrm>
          <a:prstGeom prst="roundRect">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8" name="圆角矩形 47"/>
          <p:cNvSpPr>
            <a:spLocks noChangeAspect="1"/>
          </p:cNvSpPr>
          <p:nvPr/>
        </p:nvSpPr>
        <p:spPr>
          <a:xfrm>
            <a:off x="4369500" y="3004336"/>
            <a:ext cx="405000" cy="405125"/>
          </a:xfrm>
          <a:prstGeom prst="roundRect">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9" name="矩形 48"/>
          <p:cNvSpPr/>
          <p:nvPr/>
        </p:nvSpPr>
        <p:spPr>
          <a:xfrm>
            <a:off x="4842000" y="1817700"/>
            <a:ext cx="3672160" cy="429348"/>
          </a:xfrm>
          <a:prstGeom prst="rect">
            <a:avLst/>
          </a:prstGeom>
          <a:solidFill>
            <a:schemeClr val="accent1"/>
          </a:solidFill>
        </p:spPr>
        <p:txBody>
          <a:bodyPr wrap="square" lIns="68580" tIns="34290" rIns="68580" bIns="34290">
            <a:spAutoFit/>
          </a:bodyPr>
          <a:lstStyle/>
          <a:p>
            <a:pPr algn="ctr">
              <a:lnSpc>
                <a:spcPct val="130000"/>
              </a:lnSpc>
              <a:defRPr/>
            </a:pPr>
            <a:r>
              <a:rPr lang="zh-CN" altLang="en-US" sz="900"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请在此处输入您的文本请在此处输入您的文本</a:t>
            </a:r>
            <a:endParaRPr lang="en-US" altLang="zh-CN" sz="900"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a:p>
            <a:pPr algn="ctr">
              <a:lnSpc>
                <a:spcPct val="130000"/>
              </a:lnSpc>
              <a:defRPr/>
            </a:pPr>
            <a:r>
              <a:rPr lang="zh-CN" altLang="en-US" sz="900"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请在此处输入您的文本请在此处输入您的文本</a:t>
            </a:r>
            <a:endParaRPr lang="en-US" altLang="zh-CN" sz="900" kern="0" dirty="0">
              <a:solidFill>
                <a:schemeClr val="bg1"/>
              </a:solidFill>
              <a:latin typeface="微软雅黑" panose="020B0503020204020204" pitchFamily="34" charset="-122"/>
              <a:ea typeface="微软雅黑" panose="020B0503020204020204" pitchFamily="34" charset="-122"/>
            </a:endParaRPr>
          </a:p>
        </p:txBody>
      </p:sp>
      <p:sp>
        <p:nvSpPr>
          <p:cNvPr id="50" name="矩形 49"/>
          <p:cNvSpPr/>
          <p:nvPr/>
        </p:nvSpPr>
        <p:spPr>
          <a:xfrm>
            <a:off x="4842000" y="2407066"/>
            <a:ext cx="3672160" cy="429348"/>
          </a:xfrm>
          <a:prstGeom prst="rect">
            <a:avLst/>
          </a:prstGeom>
          <a:solidFill>
            <a:schemeClr val="accent2"/>
          </a:solidFill>
        </p:spPr>
        <p:txBody>
          <a:bodyPr wrap="square" lIns="68580" tIns="34290" rIns="68580" bIns="34290">
            <a:spAutoFit/>
          </a:bodyPr>
          <a:lstStyle/>
          <a:p>
            <a:pPr algn="ctr">
              <a:lnSpc>
                <a:spcPct val="130000"/>
              </a:lnSpc>
              <a:defRPr/>
            </a:pPr>
            <a:r>
              <a:rPr lang="zh-CN" altLang="en-US" sz="900"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请在此处输入您的文本请在此处输入您的文本</a:t>
            </a:r>
            <a:endParaRPr lang="en-US" altLang="zh-CN" sz="900"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a:p>
            <a:pPr algn="ctr">
              <a:lnSpc>
                <a:spcPct val="130000"/>
              </a:lnSpc>
              <a:defRPr/>
            </a:pPr>
            <a:r>
              <a:rPr lang="zh-CN" altLang="en-US" sz="900"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请在此处输入您的文本请在此处输入您的文本</a:t>
            </a:r>
            <a:endParaRPr lang="en-US" altLang="zh-CN" sz="900" kern="0" dirty="0">
              <a:solidFill>
                <a:schemeClr val="bg1"/>
              </a:solidFill>
              <a:latin typeface="微软雅黑" panose="020B0503020204020204" pitchFamily="34" charset="-122"/>
              <a:ea typeface="微软雅黑" panose="020B0503020204020204" pitchFamily="34" charset="-122"/>
            </a:endParaRPr>
          </a:p>
        </p:txBody>
      </p:sp>
      <p:sp>
        <p:nvSpPr>
          <p:cNvPr id="51" name="矩形 50"/>
          <p:cNvSpPr/>
          <p:nvPr/>
        </p:nvSpPr>
        <p:spPr>
          <a:xfrm>
            <a:off x="4842000" y="2992813"/>
            <a:ext cx="3672160" cy="429348"/>
          </a:xfrm>
          <a:prstGeom prst="rect">
            <a:avLst/>
          </a:prstGeom>
          <a:solidFill>
            <a:schemeClr val="accent3"/>
          </a:solidFill>
        </p:spPr>
        <p:txBody>
          <a:bodyPr wrap="square" lIns="68580" tIns="34290" rIns="68580" bIns="34290">
            <a:spAutoFit/>
          </a:bodyPr>
          <a:lstStyle/>
          <a:p>
            <a:pPr algn="ctr">
              <a:lnSpc>
                <a:spcPct val="130000"/>
              </a:lnSpc>
              <a:defRPr/>
            </a:pPr>
            <a:r>
              <a:rPr lang="zh-CN" altLang="en-US" sz="900"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请在此处输入您的文本请在此处输入您的文本</a:t>
            </a:r>
            <a:endParaRPr lang="en-US" altLang="zh-CN" sz="900"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a:p>
            <a:pPr algn="ctr">
              <a:lnSpc>
                <a:spcPct val="130000"/>
              </a:lnSpc>
              <a:defRPr/>
            </a:pPr>
            <a:r>
              <a:rPr lang="zh-CN" altLang="en-US" sz="900"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请在此处输入您的文本请在此处输入您的文本</a:t>
            </a:r>
            <a:endParaRPr lang="en-US" altLang="zh-CN" sz="900" kern="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046453452"/>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randombar(horizontal)">
                                      <p:cBhvr>
                                        <p:cTn id="7" dur="500"/>
                                        <p:tgtEl>
                                          <p:spTgt spid="28"/>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1000"/>
                                        <p:tgtEl>
                                          <p:spTgt spid="3"/>
                                        </p:tgtEl>
                                      </p:cBhvr>
                                    </p:animEffect>
                                    <p:anim calcmode="lin" valueType="num">
                                      <p:cBhvr>
                                        <p:cTn id="12" dur="1000" fill="hold"/>
                                        <p:tgtEl>
                                          <p:spTgt spid="3"/>
                                        </p:tgtEl>
                                        <p:attrNameLst>
                                          <p:attrName>ppt_x</p:attrName>
                                        </p:attrNameLst>
                                      </p:cBhvr>
                                      <p:tavLst>
                                        <p:tav tm="0">
                                          <p:val>
                                            <p:strVal val="#ppt_x"/>
                                          </p:val>
                                        </p:tav>
                                        <p:tav tm="100000">
                                          <p:val>
                                            <p:strVal val="#ppt_x"/>
                                          </p:val>
                                        </p:tav>
                                      </p:tavLst>
                                    </p:anim>
                                    <p:anim calcmode="lin" valueType="num">
                                      <p:cBhvr>
                                        <p:cTn id="13" dur="1000" fill="hold"/>
                                        <p:tgtEl>
                                          <p:spTgt spid="3"/>
                                        </p:tgtEl>
                                        <p:attrNameLst>
                                          <p:attrName>ppt_y</p:attrName>
                                        </p:attrNameLst>
                                      </p:cBhvr>
                                      <p:tavLst>
                                        <p:tav tm="0">
                                          <p:val>
                                            <p:strVal val="#ppt_y+.1"/>
                                          </p:val>
                                        </p:tav>
                                        <p:tav tm="100000">
                                          <p:val>
                                            <p:strVal val="#ppt_y"/>
                                          </p:val>
                                        </p:tav>
                                      </p:tavLst>
                                    </p:anim>
                                  </p:childTnLst>
                                </p:cTn>
                              </p:par>
                              <p:par>
                                <p:cTn id="14" presetID="42" presetClass="entr" presetSubtype="0" fill="hold"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1000"/>
                                        <p:tgtEl>
                                          <p:spTgt spid="4"/>
                                        </p:tgtEl>
                                      </p:cBhvr>
                                    </p:animEffect>
                                    <p:anim calcmode="lin" valueType="num">
                                      <p:cBhvr>
                                        <p:cTn id="17" dur="1000" fill="hold"/>
                                        <p:tgtEl>
                                          <p:spTgt spid="4"/>
                                        </p:tgtEl>
                                        <p:attrNameLst>
                                          <p:attrName>ppt_x</p:attrName>
                                        </p:attrNameLst>
                                      </p:cBhvr>
                                      <p:tavLst>
                                        <p:tav tm="0">
                                          <p:val>
                                            <p:strVal val="#ppt_x"/>
                                          </p:val>
                                        </p:tav>
                                        <p:tav tm="100000">
                                          <p:val>
                                            <p:strVal val="#ppt_x"/>
                                          </p:val>
                                        </p:tav>
                                      </p:tavLst>
                                    </p:anim>
                                    <p:anim calcmode="lin" valueType="num">
                                      <p:cBhvr>
                                        <p:cTn id="18" dur="1000" fill="hold"/>
                                        <p:tgtEl>
                                          <p:spTgt spid="4"/>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0"/>
                                  </p:stCondLst>
                                  <p:childTnLst>
                                    <p:set>
                                      <p:cBhvr>
                                        <p:cTn id="20" dur="1" fill="hold">
                                          <p:stCondLst>
                                            <p:cond delay="0"/>
                                          </p:stCondLst>
                                        </p:cTn>
                                        <p:tgtEl>
                                          <p:spTgt spid="45"/>
                                        </p:tgtEl>
                                        <p:attrNameLst>
                                          <p:attrName>style.visibility</p:attrName>
                                        </p:attrNameLst>
                                      </p:cBhvr>
                                      <p:to>
                                        <p:strVal val="visible"/>
                                      </p:to>
                                    </p:set>
                                    <p:animEffect transition="in" filter="fade">
                                      <p:cBhvr>
                                        <p:cTn id="21" dur="1000"/>
                                        <p:tgtEl>
                                          <p:spTgt spid="45"/>
                                        </p:tgtEl>
                                      </p:cBhvr>
                                    </p:animEffect>
                                    <p:anim calcmode="lin" valueType="num">
                                      <p:cBhvr>
                                        <p:cTn id="22" dur="1000" fill="hold"/>
                                        <p:tgtEl>
                                          <p:spTgt spid="45"/>
                                        </p:tgtEl>
                                        <p:attrNameLst>
                                          <p:attrName>ppt_x</p:attrName>
                                        </p:attrNameLst>
                                      </p:cBhvr>
                                      <p:tavLst>
                                        <p:tav tm="0">
                                          <p:val>
                                            <p:strVal val="#ppt_x"/>
                                          </p:val>
                                        </p:tav>
                                        <p:tav tm="100000">
                                          <p:val>
                                            <p:strVal val="#ppt_x"/>
                                          </p:val>
                                        </p:tav>
                                      </p:tavLst>
                                    </p:anim>
                                    <p:anim calcmode="lin" valueType="num">
                                      <p:cBhvr>
                                        <p:cTn id="23" dur="1000" fill="hold"/>
                                        <p:tgtEl>
                                          <p:spTgt spid="45"/>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0"/>
                                  </p:stCondLst>
                                  <p:childTnLst>
                                    <p:set>
                                      <p:cBhvr>
                                        <p:cTn id="25" dur="1" fill="hold">
                                          <p:stCondLst>
                                            <p:cond delay="0"/>
                                          </p:stCondLst>
                                        </p:cTn>
                                        <p:tgtEl>
                                          <p:spTgt spid="46"/>
                                        </p:tgtEl>
                                        <p:attrNameLst>
                                          <p:attrName>style.visibility</p:attrName>
                                        </p:attrNameLst>
                                      </p:cBhvr>
                                      <p:to>
                                        <p:strVal val="visible"/>
                                      </p:to>
                                    </p:set>
                                    <p:animEffect transition="in" filter="fade">
                                      <p:cBhvr>
                                        <p:cTn id="26" dur="1000"/>
                                        <p:tgtEl>
                                          <p:spTgt spid="46"/>
                                        </p:tgtEl>
                                      </p:cBhvr>
                                    </p:animEffect>
                                    <p:anim calcmode="lin" valueType="num">
                                      <p:cBhvr>
                                        <p:cTn id="27" dur="1000" fill="hold"/>
                                        <p:tgtEl>
                                          <p:spTgt spid="46"/>
                                        </p:tgtEl>
                                        <p:attrNameLst>
                                          <p:attrName>ppt_x</p:attrName>
                                        </p:attrNameLst>
                                      </p:cBhvr>
                                      <p:tavLst>
                                        <p:tav tm="0">
                                          <p:val>
                                            <p:strVal val="#ppt_x"/>
                                          </p:val>
                                        </p:tav>
                                        <p:tav tm="100000">
                                          <p:val>
                                            <p:strVal val="#ppt_x"/>
                                          </p:val>
                                        </p:tav>
                                      </p:tavLst>
                                    </p:anim>
                                    <p:anim calcmode="lin" valueType="num">
                                      <p:cBhvr>
                                        <p:cTn id="28" dur="1000" fill="hold"/>
                                        <p:tgtEl>
                                          <p:spTgt spid="46"/>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47"/>
                                        </p:tgtEl>
                                        <p:attrNameLst>
                                          <p:attrName>style.visibility</p:attrName>
                                        </p:attrNameLst>
                                      </p:cBhvr>
                                      <p:to>
                                        <p:strVal val="visible"/>
                                      </p:to>
                                    </p:set>
                                    <p:animEffect transition="in" filter="fade">
                                      <p:cBhvr>
                                        <p:cTn id="31" dur="1000"/>
                                        <p:tgtEl>
                                          <p:spTgt spid="47"/>
                                        </p:tgtEl>
                                      </p:cBhvr>
                                    </p:animEffect>
                                    <p:anim calcmode="lin" valueType="num">
                                      <p:cBhvr>
                                        <p:cTn id="32" dur="1000" fill="hold"/>
                                        <p:tgtEl>
                                          <p:spTgt spid="47"/>
                                        </p:tgtEl>
                                        <p:attrNameLst>
                                          <p:attrName>ppt_x</p:attrName>
                                        </p:attrNameLst>
                                      </p:cBhvr>
                                      <p:tavLst>
                                        <p:tav tm="0">
                                          <p:val>
                                            <p:strVal val="#ppt_x"/>
                                          </p:val>
                                        </p:tav>
                                        <p:tav tm="100000">
                                          <p:val>
                                            <p:strVal val="#ppt_x"/>
                                          </p:val>
                                        </p:tav>
                                      </p:tavLst>
                                    </p:anim>
                                    <p:anim calcmode="lin" valueType="num">
                                      <p:cBhvr>
                                        <p:cTn id="33" dur="1000" fill="hold"/>
                                        <p:tgtEl>
                                          <p:spTgt spid="47"/>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48"/>
                                        </p:tgtEl>
                                        <p:attrNameLst>
                                          <p:attrName>style.visibility</p:attrName>
                                        </p:attrNameLst>
                                      </p:cBhvr>
                                      <p:to>
                                        <p:strVal val="visible"/>
                                      </p:to>
                                    </p:set>
                                    <p:animEffect transition="in" filter="fade">
                                      <p:cBhvr>
                                        <p:cTn id="36" dur="1000"/>
                                        <p:tgtEl>
                                          <p:spTgt spid="48"/>
                                        </p:tgtEl>
                                      </p:cBhvr>
                                    </p:animEffect>
                                    <p:anim calcmode="lin" valueType="num">
                                      <p:cBhvr>
                                        <p:cTn id="37" dur="1000" fill="hold"/>
                                        <p:tgtEl>
                                          <p:spTgt spid="48"/>
                                        </p:tgtEl>
                                        <p:attrNameLst>
                                          <p:attrName>ppt_x</p:attrName>
                                        </p:attrNameLst>
                                      </p:cBhvr>
                                      <p:tavLst>
                                        <p:tav tm="0">
                                          <p:val>
                                            <p:strVal val="#ppt_x"/>
                                          </p:val>
                                        </p:tav>
                                        <p:tav tm="100000">
                                          <p:val>
                                            <p:strVal val="#ppt_x"/>
                                          </p:val>
                                        </p:tav>
                                      </p:tavLst>
                                    </p:anim>
                                    <p:anim calcmode="lin" valueType="num">
                                      <p:cBhvr>
                                        <p:cTn id="38" dur="1000" fill="hold"/>
                                        <p:tgtEl>
                                          <p:spTgt spid="48"/>
                                        </p:tgtEl>
                                        <p:attrNameLst>
                                          <p:attrName>ppt_y</p:attrName>
                                        </p:attrNameLst>
                                      </p:cBhvr>
                                      <p:tavLst>
                                        <p:tav tm="0">
                                          <p:val>
                                            <p:strVal val="#ppt_y+.1"/>
                                          </p:val>
                                        </p:tav>
                                        <p:tav tm="100000">
                                          <p:val>
                                            <p:strVal val="#ppt_y"/>
                                          </p:val>
                                        </p:tav>
                                      </p:tavLst>
                                    </p:anim>
                                  </p:childTnLst>
                                </p:cTn>
                              </p:par>
                            </p:childTnLst>
                          </p:cTn>
                        </p:par>
                        <p:par>
                          <p:cTn id="39" fill="hold">
                            <p:stCondLst>
                              <p:cond delay="1500"/>
                            </p:stCondLst>
                            <p:childTnLst>
                              <p:par>
                                <p:cTn id="40" presetID="2" presetClass="entr" presetSubtype="2" fill="hold" grpId="0" nodeType="afterEffect">
                                  <p:stCondLst>
                                    <p:cond delay="0"/>
                                  </p:stCondLst>
                                  <p:childTnLst>
                                    <p:set>
                                      <p:cBhvr>
                                        <p:cTn id="41" dur="1" fill="hold">
                                          <p:stCondLst>
                                            <p:cond delay="0"/>
                                          </p:stCondLst>
                                        </p:cTn>
                                        <p:tgtEl>
                                          <p:spTgt spid="49"/>
                                        </p:tgtEl>
                                        <p:attrNameLst>
                                          <p:attrName>style.visibility</p:attrName>
                                        </p:attrNameLst>
                                      </p:cBhvr>
                                      <p:to>
                                        <p:strVal val="visible"/>
                                      </p:to>
                                    </p:set>
                                    <p:anim calcmode="lin" valueType="num">
                                      <p:cBhvr additive="base">
                                        <p:cTn id="42" dur="500" fill="hold"/>
                                        <p:tgtEl>
                                          <p:spTgt spid="49"/>
                                        </p:tgtEl>
                                        <p:attrNameLst>
                                          <p:attrName>ppt_x</p:attrName>
                                        </p:attrNameLst>
                                      </p:cBhvr>
                                      <p:tavLst>
                                        <p:tav tm="0">
                                          <p:val>
                                            <p:strVal val="1+#ppt_w/2"/>
                                          </p:val>
                                        </p:tav>
                                        <p:tav tm="100000">
                                          <p:val>
                                            <p:strVal val="#ppt_x"/>
                                          </p:val>
                                        </p:tav>
                                      </p:tavLst>
                                    </p:anim>
                                    <p:anim calcmode="lin" valueType="num">
                                      <p:cBhvr additive="base">
                                        <p:cTn id="43" dur="500" fill="hold"/>
                                        <p:tgtEl>
                                          <p:spTgt spid="49"/>
                                        </p:tgtEl>
                                        <p:attrNameLst>
                                          <p:attrName>ppt_y</p:attrName>
                                        </p:attrNameLst>
                                      </p:cBhvr>
                                      <p:tavLst>
                                        <p:tav tm="0">
                                          <p:val>
                                            <p:strVal val="#ppt_y"/>
                                          </p:val>
                                        </p:tav>
                                        <p:tav tm="100000">
                                          <p:val>
                                            <p:strVal val="#ppt_y"/>
                                          </p:val>
                                        </p:tav>
                                      </p:tavLst>
                                    </p:anim>
                                  </p:childTnLst>
                                </p:cTn>
                              </p:par>
                            </p:childTnLst>
                          </p:cTn>
                        </p:par>
                        <p:par>
                          <p:cTn id="44" fill="hold">
                            <p:stCondLst>
                              <p:cond delay="2000"/>
                            </p:stCondLst>
                            <p:childTnLst>
                              <p:par>
                                <p:cTn id="45" presetID="2" presetClass="entr" presetSubtype="2" fill="hold" grpId="0" nodeType="afterEffect">
                                  <p:stCondLst>
                                    <p:cond delay="0"/>
                                  </p:stCondLst>
                                  <p:childTnLst>
                                    <p:set>
                                      <p:cBhvr>
                                        <p:cTn id="46" dur="1" fill="hold">
                                          <p:stCondLst>
                                            <p:cond delay="0"/>
                                          </p:stCondLst>
                                        </p:cTn>
                                        <p:tgtEl>
                                          <p:spTgt spid="50"/>
                                        </p:tgtEl>
                                        <p:attrNameLst>
                                          <p:attrName>style.visibility</p:attrName>
                                        </p:attrNameLst>
                                      </p:cBhvr>
                                      <p:to>
                                        <p:strVal val="visible"/>
                                      </p:to>
                                    </p:set>
                                    <p:anim calcmode="lin" valueType="num">
                                      <p:cBhvr additive="base">
                                        <p:cTn id="47" dur="500" fill="hold"/>
                                        <p:tgtEl>
                                          <p:spTgt spid="50"/>
                                        </p:tgtEl>
                                        <p:attrNameLst>
                                          <p:attrName>ppt_x</p:attrName>
                                        </p:attrNameLst>
                                      </p:cBhvr>
                                      <p:tavLst>
                                        <p:tav tm="0">
                                          <p:val>
                                            <p:strVal val="1+#ppt_w/2"/>
                                          </p:val>
                                        </p:tav>
                                        <p:tav tm="100000">
                                          <p:val>
                                            <p:strVal val="#ppt_x"/>
                                          </p:val>
                                        </p:tav>
                                      </p:tavLst>
                                    </p:anim>
                                    <p:anim calcmode="lin" valueType="num">
                                      <p:cBhvr additive="base">
                                        <p:cTn id="48" dur="500" fill="hold"/>
                                        <p:tgtEl>
                                          <p:spTgt spid="50"/>
                                        </p:tgtEl>
                                        <p:attrNameLst>
                                          <p:attrName>ppt_y</p:attrName>
                                        </p:attrNameLst>
                                      </p:cBhvr>
                                      <p:tavLst>
                                        <p:tav tm="0">
                                          <p:val>
                                            <p:strVal val="#ppt_y"/>
                                          </p:val>
                                        </p:tav>
                                        <p:tav tm="100000">
                                          <p:val>
                                            <p:strVal val="#ppt_y"/>
                                          </p:val>
                                        </p:tav>
                                      </p:tavLst>
                                    </p:anim>
                                  </p:childTnLst>
                                </p:cTn>
                              </p:par>
                            </p:childTnLst>
                          </p:cTn>
                        </p:par>
                        <p:par>
                          <p:cTn id="49" fill="hold">
                            <p:stCondLst>
                              <p:cond delay="2500"/>
                            </p:stCondLst>
                            <p:childTnLst>
                              <p:par>
                                <p:cTn id="50" presetID="2" presetClass="entr" presetSubtype="2" fill="hold" grpId="0" nodeType="afterEffect">
                                  <p:stCondLst>
                                    <p:cond delay="0"/>
                                  </p:stCondLst>
                                  <p:childTnLst>
                                    <p:set>
                                      <p:cBhvr>
                                        <p:cTn id="51" dur="1" fill="hold">
                                          <p:stCondLst>
                                            <p:cond delay="0"/>
                                          </p:stCondLst>
                                        </p:cTn>
                                        <p:tgtEl>
                                          <p:spTgt spid="51"/>
                                        </p:tgtEl>
                                        <p:attrNameLst>
                                          <p:attrName>style.visibility</p:attrName>
                                        </p:attrNameLst>
                                      </p:cBhvr>
                                      <p:to>
                                        <p:strVal val="visible"/>
                                      </p:to>
                                    </p:set>
                                    <p:anim calcmode="lin" valueType="num">
                                      <p:cBhvr additive="base">
                                        <p:cTn id="52" dur="500" fill="hold"/>
                                        <p:tgtEl>
                                          <p:spTgt spid="51"/>
                                        </p:tgtEl>
                                        <p:attrNameLst>
                                          <p:attrName>ppt_x</p:attrName>
                                        </p:attrNameLst>
                                      </p:cBhvr>
                                      <p:tavLst>
                                        <p:tav tm="0">
                                          <p:val>
                                            <p:strVal val="1+#ppt_w/2"/>
                                          </p:val>
                                        </p:tav>
                                        <p:tav tm="100000">
                                          <p:val>
                                            <p:strVal val="#ppt_x"/>
                                          </p:val>
                                        </p:tav>
                                      </p:tavLst>
                                    </p:anim>
                                    <p:anim calcmode="lin" valueType="num">
                                      <p:cBhvr additive="base">
                                        <p:cTn id="53" dur="500" fill="hold"/>
                                        <p:tgtEl>
                                          <p:spTgt spid="5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animBg="1"/>
      <p:bldP spid="46" grpId="0" animBg="1"/>
      <p:bldP spid="47" grpId="0" animBg="1"/>
      <p:bldP spid="48" grpId="0" animBg="1"/>
      <p:bldP spid="49" grpId="0" animBg="1"/>
      <p:bldP spid="50" grpId="0" animBg="1"/>
      <p:bldP spid="51"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2756951" y="1637373"/>
            <a:ext cx="1401688" cy="1400468"/>
            <a:chOff x="5305425" y="2638424"/>
            <a:chExt cx="1579563" cy="1577975"/>
          </a:xfrm>
          <a:solidFill>
            <a:srgbClr val="000000">
              <a:alpha val="60000"/>
            </a:srgbClr>
          </a:solidFill>
        </p:grpSpPr>
        <p:sp>
          <p:nvSpPr>
            <p:cNvPr id="7" name="Freeform 6"/>
            <p:cNvSpPr>
              <a:spLocks noEditPoints="1"/>
            </p:cNvSpPr>
            <p:nvPr/>
          </p:nvSpPr>
          <p:spPr bwMode="auto">
            <a:xfrm>
              <a:off x="5305425" y="2638424"/>
              <a:ext cx="1579563" cy="1577975"/>
            </a:xfrm>
            <a:custGeom>
              <a:avLst/>
              <a:gdLst>
                <a:gd name="T0" fmla="*/ 421 w 421"/>
                <a:gd name="T1" fmla="*/ 229 h 421"/>
                <a:gd name="T2" fmla="*/ 398 w 421"/>
                <a:gd name="T3" fmla="*/ 188 h 421"/>
                <a:gd name="T4" fmla="*/ 367 w 421"/>
                <a:gd name="T5" fmla="*/ 146 h 421"/>
                <a:gd name="T6" fmla="*/ 402 w 421"/>
                <a:gd name="T7" fmla="*/ 122 h 421"/>
                <a:gd name="T8" fmla="*/ 361 w 421"/>
                <a:gd name="T9" fmla="*/ 97 h 421"/>
                <a:gd name="T10" fmla="*/ 314 w 421"/>
                <a:gd name="T11" fmla="*/ 77 h 421"/>
                <a:gd name="T12" fmla="*/ 332 w 421"/>
                <a:gd name="T13" fmla="*/ 38 h 421"/>
                <a:gd name="T14" fmla="*/ 285 w 421"/>
                <a:gd name="T15" fmla="*/ 37 h 421"/>
                <a:gd name="T16" fmla="*/ 233 w 421"/>
                <a:gd name="T17" fmla="*/ 43 h 421"/>
                <a:gd name="T18" fmla="*/ 229 w 421"/>
                <a:gd name="T19" fmla="*/ 0 h 421"/>
                <a:gd name="T20" fmla="*/ 188 w 421"/>
                <a:gd name="T21" fmla="*/ 23 h 421"/>
                <a:gd name="T22" fmla="*/ 146 w 421"/>
                <a:gd name="T23" fmla="*/ 54 h 421"/>
                <a:gd name="T24" fmla="*/ 122 w 421"/>
                <a:gd name="T25" fmla="*/ 19 h 421"/>
                <a:gd name="T26" fmla="*/ 98 w 421"/>
                <a:gd name="T27" fmla="*/ 60 h 421"/>
                <a:gd name="T28" fmla="*/ 77 w 421"/>
                <a:gd name="T29" fmla="*/ 107 h 421"/>
                <a:gd name="T30" fmla="*/ 38 w 421"/>
                <a:gd name="T31" fmla="*/ 89 h 421"/>
                <a:gd name="T32" fmla="*/ 37 w 421"/>
                <a:gd name="T33" fmla="*/ 136 h 421"/>
                <a:gd name="T34" fmla="*/ 43 w 421"/>
                <a:gd name="T35" fmla="*/ 188 h 421"/>
                <a:gd name="T36" fmla="*/ 0 w 421"/>
                <a:gd name="T37" fmla="*/ 192 h 421"/>
                <a:gd name="T38" fmla="*/ 24 w 421"/>
                <a:gd name="T39" fmla="*/ 233 h 421"/>
                <a:gd name="T40" fmla="*/ 54 w 421"/>
                <a:gd name="T41" fmla="*/ 274 h 421"/>
                <a:gd name="T42" fmla="*/ 19 w 421"/>
                <a:gd name="T43" fmla="*/ 299 h 421"/>
                <a:gd name="T44" fmla="*/ 60 w 421"/>
                <a:gd name="T45" fmla="*/ 323 h 421"/>
                <a:gd name="T46" fmla="*/ 107 w 421"/>
                <a:gd name="T47" fmla="*/ 344 h 421"/>
                <a:gd name="T48" fmla="*/ 89 w 421"/>
                <a:gd name="T49" fmla="*/ 383 h 421"/>
                <a:gd name="T50" fmla="*/ 137 w 421"/>
                <a:gd name="T51" fmla="*/ 384 h 421"/>
                <a:gd name="T52" fmla="*/ 188 w 421"/>
                <a:gd name="T53" fmla="*/ 378 h 421"/>
                <a:gd name="T54" fmla="*/ 192 w 421"/>
                <a:gd name="T55" fmla="*/ 421 h 421"/>
                <a:gd name="T56" fmla="*/ 233 w 421"/>
                <a:gd name="T57" fmla="*/ 397 h 421"/>
                <a:gd name="T58" fmla="*/ 275 w 421"/>
                <a:gd name="T59" fmla="*/ 367 h 421"/>
                <a:gd name="T60" fmla="*/ 299 w 421"/>
                <a:gd name="T61" fmla="*/ 402 h 421"/>
                <a:gd name="T62" fmla="*/ 324 w 421"/>
                <a:gd name="T63" fmla="*/ 361 h 421"/>
                <a:gd name="T64" fmla="*/ 344 w 421"/>
                <a:gd name="T65" fmla="*/ 314 h 421"/>
                <a:gd name="T66" fmla="*/ 383 w 421"/>
                <a:gd name="T67" fmla="*/ 332 h 421"/>
                <a:gd name="T68" fmla="*/ 384 w 421"/>
                <a:gd name="T69" fmla="*/ 284 h 421"/>
                <a:gd name="T70" fmla="*/ 378 w 421"/>
                <a:gd name="T71" fmla="*/ 233 h 421"/>
                <a:gd name="T72" fmla="*/ 211 w 421"/>
                <a:gd name="T73" fmla="*/ 236 h 421"/>
                <a:gd name="T74" fmla="*/ 211 w 421"/>
                <a:gd name="T75" fmla="*/ 185 h 421"/>
                <a:gd name="T76" fmla="*/ 211 w 421"/>
                <a:gd name="T77" fmla="*/ 236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21" h="421">
                  <a:moveTo>
                    <a:pt x="398" y="233"/>
                  </a:moveTo>
                  <a:cubicBezTo>
                    <a:pt x="421" y="229"/>
                    <a:pt x="421" y="229"/>
                    <a:pt x="421" y="229"/>
                  </a:cubicBezTo>
                  <a:cubicBezTo>
                    <a:pt x="421" y="192"/>
                    <a:pt x="421" y="192"/>
                    <a:pt x="421" y="192"/>
                  </a:cubicBezTo>
                  <a:cubicBezTo>
                    <a:pt x="398" y="188"/>
                    <a:pt x="398" y="188"/>
                    <a:pt x="398" y="188"/>
                  </a:cubicBezTo>
                  <a:cubicBezTo>
                    <a:pt x="378" y="188"/>
                    <a:pt x="378" y="188"/>
                    <a:pt x="378" y="188"/>
                  </a:cubicBezTo>
                  <a:cubicBezTo>
                    <a:pt x="376" y="173"/>
                    <a:pt x="372" y="159"/>
                    <a:pt x="367" y="146"/>
                  </a:cubicBezTo>
                  <a:cubicBezTo>
                    <a:pt x="384" y="136"/>
                    <a:pt x="384" y="136"/>
                    <a:pt x="384" y="136"/>
                  </a:cubicBezTo>
                  <a:cubicBezTo>
                    <a:pt x="402" y="122"/>
                    <a:pt x="402" y="122"/>
                    <a:pt x="402" y="122"/>
                  </a:cubicBezTo>
                  <a:cubicBezTo>
                    <a:pt x="383" y="89"/>
                    <a:pt x="383" y="89"/>
                    <a:pt x="383" y="89"/>
                  </a:cubicBezTo>
                  <a:cubicBezTo>
                    <a:pt x="361" y="97"/>
                    <a:pt x="361" y="97"/>
                    <a:pt x="361" y="97"/>
                  </a:cubicBezTo>
                  <a:cubicBezTo>
                    <a:pt x="344" y="107"/>
                    <a:pt x="344" y="107"/>
                    <a:pt x="344" y="107"/>
                  </a:cubicBezTo>
                  <a:cubicBezTo>
                    <a:pt x="336" y="96"/>
                    <a:pt x="325" y="85"/>
                    <a:pt x="314" y="77"/>
                  </a:cubicBezTo>
                  <a:cubicBezTo>
                    <a:pt x="324" y="60"/>
                    <a:pt x="324" y="60"/>
                    <a:pt x="324" y="60"/>
                  </a:cubicBezTo>
                  <a:cubicBezTo>
                    <a:pt x="332" y="38"/>
                    <a:pt x="332" y="38"/>
                    <a:pt x="332" y="38"/>
                  </a:cubicBezTo>
                  <a:cubicBezTo>
                    <a:pt x="299" y="19"/>
                    <a:pt x="299" y="19"/>
                    <a:pt x="299" y="19"/>
                  </a:cubicBezTo>
                  <a:cubicBezTo>
                    <a:pt x="285" y="37"/>
                    <a:pt x="285" y="37"/>
                    <a:pt x="285" y="37"/>
                  </a:cubicBezTo>
                  <a:cubicBezTo>
                    <a:pt x="275" y="54"/>
                    <a:pt x="275" y="54"/>
                    <a:pt x="275" y="54"/>
                  </a:cubicBezTo>
                  <a:cubicBezTo>
                    <a:pt x="262" y="49"/>
                    <a:pt x="248" y="45"/>
                    <a:pt x="233" y="43"/>
                  </a:cubicBezTo>
                  <a:cubicBezTo>
                    <a:pt x="233" y="23"/>
                    <a:pt x="233" y="23"/>
                    <a:pt x="233" y="23"/>
                  </a:cubicBezTo>
                  <a:cubicBezTo>
                    <a:pt x="229" y="0"/>
                    <a:pt x="229" y="0"/>
                    <a:pt x="229" y="0"/>
                  </a:cubicBezTo>
                  <a:cubicBezTo>
                    <a:pt x="192" y="0"/>
                    <a:pt x="192" y="0"/>
                    <a:pt x="192" y="0"/>
                  </a:cubicBezTo>
                  <a:cubicBezTo>
                    <a:pt x="188" y="23"/>
                    <a:pt x="188" y="23"/>
                    <a:pt x="188" y="23"/>
                  </a:cubicBezTo>
                  <a:cubicBezTo>
                    <a:pt x="188" y="43"/>
                    <a:pt x="188" y="43"/>
                    <a:pt x="188" y="43"/>
                  </a:cubicBezTo>
                  <a:cubicBezTo>
                    <a:pt x="173" y="45"/>
                    <a:pt x="160" y="49"/>
                    <a:pt x="146" y="54"/>
                  </a:cubicBezTo>
                  <a:cubicBezTo>
                    <a:pt x="137" y="37"/>
                    <a:pt x="137" y="37"/>
                    <a:pt x="137" y="37"/>
                  </a:cubicBezTo>
                  <a:cubicBezTo>
                    <a:pt x="122" y="19"/>
                    <a:pt x="122" y="19"/>
                    <a:pt x="122" y="19"/>
                  </a:cubicBezTo>
                  <a:cubicBezTo>
                    <a:pt x="89" y="38"/>
                    <a:pt x="89" y="38"/>
                    <a:pt x="89" y="38"/>
                  </a:cubicBezTo>
                  <a:cubicBezTo>
                    <a:pt x="98" y="60"/>
                    <a:pt x="98" y="60"/>
                    <a:pt x="98" y="60"/>
                  </a:cubicBezTo>
                  <a:cubicBezTo>
                    <a:pt x="107" y="77"/>
                    <a:pt x="107" y="77"/>
                    <a:pt x="107" y="77"/>
                  </a:cubicBezTo>
                  <a:cubicBezTo>
                    <a:pt x="96" y="85"/>
                    <a:pt x="86" y="96"/>
                    <a:pt x="77" y="107"/>
                  </a:cubicBezTo>
                  <a:cubicBezTo>
                    <a:pt x="60" y="97"/>
                    <a:pt x="60" y="97"/>
                    <a:pt x="60" y="97"/>
                  </a:cubicBezTo>
                  <a:cubicBezTo>
                    <a:pt x="38" y="89"/>
                    <a:pt x="38" y="89"/>
                    <a:pt x="38" y="89"/>
                  </a:cubicBezTo>
                  <a:cubicBezTo>
                    <a:pt x="19" y="122"/>
                    <a:pt x="19" y="122"/>
                    <a:pt x="19" y="122"/>
                  </a:cubicBezTo>
                  <a:cubicBezTo>
                    <a:pt x="37" y="136"/>
                    <a:pt x="37" y="136"/>
                    <a:pt x="37" y="136"/>
                  </a:cubicBezTo>
                  <a:cubicBezTo>
                    <a:pt x="54" y="146"/>
                    <a:pt x="54" y="146"/>
                    <a:pt x="54" y="146"/>
                  </a:cubicBezTo>
                  <a:cubicBezTo>
                    <a:pt x="49" y="159"/>
                    <a:pt x="45" y="173"/>
                    <a:pt x="43" y="188"/>
                  </a:cubicBezTo>
                  <a:cubicBezTo>
                    <a:pt x="24" y="188"/>
                    <a:pt x="24" y="188"/>
                    <a:pt x="24" y="188"/>
                  </a:cubicBezTo>
                  <a:cubicBezTo>
                    <a:pt x="0" y="192"/>
                    <a:pt x="0" y="192"/>
                    <a:pt x="0" y="192"/>
                  </a:cubicBezTo>
                  <a:cubicBezTo>
                    <a:pt x="0" y="229"/>
                    <a:pt x="0" y="229"/>
                    <a:pt x="0" y="229"/>
                  </a:cubicBezTo>
                  <a:cubicBezTo>
                    <a:pt x="24" y="233"/>
                    <a:pt x="24" y="233"/>
                    <a:pt x="24" y="233"/>
                  </a:cubicBezTo>
                  <a:cubicBezTo>
                    <a:pt x="43" y="233"/>
                    <a:pt x="43" y="233"/>
                    <a:pt x="43" y="233"/>
                  </a:cubicBezTo>
                  <a:cubicBezTo>
                    <a:pt x="45" y="247"/>
                    <a:pt x="49" y="261"/>
                    <a:pt x="54" y="274"/>
                  </a:cubicBezTo>
                  <a:cubicBezTo>
                    <a:pt x="37" y="284"/>
                    <a:pt x="37" y="284"/>
                    <a:pt x="37" y="284"/>
                  </a:cubicBezTo>
                  <a:cubicBezTo>
                    <a:pt x="19" y="299"/>
                    <a:pt x="19" y="299"/>
                    <a:pt x="19" y="299"/>
                  </a:cubicBezTo>
                  <a:cubicBezTo>
                    <a:pt x="38" y="332"/>
                    <a:pt x="38" y="332"/>
                    <a:pt x="38" y="332"/>
                  </a:cubicBezTo>
                  <a:cubicBezTo>
                    <a:pt x="60" y="323"/>
                    <a:pt x="60" y="323"/>
                    <a:pt x="60" y="323"/>
                  </a:cubicBezTo>
                  <a:cubicBezTo>
                    <a:pt x="77" y="314"/>
                    <a:pt x="77" y="314"/>
                    <a:pt x="77" y="314"/>
                  </a:cubicBezTo>
                  <a:cubicBezTo>
                    <a:pt x="86" y="325"/>
                    <a:pt x="96" y="335"/>
                    <a:pt x="107" y="344"/>
                  </a:cubicBezTo>
                  <a:cubicBezTo>
                    <a:pt x="98" y="361"/>
                    <a:pt x="98" y="361"/>
                    <a:pt x="98" y="361"/>
                  </a:cubicBezTo>
                  <a:cubicBezTo>
                    <a:pt x="89" y="383"/>
                    <a:pt x="89" y="383"/>
                    <a:pt x="89" y="383"/>
                  </a:cubicBezTo>
                  <a:cubicBezTo>
                    <a:pt x="122" y="402"/>
                    <a:pt x="122" y="402"/>
                    <a:pt x="122" y="402"/>
                  </a:cubicBezTo>
                  <a:cubicBezTo>
                    <a:pt x="137" y="384"/>
                    <a:pt x="137" y="384"/>
                    <a:pt x="137" y="384"/>
                  </a:cubicBezTo>
                  <a:cubicBezTo>
                    <a:pt x="146" y="367"/>
                    <a:pt x="146" y="367"/>
                    <a:pt x="146" y="367"/>
                  </a:cubicBezTo>
                  <a:cubicBezTo>
                    <a:pt x="160" y="372"/>
                    <a:pt x="173" y="376"/>
                    <a:pt x="188" y="378"/>
                  </a:cubicBezTo>
                  <a:cubicBezTo>
                    <a:pt x="188" y="397"/>
                    <a:pt x="188" y="397"/>
                    <a:pt x="188" y="397"/>
                  </a:cubicBezTo>
                  <a:cubicBezTo>
                    <a:pt x="192" y="421"/>
                    <a:pt x="192" y="421"/>
                    <a:pt x="192" y="421"/>
                  </a:cubicBezTo>
                  <a:cubicBezTo>
                    <a:pt x="229" y="421"/>
                    <a:pt x="229" y="421"/>
                    <a:pt x="229" y="421"/>
                  </a:cubicBezTo>
                  <a:cubicBezTo>
                    <a:pt x="233" y="397"/>
                    <a:pt x="233" y="397"/>
                    <a:pt x="233" y="397"/>
                  </a:cubicBezTo>
                  <a:cubicBezTo>
                    <a:pt x="233" y="378"/>
                    <a:pt x="233" y="378"/>
                    <a:pt x="233" y="378"/>
                  </a:cubicBezTo>
                  <a:cubicBezTo>
                    <a:pt x="248" y="376"/>
                    <a:pt x="262" y="372"/>
                    <a:pt x="275" y="367"/>
                  </a:cubicBezTo>
                  <a:cubicBezTo>
                    <a:pt x="285" y="384"/>
                    <a:pt x="285" y="384"/>
                    <a:pt x="285" y="384"/>
                  </a:cubicBezTo>
                  <a:cubicBezTo>
                    <a:pt x="299" y="402"/>
                    <a:pt x="299" y="402"/>
                    <a:pt x="299" y="402"/>
                  </a:cubicBezTo>
                  <a:cubicBezTo>
                    <a:pt x="332" y="383"/>
                    <a:pt x="332" y="383"/>
                    <a:pt x="332" y="383"/>
                  </a:cubicBezTo>
                  <a:cubicBezTo>
                    <a:pt x="324" y="361"/>
                    <a:pt x="324" y="361"/>
                    <a:pt x="324" y="361"/>
                  </a:cubicBezTo>
                  <a:cubicBezTo>
                    <a:pt x="314" y="344"/>
                    <a:pt x="314" y="344"/>
                    <a:pt x="314" y="344"/>
                  </a:cubicBezTo>
                  <a:cubicBezTo>
                    <a:pt x="325" y="335"/>
                    <a:pt x="336" y="325"/>
                    <a:pt x="344" y="314"/>
                  </a:cubicBezTo>
                  <a:cubicBezTo>
                    <a:pt x="361" y="323"/>
                    <a:pt x="361" y="323"/>
                    <a:pt x="361" y="323"/>
                  </a:cubicBezTo>
                  <a:cubicBezTo>
                    <a:pt x="383" y="332"/>
                    <a:pt x="383" y="332"/>
                    <a:pt x="383" y="332"/>
                  </a:cubicBezTo>
                  <a:cubicBezTo>
                    <a:pt x="402" y="299"/>
                    <a:pt x="402" y="299"/>
                    <a:pt x="402" y="299"/>
                  </a:cubicBezTo>
                  <a:cubicBezTo>
                    <a:pt x="384" y="284"/>
                    <a:pt x="384" y="284"/>
                    <a:pt x="384" y="284"/>
                  </a:cubicBezTo>
                  <a:cubicBezTo>
                    <a:pt x="367" y="274"/>
                    <a:pt x="367" y="274"/>
                    <a:pt x="367" y="274"/>
                  </a:cubicBezTo>
                  <a:cubicBezTo>
                    <a:pt x="372" y="261"/>
                    <a:pt x="376" y="247"/>
                    <a:pt x="378" y="233"/>
                  </a:cubicBezTo>
                  <a:lnTo>
                    <a:pt x="398" y="233"/>
                  </a:lnTo>
                  <a:close/>
                  <a:moveTo>
                    <a:pt x="211" y="236"/>
                  </a:moveTo>
                  <a:cubicBezTo>
                    <a:pt x="197" y="236"/>
                    <a:pt x="185" y="224"/>
                    <a:pt x="185" y="210"/>
                  </a:cubicBezTo>
                  <a:cubicBezTo>
                    <a:pt x="185" y="196"/>
                    <a:pt x="197" y="185"/>
                    <a:pt x="211" y="185"/>
                  </a:cubicBezTo>
                  <a:cubicBezTo>
                    <a:pt x="225" y="185"/>
                    <a:pt x="236" y="196"/>
                    <a:pt x="236" y="210"/>
                  </a:cubicBezTo>
                  <a:cubicBezTo>
                    <a:pt x="236" y="224"/>
                    <a:pt x="225" y="236"/>
                    <a:pt x="211" y="236"/>
                  </a:cubicBezTo>
                  <a:close/>
                </a:path>
              </a:pathLst>
            </a:custGeom>
            <a:solidFill>
              <a:schemeClr val="accent1">
                <a:lumMod val="60000"/>
                <a:lumOff val="40000"/>
              </a:schemeClr>
            </a:solid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微软雅黑" pitchFamily="34" charset="-122"/>
              </a:endParaRPr>
            </a:p>
          </p:txBody>
        </p:sp>
        <p:sp>
          <p:nvSpPr>
            <p:cNvPr id="8" name="Freeform 7"/>
            <p:cNvSpPr>
              <a:spLocks noEditPoints="1"/>
            </p:cNvSpPr>
            <p:nvPr/>
          </p:nvSpPr>
          <p:spPr bwMode="auto">
            <a:xfrm>
              <a:off x="5602288" y="2933700"/>
              <a:ext cx="985838" cy="985838"/>
            </a:xfrm>
            <a:custGeom>
              <a:avLst/>
              <a:gdLst>
                <a:gd name="T0" fmla="*/ 132 w 263"/>
                <a:gd name="T1" fmla="*/ 0 h 263"/>
                <a:gd name="T2" fmla="*/ 0 w 263"/>
                <a:gd name="T3" fmla="*/ 131 h 263"/>
                <a:gd name="T4" fmla="*/ 132 w 263"/>
                <a:gd name="T5" fmla="*/ 263 h 263"/>
                <a:gd name="T6" fmla="*/ 263 w 263"/>
                <a:gd name="T7" fmla="*/ 131 h 263"/>
                <a:gd name="T8" fmla="*/ 132 w 263"/>
                <a:gd name="T9" fmla="*/ 0 h 263"/>
                <a:gd name="T10" fmla="*/ 132 w 263"/>
                <a:gd name="T11" fmla="*/ 190 h 263"/>
                <a:gd name="T12" fmla="*/ 73 w 263"/>
                <a:gd name="T13" fmla="*/ 131 h 263"/>
                <a:gd name="T14" fmla="*/ 132 w 263"/>
                <a:gd name="T15" fmla="*/ 73 h 263"/>
                <a:gd name="T16" fmla="*/ 190 w 263"/>
                <a:gd name="T17" fmla="*/ 131 h 263"/>
                <a:gd name="T18" fmla="*/ 132 w 263"/>
                <a:gd name="T19" fmla="*/ 19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3" h="263">
                  <a:moveTo>
                    <a:pt x="132" y="0"/>
                  </a:moveTo>
                  <a:cubicBezTo>
                    <a:pt x="59" y="0"/>
                    <a:pt x="0" y="59"/>
                    <a:pt x="0" y="131"/>
                  </a:cubicBezTo>
                  <a:cubicBezTo>
                    <a:pt x="0" y="204"/>
                    <a:pt x="59" y="263"/>
                    <a:pt x="132" y="263"/>
                  </a:cubicBezTo>
                  <a:cubicBezTo>
                    <a:pt x="204" y="263"/>
                    <a:pt x="263" y="204"/>
                    <a:pt x="263" y="131"/>
                  </a:cubicBezTo>
                  <a:cubicBezTo>
                    <a:pt x="263" y="59"/>
                    <a:pt x="204" y="0"/>
                    <a:pt x="132" y="0"/>
                  </a:cubicBezTo>
                  <a:close/>
                  <a:moveTo>
                    <a:pt x="132" y="190"/>
                  </a:moveTo>
                  <a:cubicBezTo>
                    <a:pt x="99" y="190"/>
                    <a:pt x="73" y="164"/>
                    <a:pt x="73" y="131"/>
                  </a:cubicBezTo>
                  <a:cubicBezTo>
                    <a:pt x="73" y="99"/>
                    <a:pt x="99" y="73"/>
                    <a:pt x="132" y="73"/>
                  </a:cubicBezTo>
                  <a:cubicBezTo>
                    <a:pt x="164" y="73"/>
                    <a:pt x="190" y="99"/>
                    <a:pt x="190" y="131"/>
                  </a:cubicBezTo>
                  <a:cubicBezTo>
                    <a:pt x="190" y="164"/>
                    <a:pt x="164" y="190"/>
                    <a:pt x="132" y="19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微软雅黑" pitchFamily="34" charset="-122"/>
              </a:endParaRPr>
            </a:p>
          </p:txBody>
        </p:sp>
      </p:grpSp>
      <p:grpSp>
        <p:nvGrpSpPr>
          <p:cNvPr id="9" name="组合 8"/>
          <p:cNvGrpSpPr/>
          <p:nvPr/>
        </p:nvGrpSpPr>
        <p:grpSpPr>
          <a:xfrm>
            <a:off x="3613487" y="2492672"/>
            <a:ext cx="1759506" cy="1756926"/>
            <a:chOff x="5102225" y="2441575"/>
            <a:chExt cx="1982788" cy="1979613"/>
          </a:xfrm>
          <a:solidFill>
            <a:srgbClr val="000000">
              <a:alpha val="60000"/>
            </a:srgbClr>
          </a:solidFill>
        </p:grpSpPr>
        <p:sp>
          <p:nvSpPr>
            <p:cNvPr id="10" name="Freeform 12"/>
            <p:cNvSpPr>
              <a:spLocks noEditPoints="1"/>
            </p:cNvSpPr>
            <p:nvPr/>
          </p:nvSpPr>
          <p:spPr bwMode="auto">
            <a:xfrm>
              <a:off x="5102225" y="2441575"/>
              <a:ext cx="1982788" cy="1979613"/>
            </a:xfrm>
            <a:custGeom>
              <a:avLst/>
              <a:gdLst>
                <a:gd name="T0" fmla="*/ 529 w 529"/>
                <a:gd name="T1" fmla="*/ 283 h 528"/>
                <a:gd name="T2" fmla="*/ 506 w 529"/>
                <a:gd name="T3" fmla="*/ 241 h 528"/>
                <a:gd name="T4" fmla="*/ 479 w 529"/>
                <a:gd name="T5" fmla="*/ 200 h 528"/>
                <a:gd name="T6" fmla="*/ 516 w 529"/>
                <a:gd name="T7" fmla="*/ 180 h 528"/>
                <a:gd name="T8" fmla="*/ 479 w 529"/>
                <a:gd name="T9" fmla="*/ 151 h 528"/>
                <a:gd name="T10" fmla="*/ 438 w 529"/>
                <a:gd name="T11" fmla="*/ 123 h 528"/>
                <a:gd name="T12" fmla="*/ 465 w 529"/>
                <a:gd name="T13" fmla="*/ 90 h 528"/>
                <a:gd name="T14" fmla="*/ 420 w 529"/>
                <a:gd name="T15" fmla="*/ 77 h 528"/>
                <a:gd name="T16" fmla="*/ 371 w 529"/>
                <a:gd name="T17" fmla="*/ 67 h 528"/>
                <a:gd name="T18" fmla="*/ 383 w 529"/>
                <a:gd name="T19" fmla="*/ 27 h 528"/>
                <a:gd name="T20" fmla="*/ 336 w 529"/>
                <a:gd name="T21" fmla="*/ 32 h 528"/>
                <a:gd name="T22" fmla="*/ 288 w 529"/>
                <a:gd name="T23" fmla="*/ 42 h 528"/>
                <a:gd name="T24" fmla="*/ 284 w 529"/>
                <a:gd name="T25" fmla="*/ 0 h 528"/>
                <a:gd name="T26" fmla="*/ 242 w 529"/>
                <a:gd name="T27" fmla="*/ 23 h 528"/>
                <a:gd name="T28" fmla="*/ 201 w 529"/>
                <a:gd name="T29" fmla="*/ 50 h 528"/>
                <a:gd name="T30" fmla="*/ 181 w 529"/>
                <a:gd name="T31" fmla="*/ 13 h 528"/>
                <a:gd name="T32" fmla="*/ 152 w 529"/>
                <a:gd name="T33" fmla="*/ 50 h 528"/>
                <a:gd name="T34" fmla="*/ 124 w 529"/>
                <a:gd name="T35" fmla="*/ 91 h 528"/>
                <a:gd name="T36" fmla="*/ 91 w 529"/>
                <a:gd name="T37" fmla="*/ 64 h 528"/>
                <a:gd name="T38" fmla="*/ 78 w 529"/>
                <a:gd name="T39" fmla="*/ 109 h 528"/>
                <a:gd name="T40" fmla="*/ 68 w 529"/>
                <a:gd name="T41" fmla="*/ 158 h 528"/>
                <a:gd name="T42" fmla="*/ 28 w 529"/>
                <a:gd name="T43" fmla="*/ 145 h 528"/>
                <a:gd name="T44" fmla="*/ 33 w 529"/>
                <a:gd name="T45" fmla="*/ 193 h 528"/>
                <a:gd name="T46" fmla="*/ 42 w 529"/>
                <a:gd name="T47" fmla="*/ 241 h 528"/>
                <a:gd name="T48" fmla="*/ 0 w 529"/>
                <a:gd name="T49" fmla="*/ 245 h 528"/>
                <a:gd name="T50" fmla="*/ 24 w 529"/>
                <a:gd name="T51" fmla="*/ 287 h 528"/>
                <a:gd name="T52" fmla="*/ 51 w 529"/>
                <a:gd name="T53" fmla="*/ 328 h 528"/>
                <a:gd name="T54" fmla="*/ 13 w 529"/>
                <a:gd name="T55" fmla="*/ 348 h 528"/>
                <a:gd name="T56" fmla="*/ 51 w 529"/>
                <a:gd name="T57" fmla="*/ 377 h 528"/>
                <a:gd name="T58" fmla="*/ 92 w 529"/>
                <a:gd name="T59" fmla="*/ 405 h 528"/>
                <a:gd name="T60" fmla="*/ 65 w 529"/>
                <a:gd name="T61" fmla="*/ 438 h 528"/>
                <a:gd name="T62" fmla="*/ 110 w 529"/>
                <a:gd name="T63" fmla="*/ 451 h 528"/>
                <a:gd name="T64" fmla="*/ 159 w 529"/>
                <a:gd name="T65" fmla="*/ 461 h 528"/>
                <a:gd name="T66" fmla="*/ 146 w 529"/>
                <a:gd name="T67" fmla="*/ 501 h 528"/>
                <a:gd name="T68" fmla="*/ 193 w 529"/>
                <a:gd name="T69" fmla="*/ 496 h 528"/>
                <a:gd name="T70" fmla="*/ 242 w 529"/>
                <a:gd name="T71" fmla="*/ 486 h 528"/>
                <a:gd name="T72" fmla="*/ 246 w 529"/>
                <a:gd name="T73" fmla="*/ 528 h 528"/>
                <a:gd name="T74" fmla="*/ 288 w 529"/>
                <a:gd name="T75" fmla="*/ 505 h 528"/>
                <a:gd name="T76" fmla="*/ 329 w 529"/>
                <a:gd name="T77" fmla="*/ 478 h 528"/>
                <a:gd name="T78" fmla="*/ 349 w 529"/>
                <a:gd name="T79" fmla="*/ 516 h 528"/>
                <a:gd name="T80" fmla="*/ 378 w 529"/>
                <a:gd name="T81" fmla="*/ 478 h 528"/>
                <a:gd name="T82" fmla="*/ 406 w 529"/>
                <a:gd name="T83" fmla="*/ 437 h 528"/>
                <a:gd name="T84" fmla="*/ 439 w 529"/>
                <a:gd name="T85" fmla="*/ 464 h 528"/>
                <a:gd name="T86" fmla="*/ 452 w 529"/>
                <a:gd name="T87" fmla="*/ 419 h 528"/>
                <a:gd name="T88" fmla="*/ 462 w 529"/>
                <a:gd name="T89" fmla="*/ 370 h 528"/>
                <a:gd name="T90" fmla="*/ 502 w 529"/>
                <a:gd name="T91" fmla="*/ 383 h 528"/>
                <a:gd name="T92" fmla="*/ 496 w 529"/>
                <a:gd name="T93" fmla="*/ 335 h 528"/>
                <a:gd name="T94" fmla="*/ 487 w 529"/>
                <a:gd name="T95" fmla="*/ 287 h 528"/>
                <a:gd name="T96" fmla="*/ 265 w 529"/>
                <a:gd name="T97" fmla="*/ 290 h 528"/>
                <a:gd name="T98" fmla="*/ 265 w 529"/>
                <a:gd name="T99" fmla="*/ 238 h 528"/>
                <a:gd name="T100" fmla="*/ 265 w 529"/>
                <a:gd name="T101" fmla="*/ 290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29" h="528">
                  <a:moveTo>
                    <a:pt x="506" y="287"/>
                  </a:moveTo>
                  <a:cubicBezTo>
                    <a:pt x="529" y="283"/>
                    <a:pt x="529" y="283"/>
                    <a:pt x="529" y="283"/>
                  </a:cubicBezTo>
                  <a:cubicBezTo>
                    <a:pt x="529" y="245"/>
                    <a:pt x="529" y="245"/>
                    <a:pt x="529" y="245"/>
                  </a:cubicBezTo>
                  <a:cubicBezTo>
                    <a:pt x="506" y="241"/>
                    <a:pt x="506" y="241"/>
                    <a:pt x="506" y="241"/>
                  </a:cubicBezTo>
                  <a:cubicBezTo>
                    <a:pt x="487" y="241"/>
                    <a:pt x="487" y="241"/>
                    <a:pt x="487" y="241"/>
                  </a:cubicBezTo>
                  <a:cubicBezTo>
                    <a:pt x="486" y="227"/>
                    <a:pt x="483" y="213"/>
                    <a:pt x="479" y="200"/>
                  </a:cubicBezTo>
                  <a:cubicBezTo>
                    <a:pt x="496" y="193"/>
                    <a:pt x="496" y="193"/>
                    <a:pt x="496" y="193"/>
                  </a:cubicBezTo>
                  <a:cubicBezTo>
                    <a:pt x="516" y="180"/>
                    <a:pt x="516" y="180"/>
                    <a:pt x="516" y="180"/>
                  </a:cubicBezTo>
                  <a:cubicBezTo>
                    <a:pt x="502" y="145"/>
                    <a:pt x="502" y="145"/>
                    <a:pt x="502" y="145"/>
                  </a:cubicBezTo>
                  <a:cubicBezTo>
                    <a:pt x="479" y="151"/>
                    <a:pt x="479" y="151"/>
                    <a:pt x="479" y="151"/>
                  </a:cubicBezTo>
                  <a:cubicBezTo>
                    <a:pt x="462" y="158"/>
                    <a:pt x="462" y="158"/>
                    <a:pt x="462" y="158"/>
                  </a:cubicBezTo>
                  <a:cubicBezTo>
                    <a:pt x="455" y="145"/>
                    <a:pt x="447" y="134"/>
                    <a:pt x="438" y="123"/>
                  </a:cubicBezTo>
                  <a:cubicBezTo>
                    <a:pt x="452" y="109"/>
                    <a:pt x="452" y="109"/>
                    <a:pt x="452" y="109"/>
                  </a:cubicBezTo>
                  <a:cubicBezTo>
                    <a:pt x="465" y="90"/>
                    <a:pt x="465" y="90"/>
                    <a:pt x="465" y="90"/>
                  </a:cubicBezTo>
                  <a:cubicBezTo>
                    <a:pt x="439" y="64"/>
                    <a:pt x="439" y="64"/>
                    <a:pt x="439" y="64"/>
                  </a:cubicBezTo>
                  <a:cubicBezTo>
                    <a:pt x="420" y="77"/>
                    <a:pt x="420" y="77"/>
                    <a:pt x="420" y="77"/>
                  </a:cubicBezTo>
                  <a:cubicBezTo>
                    <a:pt x="406" y="91"/>
                    <a:pt x="406" y="91"/>
                    <a:pt x="406" y="91"/>
                  </a:cubicBezTo>
                  <a:cubicBezTo>
                    <a:pt x="395" y="82"/>
                    <a:pt x="383" y="74"/>
                    <a:pt x="371" y="67"/>
                  </a:cubicBezTo>
                  <a:cubicBezTo>
                    <a:pt x="378" y="50"/>
                    <a:pt x="378" y="50"/>
                    <a:pt x="378" y="50"/>
                  </a:cubicBezTo>
                  <a:cubicBezTo>
                    <a:pt x="383" y="27"/>
                    <a:pt x="383" y="27"/>
                    <a:pt x="383" y="27"/>
                  </a:cubicBezTo>
                  <a:cubicBezTo>
                    <a:pt x="349" y="13"/>
                    <a:pt x="349" y="13"/>
                    <a:pt x="349" y="13"/>
                  </a:cubicBezTo>
                  <a:cubicBezTo>
                    <a:pt x="336" y="32"/>
                    <a:pt x="336" y="32"/>
                    <a:pt x="336" y="32"/>
                  </a:cubicBezTo>
                  <a:cubicBezTo>
                    <a:pt x="329" y="50"/>
                    <a:pt x="329" y="50"/>
                    <a:pt x="329" y="50"/>
                  </a:cubicBezTo>
                  <a:cubicBezTo>
                    <a:pt x="316" y="46"/>
                    <a:pt x="302" y="43"/>
                    <a:pt x="288" y="42"/>
                  </a:cubicBezTo>
                  <a:cubicBezTo>
                    <a:pt x="288" y="23"/>
                    <a:pt x="288" y="23"/>
                    <a:pt x="288" y="23"/>
                  </a:cubicBezTo>
                  <a:cubicBezTo>
                    <a:pt x="284" y="0"/>
                    <a:pt x="284" y="0"/>
                    <a:pt x="284" y="0"/>
                  </a:cubicBezTo>
                  <a:cubicBezTo>
                    <a:pt x="246" y="0"/>
                    <a:pt x="246" y="0"/>
                    <a:pt x="246" y="0"/>
                  </a:cubicBezTo>
                  <a:cubicBezTo>
                    <a:pt x="242" y="23"/>
                    <a:pt x="242" y="23"/>
                    <a:pt x="242" y="23"/>
                  </a:cubicBezTo>
                  <a:cubicBezTo>
                    <a:pt x="242" y="42"/>
                    <a:pt x="242" y="42"/>
                    <a:pt x="242" y="42"/>
                  </a:cubicBezTo>
                  <a:cubicBezTo>
                    <a:pt x="228" y="43"/>
                    <a:pt x="214" y="46"/>
                    <a:pt x="201" y="50"/>
                  </a:cubicBezTo>
                  <a:cubicBezTo>
                    <a:pt x="193" y="32"/>
                    <a:pt x="193" y="32"/>
                    <a:pt x="193" y="32"/>
                  </a:cubicBezTo>
                  <a:cubicBezTo>
                    <a:pt x="181" y="13"/>
                    <a:pt x="181" y="13"/>
                    <a:pt x="181" y="13"/>
                  </a:cubicBezTo>
                  <a:cubicBezTo>
                    <a:pt x="146" y="27"/>
                    <a:pt x="146" y="27"/>
                    <a:pt x="146" y="27"/>
                  </a:cubicBezTo>
                  <a:cubicBezTo>
                    <a:pt x="152" y="50"/>
                    <a:pt x="152" y="50"/>
                    <a:pt x="152" y="50"/>
                  </a:cubicBezTo>
                  <a:cubicBezTo>
                    <a:pt x="159" y="67"/>
                    <a:pt x="159" y="67"/>
                    <a:pt x="159" y="67"/>
                  </a:cubicBezTo>
                  <a:cubicBezTo>
                    <a:pt x="146" y="74"/>
                    <a:pt x="135" y="82"/>
                    <a:pt x="124" y="91"/>
                  </a:cubicBezTo>
                  <a:cubicBezTo>
                    <a:pt x="110" y="77"/>
                    <a:pt x="110" y="77"/>
                    <a:pt x="110" y="77"/>
                  </a:cubicBezTo>
                  <a:cubicBezTo>
                    <a:pt x="91" y="64"/>
                    <a:pt x="91" y="64"/>
                    <a:pt x="91" y="64"/>
                  </a:cubicBezTo>
                  <a:cubicBezTo>
                    <a:pt x="65" y="90"/>
                    <a:pt x="65" y="90"/>
                    <a:pt x="65" y="90"/>
                  </a:cubicBezTo>
                  <a:cubicBezTo>
                    <a:pt x="78" y="109"/>
                    <a:pt x="78" y="109"/>
                    <a:pt x="78" y="109"/>
                  </a:cubicBezTo>
                  <a:cubicBezTo>
                    <a:pt x="92" y="123"/>
                    <a:pt x="92" y="123"/>
                    <a:pt x="92" y="123"/>
                  </a:cubicBezTo>
                  <a:cubicBezTo>
                    <a:pt x="83" y="134"/>
                    <a:pt x="75" y="145"/>
                    <a:pt x="68" y="158"/>
                  </a:cubicBezTo>
                  <a:cubicBezTo>
                    <a:pt x="51" y="151"/>
                    <a:pt x="51" y="151"/>
                    <a:pt x="51" y="151"/>
                  </a:cubicBezTo>
                  <a:cubicBezTo>
                    <a:pt x="28" y="145"/>
                    <a:pt x="28" y="145"/>
                    <a:pt x="28" y="145"/>
                  </a:cubicBezTo>
                  <a:cubicBezTo>
                    <a:pt x="13" y="180"/>
                    <a:pt x="13" y="180"/>
                    <a:pt x="13" y="180"/>
                  </a:cubicBezTo>
                  <a:cubicBezTo>
                    <a:pt x="33" y="193"/>
                    <a:pt x="33" y="193"/>
                    <a:pt x="33" y="193"/>
                  </a:cubicBezTo>
                  <a:cubicBezTo>
                    <a:pt x="51" y="200"/>
                    <a:pt x="51" y="200"/>
                    <a:pt x="51" y="200"/>
                  </a:cubicBezTo>
                  <a:cubicBezTo>
                    <a:pt x="47" y="213"/>
                    <a:pt x="44" y="227"/>
                    <a:pt x="42" y="241"/>
                  </a:cubicBezTo>
                  <a:cubicBezTo>
                    <a:pt x="24" y="241"/>
                    <a:pt x="24" y="241"/>
                    <a:pt x="24" y="241"/>
                  </a:cubicBezTo>
                  <a:cubicBezTo>
                    <a:pt x="0" y="245"/>
                    <a:pt x="0" y="245"/>
                    <a:pt x="0" y="245"/>
                  </a:cubicBezTo>
                  <a:cubicBezTo>
                    <a:pt x="0" y="283"/>
                    <a:pt x="0" y="283"/>
                    <a:pt x="0" y="283"/>
                  </a:cubicBezTo>
                  <a:cubicBezTo>
                    <a:pt x="24" y="287"/>
                    <a:pt x="24" y="287"/>
                    <a:pt x="24" y="287"/>
                  </a:cubicBezTo>
                  <a:cubicBezTo>
                    <a:pt x="42" y="287"/>
                    <a:pt x="42" y="287"/>
                    <a:pt x="42" y="287"/>
                  </a:cubicBezTo>
                  <a:cubicBezTo>
                    <a:pt x="44" y="301"/>
                    <a:pt x="47" y="315"/>
                    <a:pt x="51" y="328"/>
                  </a:cubicBezTo>
                  <a:cubicBezTo>
                    <a:pt x="33" y="335"/>
                    <a:pt x="33" y="335"/>
                    <a:pt x="33" y="335"/>
                  </a:cubicBezTo>
                  <a:cubicBezTo>
                    <a:pt x="13" y="348"/>
                    <a:pt x="13" y="348"/>
                    <a:pt x="13" y="348"/>
                  </a:cubicBezTo>
                  <a:cubicBezTo>
                    <a:pt x="28" y="383"/>
                    <a:pt x="28" y="383"/>
                    <a:pt x="28" y="383"/>
                  </a:cubicBezTo>
                  <a:cubicBezTo>
                    <a:pt x="51" y="377"/>
                    <a:pt x="51" y="377"/>
                    <a:pt x="51" y="377"/>
                  </a:cubicBezTo>
                  <a:cubicBezTo>
                    <a:pt x="68" y="370"/>
                    <a:pt x="68" y="370"/>
                    <a:pt x="68" y="370"/>
                  </a:cubicBezTo>
                  <a:cubicBezTo>
                    <a:pt x="75" y="383"/>
                    <a:pt x="83" y="394"/>
                    <a:pt x="92" y="405"/>
                  </a:cubicBezTo>
                  <a:cubicBezTo>
                    <a:pt x="78" y="419"/>
                    <a:pt x="78" y="419"/>
                    <a:pt x="78" y="419"/>
                  </a:cubicBezTo>
                  <a:cubicBezTo>
                    <a:pt x="65" y="438"/>
                    <a:pt x="65" y="438"/>
                    <a:pt x="65" y="438"/>
                  </a:cubicBezTo>
                  <a:cubicBezTo>
                    <a:pt x="91" y="464"/>
                    <a:pt x="91" y="464"/>
                    <a:pt x="91" y="464"/>
                  </a:cubicBezTo>
                  <a:cubicBezTo>
                    <a:pt x="110" y="451"/>
                    <a:pt x="110" y="451"/>
                    <a:pt x="110" y="451"/>
                  </a:cubicBezTo>
                  <a:cubicBezTo>
                    <a:pt x="124" y="437"/>
                    <a:pt x="124" y="437"/>
                    <a:pt x="124" y="437"/>
                  </a:cubicBezTo>
                  <a:cubicBezTo>
                    <a:pt x="135" y="446"/>
                    <a:pt x="146" y="454"/>
                    <a:pt x="159" y="461"/>
                  </a:cubicBezTo>
                  <a:cubicBezTo>
                    <a:pt x="152" y="478"/>
                    <a:pt x="152" y="478"/>
                    <a:pt x="152" y="478"/>
                  </a:cubicBezTo>
                  <a:cubicBezTo>
                    <a:pt x="146" y="501"/>
                    <a:pt x="146" y="501"/>
                    <a:pt x="146" y="501"/>
                  </a:cubicBezTo>
                  <a:cubicBezTo>
                    <a:pt x="181" y="516"/>
                    <a:pt x="181" y="516"/>
                    <a:pt x="181" y="516"/>
                  </a:cubicBezTo>
                  <a:cubicBezTo>
                    <a:pt x="193" y="496"/>
                    <a:pt x="193" y="496"/>
                    <a:pt x="193" y="496"/>
                  </a:cubicBezTo>
                  <a:cubicBezTo>
                    <a:pt x="201" y="478"/>
                    <a:pt x="201" y="478"/>
                    <a:pt x="201" y="478"/>
                  </a:cubicBezTo>
                  <a:cubicBezTo>
                    <a:pt x="214" y="482"/>
                    <a:pt x="228" y="485"/>
                    <a:pt x="242" y="486"/>
                  </a:cubicBezTo>
                  <a:cubicBezTo>
                    <a:pt x="242" y="505"/>
                    <a:pt x="242" y="505"/>
                    <a:pt x="242" y="505"/>
                  </a:cubicBezTo>
                  <a:cubicBezTo>
                    <a:pt x="246" y="528"/>
                    <a:pt x="246" y="528"/>
                    <a:pt x="246" y="528"/>
                  </a:cubicBezTo>
                  <a:cubicBezTo>
                    <a:pt x="284" y="528"/>
                    <a:pt x="284" y="528"/>
                    <a:pt x="284" y="528"/>
                  </a:cubicBezTo>
                  <a:cubicBezTo>
                    <a:pt x="288" y="505"/>
                    <a:pt x="288" y="505"/>
                    <a:pt x="288" y="505"/>
                  </a:cubicBezTo>
                  <a:cubicBezTo>
                    <a:pt x="288" y="486"/>
                    <a:pt x="288" y="486"/>
                    <a:pt x="288" y="486"/>
                  </a:cubicBezTo>
                  <a:cubicBezTo>
                    <a:pt x="302" y="485"/>
                    <a:pt x="316" y="482"/>
                    <a:pt x="329" y="478"/>
                  </a:cubicBezTo>
                  <a:cubicBezTo>
                    <a:pt x="336" y="496"/>
                    <a:pt x="336" y="496"/>
                    <a:pt x="336" y="496"/>
                  </a:cubicBezTo>
                  <a:cubicBezTo>
                    <a:pt x="349" y="516"/>
                    <a:pt x="349" y="516"/>
                    <a:pt x="349" y="516"/>
                  </a:cubicBezTo>
                  <a:cubicBezTo>
                    <a:pt x="383" y="501"/>
                    <a:pt x="383" y="501"/>
                    <a:pt x="383" y="501"/>
                  </a:cubicBezTo>
                  <a:cubicBezTo>
                    <a:pt x="378" y="478"/>
                    <a:pt x="378" y="478"/>
                    <a:pt x="378" y="478"/>
                  </a:cubicBezTo>
                  <a:cubicBezTo>
                    <a:pt x="371" y="461"/>
                    <a:pt x="371" y="461"/>
                    <a:pt x="371" y="461"/>
                  </a:cubicBezTo>
                  <a:cubicBezTo>
                    <a:pt x="383" y="454"/>
                    <a:pt x="395" y="446"/>
                    <a:pt x="406" y="437"/>
                  </a:cubicBezTo>
                  <a:cubicBezTo>
                    <a:pt x="420" y="451"/>
                    <a:pt x="420" y="451"/>
                    <a:pt x="420" y="451"/>
                  </a:cubicBezTo>
                  <a:cubicBezTo>
                    <a:pt x="439" y="464"/>
                    <a:pt x="439" y="464"/>
                    <a:pt x="439" y="464"/>
                  </a:cubicBezTo>
                  <a:cubicBezTo>
                    <a:pt x="465" y="438"/>
                    <a:pt x="465" y="438"/>
                    <a:pt x="465" y="438"/>
                  </a:cubicBezTo>
                  <a:cubicBezTo>
                    <a:pt x="452" y="419"/>
                    <a:pt x="452" y="419"/>
                    <a:pt x="452" y="419"/>
                  </a:cubicBezTo>
                  <a:cubicBezTo>
                    <a:pt x="438" y="405"/>
                    <a:pt x="438" y="405"/>
                    <a:pt x="438" y="405"/>
                  </a:cubicBezTo>
                  <a:cubicBezTo>
                    <a:pt x="447" y="394"/>
                    <a:pt x="455" y="383"/>
                    <a:pt x="462" y="370"/>
                  </a:cubicBezTo>
                  <a:cubicBezTo>
                    <a:pt x="479" y="377"/>
                    <a:pt x="479" y="377"/>
                    <a:pt x="479" y="377"/>
                  </a:cubicBezTo>
                  <a:cubicBezTo>
                    <a:pt x="502" y="383"/>
                    <a:pt x="502" y="383"/>
                    <a:pt x="502" y="383"/>
                  </a:cubicBezTo>
                  <a:cubicBezTo>
                    <a:pt x="516" y="348"/>
                    <a:pt x="516" y="348"/>
                    <a:pt x="516" y="348"/>
                  </a:cubicBezTo>
                  <a:cubicBezTo>
                    <a:pt x="496" y="335"/>
                    <a:pt x="496" y="335"/>
                    <a:pt x="496" y="335"/>
                  </a:cubicBezTo>
                  <a:cubicBezTo>
                    <a:pt x="479" y="328"/>
                    <a:pt x="479" y="328"/>
                    <a:pt x="479" y="328"/>
                  </a:cubicBezTo>
                  <a:cubicBezTo>
                    <a:pt x="483" y="315"/>
                    <a:pt x="486" y="301"/>
                    <a:pt x="487" y="287"/>
                  </a:cubicBezTo>
                  <a:lnTo>
                    <a:pt x="506" y="287"/>
                  </a:lnTo>
                  <a:close/>
                  <a:moveTo>
                    <a:pt x="265" y="290"/>
                  </a:moveTo>
                  <a:cubicBezTo>
                    <a:pt x="251" y="290"/>
                    <a:pt x="239" y="278"/>
                    <a:pt x="239" y="264"/>
                  </a:cubicBezTo>
                  <a:cubicBezTo>
                    <a:pt x="239" y="250"/>
                    <a:pt x="251" y="238"/>
                    <a:pt x="265" y="238"/>
                  </a:cubicBezTo>
                  <a:cubicBezTo>
                    <a:pt x="279" y="238"/>
                    <a:pt x="291" y="250"/>
                    <a:pt x="291" y="264"/>
                  </a:cubicBezTo>
                  <a:cubicBezTo>
                    <a:pt x="291" y="278"/>
                    <a:pt x="279" y="290"/>
                    <a:pt x="265" y="290"/>
                  </a:cubicBezTo>
                  <a:close/>
                </a:path>
              </a:pathLst>
            </a:custGeom>
            <a:solidFill>
              <a:schemeClr val="accent2">
                <a:lumMod val="60000"/>
                <a:lumOff val="40000"/>
              </a:schemeClr>
            </a:solid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微软雅黑" pitchFamily="34" charset="-122"/>
              </a:endParaRPr>
            </a:p>
          </p:txBody>
        </p:sp>
        <p:sp>
          <p:nvSpPr>
            <p:cNvPr id="11" name="Freeform 13"/>
            <p:cNvSpPr>
              <a:spLocks noEditPoints="1"/>
            </p:cNvSpPr>
            <p:nvPr/>
          </p:nvSpPr>
          <p:spPr bwMode="auto">
            <a:xfrm>
              <a:off x="5405438" y="2741613"/>
              <a:ext cx="1376363" cy="1381125"/>
            </a:xfrm>
            <a:custGeom>
              <a:avLst/>
              <a:gdLst>
                <a:gd name="T0" fmla="*/ 184 w 367"/>
                <a:gd name="T1" fmla="*/ 0 h 368"/>
                <a:gd name="T2" fmla="*/ 0 w 367"/>
                <a:gd name="T3" fmla="*/ 184 h 368"/>
                <a:gd name="T4" fmla="*/ 184 w 367"/>
                <a:gd name="T5" fmla="*/ 368 h 368"/>
                <a:gd name="T6" fmla="*/ 367 w 367"/>
                <a:gd name="T7" fmla="*/ 184 h 368"/>
                <a:gd name="T8" fmla="*/ 184 w 367"/>
                <a:gd name="T9" fmla="*/ 0 h 368"/>
                <a:gd name="T10" fmla="*/ 184 w 367"/>
                <a:gd name="T11" fmla="*/ 250 h 368"/>
                <a:gd name="T12" fmla="*/ 118 w 367"/>
                <a:gd name="T13" fmla="*/ 184 h 368"/>
                <a:gd name="T14" fmla="*/ 184 w 367"/>
                <a:gd name="T15" fmla="*/ 118 h 368"/>
                <a:gd name="T16" fmla="*/ 250 w 367"/>
                <a:gd name="T17" fmla="*/ 184 h 368"/>
                <a:gd name="T18" fmla="*/ 184 w 367"/>
                <a:gd name="T19" fmla="*/ 250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7" h="368">
                  <a:moveTo>
                    <a:pt x="184" y="0"/>
                  </a:moveTo>
                  <a:cubicBezTo>
                    <a:pt x="83" y="0"/>
                    <a:pt x="0" y="83"/>
                    <a:pt x="0" y="184"/>
                  </a:cubicBezTo>
                  <a:cubicBezTo>
                    <a:pt x="0" y="285"/>
                    <a:pt x="83" y="368"/>
                    <a:pt x="184" y="368"/>
                  </a:cubicBezTo>
                  <a:cubicBezTo>
                    <a:pt x="285" y="368"/>
                    <a:pt x="367" y="285"/>
                    <a:pt x="367" y="184"/>
                  </a:cubicBezTo>
                  <a:cubicBezTo>
                    <a:pt x="367" y="83"/>
                    <a:pt x="285" y="0"/>
                    <a:pt x="184" y="0"/>
                  </a:cubicBezTo>
                  <a:close/>
                  <a:moveTo>
                    <a:pt x="184" y="250"/>
                  </a:moveTo>
                  <a:cubicBezTo>
                    <a:pt x="148" y="250"/>
                    <a:pt x="118" y="220"/>
                    <a:pt x="118" y="184"/>
                  </a:cubicBezTo>
                  <a:cubicBezTo>
                    <a:pt x="118" y="148"/>
                    <a:pt x="148" y="118"/>
                    <a:pt x="184" y="118"/>
                  </a:cubicBezTo>
                  <a:cubicBezTo>
                    <a:pt x="220" y="118"/>
                    <a:pt x="250" y="148"/>
                    <a:pt x="250" y="184"/>
                  </a:cubicBezTo>
                  <a:cubicBezTo>
                    <a:pt x="250" y="220"/>
                    <a:pt x="220" y="250"/>
                    <a:pt x="184" y="250"/>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微软雅黑" pitchFamily="34" charset="-122"/>
              </a:endParaRPr>
            </a:p>
          </p:txBody>
        </p:sp>
      </p:grpSp>
      <p:grpSp>
        <p:nvGrpSpPr>
          <p:cNvPr id="12" name="组合 11"/>
          <p:cNvGrpSpPr/>
          <p:nvPr/>
        </p:nvGrpSpPr>
        <p:grpSpPr>
          <a:xfrm>
            <a:off x="5110844" y="2148515"/>
            <a:ext cx="1153751" cy="1170814"/>
            <a:chOff x="5803900" y="2852738"/>
            <a:chExt cx="1300163" cy="1319212"/>
          </a:xfrm>
          <a:solidFill>
            <a:srgbClr val="000000">
              <a:alpha val="60000"/>
            </a:srgbClr>
          </a:solidFill>
        </p:grpSpPr>
        <p:sp>
          <p:nvSpPr>
            <p:cNvPr id="13" name="Freeform 18"/>
            <p:cNvSpPr>
              <a:spLocks noEditPoints="1"/>
            </p:cNvSpPr>
            <p:nvPr/>
          </p:nvSpPr>
          <p:spPr bwMode="auto">
            <a:xfrm>
              <a:off x="5803900" y="2852738"/>
              <a:ext cx="1300163" cy="1319212"/>
            </a:xfrm>
            <a:custGeom>
              <a:avLst/>
              <a:gdLst>
                <a:gd name="T0" fmla="*/ 309 w 347"/>
                <a:gd name="T1" fmla="*/ 176 h 352"/>
                <a:gd name="T2" fmla="*/ 326 w 347"/>
                <a:gd name="T3" fmla="*/ 150 h 352"/>
                <a:gd name="T4" fmla="*/ 335 w 347"/>
                <a:gd name="T5" fmla="*/ 103 h 352"/>
                <a:gd name="T6" fmla="*/ 294 w 347"/>
                <a:gd name="T7" fmla="*/ 113 h 352"/>
                <a:gd name="T8" fmla="*/ 282 w 347"/>
                <a:gd name="T9" fmla="*/ 65 h 352"/>
                <a:gd name="T10" fmla="*/ 262 w 347"/>
                <a:gd name="T11" fmla="*/ 22 h 352"/>
                <a:gd name="T12" fmla="*/ 234 w 347"/>
                <a:gd name="T13" fmla="*/ 54 h 352"/>
                <a:gd name="T14" fmla="*/ 196 w 347"/>
                <a:gd name="T15" fmla="*/ 23 h 352"/>
                <a:gd name="T16" fmla="*/ 155 w 347"/>
                <a:gd name="T17" fmla="*/ 0 h 352"/>
                <a:gd name="T18" fmla="*/ 151 w 347"/>
                <a:gd name="T19" fmla="*/ 42 h 352"/>
                <a:gd name="T20" fmla="*/ 102 w 347"/>
                <a:gd name="T21" fmla="*/ 39 h 352"/>
                <a:gd name="T22" fmla="*/ 55 w 347"/>
                <a:gd name="T23" fmla="*/ 44 h 352"/>
                <a:gd name="T24" fmla="*/ 77 w 347"/>
                <a:gd name="T25" fmla="*/ 81 h 352"/>
                <a:gd name="T26" fmla="*/ 35 w 347"/>
                <a:gd name="T27" fmla="*/ 107 h 352"/>
                <a:gd name="T28" fmla="*/ 0 w 347"/>
                <a:gd name="T29" fmla="*/ 139 h 352"/>
                <a:gd name="T30" fmla="*/ 39 w 347"/>
                <a:gd name="T31" fmla="*/ 156 h 352"/>
                <a:gd name="T32" fmla="*/ 39 w 347"/>
                <a:gd name="T33" fmla="*/ 195 h 352"/>
                <a:gd name="T34" fmla="*/ 0 w 347"/>
                <a:gd name="T35" fmla="*/ 212 h 352"/>
                <a:gd name="T36" fmla="*/ 35 w 347"/>
                <a:gd name="T37" fmla="*/ 244 h 352"/>
                <a:gd name="T38" fmla="*/ 77 w 347"/>
                <a:gd name="T39" fmla="*/ 271 h 352"/>
                <a:gd name="T40" fmla="*/ 55 w 347"/>
                <a:gd name="T41" fmla="*/ 307 h 352"/>
                <a:gd name="T42" fmla="*/ 102 w 347"/>
                <a:gd name="T43" fmla="*/ 313 h 352"/>
                <a:gd name="T44" fmla="*/ 151 w 347"/>
                <a:gd name="T45" fmla="*/ 309 h 352"/>
                <a:gd name="T46" fmla="*/ 155 w 347"/>
                <a:gd name="T47" fmla="*/ 352 h 352"/>
                <a:gd name="T48" fmla="*/ 196 w 347"/>
                <a:gd name="T49" fmla="*/ 329 h 352"/>
                <a:gd name="T50" fmla="*/ 234 w 347"/>
                <a:gd name="T51" fmla="*/ 297 h 352"/>
                <a:gd name="T52" fmla="*/ 262 w 347"/>
                <a:gd name="T53" fmla="*/ 329 h 352"/>
                <a:gd name="T54" fmla="*/ 282 w 347"/>
                <a:gd name="T55" fmla="*/ 286 h 352"/>
                <a:gd name="T56" fmla="*/ 294 w 347"/>
                <a:gd name="T57" fmla="*/ 239 h 352"/>
                <a:gd name="T58" fmla="*/ 335 w 347"/>
                <a:gd name="T59" fmla="*/ 248 h 352"/>
                <a:gd name="T60" fmla="*/ 326 w 347"/>
                <a:gd name="T61" fmla="*/ 201 h 352"/>
                <a:gd name="T62" fmla="*/ 174 w 347"/>
                <a:gd name="T63" fmla="*/ 201 h 352"/>
                <a:gd name="T64" fmla="*/ 174 w 347"/>
                <a:gd name="T65" fmla="*/ 150 h 352"/>
                <a:gd name="T66" fmla="*/ 174 w 347"/>
                <a:gd name="T67" fmla="*/ 201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47" h="352">
                  <a:moveTo>
                    <a:pt x="308" y="195"/>
                  </a:moveTo>
                  <a:cubicBezTo>
                    <a:pt x="309" y="189"/>
                    <a:pt x="309" y="182"/>
                    <a:pt x="309" y="176"/>
                  </a:cubicBezTo>
                  <a:cubicBezTo>
                    <a:pt x="309" y="169"/>
                    <a:pt x="309" y="162"/>
                    <a:pt x="308" y="156"/>
                  </a:cubicBezTo>
                  <a:cubicBezTo>
                    <a:pt x="326" y="150"/>
                    <a:pt x="326" y="150"/>
                    <a:pt x="326" y="150"/>
                  </a:cubicBezTo>
                  <a:cubicBezTo>
                    <a:pt x="347" y="139"/>
                    <a:pt x="347" y="139"/>
                    <a:pt x="347" y="139"/>
                  </a:cubicBezTo>
                  <a:cubicBezTo>
                    <a:pt x="335" y="103"/>
                    <a:pt x="335" y="103"/>
                    <a:pt x="335" y="103"/>
                  </a:cubicBezTo>
                  <a:cubicBezTo>
                    <a:pt x="312" y="107"/>
                    <a:pt x="312" y="107"/>
                    <a:pt x="312" y="107"/>
                  </a:cubicBezTo>
                  <a:cubicBezTo>
                    <a:pt x="294" y="113"/>
                    <a:pt x="294" y="113"/>
                    <a:pt x="294" y="113"/>
                  </a:cubicBezTo>
                  <a:cubicBezTo>
                    <a:pt x="288" y="101"/>
                    <a:pt x="280" y="90"/>
                    <a:pt x="271" y="81"/>
                  </a:cubicBezTo>
                  <a:cubicBezTo>
                    <a:pt x="282" y="65"/>
                    <a:pt x="282" y="65"/>
                    <a:pt x="282" y="65"/>
                  </a:cubicBezTo>
                  <a:cubicBezTo>
                    <a:pt x="292" y="44"/>
                    <a:pt x="292" y="44"/>
                    <a:pt x="292" y="44"/>
                  </a:cubicBezTo>
                  <a:cubicBezTo>
                    <a:pt x="262" y="22"/>
                    <a:pt x="262" y="22"/>
                    <a:pt x="262" y="22"/>
                  </a:cubicBezTo>
                  <a:cubicBezTo>
                    <a:pt x="245" y="39"/>
                    <a:pt x="245" y="39"/>
                    <a:pt x="245" y="39"/>
                  </a:cubicBezTo>
                  <a:cubicBezTo>
                    <a:pt x="234" y="54"/>
                    <a:pt x="234" y="54"/>
                    <a:pt x="234" y="54"/>
                  </a:cubicBezTo>
                  <a:cubicBezTo>
                    <a:pt x="222" y="48"/>
                    <a:pt x="210" y="44"/>
                    <a:pt x="196" y="42"/>
                  </a:cubicBezTo>
                  <a:cubicBezTo>
                    <a:pt x="196" y="23"/>
                    <a:pt x="196" y="23"/>
                    <a:pt x="196" y="23"/>
                  </a:cubicBezTo>
                  <a:cubicBezTo>
                    <a:pt x="192" y="0"/>
                    <a:pt x="192" y="0"/>
                    <a:pt x="192" y="0"/>
                  </a:cubicBezTo>
                  <a:cubicBezTo>
                    <a:pt x="155" y="0"/>
                    <a:pt x="155" y="0"/>
                    <a:pt x="155" y="0"/>
                  </a:cubicBezTo>
                  <a:cubicBezTo>
                    <a:pt x="151" y="23"/>
                    <a:pt x="151" y="23"/>
                    <a:pt x="151" y="23"/>
                  </a:cubicBezTo>
                  <a:cubicBezTo>
                    <a:pt x="151" y="42"/>
                    <a:pt x="151" y="42"/>
                    <a:pt x="151" y="42"/>
                  </a:cubicBezTo>
                  <a:cubicBezTo>
                    <a:pt x="138" y="44"/>
                    <a:pt x="125" y="48"/>
                    <a:pt x="113" y="54"/>
                  </a:cubicBezTo>
                  <a:cubicBezTo>
                    <a:pt x="102" y="39"/>
                    <a:pt x="102" y="39"/>
                    <a:pt x="102" y="39"/>
                  </a:cubicBezTo>
                  <a:cubicBezTo>
                    <a:pt x="85" y="22"/>
                    <a:pt x="85" y="22"/>
                    <a:pt x="85" y="22"/>
                  </a:cubicBezTo>
                  <a:cubicBezTo>
                    <a:pt x="55" y="44"/>
                    <a:pt x="55" y="44"/>
                    <a:pt x="55" y="44"/>
                  </a:cubicBezTo>
                  <a:cubicBezTo>
                    <a:pt x="65" y="65"/>
                    <a:pt x="65" y="65"/>
                    <a:pt x="65" y="65"/>
                  </a:cubicBezTo>
                  <a:cubicBezTo>
                    <a:pt x="77" y="81"/>
                    <a:pt x="77" y="81"/>
                    <a:pt x="77" y="81"/>
                  </a:cubicBezTo>
                  <a:cubicBezTo>
                    <a:pt x="67" y="90"/>
                    <a:pt x="60" y="101"/>
                    <a:pt x="53" y="113"/>
                  </a:cubicBezTo>
                  <a:cubicBezTo>
                    <a:pt x="35" y="107"/>
                    <a:pt x="35" y="107"/>
                    <a:pt x="35" y="107"/>
                  </a:cubicBezTo>
                  <a:cubicBezTo>
                    <a:pt x="12" y="103"/>
                    <a:pt x="12" y="103"/>
                    <a:pt x="12" y="103"/>
                  </a:cubicBezTo>
                  <a:cubicBezTo>
                    <a:pt x="0" y="139"/>
                    <a:pt x="0" y="139"/>
                    <a:pt x="0" y="139"/>
                  </a:cubicBezTo>
                  <a:cubicBezTo>
                    <a:pt x="21" y="150"/>
                    <a:pt x="21" y="150"/>
                    <a:pt x="21" y="150"/>
                  </a:cubicBezTo>
                  <a:cubicBezTo>
                    <a:pt x="39" y="156"/>
                    <a:pt x="39" y="156"/>
                    <a:pt x="39" y="156"/>
                  </a:cubicBezTo>
                  <a:cubicBezTo>
                    <a:pt x="38" y="162"/>
                    <a:pt x="38" y="169"/>
                    <a:pt x="38" y="176"/>
                  </a:cubicBezTo>
                  <a:cubicBezTo>
                    <a:pt x="38" y="182"/>
                    <a:pt x="38" y="189"/>
                    <a:pt x="39" y="195"/>
                  </a:cubicBezTo>
                  <a:cubicBezTo>
                    <a:pt x="21" y="201"/>
                    <a:pt x="21" y="201"/>
                    <a:pt x="21" y="201"/>
                  </a:cubicBezTo>
                  <a:cubicBezTo>
                    <a:pt x="0" y="212"/>
                    <a:pt x="0" y="212"/>
                    <a:pt x="0" y="212"/>
                  </a:cubicBezTo>
                  <a:cubicBezTo>
                    <a:pt x="12" y="248"/>
                    <a:pt x="12" y="248"/>
                    <a:pt x="12" y="248"/>
                  </a:cubicBezTo>
                  <a:cubicBezTo>
                    <a:pt x="35" y="244"/>
                    <a:pt x="35" y="244"/>
                    <a:pt x="35" y="244"/>
                  </a:cubicBezTo>
                  <a:cubicBezTo>
                    <a:pt x="53" y="239"/>
                    <a:pt x="53" y="239"/>
                    <a:pt x="53" y="239"/>
                  </a:cubicBezTo>
                  <a:cubicBezTo>
                    <a:pt x="60" y="250"/>
                    <a:pt x="67" y="261"/>
                    <a:pt x="77" y="271"/>
                  </a:cubicBezTo>
                  <a:cubicBezTo>
                    <a:pt x="65" y="286"/>
                    <a:pt x="65" y="286"/>
                    <a:pt x="65" y="286"/>
                  </a:cubicBezTo>
                  <a:cubicBezTo>
                    <a:pt x="55" y="307"/>
                    <a:pt x="55" y="307"/>
                    <a:pt x="55" y="307"/>
                  </a:cubicBezTo>
                  <a:cubicBezTo>
                    <a:pt x="85" y="329"/>
                    <a:pt x="85" y="329"/>
                    <a:pt x="85" y="329"/>
                  </a:cubicBezTo>
                  <a:cubicBezTo>
                    <a:pt x="102" y="313"/>
                    <a:pt x="102" y="313"/>
                    <a:pt x="102" y="313"/>
                  </a:cubicBezTo>
                  <a:cubicBezTo>
                    <a:pt x="113" y="297"/>
                    <a:pt x="113" y="297"/>
                    <a:pt x="113" y="297"/>
                  </a:cubicBezTo>
                  <a:cubicBezTo>
                    <a:pt x="125" y="303"/>
                    <a:pt x="138" y="307"/>
                    <a:pt x="151" y="309"/>
                  </a:cubicBezTo>
                  <a:cubicBezTo>
                    <a:pt x="151" y="329"/>
                    <a:pt x="151" y="329"/>
                    <a:pt x="151" y="329"/>
                  </a:cubicBezTo>
                  <a:cubicBezTo>
                    <a:pt x="155" y="352"/>
                    <a:pt x="155" y="352"/>
                    <a:pt x="155" y="352"/>
                  </a:cubicBezTo>
                  <a:cubicBezTo>
                    <a:pt x="192" y="352"/>
                    <a:pt x="192" y="352"/>
                    <a:pt x="192" y="352"/>
                  </a:cubicBezTo>
                  <a:cubicBezTo>
                    <a:pt x="196" y="329"/>
                    <a:pt x="196" y="329"/>
                    <a:pt x="196" y="329"/>
                  </a:cubicBezTo>
                  <a:cubicBezTo>
                    <a:pt x="196" y="309"/>
                    <a:pt x="196" y="309"/>
                    <a:pt x="196" y="309"/>
                  </a:cubicBezTo>
                  <a:cubicBezTo>
                    <a:pt x="210" y="307"/>
                    <a:pt x="222" y="303"/>
                    <a:pt x="234" y="297"/>
                  </a:cubicBezTo>
                  <a:cubicBezTo>
                    <a:pt x="245" y="313"/>
                    <a:pt x="245" y="313"/>
                    <a:pt x="245" y="313"/>
                  </a:cubicBezTo>
                  <a:cubicBezTo>
                    <a:pt x="262" y="329"/>
                    <a:pt x="262" y="329"/>
                    <a:pt x="262" y="329"/>
                  </a:cubicBezTo>
                  <a:cubicBezTo>
                    <a:pt x="292" y="307"/>
                    <a:pt x="292" y="307"/>
                    <a:pt x="292" y="307"/>
                  </a:cubicBezTo>
                  <a:cubicBezTo>
                    <a:pt x="282" y="286"/>
                    <a:pt x="282" y="286"/>
                    <a:pt x="282" y="286"/>
                  </a:cubicBezTo>
                  <a:cubicBezTo>
                    <a:pt x="271" y="271"/>
                    <a:pt x="271" y="271"/>
                    <a:pt x="271" y="271"/>
                  </a:cubicBezTo>
                  <a:cubicBezTo>
                    <a:pt x="280" y="261"/>
                    <a:pt x="288" y="250"/>
                    <a:pt x="294" y="239"/>
                  </a:cubicBezTo>
                  <a:cubicBezTo>
                    <a:pt x="312" y="244"/>
                    <a:pt x="312" y="244"/>
                    <a:pt x="312" y="244"/>
                  </a:cubicBezTo>
                  <a:cubicBezTo>
                    <a:pt x="335" y="248"/>
                    <a:pt x="335" y="248"/>
                    <a:pt x="335" y="248"/>
                  </a:cubicBezTo>
                  <a:cubicBezTo>
                    <a:pt x="347" y="212"/>
                    <a:pt x="347" y="212"/>
                    <a:pt x="347" y="212"/>
                  </a:cubicBezTo>
                  <a:cubicBezTo>
                    <a:pt x="326" y="201"/>
                    <a:pt x="326" y="201"/>
                    <a:pt x="326" y="201"/>
                  </a:cubicBezTo>
                  <a:lnTo>
                    <a:pt x="308" y="195"/>
                  </a:lnTo>
                  <a:close/>
                  <a:moveTo>
                    <a:pt x="174" y="201"/>
                  </a:moveTo>
                  <a:cubicBezTo>
                    <a:pt x="159" y="201"/>
                    <a:pt x="148" y="190"/>
                    <a:pt x="148" y="176"/>
                  </a:cubicBezTo>
                  <a:cubicBezTo>
                    <a:pt x="148" y="162"/>
                    <a:pt x="159" y="150"/>
                    <a:pt x="174" y="150"/>
                  </a:cubicBezTo>
                  <a:cubicBezTo>
                    <a:pt x="188" y="150"/>
                    <a:pt x="199" y="162"/>
                    <a:pt x="199" y="176"/>
                  </a:cubicBezTo>
                  <a:cubicBezTo>
                    <a:pt x="199" y="190"/>
                    <a:pt x="188" y="201"/>
                    <a:pt x="174" y="201"/>
                  </a:cubicBezTo>
                  <a:close/>
                </a:path>
              </a:pathLst>
            </a:custGeom>
            <a:solidFill>
              <a:schemeClr val="accent1">
                <a:lumMod val="60000"/>
                <a:lumOff val="40000"/>
              </a:schemeClr>
            </a:solid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微软雅黑" pitchFamily="34" charset="-122"/>
              </a:endParaRPr>
            </a:p>
          </p:txBody>
        </p:sp>
        <p:sp>
          <p:nvSpPr>
            <p:cNvPr id="14" name="Freeform 19"/>
            <p:cNvSpPr>
              <a:spLocks noEditPoints="1"/>
            </p:cNvSpPr>
            <p:nvPr/>
          </p:nvSpPr>
          <p:spPr bwMode="auto">
            <a:xfrm>
              <a:off x="6080125" y="3136900"/>
              <a:ext cx="747713" cy="746125"/>
            </a:xfrm>
            <a:custGeom>
              <a:avLst/>
              <a:gdLst>
                <a:gd name="T0" fmla="*/ 100 w 199"/>
                <a:gd name="T1" fmla="*/ 0 h 199"/>
                <a:gd name="T2" fmla="*/ 0 w 199"/>
                <a:gd name="T3" fmla="*/ 100 h 199"/>
                <a:gd name="T4" fmla="*/ 100 w 199"/>
                <a:gd name="T5" fmla="*/ 199 h 199"/>
                <a:gd name="T6" fmla="*/ 199 w 199"/>
                <a:gd name="T7" fmla="*/ 100 h 199"/>
                <a:gd name="T8" fmla="*/ 100 w 199"/>
                <a:gd name="T9" fmla="*/ 0 h 199"/>
                <a:gd name="T10" fmla="*/ 100 w 199"/>
                <a:gd name="T11" fmla="*/ 150 h 199"/>
                <a:gd name="T12" fmla="*/ 49 w 199"/>
                <a:gd name="T13" fmla="*/ 100 h 199"/>
                <a:gd name="T14" fmla="*/ 100 w 199"/>
                <a:gd name="T15" fmla="*/ 49 h 199"/>
                <a:gd name="T16" fmla="*/ 150 w 199"/>
                <a:gd name="T17" fmla="*/ 100 h 199"/>
                <a:gd name="T18" fmla="*/ 100 w 199"/>
                <a:gd name="T19" fmla="*/ 15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9" h="199">
                  <a:moveTo>
                    <a:pt x="100" y="0"/>
                  </a:moveTo>
                  <a:cubicBezTo>
                    <a:pt x="45" y="0"/>
                    <a:pt x="0" y="45"/>
                    <a:pt x="0" y="100"/>
                  </a:cubicBezTo>
                  <a:cubicBezTo>
                    <a:pt x="0" y="155"/>
                    <a:pt x="45" y="199"/>
                    <a:pt x="100" y="199"/>
                  </a:cubicBezTo>
                  <a:cubicBezTo>
                    <a:pt x="155" y="199"/>
                    <a:pt x="199" y="155"/>
                    <a:pt x="199" y="100"/>
                  </a:cubicBezTo>
                  <a:cubicBezTo>
                    <a:pt x="199" y="45"/>
                    <a:pt x="155" y="0"/>
                    <a:pt x="100" y="0"/>
                  </a:cubicBezTo>
                  <a:close/>
                  <a:moveTo>
                    <a:pt x="100" y="150"/>
                  </a:moveTo>
                  <a:cubicBezTo>
                    <a:pt x="72" y="150"/>
                    <a:pt x="49" y="128"/>
                    <a:pt x="49" y="100"/>
                  </a:cubicBezTo>
                  <a:cubicBezTo>
                    <a:pt x="49" y="72"/>
                    <a:pt x="72" y="49"/>
                    <a:pt x="100" y="49"/>
                  </a:cubicBezTo>
                  <a:cubicBezTo>
                    <a:pt x="127" y="49"/>
                    <a:pt x="150" y="72"/>
                    <a:pt x="150" y="100"/>
                  </a:cubicBezTo>
                  <a:cubicBezTo>
                    <a:pt x="150" y="128"/>
                    <a:pt x="127" y="150"/>
                    <a:pt x="100" y="150"/>
                  </a:cubicBez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微软雅黑" pitchFamily="34" charset="-122"/>
              </a:endParaRPr>
            </a:p>
          </p:txBody>
        </p:sp>
      </p:grpSp>
      <p:grpSp>
        <p:nvGrpSpPr>
          <p:cNvPr id="15" name="组合 14"/>
          <p:cNvGrpSpPr/>
          <p:nvPr/>
        </p:nvGrpSpPr>
        <p:grpSpPr>
          <a:xfrm>
            <a:off x="6097345" y="2367359"/>
            <a:ext cx="1401688" cy="1400468"/>
            <a:chOff x="5305425" y="2638425"/>
            <a:chExt cx="1579563" cy="1577975"/>
          </a:xfrm>
          <a:solidFill>
            <a:srgbClr val="000000">
              <a:alpha val="60000"/>
            </a:srgbClr>
          </a:solidFill>
        </p:grpSpPr>
        <p:sp>
          <p:nvSpPr>
            <p:cNvPr id="16" name="Freeform 6"/>
            <p:cNvSpPr>
              <a:spLocks noEditPoints="1"/>
            </p:cNvSpPr>
            <p:nvPr/>
          </p:nvSpPr>
          <p:spPr bwMode="auto">
            <a:xfrm>
              <a:off x="5305425" y="2638425"/>
              <a:ext cx="1579563" cy="1577975"/>
            </a:xfrm>
            <a:custGeom>
              <a:avLst/>
              <a:gdLst>
                <a:gd name="T0" fmla="*/ 421 w 421"/>
                <a:gd name="T1" fmla="*/ 229 h 421"/>
                <a:gd name="T2" fmla="*/ 398 w 421"/>
                <a:gd name="T3" fmla="*/ 188 h 421"/>
                <a:gd name="T4" fmla="*/ 367 w 421"/>
                <a:gd name="T5" fmla="*/ 146 h 421"/>
                <a:gd name="T6" fmla="*/ 402 w 421"/>
                <a:gd name="T7" fmla="*/ 122 h 421"/>
                <a:gd name="T8" fmla="*/ 361 w 421"/>
                <a:gd name="T9" fmla="*/ 97 h 421"/>
                <a:gd name="T10" fmla="*/ 314 w 421"/>
                <a:gd name="T11" fmla="*/ 77 h 421"/>
                <a:gd name="T12" fmla="*/ 332 w 421"/>
                <a:gd name="T13" fmla="*/ 38 h 421"/>
                <a:gd name="T14" fmla="*/ 285 w 421"/>
                <a:gd name="T15" fmla="*/ 37 h 421"/>
                <a:gd name="T16" fmla="*/ 233 w 421"/>
                <a:gd name="T17" fmla="*/ 43 h 421"/>
                <a:gd name="T18" fmla="*/ 229 w 421"/>
                <a:gd name="T19" fmla="*/ 0 h 421"/>
                <a:gd name="T20" fmla="*/ 188 w 421"/>
                <a:gd name="T21" fmla="*/ 23 h 421"/>
                <a:gd name="T22" fmla="*/ 146 w 421"/>
                <a:gd name="T23" fmla="*/ 54 h 421"/>
                <a:gd name="T24" fmla="*/ 122 w 421"/>
                <a:gd name="T25" fmla="*/ 19 h 421"/>
                <a:gd name="T26" fmla="*/ 98 w 421"/>
                <a:gd name="T27" fmla="*/ 60 h 421"/>
                <a:gd name="T28" fmla="*/ 77 w 421"/>
                <a:gd name="T29" fmla="*/ 107 h 421"/>
                <a:gd name="T30" fmla="*/ 38 w 421"/>
                <a:gd name="T31" fmla="*/ 89 h 421"/>
                <a:gd name="T32" fmla="*/ 37 w 421"/>
                <a:gd name="T33" fmla="*/ 136 h 421"/>
                <a:gd name="T34" fmla="*/ 43 w 421"/>
                <a:gd name="T35" fmla="*/ 188 h 421"/>
                <a:gd name="T36" fmla="*/ 0 w 421"/>
                <a:gd name="T37" fmla="*/ 192 h 421"/>
                <a:gd name="T38" fmla="*/ 24 w 421"/>
                <a:gd name="T39" fmla="*/ 233 h 421"/>
                <a:gd name="T40" fmla="*/ 54 w 421"/>
                <a:gd name="T41" fmla="*/ 274 h 421"/>
                <a:gd name="T42" fmla="*/ 19 w 421"/>
                <a:gd name="T43" fmla="*/ 299 h 421"/>
                <a:gd name="T44" fmla="*/ 60 w 421"/>
                <a:gd name="T45" fmla="*/ 323 h 421"/>
                <a:gd name="T46" fmla="*/ 107 w 421"/>
                <a:gd name="T47" fmla="*/ 344 h 421"/>
                <a:gd name="T48" fmla="*/ 89 w 421"/>
                <a:gd name="T49" fmla="*/ 383 h 421"/>
                <a:gd name="T50" fmla="*/ 137 w 421"/>
                <a:gd name="T51" fmla="*/ 384 h 421"/>
                <a:gd name="T52" fmla="*/ 188 w 421"/>
                <a:gd name="T53" fmla="*/ 378 h 421"/>
                <a:gd name="T54" fmla="*/ 192 w 421"/>
                <a:gd name="T55" fmla="*/ 421 h 421"/>
                <a:gd name="T56" fmla="*/ 233 w 421"/>
                <a:gd name="T57" fmla="*/ 397 h 421"/>
                <a:gd name="T58" fmla="*/ 275 w 421"/>
                <a:gd name="T59" fmla="*/ 367 h 421"/>
                <a:gd name="T60" fmla="*/ 299 w 421"/>
                <a:gd name="T61" fmla="*/ 402 h 421"/>
                <a:gd name="T62" fmla="*/ 324 w 421"/>
                <a:gd name="T63" fmla="*/ 361 h 421"/>
                <a:gd name="T64" fmla="*/ 344 w 421"/>
                <a:gd name="T65" fmla="*/ 314 h 421"/>
                <a:gd name="T66" fmla="*/ 383 w 421"/>
                <a:gd name="T67" fmla="*/ 332 h 421"/>
                <a:gd name="T68" fmla="*/ 384 w 421"/>
                <a:gd name="T69" fmla="*/ 284 h 421"/>
                <a:gd name="T70" fmla="*/ 378 w 421"/>
                <a:gd name="T71" fmla="*/ 233 h 421"/>
                <a:gd name="T72" fmla="*/ 211 w 421"/>
                <a:gd name="T73" fmla="*/ 236 h 421"/>
                <a:gd name="T74" fmla="*/ 211 w 421"/>
                <a:gd name="T75" fmla="*/ 185 h 421"/>
                <a:gd name="T76" fmla="*/ 211 w 421"/>
                <a:gd name="T77" fmla="*/ 236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21" h="421">
                  <a:moveTo>
                    <a:pt x="398" y="233"/>
                  </a:moveTo>
                  <a:cubicBezTo>
                    <a:pt x="421" y="229"/>
                    <a:pt x="421" y="229"/>
                    <a:pt x="421" y="229"/>
                  </a:cubicBezTo>
                  <a:cubicBezTo>
                    <a:pt x="421" y="192"/>
                    <a:pt x="421" y="192"/>
                    <a:pt x="421" y="192"/>
                  </a:cubicBezTo>
                  <a:cubicBezTo>
                    <a:pt x="398" y="188"/>
                    <a:pt x="398" y="188"/>
                    <a:pt x="398" y="188"/>
                  </a:cubicBezTo>
                  <a:cubicBezTo>
                    <a:pt x="378" y="188"/>
                    <a:pt x="378" y="188"/>
                    <a:pt x="378" y="188"/>
                  </a:cubicBezTo>
                  <a:cubicBezTo>
                    <a:pt x="376" y="173"/>
                    <a:pt x="372" y="159"/>
                    <a:pt x="367" y="146"/>
                  </a:cubicBezTo>
                  <a:cubicBezTo>
                    <a:pt x="384" y="136"/>
                    <a:pt x="384" y="136"/>
                    <a:pt x="384" y="136"/>
                  </a:cubicBezTo>
                  <a:cubicBezTo>
                    <a:pt x="402" y="122"/>
                    <a:pt x="402" y="122"/>
                    <a:pt x="402" y="122"/>
                  </a:cubicBezTo>
                  <a:cubicBezTo>
                    <a:pt x="383" y="89"/>
                    <a:pt x="383" y="89"/>
                    <a:pt x="383" y="89"/>
                  </a:cubicBezTo>
                  <a:cubicBezTo>
                    <a:pt x="361" y="97"/>
                    <a:pt x="361" y="97"/>
                    <a:pt x="361" y="97"/>
                  </a:cubicBezTo>
                  <a:cubicBezTo>
                    <a:pt x="344" y="107"/>
                    <a:pt x="344" y="107"/>
                    <a:pt x="344" y="107"/>
                  </a:cubicBezTo>
                  <a:cubicBezTo>
                    <a:pt x="336" y="96"/>
                    <a:pt x="325" y="85"/>
                    <a:pt x="314" y="77"/>
                  </a:cubicBezTo>
                  <a:cubicBezTo>
                    <a:pt x="324" y="60"/>
                    <a:pt x="324" y="60"/>
                    <a:pt x="324" y="60"/>
                  </a:cubicBezTo>
                  <a:cubicBezTo>
                    <a:pt x="332" y="38"/>
                    <a:pt x="332" y="38"/>
                    <a:pt x="332" y="38"/>
                  </a:cubicBezTo>
                  <a:cubicBezTo>
                    <a:pt x="299" y="19"/>
                    <a:pt x="299" y="19"/>
                    <a:pt x="299" y="19"/>
                  </a:cubicBezTo>
                  <a:cubicBezTo>
                    <a:pt x="285" y="37"/>
                    <a:pt x="285" y="37"/>
                    <a:pt x="285" y="37"/>
                  </a:cubicBezTo>
                  <a:cubicBezTo>
                    <a:pt x="275" y="54"/>
                    <a:pt x="275" y="54"/>
                    <a:pt x="275" y="54"/>
                  </a:cubicBezTo>
                  <a:cubicBezTo>
                    <a:pt x="262" y="49"/>
                    <a:pt x="248" y="45"/>
                    <a:pt x="233" y="43"/>
                  </a:cubicBezTo>
                  <a:cubicBezTo>
                    <a:pt x="233" y="23"/>
                    <a:pt x="233" y="23"/>
                    <a:pt x="233" y="23"/>
                  </a:cubicBezTo>
                  <a:cubicBezTo>
                    <a:pt x="229" y="0"/>
                    <a:pt x="229" y="0"/>
                    <a:pt x="229" y="0"/>
                  </a:cubicBezTo>
                  <a:cubicBezTo>
                    <a:pt x="192" y="0"/>
                    <a:pt x="192" y="0"/>
                    <a:pt x="192" y="0"/>
                  </a:cubicBezTo>
                  <a:cubicBezTo>
                    <a:pt x="188" y="23"/>
                    <a:pt x="188" y="23"/>
                    <a:pt x="188" y="23"/>
                  </a:cubicBezTo>
                  <a:cubicBezTo>
                    <a:pt x="188" y="43"/>
                    <a:pt x="188" y="43"/>
                    <a:pt x="188" y="43"/>
                  </a:cubicBezTo>
                  <a:cubicBezTo>
                    <a:pt x="173" y="45"/>
                    <a:pt x="160" y="49"/>
                    <a:pt x="146" y="54"/>
                  </a:cubicBezTo>
                  <a:cubicBezTo>
                    <a:pt x="137" y="37"/>
                    <a:pt x="137" y="37"/>
                    <a:pt x="137" y="37"/>
                  </a:cubicBezTo>
                  <a:cubicBezTo>
                    <a:pt x="122" y="19"/>
                    <a:pt x="122" y="19"/>
                    <a:pt x="122" y="19"/>
                  </a:cubicBezTo>
                  <a:cubicBezTo>
                    <a:pt x="89" y="38"/>
                    <a:pt x="89" y="38"/>
                    <a:pt x="89" y="38"/>
                  </a:cubicBezTo>
                  <a:cubicBezTo>
                    <a:pt x="98" y="60"/>
                    <a:pt x="98" y="60"/>
                    <a:pt x="98" y="60"/>
                  </a:cubicBezTo>
                  <a:cubicBezTo>
                    <a:pt x="107" y="77"/>
                    <a:pt x="107" y="77"/>
                    <a:pt x="107" y="77"/>
                  </a:cubicBezTo>
                  <a:cubicBezTo>
                    <a:pt x="96" y="85"/>
                    <a:pt x="86" y="96"/>
                    <a:pt x="77" y="107"/>
                  </a:cubicBezTo>
                  <a:cubicBezTo>
                    <a:pt x="60" y="97"/>
                    <a:pt x="60" y="97"/>
                    <a:pt x="60" y="97"/>
                  </a:cubicBezTo>
                  <a:cubicBezTo>
                    <a:pt x="38" y="89"/>
                    <a:pt x="38" y="89"/>
                    <a:pt x="38" y="89"/>
                  </a:cubicBezTo>
                  <a:cubicBezTo>
                    <a:pt x="19" y="122"/>
                    <a:pt x="19" y="122"/>
                    <a:pt x="19" y="122"/>
                  </a:cubicBezTo>
                  <a:cubicBezTo>
                    <a:pt x="37" y="136"/>
                    <a:pt x="37" y="136"/>
                    <a:pt x="37" y="136"/>
                  </a:cubicBezTo>
                  <a:cubicBezTo>
                    <a:pt x="54" y="146"/>
                    <a:pt x="54" y="146"/>
                    <a:pt x="54" y="146"/>
                  </a:cubicBezTo>
                  <a:cubicBezTo>
                    <a:pt x="49" y="159"/>
                    <a:pt x="45" y="173"/>
                    <a:pt x="43" y="188"/>
                  </a:cubicBezTo>
                  <a:cubicBezTo>
                    <a:pt x="24" y="188"/>
                    <a:pt x="24" y="188"/>
                    <a:pt x="24" y="188"/>
                  </a:cubicBezTo>
                  <a:cubicBezTo>
                    <a:pt x="0" y="192"/>
                    <a:pt x="0" y="192"/>
                    <a:pt x="0" y="192"/>
                  </a:cubicBezTo>
                  <a:cubicBezTo>
                    <a:pt x="0" y="229"/>
                    <a:pt x="0" y="229"/>
                    <a:pt x="0" y="229"/>
                  </a:cubicBezTo>
                  <a:cubicBezTo>
                    <a:pt x="24" y="233"/>
                    <a:pt x="24" y="233"/>
                    <a:pt x="24" y="233"/>
                  </a:cubicBezTo>
                  <a:cubicBezTo>
                    <a:pt x="43" y="233"/>
                    <a:pt x="43" y="233"/>
                    <a:pt x="43" y="233"/>
                  </a:cubicBezTo>
                  <a:cubicBezTo>
                    <a:pt x="45" y="247"/>
                    <a:pt x="49" y="261"/>
                    <a:pt x="54" y="274"/>
                  </a:cubicBezTo>
                  <a:cubicBezTo>
                    <a:pt x="37" y="284"/>
                    <a:pt x="37" y="284"/>
                    <a:pt x="37" y="284"/>
                  </a:cubicBezTo>
                  <a:cubicBezTo>
                    <a:pt x="19" y="299"/>
                    <a:pt x="19" y="299"/>
                    <a:pt x="19" y="299"/>
                  </a:cubicBezTo>
                  <a:cubicBezTo>
                    <a:pt x="38" y="332"/>
                    <a:pt x="38" y="332"/>
                    <a:pt x="38" y="332"/>
                  </a:cubicBezTo>
                  <a:cubicBezTo>
                    <a:pt x="60" y="323"/>
                    <a:pt x="60" y="323"/>
                    <a:pt x="60" y="323"/>
                  </a:cubicBezTo>
                  <a:cubicBezTo>
                    <a:pt x="77" y="314"/>
                    <a:pt x="77" y="314"/>
                    <a:pt x="77" y="314"/>
                  </a:cubicBezTo>
                  <a:cubicBezTo>
                    <a:pt x="86" y="325"/>
                    <a:pt x="96" y="335"/>
                    <a:pt x="107" y="344"/>
                  </a:cubicBezTo>
                  <a:cubicBezTo>
                    <a:pt x="98" y="361"/>
                    <a:pt x="98" y="361"/>
                    <a:pt x="98" y="361"/>
                  </a:cubicBezTo>
                  <a:cubicBezTo>
                    <a:pt x="89" y="383"/>
                    <a:pt x="89" y="383"/>
                    <a:pt x="89" y="383"/>
                  </a:cubicBezTo>
                  <a:cubicBezTo>
                    <a:pt x="122" y="402"/>
                    <a:pt x="122" y="402"/>
                    <a:pt x="122" y="402"/>
                  </a:cubicBezTo>
                  <a:cubicBezTo>
                    <a:pt x="137" y="384"/>
                    <a:pt x="137" y="384"/>
                    <a:pt x="137" y="384"/>
                  </a:cubicBezTo>
                  <a:cubicBezTo>
                    <a:pt x="146" y="367"/>
                    <a:pt x="146" y="367"/>
                    <a:pt x="146" y="367"/>
                  </a:cubicBezTo>
                  <a:cubicBezTo>
                    <a:pt x="160" y="372"/>
                    <a:pt x="173" y="376"/>
                    <a:pt x="188" y="378"/>
                  </a:cubicBezTo>
                  <a:cubicBezTo>
                    <a:pt x="188" y="397"/>
                    <a:pt x="188" y="397"/>
                    <a:pt x="188" y="397"/>
                  </a:cubicBezTo>
                  <a:cubicBezTo>
                    <a:pt x="192" y="421"/>
                    <a:pt x="192" y="421"/>
                    <a:pt x="192" y="421"/>
                  </a:cubicBezTo>
                  <a:cubicBezTo>
                    <a:pt x="229" y="421"/>
                    <a:pt x="229" y="421"/>
                    <a:pt x="229" y="421"/>
                  </a:cubicBezTo>
                  <a:cubicBezTo>
                    <a:pt x="233" y="397"/>
                    <a:pt x="233" y="397"/>
                    <a:pt x="233" y="397"/>
                  </a:cubicBezTo>
                  <a:cubicBezTo>
                    <a:pt x="233" y="378"/>
                    <a:pt x="233" y="378"/>
                    <a:pt x="233" y="378"/>
                  </a:cubicBezTo>
                  <a:cubicBezTo>
                    <a:pt x="248" y="376"/>
                    <a:pt x="262" y="372"/>
                    <a:pt x="275" y="367"/>
                  </a:cubicBezTo>
                  <a:cubicBezTo>
                    <a:pt x="285" y="384"/>
                    <a:pt x="285" y="384"/>
                    <a:pt x="285" y="384"/>
                  </a:cubicBezTo>
                  <a:cubicBezTo>
                    <a:pt x="299" y="402"/>
                    <a:pt x="299" y="402"/>
                    <a:pt x="299" y="402"/>
                  </a:cubicBezTo>
                  <a:cubicBezTo>
                    <a:pt x="332" y="383"/>
                    <a:pt x="332" y="383"/>
                    <a:pt x="332" y="383"/>
                  </a:cubicBezTo>
                  <a:cubicBezTo>
                    <a:pt x="324" y="361"/>
                    <a:pt x="324" y="361"/>
                    <a:pt x="324" y="361"/>
                  </a:cubicBezTo>
                  <a:cubicBezTo>
                    <a:pt x="314" y="344"/>
                    <a:pt x="314" y="344"/>
                    <a:pt x="314" y="344"/>
                  </a:cubicBezTo>
                  <a:cubicBezTo>
                    <a:pt x="325" y="335"/>
                    <a:pt x="336" y="325"/>
                    <a:pt x="344" y="314"/>
                  </a:cubicBezTo>
                  <a:cubicBezTo>
                    <a:pt x="361" y="323"/>
                    <a:pt x="361" y="323"/>
                    <a:pt x="361" y="323"/>
                  </a:cubicBezTo>
                  <a:cubicBezTo>
                    <a:pt x="383" y="332"/>
                    <a:pt x="383" y="332"/>
                    <a:pt x="383" y="332"/>
                  </a:cubicBezTo>
                  <a:cubicBezTo>
                    <a:pt x="402" y="299"/>
                    <a:pt x="402" y="299"/>
                    <a:pt x="402" y="299"/>
                  </a:cubicBezTo>
                  <a:cubicBezTo>
                    <a:pt x="384" y="284"/>
                    <a:pt x="384" y="284"/>
                    <a:pt x="384" y="284"/>
                  </a:cubicBezTo>
                  <a:cubicBezTo>
                    <a:pt x="367" y="274"/>
                    <a:pt x="367" y="274"/>
                    <a:pt x="367" y="274"/>
                  </a:cubicBezTo>
                  <a:cubicBezTo>
                    <a:pt x="372" y="261"/>
                    <a:pt x="376" y="247"/>
                    <a:pt x="378" y="233"/>
                  </a:cubicBezTo>
                  <a:lnTo>
                    <a:pt x="398" y="233"/>
                  </a:lnTo>
                  <a:close/>
                  <a:moveTo>
                    <a:pt x="211" y="236"/>
                  </a:moveTo>
                  <a:cubicBezTo>
                    <a:pt x="197" y="236"/>
                    <a:pt x="185" y="224"/>
                    <a:pt x="185" y="210"/>
                  </a:cubicBezTo>
                  <a:cubicBezTo>
                    <a:pt x="185" y="196"/>
                    <a:pt x="197" y="185"/>
                    <a:pt x="211" y="185"/>
                  </a:cubicBezTo>
                  <a:cubicBezTo>
                    <a:pt x="225" y="185"/>
                    <a:pt x="236" y="196"/>
                    <a:pt x="236" y="210"/>
                  </a:cubicBezTo>
                  <a:cubicBezTo>
                    <a:pt x="236" y="224"/>
                    <a:pt x="225" y="236"/>
                    <a:pt x="211" y="236"/>
                  </a:cubicBezTo>
                  <a:close/>
                </a:path>
              </a:pathLst>
            </a:custGeom>
            <a:solidFill>
              <a:schemeClr val="accent4">
                <a:lumMod val="60000"/>
                <a:lumOff val="40000"/>
              </a:schemeClr>
            </a:solid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微软雅黑" pitchFamily="34" charset="-122"/>
              </a:endParaRPr>
            </a:p>
          </p:txBody>
        </p:sp>
        <p:sp>
          <p:nvSpPr>
            <p:cNvPr id="17" name="Freeform 7"/>
            <p:cNvSpPr>
              <a:spLocks noEditPoints="1"/>
            </p:cNvSpPr>
            <p:nvPr/>
          </p:nvSpPr>
          <p:spPr bwMode="auto">
            <a:xfrm>
              <a:off x="5602288" y="2933700"/>
              <a:ext cx="985838" cy="985838"/>
            </a:xfrm>
            <a:custGeom>
              <a:avLst/>
              <a:gdLst>
                <a:gd name="T0" fmla="*/ 132 w 263"/>
                <a:gd name="T1" fmla="*/ 0 h 263"/>
                <a:gd name="T2" fmla="*/ 0 w 263"/>
                <a:gd name="T3" fmla="*/ 131 h 263"/>
                <a:gd name="T4" fmla="*/ 132 w 263"/>
                <a:gd name="T5" fmla="*/ 263 h 263"/>
                <a:gd name="T6" fmla="*/ 263 w 263"/>
                <a:gd name="T7" fmla="*/ 131 h 263"/>
                <a:gd name="T8" fmla="*/ 132 w 263"/>
                <a:gd name="T9" fmla="*/ 0 h 263"/>
                <a:gd name="T10" fmla="*/ 132 w 263"/>
                <a:gd name="T11" fmla="*/ 190 h 263"/>
                <a:gd name="T12" fmla="*/ 73 w 263"/>
                <a:gd name="T13" fmla="*/ 131 h 263"/>
                <a:gd name="T14" fmla="*/ 132 w 263"/>
                <a:gd name="T15" fmla="*/ 73 h 263"/>
                <a:gd name="T16" fmla="*/ 190 w 263"/>
                <a:gd name="T17" fmla="*/ 131 h 263"/>
                <a:gd name="T18" fmla="*/ 132 w 263"/>
                <a:gd name="T19" fmla="*/ 19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3" h="263">
                  <a:moveTo>
                    <a:pt x="132" y="0"/>
                  </a:moveTo>
                  <a:cubicBezTo>
                    <a:pt x="59" y="0"/>
                    <a:pt x="0" y="59"/>
                    <a:pt x="0" y="131"/>
                  </a:cubicBezTo>
                  <a:cubicBezTo>
                    <a:pt x="0" y="204"/>
                    <a:pt x="59" y="263"/>
                    <a:pt x="132" y="263"/>
                  </a:cubicBezTo>
                  <a:cubicBezTo>
                    <a:pt x="204" y="263"/>
                    <a:pt x="263" y="204"/>
                    <a:pt x="263" y="131"/>
                  </a:cubicBezTo>
                  <a:cubicBezTo>
                    <a:pt x="263" y="59"/>
                    <a:pt x="204" y="0"/>
                    <a:pt x="132" y="0"/>
                  </a:cubicBezTo>
                  <a:close/>
                  <a:moveTo>
                    <a:pt x="132" y="190"/>
                  </a:moveTo>
                  <a:cubicBezTo>
                    <a:pt x="99" y="190"/>
                    <a:pt x="73" y="164"/>
                    <a:pt x="73" y="131"/>
                  </a:cubicBezTo>
                  <a:cubicBezTo>
                    <a:pt x="73" y="99"/>
                    <a:pt x="99" y="73"/>
                    <a:pt x="132" y="73"/>
                  </a:cubicBezTo>
                  <a:cubicBezTo>
                    <a:pt x="164" y="73"/>
                    <a:pt x="190" y="99"/>
                    <a:pt x="190" y="131"/>
                  </a:cubicBezTo>
                  <a:cubicBezTo>
                    <a:pt x="190" y="164"/>
                    <a:pt x="164" y="190"/>
                    <a:pt x="132" y="190"/>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微软雅黑" pitchFamily="34" charset="-122"/>
              </a:endParaRPr>
            </a:p>
          </p:txBody>
        </p:sp>
      </p:grpSp>
      <p:sp>
        <p:nvSpPr>
          <p:cNvPr id="18" name="TextBox 51"/>
          <p:cNvSpPr txBox="1"/>
          <p:nvPr/>
        </p:nvSpPr>
        <p:spPr>
          <a:xfrm>
            <a:off x="935596" y="2694337"/>
            <a:ext cx="1590745" cy="346259"/>
          </a:xfrm>
          <a:prstGeom prst="rect">
            <a:avLst/>
          </a:prstGeom>
          <a:noFill/>
        </p:spPr>
        <p:txBody>
          <a:bodyPr wrap="square" lIns="68589" tIns="34295" rIns="68589" bIns="34295" rtlCol="0" anchor="ctr">
            <a:spAutoFit/>
          </a:bodyPr>
          <a:lstStyle/>
          <a:p>
            <a:pPr algn="r"/>
            <a:r>
              <a:rPr lang="zh-CN" altLang="en-US" sz="900" dirty="0">
                <a:solidFill>
                  <a:schemeClr val="tx1">
                    <a:lumMod val="50000"/>
                    <a:lumOff val="50000"/>
                  </a:schemeClr>
                </a:solidFill>
                <a:latin typeface="微软雅黑" pitchFamily="34" charset="-122"/>
                <a:ea typeface="微软雅黑" pitchFamily="34" charset="-122"/>
              </a:rPr>
              <a:t>您的内容打在这里，或者通过复制您的文本</a:t>
            </a:r>
            <a:endParaRPr lang="zh-CN" altLang="en-US" sz="900" dirty="0">
              <a:solidFill>
                <a:schemeClr val="tx1">
                  <a:lumMod val="50000"/>
                  <a:lumOff val="50000"/>
                </a:schemeClr>
              </a:solidFill>
              <a:latin typeface="微软雅黑" pitchFamily="34" charset="-122"/>
              <a:ea typeface="微软雅黑" pitchFamily="34" charset="-122"/>
              <a:sym typeface="微软雅黑" pitchFamily="34" charset="-122"/>
            </a:endParaRPr>
          </a:p>
        </p:txBody>
      </p:sp>
      <p:sp>
        <p:nvSpPr>
          <p:cNvPr id="19" name="矩形 18"/>
          <p:cNvSpPr/>
          <p:nvPr/>
        </p:nvSpPr>
        <p:spPr>
          <a:xfrm>
            <a:off x="2851239" y="1222897"/>
            <a:ext cx="1199380" cy="253926"/>
          </a:xfrm>
          <a:prstGeom prst="rect">
            <a:avLst/>
          </a:prstGeom>
        </p:spPr>
        <p:txBody>
          <a:bodyPr wrap="square" lIns="68589" tIns="34295" rIns="68589" bIns="34295">
            <a:spAutoFit/>
          </a:bodyPr>
          <a:lstStyle/>
          <a:p>
            <a:pPr algn="ctr"/>
            <a:r>
              <a:rPr lang="zh-CN" altLang="en-US" sz="1200" dirty="0">
                <a:solidFill>
                  <a:schemeClr val="tx1">
                    <a:lumMod val="75000"/>
                    <a:lumOff val="25000"/>
                  </a:schemeClr>
                </a:solidFill>
                <a:latin typeface="微软雅黑" pitchFamily="34" charset="-122"/>
                <a:ea typeface="微软雅黑" pitchFamily="34" charset="-122"/>
                <a:cs typeface="华文黑体" pitchFamily="2" charset="-122"/>
              </a:rPr>
              <a:t>添加标题</a:t>
            </a:r>
            <a:endParaRPr lang="en-US" altLang="zh-CN" sz="1200" dirty="0">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20" name="TextBox 53"/>
          <p:cNvSpPr txBox="1"/>
          <p:nvPr/>
        </p:nvSpPr>
        <p:spPr>
          <a:xfrm>
            <a:off x="1403648" y="3580656"/>
            <a:ext cx="1844020" cy="401659"/>
          </a:xfrm>
          <a:prstGeom prst="rect">
            <a:avLst/>
          </a:prstGeom>
          <a:noFill/>
        </p:spPr>
        <p:txBody>
          <a:bodyPr wrap="square" lIns="68589" tIns="34295" rIns="68589" bIns="34295" rtlCol="0" anchor="ctr">
            <a:spAutoFit/>
          </a:bodyPr>
          <a:lstStyle>
            <a:defPPr>
              <a:defRPr lang="zh-CN"/>
            </a:defPPr>
            <a:lvl1pPr>
              <a:lnSpc>
                <a:spcPct val="120000"/>
              </a:lnSpc>
              <a:spcBef>
                <a:spcPct val="0"/>
              </a:spcBef>
              <a:buNone/>
              <a:defRPr sz="14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algn="r"/>
            <a:r>
              <a:rPr lang="zh-CN" altLang="en-US" sz="900" dirty="0">
                <a:solidFill>
                  <a:schemeClr val="tx1">
                    <a:lumMod val="50000"/>
                    <a:lumOff val="50000"/>
                  </a:schemeClr>
                </a:solidFill>
              </a:rPr>
              <a:t>您的内容打在这里，或者通过复制您的文本</a:t>
            </a:r>
            <a:endParaRPr lang="zh-CN" altLang="en-US" sz="900" dirty="0">
              <a:solidFill>
                <a:schemeClr val="tx1">
                  <a:lumMod val="50000"/>
                  <a:lumOff val="50000"/>
                </a:schemeClr>
              </a:solidFill>
              <a:sym typeface="微软雅黑" pitchFamily="34" charset="-122"/>
            </a:endParaRPr>
          </a:p>
        </p:txBody>
      </p:sp>
      <p:sp>
        <p:nvSpPr>
          <p:cNvPr id="21" name="矩形 20"/>
          <p:cNvSpPr/>
          <p:nvPr/>
        </p:nvSpPr>
        <p:spPr>
          <a:xfrm>
            <a:off x="3881515" y="4326343"/>
            <a:ext cx="1199380" cy="253926"/>
          </a:xfrm>
          <a:prstGeom prst="rect">
            <a:avLst/>
          </a:prstGeom>
        </p:spPr>
        <p:txBody>
          <a:bodyPr wrap="square" lIns="68589" tIns="34295" rIns="68589" bIns="34295">
            <a:spAutoFit/>
          </a:bodyPr>
          <a:lstStyle/>
          <a:p>
            <a:pPr algn="ctr"/>
            <a:r>
              <a:rPr lang="zh-CN" altLang="en-US" sz="1200" dirty="0">
                <a:solidFill>
                  <a:schemeClr val="tx1">
                    <a:lumMod val="75000"/>
                    <a:lumOff val="25000"/>
                  </a:schemeClr>
                </a:solidFill>
                <a:latin typeface="微软雅黑" pitchFamily="34" charset="-122"/>
                <a:ea typeface="微软雅黑" pitchFamily="34" charset="-122"/>
                <a:cs typeface="华文黑体" pitchFamily="2" charset="-122"/>
              </a:rPr>
              <a:t>添加标题</a:t>
            </a:r>
            <a:endParaRPr lang="en-US" altLang="zh-CN" sz="1200" dirty="0">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22" name="TextBox 55"/>
          <p:cNvSpPr txBox="1"/>
          <p:nvPr/>
        </p:nvSpPr>
        <p:spPr>
          <a:xfrm>
            <a:off x="6652935" y="1810845"/>
            <a:ext cx="1771493" cy="401659"/>
          </a:xfrm>
          <a:prstGeom prst="rect">
            <a:avLst/>
          </a:prstGeom>
          <a:noFill/>
        </p:spPr>
        <p:txBody>
          <a:bodyPr wrap="square" lIns="68589" tIns="34295" rIns="68589" bIns="34295" rtlCol="0" anchor="ctr">
            <a:spAutoFit/>
          </a:bodyPr>
          <a:lstStyle>
            <a:defPPr>
              <a:defRPr lang="zh-CN"/>
            </a:defPPr>
            <a:lvl1pPr>
              <a:lnSpc>
                <a:spcPct val="120000"/>
              </a:lnSpc>
              <a:spcBef>
                <a:spcPct val="0"/>
              </a:spcBef>
              <a:buNone/>
              <a:defRPr sz="140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sz="900" dirty="0">
                <a:solidFill>
                  <a:schemeClr val="tx1">
                    <a:lumMod val="50000"/>
                    <a:lumOff val="50000"/>
                  </a:schemeClr>
                </a:solidFill>
              </a:rPr>
              <a:t>您的内容打在这里，或者通过复制您的文本</a:t>
            </a:r>
            <a:endParaRPr lang="zh-CN" altLang="en-US" sz="900" dirty="0">
              <a:solidFill>
                <a:schemeClr val="tx1">
                  <a:lumMod val="50000"/>
                  <a:lumOff val="50000"/>
                </a:schemeClr>
              </a:solidFill>
              <a:sym typeface="微软雅黑" pitchFamily="34" charset="-122"/>
            </a:endParaRPr>
          </a:p>
        </p:txBody>
      </p:sp>
      <p:sp>
        <p:nvSpPr>
          <p:cNvPr id="23" name="矩形 22"/>
          <p:cNvSpPr/>
          <p:nvPr/>
        </p:nvSpPr>
        <p:spPr>
          <a:xfrm>
            <a:off x="5048843" y="1718152"/>
            <a:ext cx="1199380" cy="253926"/>
          </a:xfrm>
          <a:prstGeom prst="rect">
            <a:avLst/>
          </a:prstGeom>
        </p:spPr>
        <p:txBody>
          <a:bodyPr wrap="square" lIns="68589" tIns="34295" rIns="68589" bIns="34295">
            <a:spAutoFit/>
          </a:bodyPr>
          <a:lstStyle/>
          <a:p>
            <a:pPr algn="ctr"/>
            <a:r>
              <a:rPr lang="zh-CN" altLang="en-US" sz="1200" dirty="0">
                <a:solidFill>
                  <a:schemeClr val="tx1">
                    <a:lumMod val="75000"/>
                    <a:lumOff val="25000"/>
                  </a:schemeClr>
                </a:solidFill>
                <a:latin typeface="微软雅黑" pitchFamily="34" charset="-122"/>
                <a:ea typeface="微软雅黑" pitchFamily="34" charset="-122"/>
                <a:cs typeface="华文黑体" pitchFamily="2" charset="-122"/>
              </a:rPr>
              <a:t>添加标题</a:t>
            </a:r>
            <a:endParaRPr lang="en-US" altLang="zh-CN" sz="1200" dirty="0">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24" name="TextBox 57"/>
          <p:cNvSpPr txBox="1"/>
          <p:nvPr/>
        </p:nvSpPr>
        <p:spPr>
          <a:xfrm>
            <a:off x="7524328" y="3400636"/>
            <a:ext cx="1516935" cy="346259"/>
          </a:xfrm>
          <a:prstGeom prst="rect">
            <a:avLst/>
          </a:prstGeom>
          <a:noFill/>
        </p:spPr>
        <p:txBody>
          <a:bodyPr wrap="square" lIns="68589" tIns="34295" rIns="68589" bIns="34295" rtlCol="0" anchor="ctr">
            <a:spAutoFit/>
          </a:bodyPr>
          <a:lstStyle/>
          <a:p>
            <a:r>
              <a:rPr lang="zh-CN" altLang="en-US" sz="900" dirty="0">
                <a:solidFill>
                  <a:schemeClr val="tx1">
                    <a:lumMod val="50000"/>
                    <a:lumOff val="50000"/>
                  </a:schemeClr>
                </a:solidFill>
                <a:latin typeface="微软雅黑" pitchFamily="34" charset="-122"/>
                <a:ea typeface="微软雅黑" pitchFamily="34" charset="-122"/>
              </a:rPr>
              <a:t>您的内容打在这里，或者通过复制您的文本</a:t>
            </a:r>
            <a:endParaRPr lang="zh-CN" altLang="en-US" sz="900" dirty="0">
              <a:solidFill>
                <a:schemeClr val="tx1">
                  <a:lumMod val="50000"/>
                  <a:lumOff val="50000"/>
                </a:schemeClr>
              </a:solidFill>
              <a:latin typeface="微软雅黑" pitchFamily="34" charset="-122"/>
              <a:ea typeface="微软雅黑" pitchFamily="34" charset="-122"/>
              <a:sym typeface="微软雅黑" pitchFamily="34" charset="-122"/>
            </a:endParaRPr>
          </a:p>
        </p:txBody>
      </p:sp>
      <p:sp>
        <p:nvSpPr>
          <p:cNvPr id="25" name="矩形 24"/>
          <p:cNvSpPr/>
          <p:nvPr/>
        </p:nvSpPr>
        <p:spPr>
          <a:xfrm>
            <a:off x="6175430" y="3851896"/>
            <a:ext cx="1199380" cy="253926"/>
          </a:xfrm>
          <a:prstGeom prst="rect">
            <a:avLst/>
          </a:prstGeom>
        </p:spPr>
        <p:txBody>
          <a:bodyPr wrap="square" lIns="68589" tIns="34295" rIns="68589" bIns="34295">
            <a:spAutoFit/>
          </a:bodyPr>
          <a:lstStyle/>
          <a:p>
            <a:pPr algn="ctr"/>
            <a:r>
              <a:rPr lang="zh-CN" altLang="en-US" sz="1200" dirty="0">
                <a:solidFill>
                  <a:schemeClr val="tx1">
                    <a:lumMod val="75000"/>
                    <a:lumOff val="25000"/>
                  </a:schemeClr>
                </a:solidFill>
                <a:latin typeface="微软雅黑" pitchFamily="34" charset="-122"/>
                <a:ea typeface="微软雅黑" pitchFamily="34" charset="-122"/>
                <a:cs typeface="华文黑体" pitchFamily="2" charset="-122"/>
              </a:rPr>
              <a:t>添加标题</a:t>
            </a:r>
            <a:endParaRPr lang="en-US" altLang="zh-CN" sz="1200" dirty="0">
              <a:solidFill>
                <a:schemeClr val="tx1">
                  <a:lumMod val="75000"/>
                  <a:lumOff val="25000"/>
                </a:schemeClr>
              </a:solidFill>
              <a:latin typeface="微软雅黑" pitchFamily="34" charset="-122"/>
              <a:ea typeface="微软雅黑" pitchFamily="34" charset="-122"/>
              <a:cs typeface="华文黑体" pitchFamily="2" charset="-122"/>
            </a:endParaRPr>
          </a:p>
        </p:txBody>
      </p:sp>
      <p:cxnSp>
        <p:nvCxnSpPr>
          <p:cNvPr id="26" name="肘形连接符 25"/>
          <p:cNvCxnSpPr/>
          <p:nvPr/>
        </p:nvCxnSpPr>
        <p:spPr>
          <a:xfrm rot="10800000" flipV="1">
            <a:off x="1863116" y="2502892"/>
            <a:ext cx="1000157" cy="599418"/>
          </a:xfrm>
          <a:prstGeom prst="bentConnector3">
            <a:avLst>
              <a:gd name="adj1" fmla="val 25936"/>
            </a:avLst>
          </a:prstGeom>
          <a:ln>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7" name="肘形连接符 26"/>
          <p:cNvCxnSpPr/>
          <p:nvPr/>
        </p:nvCxnSpPr>
        <p:spPr>
          <a:xfrm rot="10800000">
            <a:off x="2146419" y="3487977"/>
            <a:ext cx="1711795" cy="375953"/>
          </a:xfrm>
          <a:prstGeom prst="bentConnector3">
            <a:avLst>
              <a:gd name="adj1" fmla="val 29965"/>
            </a:avLst>
          </a:prstGeom>
          <a:ln>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8" name="肘形连接符 27"/>
          <p:cNvCxnSpPr/>
          <p:nvPr/>
        </p:nvCxnSpPr>
        <p:spPr>
          <a:xfrm rot="10800000" flipV="1">
            <a:off x="6995651" y="3334086"/>
            <a:ext cx="1391816" cy="396027"/>
          </a:xfrm>
          <a:prstGeom prst="bentConnector3">
            <a:avLst>
              <a:gd name="adj1" fmla="val 65563"/>
            </a:avLst>
          </a:prstGeom>
          <a:ln>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9" name="肘形连接符 28"/>
          <p:cNvCxnSpPr/>
          <p:nvPr/>
        </p:nvCxnSpPr>
        <p:spPr>
          <a:xfrm rot="10800000" flipV="1">
            <a:off x="6098222" y="1714152"/>
            <a:ext cx="1610281" cy="612002"/>
          </a:xfrm>
          <a:prstGeom prst="bentConnector3">
            <a:avLst>
              <a:gd name="adj1" fmla="val 74661"/>
            </a:avLst>
          </a:prstGeom>
          <a:ln>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7093342"/>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0-#ppt_h/2"/>
                                          </p:val>
                                        </p:tav>
                                        <p:tav tm="100000">
                                          <p:val>
                                            <p:strVal val="#ppt_y"/>
                                          </p:val>
                                        </p:tav>
                                      </p:tavLst>
                                    </p:anim>
                                  </p:childTnLst>
                                </p:cTn>
                              </p:par>
                              <p:par>
                                <p:cTn id="9" presetID="8" presetClass="emph" presetSubtype="0" repeatCount="indefinite" fill="hold" nodeType="withEffect">
                                  <p:stCondLst>
                                    <p:cond delay="0"/>
                                  </p:stCondLst>
                                  <p:childTnLst>
                                    <p:animRot by="-86400000">
                                      <p:cBhvr>
                                        <p:cTn id="10" dur="8000" fill="hold"/>
                                        <p:tgtEl>
                                          <p:spTgt spid="6"/>
                                        </p:tgtEl>
                                        <p:attrNameLst>
                                          <p:attrName>r</p:attrName>
                                        </p:attrNameLst>
                                      </p:cBhvr>
                                    </p:animRot>
                                  </p:childTnLst>
                                </p:cTn>
                              </p:par>
                              <p:par>
                                <p:cTn id="11" presetID="22" presetClass="entr" presetSubtype="2" fill="hold" nodeType="withEffect">
                                  <p:stCondLst>
                                    <p:cond delay="500"/>
                                  </p:stCondLst>
                                  <p:childTnLst>
                                    <p:set>
                                      <p:cBhvr>
                                        <p:cTn id="12" dur="1" fill="hold">
                                          <p:stCondLst>
                                            <p:cond delay="0"/>
                                          </p:stCondLst>
                                        </p:cTn>
                                        <p:tgtEl>
                                          <p:spTgt spid="26"/>
                                        </p:tgtEl>
                                        <p:attrNameLst>
                                          <p:attrName>style.visibility</p:attrName>
                                        </p:attrNameLst>
                                      </p:cBhvr>
                                      <p:to>
                                        <p:strVal val="visible"/>
                                      </p:to>
                                    </p:set>
                                    <p:animEffect transition="in" filter="wipe(right)">
                                      <p:cBhvr>
                                        <p:cTn id="13" dur="500"/>
                                        <p:tgtEl>
                                          <p:spTgt spid="26"/>
                                        </p:tgtEl>
                                      </p:cBhvr>
                                    </p:animEffect>
                                  </p:childTnLst>
                                </p:cTn>
                              </p:par>
                              <p:par>
                                <p:cTn id="14" presetID="53" presetClass="entr" presetSubtype="16" fill="hold" grpId="0" nodeType="withEffect">
                                  <p:stCondLst>
                                    <p:cond delay="500"/>
                                  </p:stCondLst>
                                  <p:childTnLst>
                                    <p:set>
                                      <p:cBhvr>
                                        <p:cTn id="15" dur="1" fill="hold">
                                          <p:stCondLst>
                                            <p:cond delay="0"/>
                                          </p:stCondLst>
                                        </p:cTn>
                                        <p:tgtEl>
                                          <p:spTgt spid="18"/>
                                        </p:tgtEl>
                                        <p:attrNameLst>
                                          <p:attrName>style.visibility</p:attrName>
                                        </p:attrNameLst>
                                      </p:cBhvr>
                                      <p:to>
                                        <p:strVal val="visible"/>
                                      </p:to>
                                    </p:set>
                                    <p:anim calcmode="lin" valueType="num">
                                      <p:cBhvr>
                                        <p:cTn id="16" dur="500" fill="hold"/>
                                        <p:tgtEl>
                                          <p:spTgt spid="18"/>
                                        </p:tgtEl>
                                        <p:attrNameLst>
                                          <p:attrName>ppt_w</p:attrName>
                                        </p:attrNameLst>
                                      </p:cBhvr>
                                      <p:tavLst>
                                        <p:tav tm="0">
                                          <p:val>
                                            <p:fltVal val="0"/>
                                          </p:val>
                                        </p:tav>
                                        <p:tav tm="100000">
                                          <p:val>
                                            <p:strVal val="#ppt_w"/>
                                          </p:val>
                                        </p:tav>
                                      </p:tavLst>
                                    </p:anim>
                                    <p:anim calcmode="lin" valueType="num">
                                      <p:cBhvr>
                                        <p:cTn id="17" dur="500" fill="hold"/>
                                        <p:tgtEl>
                                          <p:spTgt spid="18"/>
                                        </p:tgtEl>
                                        <p:attrNameLst>
                                          <p:attrName>ppt_h</p:attrName>
                                        </p:attrNameLst>
                                      </p:cBhvr>
                                      <p:tavLst>
                                        <p:tav tm="0">
                                          <p:val>
                                            <p:fltVal val="0"/>
                                          </p:val>
                                        </p:tav>
                                        <p:tav tm="100000">
                                          <p:val>
                                            <p:strVal val="#ppt_h"/>
                                          </p:val>
                                        </p:tav>
                                      </p:tavLst>
                                    </p:anim>
                                    <p:animEffect transition="in" filter="fade">
                                      <p:cBhvr>
                                        <p:cTn id="18" dur="500"/>
                                        <p:tgtEl>
                                          <p:spTgt spid="18"/>
                                        </p:tgtEl>
                                      </p:cBhvr>
                                    </p:animEffect>
                                  </p:childTnLst>
                                </p:cTn>
                              </p:par>
                              <p:par>
                                <p:cTn id="19" presetID="10" presetClass="entr" presetSubtype="0" fill="hold" grpId="0" nodeType="withEffect">
                                  <p:stCondLst>
                                    <p:cond delay="500"/>
                                  </p:stCondLst>
                                  <p:childTnLst>
                                    <p:set>
                                      <p:cBhvr>
                                        <p:cTn id="20" dur="1" fill="hold">
                                          <p:stCondLst>
                                            <p:cond delay="0"/>
                                          </p:stCondLst>
                                        </p:cTn>
                                        <p:tgtEl>
                                          <p:spTgt spid="19"/>
                                        </p:tgtEl>
                                        <p:attrNameLst>
                                          <p:attrName>style.visibility</p:attrName>
                                        </p:attrNameLst>
                                      </p:cBhvr>
                                      <p:to>
                                        <p:strVal val="visible"/>
                                      </p:to>
                                    </p:set>
                                    <p:animEffect transition="in" filter="fade">
                                      <p:cBhvr>
                                        <p:cTn id="21" dur="500"/>
                                        <p:tgtEl>
                                          <p:spTgt spid="19"/>
                                        </p:tgtEl>
                                      </p:cBhvr>
                                    </p:animEffect>
                                  </p:childTnLst>
                                </p:cTn>
                              </p:par>
                              <p:par>
                                <p:cTn id="22" presetID="2" presetClass="entr" presetSubtype="1" decel="100000" fill="hold" nodeType="withEffect">
                                  <p:stCondLst>
                                    <p:cond delay="500"/>
                                  </p:stCondLst>
                                  <p:childTnLst>
                                    <p:set>
                                      <p:cBhvr>
                                        <p:cTn id="23" dur="1" fill="hold">
                                          <p:stCondLst>
                                            <p:cond delay="0"/>
                                          </p:stCondLst>
                                        </p:cTn>
                                        <p:tgtEl>
                                          <p:spTgt spid="9"/>
                                        </p:tgtEl>
                                        <p:attrNameLst>
                                          <p:attrName>style.visibility</p:attrName>
                                        </p:attrNameLst>
                                      </p:cBhvr>
                                      <p:to>
                                        <p:strVal val="visible"/>
                                      </p:to>
                                    </p:set>
                                    <p:anim calcmode="lin" valueType="num">
                                      <p:cBhvr additive="base">
                                        <p:cTn id="24" dur="500" fill="hold"/>
                                        <p:tgtEl>
                                          <p:spTgt spid="9"/>
                                        </p:tgtEl>
                                        <p:attrNameLst>
                                          <p:attrName>ppt_x</p:attrName>
                                        </p:attrNameLst>
                                      </p:cBhvr>
                                      <p:tavLst>
                                        <p:tav tm="0">
                                          <p:val>
                                            <p:strVal val="#ppt_x"/>
                                          </p:val>
                                        </p:tav>
                                        <p:tav tm="100000">
                                          <p:val>
                                            <p:strVal val="#ppt_x"/>
                                          </p:val>
                                        </p:tav>
                                      </p:tavLst>
                                    </p:anim>
                                    <p:anim calcmode="lin" valueType="num">
                                      <p:cBhvr additive="base">
                                        <p:cTn id="25" dur="500" fill="hold"/>
                                        <p:tgtEl>
                                          <p:spTgt spid="9"/>
                                        </p:tgtEl>
                                        <p:attrNameLst>
                                          <p:attrName>ppt_y</p:attrName>
                                        </p:attrNameLst>
                                      </p:cBhvr>
                                      <p:tavLst>
                                        <p:tav tm="0">
                                          <p:val>
                                            <p:strVal val="0-#ppt_h/2"/>
                                          </p:val>
                                        </p:tav>
                                        <p:tav tm="100000">
                                          <p:val>
                                            <p:strVal val="#ppt_y"/>
                                          </p:val>
                                        </p:tav>
                                      </p:tavLst>
                                    </p:anim>
                                  </p:childTnLst>
                                </p:cTn>
                              </p:par>
                              <p:par>
                                <p:cTn id="26" presetID="8" presetClass="emph" presetSubtype="0" repeatCount="indefinite" fill="hold" nodeType="withEffect">
                                  <p:stCondLst>
                                    <p:cond delay="500"/>
                                  </p:stCondLst>
                                  <p:childTnLst>
                                    <p:animRot by="76680000">
                                      <p:cBhvr>
                                        <p:cTn id="27" dur="7500" fill="hold"/>
                                        <p:tgtEl>
                                          <p:spTgt spid="9"/>
                                        </p:tgtEl>
                                        <p:attrNameLst>
                                          <p:attrName>r</p:attrName>
                                        </p:attrNameLst>
                                      </p:cBhvr>
                                    </p:animRot>
                                  </p:childTnLst>
                                </p:cTn>
                              </p:par>
                              <p:par>
                                <p:cTn id="28" presetID="22" presetClass="entr" presetSubtype="2" fill="hold" nodeType="withEffect">
                                  <p:stCondLst>
                                    <p:cond delay="1000"/>
                                  </p:stCondLst>
                                  <p:childTnLst>
                                    <p:set>
                                      <p:cBhvr>
                                        <p:cTn id="29" dur="1" fill="hold">
                                          <p:stCondLst>
                                            <p:cond delay="0"/>
                                          </p:stCondLst>
                                        </p:cTn>
                                        <p:tgtEl>
                                          <p:spTgt spid="27"/>
                                        </p:tgtEl>
                                        <p:attrNameLst>
                                          <p:attrName>style.visibility</p:attrName>
                                        </p:attrNameLst>
                                      </p:cBhvr>
                                      <p:to>
                                        <p:strVal val="visible"/>
                                      </p:to>
                                    </p:set>
                                    <p:animEffect transition="in" filter="wipe(right)">
                                      <p:cBhvr>
                                        <p:cTn id="30" dur="500"/>
                                        <p:tgtEl>
                                          <p:spTgt spid="27"/>
                                        </p:tgtEl>
                                      </p:cBhvr>
                                    </p:animEffect>
                                  </p:childTnLst>
                                </p:cTn>
                              </p:par>
                              <p:par>
                                <p:cTn id="31" presetID="53" presetClass="entr" presetSubtype="16" fill="hold" grpId="0" nodeType="withEffect">
                                  <p:stCondLst>
                                    <p:cond delay="1000"/>
                                  </p:stCondLst>
                                  <p:childTnLst>
                                    <p:set>
                                      <p:cBhvr>
                                        <p:cTn id="32" dur="1" fill="hold">
                                          <p:stCondLst>
                                            <p:cond delay="0"/>
                                          </p:stCondLst>
                                        </p:cTn>
                                        <p:tgtEl>
                                          <p:spTgt spid="20"/>
                                        </p:tgtEl>
                                        <p:attrNameLst>
                                          <p:attrName>style.visibility</p:attrName>
                                        </p:attrNameLst>
                                      </p:cBhvr>
                                      <p:to>
                                        <p:strVal val="visible"/>
                                      </p:to>
                                    </p:set>
                                    <p:anim calcmode="lin" valueType="num">
                                      <p:cBhvr>
                                        <p:cTn id="33" dur="500" fill="hold"/>
                                        <p:tgtEl>
                                          <p:spTgt spid="20"/>
                                        </p:tgtEl>
                                        <p:attrNameLst>
                                          <p:attrName>ppt_w</p:attrName>
                                        </p:attrNameLst>
                                      </p:cBhvr>
                                      <p:tavLst>
                                        <p:tav tm="0">
                                          <p:val>
                                            <p:fltVal val="0"/>
                                          </p:val>
                                        </p:tav>
                                        <p:tav tm="100000">
                                          <p:val>
                                            <p:strVal val="#ppt_w"/>
                                          </p:val>
                                        </p:tav>
                                      </p:tavLst>
                                    </p:anim>
                                    <p:anim calcmode="lin" valueType="num">
                                      <p:cBhvr>
                                        <p:cTn id="34" dur="500" fill="hold"/>
                                        <p:tgtEl>
                                          <p:spTgt spid="20"/>
                                        </p:tgtEl>
                                        <p:attrNameLst>
                                          <p:attrName>ppt_h</p:attrName>
                                        </p:attrNameLst>
                                      </p:cBhvr>
                                      <p:tavLst>
                                        <p:tav tm="0">
                                          <p:val>
                                            <p:fltVal val="0"/>
                                          </p:val>
                                        </p:tav>
                                        <p:tav tm="100000">
                                          <p:val>
                                            <p:strVal val="#ppt_h"/>
                                          </p:val>
                                        </p:tav>
                                      </p:tavLst>
                                    </p:anim>
                                    <p:animEffect transition="in" filter="fade">
                                      <p:cBhvr>
                                        <p:cTn id="35" dur="500"/>
                                        <p:tgtEl>
                                          <p:spTgt spid="20"/>
                                        </p:tgtEl>
                                      </p:cBhvr>
                                    </p:animEffect>
                                  </p:childTnLst>
                                </p:cTn>
                              </p:par>
                              <p:par>
                                <p:cTn id="36" presetID="10" presetClass="entr" presetSubtype="0" fill="hold" grpId="0" nodeType="withEffect">
                                  <p:stCondLst>
                                    <p:cond delay="500"/>
                                  </p:stCondLst>
                                  <p:childTnLst>
                                    <p:set>
                                      <p:cBhvr>
                                        <p:cTn id="37" dur="1" fill="hold">
                                          <p:stCondLst>
                                            <p:cond delay="0"/>
                                          </p:stCondLst>
                                        </p:cTn>
                                        <p:tgtEl>
                                          <p:spTgt spid="21"/>
                                        </p:tgtEl>
                                        <p:attrNameLst>
                                          <p:attrName>style.visibility</p:attrName>
                                        </p:attrNameLst>
                                      </p:cBhvr>
                                      <p:to>
                                        <p:strVal val="visible"/>
                                      </p:to>
                                    </p:set>
                                    <p:animEffect transition="in" filter="fade">
                                      <p:cBhvr>
                                        <p:cTn id="38" dur="500"/>
                                        <p:tgtEl>
                                          <p:spTgt spid="21"/>
                                        </p:tgtEl>
                                      </p:cBhvr>
                                    </p:animEffect>
                                  </p:childTnLst>
                                </p:cTn>
                              </p:par>
                              <p:par>
                                <p:cTn id="39" presetID="2" presetClass="entr" presetSubtype="1" decel="100000" fill="hold" nodeType="withEffect">
                                  <p:stCondLst>
                                    <p:cond delay="1000"/>
                                  </p:stCondLst>
                                  <p:childTnLst>
                                    <p:set>
                                      <p:cBhvr>
                                        <p:cTn id="40" dur="1" fill="hold">
                                          <p:stCondLst>
                                            <p:cond delay="0"/>
                                          </p:stCondLst>
                                        </p:cTn>
                                        <p:tgtEl>
                                          <p:spTgt spid="12"/>
                                        </p:tgtEl>
                                        <p:attrNameLst>
                                          <p:attrName>style.visibility</p:attrName>
                                        </p:attrNameLst>
                                      </p:cBhvr>
                                      <p:to>
                                        <p:strVal val="visible"/>
                                      </p:to>
                                    </p:set>
                                    <p:anim calcmode="lin" valueType="num">
                                      <p:cBhvr additive="base">
                                        <p:cTn id="41" dur="500" fill="hold"/>
                                        <p:tgtEl>
                                          <p:spTgt spid="12"/>
                                        </p:tgtEl>
                                        <p:attrNameLst>
                                          <p:attrName>ppt_x</p:attrName>
                                        </p:attrNameLst>
                                      </p:cBhvr>
                                      <p:tavLst>
                                        <p:tav tm="0">
                                          <p:val>
                                            <p:strVal val="#ppt_x"/>
                                          </p:val>
                                        </p:tav>
                                        <p:tav tm="100000">
                                          <p:val>
                                            <p:strVal val="#ppt_x"/>
                                          </p:val>
                                        </p:tav>
                                      </p:tavLst>
                                    </p:anim>
                                    <p:anim calcmode="lin" valueType="num">
                                      <p:cBhvr additive="base">
                                        <p:cTn id="42" dur="500" fill="hold"/>
                                        <p:tgtEl>
                                          <p:spTgt spid="12"/>
                                        </p:tgtEl>
                                        <p:attrNameLst>
                                          <p:attrName>ppt_y</p:attrName>
                                        </p:attrNameLst>
                                      </p:cBhvr>
                                      <p:tavLst>
                                        <p:tav tm="0">
                                          <p:val>
                                            <p:strVal val="0-#ppt_h/2"/>
                                          </p:val>
                                        </p:tav>
                                        <p:tav tm="100000">
                                          <p:val>
                                            <p:strVal val="#ppt_y"/>
                                          </p:val>
                                        </p:tav>
                                      </p:tavLst>
                                    </p:anim>
                                  </p:childTnLst>
                                </p:cTn>
                              </p:par>
                              <p:par>
                                <p:cTn id="43" presetID="8" presetClass="emph" presetSubtype="0" repeatCount="indefinite" fill="hold" nodeType="withEffect">
                                  <p:stCondLst>
                                    <p:cond delay="1000"/>
                                  </p:stCondLst>
                                  <p:childTnLst>
                                    <p:animRot by="-108000000">
                                      <p:cBhvr>
                                        <p:cTn id="44" dur="7000" fill="hold"/>
                                        <p:tgtEl>
                                          <p:spTgt spid="12"/>
                                        </p:tgtEl>
                                        <p:attrNameLst>
                                          <p:attrName>r</p:attrName>
                                        </p:attrNameLst>
                                      </p:cBhvr>
                                    </p:animRot>
                                  </p:childTnLst>
                                </p:cTn>
                              </p:par>
                              <p:par>
                                <p:cTn id="45" presetID="22" presetClass="entr" presetSubtype="8" fill="hold" nodeType="withEffect">
                                  <p:stCondLst>
                                    <p:cond delay="1500"/>
                                  </p:stCondLst>
                                  <p:childTnLst>
                                    <p:set>
                                      <p:cBhvr>
                                        <p:cTn id="46" dur="1" fill="hold">
                                          <p:stCondLst>
                                            <p:cond delay="0"/>
                                          </p:stCondLst>
                                        </p:cTn>
                                        <p:tgtEl>
                                          <p:spTgt spid="29"/>
                                        </p:tgtEl>
                                        <p:attrNameLst>
                                          <p:attrName>style.visibility</p:attrName>
                                        </p:attrNameLst>
                                      </p:cBhvr>
                                      <p:to>
                                        <p:strVal val="visible"/>
                                      </p:to>
                                    </p:set>
                                    <p:animEffect transition="in" filter="wipe(left)">
                                      <p:cBhvr>
                                        <p:cTn id="47" dur="500"/>
                                        <p:tgtEl>
                                          <p:spTgt spid="29"/>
                                        </p:tgtEl>
                                      </p:cBhvr>
                                    </p:animEffect>
                                  </p:childTnLst>
                                </p:cTn>
                              </p:par>
                              <p:par>
                                <p:cTn id="48" presetID="53" presetClass="entr" presetSubtype="16" fill="hold" grpId="0" nodeType="withEffect">
                                  <p:stCondLst>
                                    <p:cond delay="1500"/>
                                  </p:stCondLst>
                                  <p:childTnLst>
                                    <p:set>
                                      <p:cBhvr>
                                        <p:cTn id="49" dur="1" fill="hold">
                                          <p:stCondLst>
                                            <p:cond delay="0"/>
                                          </p:stCondLst>
                                        </p:cTn>
                                        <p:tgtEl>
                                          <p:spTgt spid="22"/>
                                        </p:tgtEl>
                                        <p:attrNameLst>
                                          <p:attrName>style.visibility</p:attrName>
                                        </p:attrNameLst>
                                      </p:cBhvr>
                                      <p:to>
                                        <p:strVal val="visible"/>
                                      </p:to>
                                    </p:set>
                                    <p:anim calcmode="lin" valueType="num">
                                      <p:cBhvr>
                                        <p:cTn id="50" dur="500" fill="hold"/>
                                        <p:tgtEl>
                                          <p:spTgt spid="22"/>
                                        </p:tgtEl>
                                        <p:attrNameLst>
                                          <p:attrName>ppt_w</p:attrName>
                                        </p:attrNameLst>
                                      </p:cBhvr>
                                      <p:tavLst>
                                        <p:tav tm="0">
                                          <p:val>
                                            <p:fltVal val="0"/>
                                          </p:val>
                                        </p:tav>
                                        <p:tav tm="100000">
                                          <p:val>
                                            <p:strVal val="#ppt_w"/>
                                          </p:val>
                                        </p:tav>
                                      </p:tavLst>
                                    </p:anim>
                                    <p:anim calcmode="lin" valueType="num">
                                      <p:cBhvr>
                                        <p:cTn id="51" dur="500" fill="hold"/>
                                        <p:tgtEl>
                                          <p:spTgt spid="22"/>
                                        </p:tgtEl>
                                        <p:attrNameLst>
                                          <p:attrName>ppt_h</p:attrName>
                                        </p:attrNameLst>
                                      </p:cBhvr>
                                      <p:tavLst>
                                        <p:tav tm="0">
                                          <p:val>
                                            <p:fltVal val="0"/>
                                          </p:val>
                                        </p:tav>
                                        <p:tav tm="100000">
                                          <p:val>
                                            <p:strVal val="#ppt_h"/>
                                          </p:val>
                                        </p:tav>
                                      </p:tavLst>
                                    </p:anim>
                                    <p:animEffect transition="in" filter="fade">
                                      <p:cBhvr>
                                        <p:cTn id="52" dur="500"/>
                                        <p:tgtEl>
                                          <p:spTgt spid="22"/>
                                        </p:tgtEl>
                                      </p:cBhvr>
                                    </p:animEffect>
                                  </p:childTnLst>
                                </p:cTn>
                              </p:par>
                              <p:par>
                                <p:cTn id="53" presetID="10" presetClass="entr" presetSubtype="0" fill="hold" grpId="0" nodeType="withEffect">
                                  <p:stCondLst>
                                    <p:cond delay="1000"/>
                                  </p:stCondLst>
                                  <p:childTnLst>
                                    <p:set>
                                      <p:cBhvr>
                                        <p:cTn id="54" dur="1" fill="hold">
                                          <p:stCondLst>
                                            <p:cond delay="0"/>
                                          </p:stCondLst>
                                        </p:cTn>
                                        <p:tgtEl>
                                          <p:spTgt spid="23"/>
                                        </p:tgtEl>
                                        <p:attrNameLst>
                                          <p:attrName>style.visibility</p:attrName>
                                        </p:attrNameLst>
                                      </p:cBhvr>
                                      <p:to>
                                        <p:strVal val="visible"/>
                                      </p:to>
                                    </p:set>
                                    <p:animEffect transition="in" filter="fade">
                                      <p:cBhvr>
                                        <p:cTn id="55" dur="500"/>
                                        <p:tgtEl>
                                          <p:spTgt spid="23"/>
                                        </p:tgtEl>
                                      </p:cBhvr>
                                    </p:animEffect>
                                  </p:childTnLst>
                                </p:cTn>
                              </p:par>
                              <p:par>
                                <p:cTn id="56" presetID="2" presetClass="entr" presetSubtype="1" decel="100000" fill="hold" nodeType="withEffect">
                                  <p:stCondLst>
                                    <p:cond delay="1500"/>
                                  </p:stCondLst>
                                  <p:childTnLst>
                                    <p:set>
                                      <p:cBhvr>
                                        <p:cTn id="57" dur="1" fill="hold">
                                          <p:stCondLst>
                                            <p:cond delay="0"/>
                                          </p:stCondLst>
                                        </p:cTn>
                                        <p:tgtEl>
                                          <p:spTgt spid="15"/>
                                        </p:tgtEl>
                                        <p:attrNameLst>
                                          <p:attrName>style.visibility</p:attrName>
                                        </p:attrNameLst>
                                      </p:cBhvr>
                                      <p:to>
                                        <p:strVal val="visible"/>
                                      </p:to>
                                    </p:set>
                                    <p:anim calcmode="lin" valueType="num">
                                      <p:cBhvr additive="base">
                                        <p:cTn id="58" dur="500" fill="hold"/>
                                        <p:tgtEl>
                                          <p:spTgt spid="15"/>
                                        </p:tgtEl>
                                        <p:attrNameLst>
                                          <p:attrName>ppt_x</p:attrName>
                                        </p:attrNameLst>
                                      </p:cBhvr>
                                      <p:tavLst>
                                        <p:tav tm="0">
                                          <p:val>
                                            <p:strVal val="#ppt_x"/>
                                          </p:val>
                                        </p:tav>
                                        <p:tav tm="100000">
                                          <p:val>
                                            <p:strVal val="#ppt_x"/>
                                          </p:val>
                                        </p:tav>
                                      </p:tavLst>
                                    </p:anim>
                                    <p:anim calcmode="lin" valueType="num">
                                      <p:cBhvr additive="base">
                                        <p:cTn id="59" dur="500" fill="hold"/>
                                        <p:tgtEl>
                                          <p:spTgt spid="15"/>
                                        </p:tgtEl>
                                        <p:attrNameLst>
                                          <p:attrName>ppt_y</p:attrName>
                                        </p:attrNameLst>
                                      </p:cBhvr>
                                      <p:tavLst>
                                        <p:tav tm="0">
                                          <p:val>
                                            <p:strVal val="0-#ppt_h/2"/>
                                          </p:val>
                                        </p:tav>
                                        <p:tav tm="100000">
                                          <p:val>
                                            <p:strVal val="#ppt_y"/>
                                          </p:val>
                                        </p:tav>
                                      </p:tavLst>
                                    </p:anim>
                                  </p:childTnLst>
                                </p:cTn>
                              </p:par>
                              <p:par>
                                <p:cTn id="60" presetID="8" presetClass="emph" presetSubtype="0" repeatCount="indefinite" fill="hold" nodeType="withEffect">
                                  <p:stCondLst>
                                    <p:cond delay="1500"/>
                                  </p:stCondLst>
                                  <p:childTnLst>
                                    <p:animRot by="86400000">
                                      <p:cBhvr>
                                        <p:cTn id="61" dur="6500" fill="hold"/>
                                        <p:tgtEl>
                                          <p:spTgt spid="15"/>
                                        </p:tgtEl>
                                        <p:attrNameLst>
                                          <p:attrName>r</p:attrName>
                                        </p:attrNameLst>
                                      </p:cBhvr>
                                    </p:animRot>
                                  </p:childTnLst>
                                </p:cTn>
                              </p:par>
                              <p:par>
                                <p:cTn id="62" presetID="22" presetClass="entr" presetSubtype="8" fill="hold" nodeType="withEffect">
                                  <p:stCondLst>
                                    <p:cond delay="2000"/>
                                  </p:stCondLst>
                                  <p:childTnLst>
                                    <p:set>
                                      <p:cBhvr>
                                        <p:cTn id="63" dur="1" fill="hold">
                                          <p:stCondLst>
                                            <p:cond delay="0"/>
                                          </p:stCondLst>
                                        </p:cTn>
                                        <p:tgtEl>
                                          <p:spTgt spid="28"/>
                                        </p:tgtEl>
                                        <p:attrNameLst>
                                          <p:attrName>style.visibility</p:attrName>
                                        </p:attrNameLst>
                                      </p:cBhvr>
                                      <p:to>
                                        <p:strVal val="visible"/>
                                      </p:to>
                                    </p:set>
                                    <p:animEffect transition="in" filter="wipe(left)">
                                      <p:cBhvr>
                                        <p:cTn id="64" dur="500"/>
                                        <p:tgtEl>
                                          <p:spTgt spid="28"/>
                                        </p:tgtEl>
                                      </p:cBhvr>
                                    </p:animEffect>
                                  </p:childTnLst>
                                </p:cTn>
                              </p:par>
                              <p:par>
                                <p:cTn id="65" presetID="53" presetClass="entr" presetSubtype="16" fill="hold" grpId="0" nodeType="withEffect">
                                  <p:stCondLst>
                                    <p:cond delay="2000"/>
                                  </p:stCondLst>
                                  <p:childTnLst>
                                    <p:set>
                                      <p:cBhvr>
                                        <p:cTn id="66" dur="1" fill="hold">
                                          <p:stCondLst>
                                            <p:cond delay="0"/>
                                          </p:stCondLst>
                                        </p:cTn>
                                        <p:tgtEl>
                                          <p:spTgt spid="24"/>
                                        </p:tgtEl>
                                        <p:attrNameLst>
                                          <p:attrName>style.visibility</p:attrName>
                                        </p:attrNameLst>
                                      </p:cBhvr>
                                      <p:to>
                                        <p:strVal val="visible"/>
                                      </p:to>
                                    </p:set>
                                    <p:anim calcmode="lin" valueType="num">
                                      <p:cBhvr>
                                        <p:cTn id="67" dur="500" fill="hold"/>
                                        <p:tgtEl>
                                          <p:spTgt spid="24"/>
                                        </p:tgtEl>
                                        <p:attrNameLst>
                                          <p:attrName>ppt_w</p:attrName>
                                        </p:attrNameLst>
                                      </p:cBhvr>
                                      <p:tavLst>
                                        <p:tav tm="0">
                                          <p:val>
                                            <p:fltVal val="0"/>
                                          </p:val>
                                        </p:tav>
                                        <p:tav tm="100000">
                                          <p:val>
                                            <p:strVal val="#ppt_w"/>
                                          </p:val>
                                        </p:tav>
                                      </p:tavLst>
                                    </p:anim>
                                    <p:anim calcmode="lin" valueType="num">
                                      <p:cBhvr>
                                        <p:cTn id="68" dur="500" fill="hold"/>
                                        <p:tgtEl>
                                          <p:spTgt spid="24"/>
                                        </p:tgtEl>
                                        <p:attrNameLst>
                                          <p:attrName>ppt_h</p:attrName>
                                        </p:attrNameLst>
                                      </p:cBhvr>
                                      <p:tavLst>
                                        <p:tav tm="0">
                                          <p:val>
                                            <p:fltVal val="0"/>
                                          </p:val>
                                        </p:tav>
                                        <p:tav tm="100000">
                                          <p:val>
                                            <p:strVal val="#ppt_h"/>
                                          </p:val>
                                        </p:tav>
                                      </p:tavLst>
                                    </p:anim>
                                    <p:animEffect transition="in" filter="fade">
                                      <p:cBhvr>
                                        <p:cTn id="69" dur="500"/>
                                        <p:tgtEl>
                                          <p:spTgt spid="24"/>
                                        </p:tgtEl>
                                      </p:cBhvr>
                                    </p:animEffect>
                                  </p:childTnLst>
                                </p:cTn>
                              </p:par>
                              <p:par>
                                <p:cTn id="70" presetID="10" presetClass="entr" presetSubtype="0" fill="hold" grpId="0" nodeType="withEffect">
                                  <p:stCondLst>
                                    <p:cond delay="1500"/>
                                  </p:stCondLst>
                                  <p:childTnLst>
                                    <p:set>
                                      <p:cBhvr>
                                        <p:cTn id="71" dur="1" fill="hold">
                                          <p:stCondLst>
                                            <p:cond delay="0"/>
                                          </p:stCondLst>
                                        </p:cTn>
                                        <p:tgtEl>
                                          <p:spTgt spid="25"/>
                                        </p:tgtEl>
                                        <p:attrNameLst>
                                          <p:attrName>style.visibility</p:attrName>
                                        </p:attrNameLst>
                                      </p:cBhvr>
                                      <p:to>
                                        <p:strVal val="visible"/>
                                      </p:to>
                                    </p:set>
                                    <p:animEffect transition="in" filter="fade">
                                      <p:cBhvr>
                                        <p:cTn id="72"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P spid="21" grpId="0"/>
      <p:bldP spid="22" grpId="0"/>
      <p:bldP spid="23" grpId="0"/>
      <p:bldP spid="24" grpId="0"/>
      <p:bldP spid="2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椭圆 2"/>
          <p:cNvSpPr/>
          <p:nvPr/>
        </p:nvSpPr>
        <p:spPr>
          <a:xfrm rot="1820888">
            <a:off x="2978524" y="2570089"/>
            <a:ext cx="3074906" cy="458878"/>
          </a:xfrm>
          <a:prstGeom prst="ellipse">
            <a:avLst/>
          </a:prstGeom>
          <a:noFill/>
          <a:ln w="9525">
            <a:solidFill>
              <a:schemeClr val="accent1"/>
            </a:solidFill>
            <a:headEnd type="none"/>
            <a:tailEnd type="stealth"/>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4002" tIns="27000" rIns="54002" bIns="27000" numCol="1" spcCol="0" rtlCol="0" fromWordArt="0" anchor="ctr" anchorCtr="0" forceAA="0" compatLnSpc="1">
            <a:noAutofit/>
          </a:bodyPr>
          <a:lstStyle/>
          <a:p>
            <a:pPr algn="ctr"/>
            <a:endParaRPr lang="zh-CN" altLang="en-US" sz="1050">
              <a:solidFill>
                <a:schemeClr val="tx1">
                  <a:lumMod val="75000"/>
                  <a:lumOff val="25000"/>
                </a:schemeClr>
              </a:solidFill>
            </a:endParaRPr>
          </a:p>
        </p:txBody>
      </p:sp>
      <p:sp>
        <p:nvSpPr>
          <p:cNvPr id="4" name="椭圆 3"/>
          <p:cNvSpPr/>
          <p:nvPr/>
        </p:nvSpPr>
        <p:spPr>
          <a:xfrm rot="19657204">
            <a:off x="2928985" y="2595211"/>
            <a:ext cx="3074906" cy="458878"/>
          </a:xfrm>
          <a:prstGeom prst="ellipse">
            <a:avLst/>
          </a:prstGeom>
          <a:noFill/>
          <a:ln w="9525">
            <a:solidFill>
              <a:schemeClr val="accent4"/>
            </a:solidFill>
            <a:headEnd type="none"/>
            <a:tailEnd type="stealth"/>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4002" tIns="27000" rIns="54002" bIns="27000" numCol="1" spcCol="0" rtlCol="0" fromWordArt="0" anchor="ctr" anchorCtr="0" forceAA="0" compatLnSpc="1">
            <a:noAutofit/>
          </a:bodyPr>
          <a:lstStyle/>
          <a:p>
            <a:pPr algn="ctr"/>
            <a:endParaRPr lang="zh-CN" altLang="en-US" sz="1050">
              <a:solidFill>
                <a:schemeClr val="tx1">
                  <a:lumMod val="75000"/>
                  <a:lumOff val="25000"/>
                </a:schemeClr>
              </a:solidFill>
            </a:endParaRPr>
          </a:p>
        </p:txBody>
      </p:sp>
      <p:sp>
        <p:nvSpPr>
          <p:cNvPr id="5" name="椭圆 4"/>
          <p:cNvSpPr/>
          <p:nvPr/>
        </p:nvSpPr>
        <p:spPr>
          <a:xfrm>
            <a:off x="5591791" y="3314133"/>
            <a:ext cx="325850" cy="310374"/>
          </a:xfrm>
          <a:prstGeom prst="ellipse">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4002" tIns="27000" rIns="54002" bIns="27000" numCol="1" spcCol="0" rtlCol="0" fromWordArt="0" anchor="ctr" anchorCtr="0" forceAA="0" compatLnSpc="1">
            <a:noAutofit/>
          </a:bodyPr>
          <a:lstStyle/>
          <a:p>
            <a:pPr algn="ctr"/>
            <a:endParaRPr lang="zh-CN" altLang="en-US" sz="1050">
              <a:solidFill>
                <a:schemeClr val="tx1">
                  <a:lumMod val="75000"/>
                  <a:lumOff val="25000"/>
                </a:schemeClr>
              </a:solidFill>
            </a:endParaRPr>
          </a:p>
        </p:txBody>
      </p:sp>
      <p:grpSp>
        <p:nvGrpSpPr>
          <p:cNvPr id="6" name="组合 5"/>
          <p:cNvGrpSpPr/>
          <p:nvPr/>
        </p:nvGrpSpPr>
        <p:grpSpPr>
          <a:xfrm>
            <a:off x="2952652" y="844352"/>
            <a:ext cx="3177028" cy="525572"/>
            <a:chOff x="4745676" y="1069964"/>
            <a:chExt cx="2094713" cy="551851"/>
          </a:xfrm>
        </p:grpSpPr>
        <p:sp>
          <p:nvSpPr>
            <p:cNvPr id="7" name="矩形 6"/>
            <p:cNvSpPr/>
            <p:nvPr/>
          </p:nvSpPr>
          <p:spPr>
            <a:xfrm>
              <a:off x="5341745" y="1069964"/>
              <a:ext cx="933462" cy="290849"/>
            </a:xfrm>
            <a:prstGeom prst="rect">
              <a:avLst/>
            </a:prstGeom>
          </p:spPr>
          <p:txBody>
            <a:bodyPr wrap="none">
              <a:spAutoFit/>
            </a:bodyPr>
            <a:lstStyle/>
            <a:p>
              <a:r>
                <a:rPr lang="zh-CN" altLang="en-US" sz="1200" b="1"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此处添加标题内容</a:t>
              </a:r>
              <a:endParaRPr lang="en-US" altLang="zh-CN" sz="16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4745676" y="1350356"/>
              <a:ext cx="2094713" cy="271459"/>
            </a:xfrm>
            <a:prstGeom prst="rect">
              <a:avLst/>
            </a:prstGeom>
          </p:spPr>
          <p:txBody>
            <a:bodyPr wrap="square">
              <a:spAutoFit/>
            </a:bodyPr>
            <a:lstStyle/>
            <a:p>
              <a:pPr>
                <a:lnSpc>
                  <a:spcPct val="120000"/>
                </a:lnSpc>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点击此处添加内容点击此处添加内容点击此处添加内容点</a:t>
              </a:r>
              <a:endParaRPr lang="zh-CN" altLang="en-US" sz="900" b="1"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9" name="椭圆 8"/>
          <p:cNvSpPr/>
          <p:nvPr/>
        </p:nvSpPr>
        <p:spPr>
          <a:xfrm>
            <a:off x="3102397" y="1934673"/>
            <a:ext cx="325850" cy="310374"/>
          </a:xfrm>
          <a:prstGeom prst="ellipse">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4002" tIns="27000" rIns="54002" bIns="27000" numCol="1" spcCol="0" rtlCol="0" fromWordArt="0" anchor="ctr" anchorCtr="0" forceAA="0" compatLnSpc="1">
            <a:noAutofit/>
          </a:bodyPr>
          <a:lstStyle/>
          <a:p>
            <a:pPr algn="ctr"/>
            <a:endParaRPr lang="zh-CN" altLang="en-US" sz="1050">
              <a:solidFill>
                <a:schemeClr val="tx1">
                  <a:lumMod val="75000"/>
                  <a:lumOff val="25000"/>
                </a:schemeClr>
              </a:solidFill>
            </a:endParaRPr>
          </a:p>
        </p:txBody>
      </p:sp>
      <p:sp>
        <p:nvSpPr>
          <p:cNvPr id="10" name="椭圆 9"/>
          <p:cNvSpPr/>
          <p:nvPr/>
        </p:nvSpPr>
        <p:spPr>
          <a:xfrm>
            <a:off x="2999128" y="3427061"/>
            <a:ext cx="325850" cy="310374"/>
          </a:xfrm>
          <a:prstGeom prst="ellipse">
            <a:avLst/>
          </a:prstGeom>
          <a:solidFill>
            <a:schemeClr val="accent4"/>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4002" tIns="27000" rIns="54002" bIns="27000" numCol="1" spcCol="0" rtlCol="0" fromWordArt="0" anchor="ctr" anchorCtr="0" forceAA="0" compatLnSpc="1">
            <a:noAutofit/>
          </a:bodyPr>
          <a:lstStyle/>
          <a:p>
            <a:pPr algn="ctr"/>
            <a:endParaRPr lang="zh-CN" altLang="en-US" sz="1050">
              <a:solidFill>
                <a:schemeClr val="tx1">
                  <a:lumMod val="75000"/>
                  <a:lumOff val="25000"/>
                </a:schemeClr>
              </a:solidFill>
            </a:endParaRPr>
          </a:p>
        </p:txBody>
      </p:sp>
      <p:grpSp>
        <p:nvGrpSpPr>
          <p:cNvPr id="11" name="组合 10"/>
          <p:cNvGrpSpPr/>
          <p:nvPr/>
        </p:nvGrpSpPr>
        <p:grpSpPr>
          <a:xfrm>
            <a:off x="3045163" y="4204479"/>
            <a:ext cx="3114307" cy="536710"/>
            <a:chOff x="4806090" y="3873878"/>
            <a:chExt cx="3114710" cy="563546"/>
          </a:xfrm>
        </p:grpSpPr>
        <p:sp>
          <p:nvSpPr>
            <p:cNvPr id="12" name="矩形 11"/>
            <p:cNvSpPr/>
            <p:nvPr/>
          </p:nvSpPr>
          <p:spPr>
            <a:xfrm>
              <a:off x="5614255" y="3873878"/>
              <a:ext cx="1694161" cy="290849"/>
            </a:xfrm>
            <a:prstGeom prst="rect">
              <a:avLst/>
            </a:prstGeom>
          </p:spPr>
          <p:txBody>
            <a:bodyPr wrap="square">
              <a:spAutoFit/>
            </a:bodyPr>
            <a:lstStyle/>
            <a:p>
              <a:r>
                <a:rPr lang="zh-CN" altLang="en-US" sz="1200" b="1"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此处添加标题内容</a:t>
              </a:r>
              <a:endParaRPr lang="zh-CN" altLang="zh-CN" sz="11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3" name="矩形 12"/>
            <p:cNvSpPr/>
            <p:nvPr/>
          </p:nvSpPr>
          <p:spPr>
            <a:xfrm>
              <a:off x="4806090" y="4165965"/>
              <a:ext cx="3114710" cy="271459"/>
            </a:xfrm>
            <a:prstGeom prst="rect">
              <a:avLst/>
            </a:prstGeom>
          </p:spPr>
          <p:txBody>
            <a:bodyPr wrap="square">
              <a:spAutoFit/>
            </a:bodyPr>
            <a:lstStyle/>
            <a:p>
              <a:pPr algn="just">
                <a:lnSpc>
                  <a:spcPct val="120000"/>
                </a:lnSpc>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点击此处添加内容点击此处添加内容点击此处添加内容点</a:t>
              </a:r>
              <a:endParaRPr lang="zh-CN" altLang="en-US" sz="900" b="1"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4" name="组合 13"/>
          <p:cNvGrpSpPr/>
          <p:nvPr/>
        </p:nvGrpSpPr>
        <p:grpSpPr>
          <a:xfrm>
            <a:off x="5904148" y="3277632"/>
            <a:ext cx="1728197" cy="675782"/>
            <a:chOff x="5904319" y="3291205"/>
            <a:chExt cx="1728421" cy="709571"/>
          </a:xfrm>
        </p:grpSpPr>
        <p:sp>
          <p:nvSpPr>
            <p:cNvPr id="15" name="矩形 14"/>
            <p:cNvSpPr/>
            <p:nvPr/>
          </p:nvSpPr>
          <p:spPr>
            <a:xfrm>
              <a:off x="5904319" y="3291205"/>
              <a:ext cx="1415956" cy="290849"/>
            </a:xfrm>
            <a:prstGeom prst="rect">
              <a:avLst/>
            </a:prstGeom>
          </p:spPr>
          <p:txBody>
            <a:bodyPr wrap="none">
              <a:spAutoFit/>
            </a:bodyPr>
            <a:lstStyle/>
            <a:p>
              <a:r>
                <a:rPr lang="zh-CN" altLang="en-US" sz="1200" b="1"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此处添加标题内容</a:t>
              </a:r>
              <a:endParaRPr lang="en-US" altLang="zh-CN" sz="1200" b="1"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 name="矩形 15"/>
            <p:cNvSpPr/>
            <p:nvPr/>
          </p:nvSpPr>
          <p:spPr>
            <a:xfrm>
              <a:off x="5904788" y="3554807"/>
              <a:ext cx="1727952" cy="445969"/>
            </a:xfrm>
            <a:prstGeom prst="rect">
              <a:avLst/>
            </a:prstGeom>
          </p:spPr>
          <p:txBody>
            <a:bodyPr wrap="square">
              <a:spAutoFit/>
            </a:bodyPr>
            <a:lstStyle/>
            <a:p>
              <a:pPr algn="just">
                <a:lnSpc>
                  <a:spcPct val="120000"/>
                </a:lnSpc>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点击此处添加内容点击此处添加内容点击此处添加内容点</a:t>
              </a:r>
              <a:endParaRPr lang="zh-CN" altLang="en-US" sz="900" b="1"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7" name="组合 16"/>
          <p:cNvGrpSpPr/>
          <p:nvPr/>
        </p:nvGrpSpPr>
        <p:grpSpPr>
          <a:xfrm>
            <a:off x="1115616" y="3468634"/>
            <a:ext cx="1847824" cy="695321"/>
            <a:chOff x="1115163" y="3491754"/>
            <a:chExt cx="1848063" cy="730087"/>
          </a:xfrm>
        </p:grpSpPr>
        <p:sp>
          <p:nvSpPr>
            <p:cNvPr id="18" name="矩形 17"/>
            <p:cNvSpPr/>
            <p:nvPr/>
          </p:nvSpPr>
          <p:spPr>
            <a:xfrm>
              <a:off x="1547270" y="3491754"/>
              <a:ext cx="1415956" cy="290849"/>
            </a:xfrm>
            <a:prstGeom prst="rect">
              <a:avLst/>
            </a:prstGeom>
          </p:spPr>
          <p:txBody>
            <a:bodyPr wrap="none">
              <a:spAutoFit/>
            </a:bodyPr>
            <a:lstStyle/>
            <a:p>
              <a:r>
                <a:rPr lang="zh-CN" altLang="en-US" sz="1200" b="1"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此处添加标题内容</a:t>
              </a:r>
              <a:endParaRPr lang="en-US" altLang="zh-CN" sz="16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9" name="矩形 18"/>
            <p:cNvSpPr/>
            <p:nvPr/>
          </p:nvSpPr>
          <p:spPr>
            <a:xfrm>
              <a:off x="1115163" y="3790685"/>
              <a:ext cx="1837274" cy="431156"/>
            </a:xfrm>
            <a:prstGeom prst="rect">
              <a:avLst/>
            </a:prstGeom>
          </p:spPr>
          <p:txBody>
            <a:bodyPr wrap="square">
              <a:spAutoFit/>
            </a:bodyPr>
            <a:lstStyle/>
            <a:p>
              <a:pPr algn="r">
                <a:lnSpc>
                  <a:spcPct val="120000"/>
                </a:lnSpc>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点击此处添加内容点击此处添加内容点击此处添加内容点</a:t>
              </a:r>
              <a:endParaRPr lang="zh-CN" altLang="en-US" sz="900" b="1"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20" name="椭圆 19"/>
          <p:cNvSpPr/>
          <p:nvPr/>
        </p:nvSpPr>
        <p:spPr>
          <a:xfrm>
            <a:off x="5557351" y="1917714"/>
            <a:ext cx="325850" cy="310373"/>
          </a:xfrm>
          <a:prstGeom prst="ellipse">
            <a:avLst/>
          </a:prstGeom>
          <a:solidFill>
            <a:schemeClr val="accent4"/>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4002" tIns="27000" rIns="54002" bIns="27000" numCol="1" spcCol="0" rtlCol="0" fromWordArt="0" anchor="ctr" anchorCtr="0" forceAA="0" compatLnSpc="1">
            <a:noAutofit/>
          </a:bodyPr>
          <a:lstStyle/>
          <a:p>
            <a:pPr algn="ctr"/>
            <a:endParaRPr lang="zh-CN" altLang="en-US" sz="1050">
              <a:solidFill>
                <a:schemeClr val="tx1">
                  <a:lumMod val="75000"/>
                  <a:lumOff val="25000"/>
                </a:schemeClr>
              </a:solidFill>
            </a:endParaRPr>
          </a:p>
        </p:txBody>
      </p:sp>
      <p:grpSp>
        <p:nvGrpSpPr>
          <p:cNvPr id="21" name="组合 20"/>
          <p:cNvGrpSpPr/>
          <p:nvPr/>
        </p:nvGrpSpPr>
        <p:grpSpPr>
          <a:xfrm>
            <a:off x="5976156" y="1741707"/>
            <a:ext cx="1728196" cy="681422"/>
            <a:chOff x="5976333" y="1678485"/>
            <a:chExt cx="1728420" cy="715493"/>
          </a:xfrm>
        </p:grpSpPr>
        <p:sp>
          <p:nvSpPr>
            <p:cNvPr id="22" name="矩形 21"/>
            <p:cNvSpPr/>
            <p:nvPr/>
          </p:nvSpPr>
          <p:spPr>
            <a:xfrm>
              <a:off x="5976333" y="1678485"/>
              <a:ext cx="1415956" cy="290849"/>
            </a:xfrm>
            <a:prstGeom prst="rect">
              <a:avLst/>
            </a:prstGeom>
          </p:spPr>
          <p:txBody>
            <a:bodyPr wrap="none">
              <a:spAutoFit/>
            </a:bodyPr>
            <a:lstStyle/>
            <a:p>
              <a:r>
                <a:rPr lang="zh-CN" altLang="en-US" sz="1200" b="1"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此处添加标题内容</a:t>
              </a:r>
              <a:endParaRPr lang="en-US" altLang="zh-CN" sz="16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3" name="矩形 22"/>
            <p:cNvSpPr/>
            <p:nvPr/>
          </p:nvSpPr>
          <p:spPr>
            <a:xfrm>
              <a:off x="5976724" y="1948009"/>
              <a:ext cx="1728029" cy="445969"/>
            </a:xfrm>
            <a:prstGeom prst="rect">
              <a:avLst/>
            </a:prstGeom>
          </p:spPr>
          <p:txBody>
            <a:bodyPr wrap="square">
              <a:spAutoFit/>
            </a:bodyPr>
            <a:lstStyle/>
            <a:p>
              <a:pPr algn="just">
                <a:lnSpc>
                  <a:spcPct val="120000"/>
                </a:lnSpc>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点击此处添加内容点击此处添加内容点击此处添加内容点</a:t>
              </a:r>
              <a:endParaRPr lang="zh-CN" altLang="en-US" sz="900" b="1"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4" name="组合 23"/>
          <p:cNvGrpSpPr/>
          <p:nvPr/>
        </p:nvGrpSpPr>
        <p:grpSpPr>
          <a:xfrm>
            <a:off x="971600" y="1760198"/>
            <a:ext cx="1756694" cy="693847"/>
            <a:chOff x="1740914" y="1771676"/>
            <a:chExt cx="1756921" cy="728540"/>
          </a:xfrm>
        </p:grpSpPr>
        <p:sp>
          <p:nvSpPr>
            <p:cNvPr id="25" name="矩形 24"/>
            <p:cNvSpPr/>
            <p:nvPr/>
          </p:nvSpPr>
          <p:spPr>
            <a:xfrm>
              <a:off x="2081878" y="1771676"/>
              <a:ext cx="1415957" cy="290849"/>
            </a:xfrm>
            <a:prstGeom prst="rect">
              <a:avLst/>
            </a:prstGeom>
          </p:spPr>
          <p:txBody>
            <a:bodyPr wrap="none">
              <a:spAutoFit/>
            </a:bodyPr>
            <a:lstStyle/>
            <a:p>
              <a:r>
                <a:rPr lang="zh-CN" altLang="en-US" sz="1200" b="1"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此处添加标题内容</a:t>
              </a:r>
              <a:endParaRPr lang="en-US" altLang="zh-CN" sz="1200" b="1"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矩形 25"/>
            <p:cNvSpPr/>
            <p:nvPr/>
          </p:nvSpPr>
          <p:spPr>
            <a:xfrm>
              <a:off x="1740914" y="2069059"/>
              <a:ext cx="1736316" cy="431157"/>
            </a:xfrm>
            <a:prstGeom prst="rect">
              <a:avLst/>
            </a:prstGeom>
          </p:spPr>
          <p:txBody>
            <a:bodyPr wrap="square">
              <a:spAutoFit/>
            </a:bodyPr>
            <a:lstStyle/>
            <a:p>
              <a:pPr algn="r">
                <a:lnSpc>
                  <a:spcPct val="120000"/>
                </a:lnSpc>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点击此处添加内容点击此处添加内容点击此处添加内容点</a:t>
              </a:r>
              <a:endParaRPr lang="zh-CN" altLang="en-US" sz="900" b="1"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27" name="椭圆 26"/>
          <p:cNvSpPr/>
          <p:nvPr/>
        </p:nvSpPr>
        <p:spPr>
          <a:xfrm rot="5400000">
            <a:off x="3379308" y="2542226"/>
            <a:ext cx="2325210" cy="410768"/>
          </a:xfrm>
          <a:prstGeom prst="ellipse">
            <a:avLst/>
          </a:prstGeom>
          <a:noFill/>
          <a:ln w="9525">
            <a:solidFill>
              <a:schemeClr val="accent3"/>
            </a:solidFill>
            <a:headEnd type="none"/>
            <a:tailEnd type="stealth"/>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4002" tIns="27000" rIns="54002" bIns="27000" numCol="1" spcCol="0" rtlCol="0" fromWordArt="0" anchor="ctr" anchorCtr="0" forceAA="0" compatLnSpc="1">
            <a:noAutofit/>
          </a:bodyPr>
          <a:lstStyle/>
          <a:p>
            <a:pPr algn="ctr"/>
            <a:endParaRPr lang="zh-CN" altLang="en-US" sz="1050">
              <a:solidFill>
                <a:schemeClr val="tx1">
                  <a:lumMod val="75000"/>
                  <a:lumOff val="25000"/>
                </a:schemeClr>
              </a:solidFill>
            </a:endParaRPr>
          </a:p>
        </p:txBody>
      </p:sp>
      <p:grpSp>
        <p:nvGrpSpPr>
          <p:cNvPr id="28" name="组合 27"/>
          <p:cNvGrpSpPr/>
          <p:nvPr/>
        </p:nvGrpSpPr>
        <p:grpSpPr>
          <a:xfrm>
            <a:off x="3837327" y="2107122"/>
            <a:ext cx="1416226" cy="1348962"/>
            <a:chOff x="4804332" y="2348505"/>
            <a:chExt cx="2398155" cy="2398155"/>
          </a:xfrm>
        </p:grpSpPr>
        <p:sp>
          <p:nvSpPr>
            <p:cNvPr id="29" name="菱形 28"/>
            <p:cNvSpPr/>
            <p:nvPr/>
          </p:nvSpPr>
          <p:spPr>
            <a:xfrm>
              <a:off x="4804332" y="2348505"/>
              <a:ext cx="2398155" cy="2398155"/>
            </a:xfrm>
            <a:prstGeom prst="diamond">
              <a:avLst/>
            </a:prstGeom>
            <a:solidFill>
              <a:schemeClr val="accent2">
                <a:alpha val="99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chemeClr val="bg1"/>
                </a:solidFill>
              </a:endParaRPr>
            </a:p>
          </p:txBody>
        </p:sp>
        <p:sp>
          <p:nvSpPr>
            <p:cNvPr id="30" name="矩形 29"/>
            <p:cNvSpPr/>
            <p:nvPr/>
          </p:nvSpPr>
          <p:spPr>
            <a:xfrm>
              <a:off x="5445323" y="3167513"/>
              <a:ext cx="1116175" cy="553998"/>
            </a:xfrm>
            <a:prstGeom prst="rect">
              <a:avLst/>
            </a:prstGeom>
          </p:spPr>
          <p:txBody>
            <a:bodyPr wrap="none">
              <a:spAutoFit/>
            </a:bodyPr>
            <a:lstStyle/>
            <a:p>
              <a:pPr algn="ctr"/>
              <a:r>
                <a:rPr lang="zh-CN" altLang="zh-CN" sz="1425" b="1" dirty="0">
                  <a:solidFill>
                    <a:schemeClr val="bg1"/>
                  </a:solidFill>
                  <a:latin typeface="微软雅黑" panose="020B0503020204020204" pitchFamily="34" charset="-122"/>
                  <a:ea typeface="微软雅黑" panose="020B0503020204020204" pitchFamily="34" charset="-122"/>
                </a:rPr>
                <a:t>企</a:t>
              </a:r>
              <a:r>
                <a:rPr lang="en-US" altLang="zh-CN" sz="1425" b="1" dirty="0">
                  <a:solidFill>
                    <a:schemeClr val="bg1"/>
                  </a:solidFill>
                  <a:latin typeface="微软雅黑" panose="020B0503020204020204" pitchFamily="34" charset="-122"/>
                  <a:ea typeface="微软雅黑" panose="020B0503020204020204" pitchFamily="34" charset="-122"/>
                </a:rPr>
                <a:t>  </a:t>
              </a:r>
              <a:r>
                <a:rPr lang="zh-CN" altLang="zh-CN" sz="1425" b="1" dirty="0">
                  <a:solidFill>
                    <a:schemeClr val="bg1"/>
                  </a:solidFill>
                  <a:latin typeface="微软雅黑" panose="020B0503020204020204" pitchFamily="34" charset="-122"/>
                  <a:ea typeface="微软雅黑" panose="020B0503020204020204" pitchFamily="34" charset="-122"/>
                </a:rPr>
                <a:t>业</a:t>
              </a:r>
              <a:endParaRPr lang="zh-CN" altLang="en-US" sz="1425" b="1"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31" name="矩形 30"/>
            <p:cNvSpPr/>
            <p:nvPr/>
          </p:nvSpPr>
          <p:spPr>
            <a:xfrm>
              <a:off x="5178708" y="3495422"/>
              <a:ext cx="1649398" cy="553998"/>
            </a:xfrm>
            <a:prstGeom prst="rect">
              <a:avLst/>
            </a:prstGeom>
          </p:spPr>
          <p:txBody>
            <a:bodyPr wrap="none">
              <a:spAutoFit/>
            </a:bodyPr>
            <a:lstStyle/>
            <a:p>
              <a:pPr algn="ctr"/>
              <a:r>
                <a:rPr lang="en-US" altLang="zh-CN" sz="1425" b="1" dirty="0">
                  <a:solidFill>
                    <a:schemeClr val="bg1"/>
                  </a:solidFill>
                </a:rPr>
                <a:t>COMPANY</a:t>
              </a:r>
              <a:endParaRPr lang="zh-CN" altLang="en-US" sz="1425" b="1"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32" name="组合 31"/>
          <p:cNvGrpSpPr/>
          <p:nvPr/>
        </p:nvGrpSpPr>
        <p:grpSpPr>
          <a:xfrm>
            <a:off x="4377260" y="1421650"/>
            <a:ext cx="325850" cy="2649985"/>
            <a:chOff x="4377231" y="1342422"/>
            <a:chExt cx="325893" cy="2782484"/>
          </a:xfrm>
          <a:solidFill>
            <a:schemeClr val="accent3"/>
          </a:solidFill>
        </p:grpSpPr>
        <p:sp>
          <p:nvSpPr>
            <p:cNvPr id="33" name="椭圆 32"/>
            <p:cNvSpPr/>
            <p:nvPr/>
          </p:nvSpPr>
          <p:spPr>
            <a:xfrm>
              <a:off x="4377231" y="1342422"/>
              <a:ext cx="325893" cy="325893"/>
            </a:xfrm>
            <a:prstGeom prst="ellipse">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0505" tIns="20252" rIns="40505" bIns="20252" numCol="1" spcCol="0" rtlCol="0" fromWordArt="0" anchor="ctr" anchorCtr="0" forceAA="0" compatLnSpc="1">
              <a:noAutofit/>
            </a:bodyPr>
            <a:lstStyle/>
            <a:p>
              <a:pPr algn="ctr"/>
              <a:endParaRPr lang="zh-CN" altLang="en-US" sz="1050">
                <a:solidFill>
                  <a:schemeClr val="tx1">
                    <a:lumMod val="75000"/>
                    <a:lumOff val="25000"/>
                  </a:schemeClr>
                </a:solidFill>
              </a:endParaRPr>
            </a:p>
          </p:txBody>
        </p:sp>
        <p:sp>
          <p:nvSpPr>
            <p:cNvPr id="34" name="椭圆 33"/>
            <p:cNvSpPr/>
            <p:nvPr/>
          </p:nvSpPr>
          <p:spPr>
            <a:xfrm>
              <a:off x="4377231" y="3799013"/>
              <a:ext cx="325893" cy="325893"/>
            </a:xfrm>
            <a:prstGeom prst="ellipse">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0505" tIns="20252" rIns="40505" bIns="20252" numCol="1" spcCol="0" rtlCol="0" fromWordArt="0" anchor="ctr" anchorCtr="0" forceAA="0" compatLnSpc="1">
              <a:noAutofit/>
            </a:bodyPr>
            <a:lstStyle/>
            <a:p>
              <a:pPr algn="ctr"/>
              <a:endParaRPr lang="zh-CN" altLang="en-US" sz="1050">
                <a:solidFill>
                  <a:schemeClr val="tx1">
                    <a:lumMod val="75000"/>
                    <a:lumOff val="25000"/>
                  </a:schemeClr>
                </a:solidFill>
              </a:endParaRPr>
            </a:p>
          </p:txBody>
        </p:sp>
      </p:grpSp>
    </p:spTree>
    <p:extLst>
      <p:ext uri="{BB962C8B-B14F-4D97-AF65-F5344CB8AC3E}">
        <p14:creationId xmlns:p14="http://schemas.microsoft.com/office/powerpoint/2010/main" val="1534067654"/>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1000"/>
                                        <p:tgtEl>
                                          <p:spTgt spid="28"/>
                                        </p:tgtEl>
                                      </p:cBhvr>
                                    </p:animEffect>
                                  </p:childTnLst>
                                </p:cTn>
                              </p:par>
                            </p:childTnLst>
                          </p:cTn>
                        </p:par>
                        <p:par>
                          <p:cTn id="8" fill="hold">
                            <p:stCondLst>
                              <p:cond delay="1000"/>
                            </p:stCondLst>
                            <p:childTnLst>
                              <p:par>
                                <p:cTn id="9" presetID="21" presetClass="entr" presetSubtype="1"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heel(1)">
                                      <p:cBhvr>
                                        <p:cTn id="11" dur="500"/>
                                        <p:tgtEl>
                                          <p:spTgt spid="3"/>
                                        </p:tgtEl>
                                      </p:cBhvr>
                                    </p:animEffect>
                                  </p:childTnLst>
                                </p:cTn>
                              </p:par>
                            </p:childTnLst>
                          </p:cTn>
                        </p:par>
                        <p:par>
                          <p:cTn id="12" fill="hold">
                            <p:stCondLst>
                              <p:cond delay="1500"/>
                            </p:stCondLst>
                            <p:childTnLst>
                              <p:par>
                                <p:cTn id="13" presetID="21" presetClass="entr" presetSubtype="1"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heel(1)">
                                      <p:cBhvr>
                                        <p:cTn id="15" dur="500"/>
                                        <p:tgtEl>
                                          <p:spTgt spid="4"/>
                                        </p:tgtEl>
                                      </p:cBhvr>
                                    </p:animEffect>
                                  </p:childTnLst>
                                </p:cTn>
                              </p:par>
                            </p:childTnLst>
                          </p:cTn>
                        </p:par>
                        <p:par>
                          <p:cTn id="16" fill="hold">
                            <p:stCondLst>
                              <p:cond delay="2000"/>
                            </p:stCondLst>
                            <p:childTnLst>
                              <p:par>
                                <p:cTn id="17" presetID="53" presetClass="entr" presetSubtype="16" fill="hold" nodeType="afterEffect">
                                  <p:stCondLst>
                                    <p:cond delay="0"/>
                                  </p:stCondLst>
                                  <p:childTnLst>
                                    <p:set>
                                      <p:cBhvr>
                                        <p:cTn id="18" dur="1" fill="hold">
                                          <p:stCondLst>
                                            <p:cond delay="0"/>
                                          </p:stCondLst>
                                        </p:cTn>
                                        <p:tgtEl>
                                          <p:spTgt spid="32"/>
                                        </p:tgtEl>
                                        <p:attrNameLst>
                                          <p:attrName>style.visibility</p:attrName>
                                        </p:attrNameLst>
                                      </p:cBhvr>
                                      <p:to>
                                        <p:strVal val="visible"/>
                                      </p:to>
                                    </p:set>
                                    <p:anim calcmode="lin" valueType="num">
                                      <p:cBhvr>
                                        <p:cTn id="19" dur="500" fill="hold"/>
                                        <p:tgtEl>
                                          <p:spTgt spid="32"/>
                                        </p:tgtEl>
                                        <p:attrNameLst>
                                          <p:attrName>ppt_w</p:attrName>
                                        </p:attrNameLst>
                                      </p:cBhvr>
                                      <p:tavLst>
                                        <p:tav tm="0">
                                          <p:val>
                                            <p:fltVal val="0"/>
                                          </p:val>
                                        </p:tav>
                                        <p:tav tm="100000">
                                          <p:val>
                                            <p:strVal val="#ppt_w"/>
                                          </p:val>
                                        </p:tav>
                                      </p:tavLst>
                                    </p:anim>
                                    <p:anim calcmode="lin" valueType="num">
                                      <p:cBhvr>
                                        <p:cTn id="20" dur="500" fill="hold"/>
                                        <p:tgtEl>
                                          <p:spTgt spid="32"/>
                                        </p:tgtEl>
                                        <p:attrNameLst>
                                          <p:attrName>ppt_h</p:attrName>
                                        </p:attrNameLst>
                                      </p:cBhvr>
                                      <p:tavLst>
                                        <p:tav tm="0">
                                          <p:val>
                                            <p:fltVal val="0"/>
                                          </p:val>
                                        </p:tav>
                                        <p:tav tm="100000">
                                          <p:val>
                                            <p:strVal val="#ppt_h"/>
                                          </p:val>
                                        </p:tav>
                                      </p:tavLst>
                                    </p:anim>
                                    <p:animEffect transition="in" filter="fade">
                                      <p:cBhvr>
                                        <p:cTn id="21" dur="500"/>
                                        <p:tgtEl>
                                          <p:spTgt spid="32"/>
                                        </p:tgtEl>
                                      </p:cBhvr>
                                    </p:animEffect>
                                  </p:childTnLst>
                                </p:cTn>
                              </p:par>
                            </p:childTnLst>
                          </p:cTn>
                        </p:par>
                        <p:par>
                          <p:cTn id="22" fill="hold">
                            <p:stCondLst>
                              <p:cond delay="2500"/>
                            </p:stCondLst>
                            <p:childTnLst>
                              <p:par>
                                <p:cTn id="23" presetID="21" presetClass="entr" presetSubtype="1" fill="hold" grpId="0" nodeType="afterEffect">
                                  <p:stCondLst>
                                    <p:cond delay="0"/>
                                  </p:stCondLst>
                                  <p:childTnLst>
                                    <p:set>
                                      <p:cBhvr>
                                        <p:cTn id="24" dur="1" fill="hold">
                                          <p:stCondLst>
                                            <p:cond delay="0"/>
                                          </p:stCondLst>
                                        </p:cTn>
                                        <p:tgtEl>
                                          <p:spTgt spid="27"/>
                                        </p:tgtEl>
                                        <p:attrNameLst>
                                          <p:attrName>style.visibility</p:attrName>
                                        </p:attrNameLst>
                                      </p:cBhvr>
                                      <p:to>
                                        <p:strVal val="visible"/>
                                      </p:to>
                                    </p:set>
                                    <p:animEffect transition="in" filter="wheel(1)">
                                      <p:cBhvr>
                                        <p:cTn id="25" dur="500"/>
                                        <p:tgtEl>
                                          <p:spTgt spid="27"/>
                                        </p:tgtEl>
                                      </p:cBhvr>
                                    </p:animEffect>
                                  </p:childTnLst>
                                </p:cTn>
                              </p:par>
                            </p:childTnLst>
                          </p:cTn>
                        </p:par>
                        <p:par>
                          <p:cTn id="26" fill="hold">
                            <p:stCondLst>
                              <p:cond delay="3000"/>
                            </p:stCondLst>
                            <p:childTnLst>
                              <p:par>
                                <p:cTn id="27" presetID="53" presetClass="entr" presetSubtype="16" fill="hold" grpId="0" nodeType="afterEffect">
                                  <p:stCondLst>
                                    <p:cond delay="0"/>
                                  </p:stCondLst>
                                  <p:childTnLst>
                                    <p:set>
                                      <p:cBhvr>
                                        <p:cTn id="28" dur="1" fill="hold">
                                          <p:stCondLst>
                                            <p:cond delay="0"/>
                                          </p:stCondLst>
                                        </p:cTn>
                                        <p:tgtEl>
                                          <p:spTgt spid="9"/>
                                        </p:tgtEl>
                                        <p:attrNameLst>
                                          <p:attrName>style.visibility</p:attrName>
                                        </p:attrNameLst>
                                      </p:cBhvr>
                                      <p:to>
                                        <p:strVal val="visible"/>
                                      </p:to>
                                    </p:set>
                                    <p:anim calcmode="lin" valueType="num">
                                      <p:cBhvr>
                                        <p:cTn id="29" dur="500" fill="hold"/>
                                        <p:tgtEl>
                                          <p:spTgt spid="9"/>
                                        </p:tgtEl>
                                        <p:attrNameLst>
                                          <p:attrName>ppt_w</p:attrName>
                                        </p:attrNameLst>
                                      </p:cBhvr>
                                      <p:tavLst>
                                        <p:tav tm="0">
                                          <p:val>
                                            <p:fltVal val="0"/>
                                          </p:val>
                                        </p:tav>
                                        <p:tav tm="100000">
                                          <p:val>
                                            <p:strVal val="#ppt_w"/>
                                          </p:val>
                                        </p:tav>
                                      </p:tavLst>
                                    </p:anim>
                                    <p:anim calcmode="lin" valueType="num">
                                      <p:cBhvr>
                                        <p:cTn id="30" dur="500" fill="hold"/>
                                        <p:tgtEl>
                                          <p:spTgt spid="9"/>
                                        </p:tgtEl>
                                        <p:attrNameLst>
                                          <p:attrName>ppt_h</p:attrName>
                                        </p:attrNameLst>
                                      </p:cBhvr>
                                      <p:tavLst>
                                        <p:tav tm="0">
                                          <p:val>
                                            <p:fltVal val="0"/>
                                          </p:val>
                                        </p:tav>
                                        <p:tav tm="100000">
                                          <p:val>
                                            <p:strVal val="#ppt_h"/>
                                          </p:val>
                                        </p:tav>
                                      </p:tavLst>
                                    </p:anim>
                                    <p:animEffect transition="in" filter="fade">
                                      <p:cBhvr>
                                        <p:cTn id="31" dur="500"/>
                                        <p:tgtEl>
                                          <p:spTgt spid="9"/>
                                        </p:tgtEl>
                                      </p:cBhvr>
                                    </p:animEffect>
                                  </p:childTnLst>
                                </p:cTn>
                              </p:par>
                              <p:par>
                                <p:cTn id="32" presetID="53" presetClass="entr" presetSubtype="16" fill="hold" grpId="0" nodeType="withEffect">
                                  <p:stCondLst>
                                    <p:cond delay="0"/>
                                  </p:stCondLst>
                                  <p:childTnLst>
                                    <p:set>
                                      <p:cBhvr>
                                        <p:cTn id="33" dur="1" fill="hold">
                                          <p:stCondLst>
                                            <p:cond delay="0"/>
                                          </p:stCondLst>
                                        </p:cTn>
                                        <p:tgtEl>
                                          <p:spTgt spid="5"/>
                                        </p:tgtEl>
                                        <p:attrNameLst>
                                          <p:attrName>style.visibility</p:attrName>
                                        </p:attrNameLst>
                                      </p:cBhvr>
                                      <p:to>
                                        <p:strVal val="visible"/>
                                      </p:to>
                                    </p:set>
                                    <p:anim calcmode="lin" valueType="num">
                                      <p:cBhvr>
                                        <p:cTn id="34" dur="500" fill="hold"/>
                                        <p:tgtEl>
                                          <p:spTgt spid="5"/>
                                        </p:tgtEl>
                                        <p:attrNameLst>
                                          <p:attrName>ppt_w</p:attrName>
                                        </p:attrNameLst>
                                      </p:cBhvr>
                                      <p:tavLst>
                                        <p:tav tm="0">
                                          <p:val>
                                            <p:fltVal val="0"/>
                                          </p:val>
                                        </p:tav>
                                        <p:tav tm="100000">
                                          <p:val>
                                            <p:strVal val="#ppt_w"/>
                                          </p:val>
                                        </p:tav>
                                      </p:tavLst>
                                    </p:anim>
                                    <p:anim calcmode="lin" valueType="num">
                                      <p:cBhvr>
                                        <p:cTn id="35" dur="500" fill="hold"/>
                                        <p:tgtEl>
                                          <p:spTgt spid="5"/>
                                        </p:tgtEl>
                                        <p:attrNameLst>
                                          <p:attrName>ppt_h</p:attrName>
                                        </p:attrNameLst>
                                      </p:cBhvr>
                                      <p:tavLst>
                                        <p:tav tm="0">
                                          <p:val>
                                            <p:fltVal val="0"/>
                                          </p:val>
                                        </p:tav>
                                        <p:tav tm="100000">
                                          <p:val>
                                            <p:strVal val="#ppt_h"/>
                                          </p:val>
                                        </p:tav>
                                      </p:tavLst>
                                    </p:anim>
                                    <p:animEffect transition="in" filter="fade">
                                      <p:cBhvr>
                                        <p:cTn id="36" dur="500"/>
                                        <p:tgtEl>
                                          <p:spTgt spid="5"/>
                                        </p:tgtEl>
                                      </p:cBhvr>
                                    </p:animEffect>
                                  </p:childTnLst>
                                </p:cTn>
                              </p:par>
                            </p:childTnLst>
                          </p:cTn>
                        </p:par>
                        <p:par>
                          <p:cTn id="37" fill="hold">
                            <p:stCondLst>
                              <p:cond delay="3500"/>
                            </p:stCondLst>
                            <p:childTnLst>
                              <p:par>
                                <p:cTn id="38" presetID="53" presetClass="entr" presetSubtype="16" fill="hold" grpId="0" nodeType="afterEffect">
                                  <p:stCondLst>
                                    <p:cond delay="0"/>
                                  </p:stCondLst>
                                  <p:childTnLst>
                                    <p:set>
                                      <p:cBhvr>
                                        <p:cTn id="39" dur="1" fill="hold">
                                          <p:stCondLst>
                                            <p:cond delay="0"/>
                                          </p:stCondLst>
                                        </p:cTn>
                                        <p:tgtEl>
                                          <p:spTgt spid="20"/>
                                        </p:tgtEl>
                                        <p:attrNameLst>
                                          <p:attrName>style.visibility</p:attrName>
                                        </p:attrNameLst>
                                      </p:cBhvr>
                                      <p:to>
                                        <p:strVal val="visible"/>
                                      </p:to>
                                    </p:set>
                                    <p:anim calcmode="lin" valueType="num">
                                      <p:cBhvr>
                                        <p:cTn id="40" dur="500" fill="hold"/>
                                        <p:tgtEl>
                                          <p:spTgt spid="20"/>
                                        </p:tgtEl>
                                        <p:attrNameLst>
                                          <p:attrName>ppt_w</p:attrName>
                                        </p:attrNameLst>
                                      </p:cBhvr>
                                      <p:tavLst>
                                        <p:tav tm="0">
                                          <p:val>
                                            <p:fltVal val="0"/>
                                          </p:val>
                                        </p:tav>
                                        <p:tav tm="100000">
                                          <p:val>
                                            <p:strVal val="#ppt_w"/>
                                          </p:val>
                                        </p:tav>
                                      </p:tavLst>
                                    </p:anim>
                                    <p:anim calcmode="lin" valueType="num">
                                      <p:cBhvr>
                                        <p:cTn id="41" dur="500" fill="hold"/>
                                        <p:tgtEl>
                                          <p:spTgt spid="20"/>
                                        </p:tgtEl>
                                        <p:attrNameLst>
                                          <p:attrName>ppt_h</p:attrName>
                                        </p:attrNameLst>
                                      </p:cBhvr>
                                      <p:tavLst>
                                        <p:tav tm="0">
                                          <p:val>
                                            <p:fltVal val="0"/>
                                          </p:val>
                                        </p:tav>
                                        <p:tav tm="100000">
                                          <p:val>
                                            <p:strVal val="#ppt_h"/>
                                          </p:val>
                                        </p:tav>
                                      </p:tavLst>
                                    </p:anim>
                                    <p:animEffect transition="in" filter="fade">
                                      <p:cBhvr>
                                        <p:cTn id="42" dur="500"/>
                                        <p:tgtEl>
                                          <p:spTgt spid="20"/>
                                        </p:tgtEl>
                                      </p:cBhvr>
                                    </p:animEffect>
                                  </p:childTnLst>
                                </p:cTn>
                              </p:par>
                              <p:par>
                                <p:cTn id="43" presetID="53" presetClass="entr" presetSubtype="16" fill="hold" grpId="0" nodeType="withEffect">
                                  <p:stCondLst>
                                    <p:cond delay="0"/>
                                  </p:stCondLst>
                                  <p:childTnLst>
                                    <p:set>
                                      <p:cBhvr>
                                        <p:cTn id="44" dur="1" fill="hold">
                                          <p:stCondLst>
                                            <p:cond delay="0"/>
                                          </p:stCondLst>
                                        </p:cTn>
                                        <p:tgtEl>
                                          <p:spTgt spid="10"/>
                                        </p:tgtEl>
                                        <p:attrNameLst>
                                          <p:attrName>style.visibility</p:attrName>
                                        </p:attrNameLst>
                                      </p:cBhvr>
                                      <p:to>
                                        <p:strVal val="visible"/>
                                      </p:to>
                                    </p:set>
                                    <p:anim calcmode="lin" valueType="num">
                                      <p:cBhvr>
                                        <p:cTn id="45" dur="500" fill="hold"/>
                                        <p:tgtEl>
                                          <p:spTgt spid="10"/>
                                        </p:tgtEl>
                                        <p:attrNameLst>
                                          <p:attrName>ppt_w</p:attrName>
                                        </p:attrNameLst>
                                      </p:cBhvr>
                                      <p:tavLst>
                                        <p:tav tm="0">
                                          <p:val>
                                            <p:fltVal val="0"/>
                                          </p:val>
                                        </p:tav>
                                        <p:tav tm="100000">
                                          <p:val>
                                            <p:strVal val="#ppt_w"/>
                                          </p:val>
                                        </p:tav>
                                      </p:tavLst>
                                    </p:anim>
                                    <p:anim calcmode="lin" valueType="num">
                                      <p:cBhvr>
                                        <p:cTn id="46" dur="500" fill="hold"/>
                                        <p:tgtEl>
                                          <p:spTgt spid="10"/>
                                        </p:tgtEl>
                                        <p:attrNameLst>
                                          <p:attrName>ppt_h</p:attrName>
                                        </p:attrNameLst>
                                      </p:cBhvr>
                                      <p:tavLst>
                                        <p:tav tm="0">
                                          <p:val>
                                            <p:fltVal val="0"/>
                                          </p:val>
                                        </p:tav>
                                        <p:tav tm="100000">
                                          <p:val>
                                            <p:strVal val="#ppt_h"/>
                                          </p:val>
                                        </p:tav>
                                      </p:tavLst>
                                    </p:anim>
                                    <p:animEffect transition="in" filter="fade">
                                      <p:cBhvr>
                                        <p:cTn id="47" dur="500"/>
                                        <p:tgtEl>
                                          <p:spTgt spid="10"/>
                                        </p:tgtEl>
                                      </p:cBhvr>
                                    </p:animEffect>
                                  </p:childTnLst>
                                </p:cTn>
                              </p:par>
                            </p:childTnLst>
                          </p:cTn>
                        </p:par>
                        <p:par>
                          <p:cTn id="48" fill="hold">
                            <p:stCondLst>
                              <p:cond delay="4000"/>
                            </p:stCondLst>
                            <p:childTnLst>
                              <p:par>
                                <p:cTn id="49" presetID="22" presetClass="entr" presetSubtype="4" fill="hold" nodeType="afterEffect">
                                  <p:stCondLst>
                                    <p:cond delay="0"/>
                                  </p:stCondLst>
                                  <p:childTnLst>
                                    <p:set>
                                      <p:cBhvr>
                                        <p:cTn id="50" dur="1" fill="hold">
                                          <p:stCondLst>
                                            <p:cond delay="0"/>
                                          </p:stCondLst>
                                        </p:cTn>
                                        <p:tgtEl>
                                          <p:spTgt spid="11"/>
                                        </p:tgtEl>
                                        <p:attrNameLst>
                                          <p:attrName>style.visibility</p:attrName>
                                        </p:attrNameLst>
                                      </p:cBhvr>
                                      <p:to>
                                        <p:strVal val="visible"/>
                                      </p:to>
                                    </p:set>
                                    <p:animEffect transition="in" filter="wipe(down)">
                                      <p:cBhvr>
                                        <p:cTn id="51" dur="500"/>
                                        <p:tgtEl>
                                          <p:spTgt spid="11"/>
                                        </p:tgtEl>
                                      </p:cBhvr>
                                    </p:animEffect>
                                  </p:childTnLst>
                                </p:cTn>
                              </p:par>
                              <p:par>
                                <p:cTn id="52" presetID="22" presetClass="entr" presetSubtype="4" fill="hold" nodeType="withEffect">
                                  <p:stCondLst>
                                    <p:cond delay="0"/>
                                  </p:stCondLst>
                                  <p:childTnLst>
                                    <p:set>
                                      <p:cBhvr>
                                        <p:cTn id="53" dur="1" fill="hold">
                                          <p:stCondLst>
                                            <p:cond delay="0"/>
                                          </p:stCondLst>
                                        </p:cTn>
                                        <p:tgtEl>
                                          <p:spTgt spid="6"/>
                                        </p:tgtEl>
                                        <p:attrNameLst>
                                          <p:attrName>style.visibility</p:attrName>
                                        </p:attrNameLst>
                                      </p:cBhvr>
                                      <p:to>
                                        <p:strVal val="visible"/>
                                      </p:to>
                                    </p:set>
                                    <p:animEffect transition="in" filter="wipe(down)">
                                      <p:cBhvr>
                                        <p:cTn id="54" dur="500"/>
                                        <p:tgtEl>
                                          <p:spTgt spid="6"/>
                                        </p:tgtEl>
                                      </p:cBhvr>
                                    </p:animEffect>
                                  </p:childTnLst>
                                </p:cTn>
                              </p:par>
                              <p:par>
                                <p:cTn id="55" presetID="22" presetClass="entr" presetSubtype="4" fill="hold" nodeType="withEffect">
                                  <p:stCondLst>
                                    <p:cond delay="0"/>
                                  </p:stCondLst>
                                  <p:childTnLst>
                                    <p:set>
                                      <p:cBhvr>
                                        <p:cTn id="56" dur="1" fill="hold">
                                          <p:stCondLst>
                                            <p:cond delay="0"/>
                                          </p:stCondLst>
                                        </p:cTn>
                                        <p:tgtEl>
                                          <p:spTgt spid="17"/>
                                        </p:tgtEl>
                                        <p:attrNameLst>
                                          <p:attrName>style.visibility</p:attrName>
                                        </p:attrNameLst>
                                      </p:cBhvr>
                                      <p:to>
                                        <p:strVal val="visible"/>
                                      </p:to>
                                    </p:set>
                                    <p:animEffect transition="in" filter="wipe(down)">
                                      <p:cBhvr>
                                        <p:cTn id="57" dur="500"/>
                                        <p:tgtEl>
                                          <p:spTgt spid="17"/>
                                        </p:tgtEl>
                                      </p:cBhvr>
                                    </p:animEffect>
                                  </p:childTnLst>
                                </p:cTn>
                              </p:par>
                              <p:par>
                                <p:cTn id="58" presetID="22" presetClass="entr" presetSubtype="4" fill="hold" nodeType="withEffect">
                                  <p:stCondLst>
                                    <p:cond delay="0"/>
                                  </p:stCondLst>
                                  <p:childTnLst>
                                    <p:set>
                                      <p:cBhvr>
                                        <p:cTn id="59" dur="1" fill="hold">
                                          <p:stCondLst>
                                            <p:cond delay="0"/>
                                          </p:stCondLst>
                                        </p:cTn>
                                        <p:tgtEl>
                                          <p:spTgt spid="21"/>
                                        </p:tgtEl>
                                        <p:attrNameLst>
                                          <p:attrName>style.visibility</p:attrName>
                                        </p:attrNameLst>
                                      </p:cBhvr>
                                      <p:to>
                                        <p:strVal val="visible"/>
                                      </p:to>
                                    </p:set>
                                    <p:animEffect transition="in" filter="wipe(down)">
                                      <p:cBhvr>
                                        <p:cTn id="60" dur="500"/>
                                        <p:tgtEl>
                                          <p:spTgt spid="21"/>
                                        </p:tgtEl>
                                      </p:cBhvr>
                                    </p:animEffect>
                                  </p:childTnLst>
                                </p:cTn>
                              </p:par>
                              <p:par>
                                <p:cTn id="61" presetID="22" presetClass="entr" presetSubtype="4" fill="hold" nodeType="withEffect">
                                  <p:stCondLst>
                                    <p:cond delay="0"/>
                                  </p:stCondLst>
                                  <p:childTnLst>
                                    <p:set>
                                      <p:cBhvr>
                                        <p:cTn id="62" dur="1" fill="hold">
                                          <p:stCondLst>
                                            <p:cond delay="0"/>
                                          </p:stCondLst>
                                        </p:cTn>
                                        <p:tgtEl>
                                          <p:spTgt spid="24"/>
                                        </p:tgtEl>
                                        <p:attrNameLst>
                                          <p:attrName>style.visibility</p:attrName>
                                        </p:attrNameLst>
                                      </p:cBhvr>
                                      <p:to>
                                        <p:strVal val="visible"/>
                                      </p:to>
                                    </p:set>
                                    <p:animEffect transition="in" filter="wipe(down)">
                                      <p:cBhvr>
                                        <p:cTn id="63" dur="500"/>
                                        <p:tgtEl>
                                          <p:spTgt spid="24"/>
                                        </p:tgtEl>
                                      </p:cBhvr>
                                    </p:animEffect>
                                  </p:childTnLst>
                                </p:cTn>
                              </p:par>
                              <p:par>
                                <p:cTn id="64" presetID="22" presetClass="entr" presetSubtype="4" fill="hold" nodeType="withEffect">
                                  <p:stCondLst>
                                    <p:cond delay="0"/>
                                  </p:stCondLst>
                                  <p:childTnLst>
                                    <p:set>
                                      <p:cBhvr>
                                        <p:cTn id="65" dur="1" fill="hold">
                                          <p:stCondLst>
                                            <p:cond delay="0"/>
                                          </p:stCondLst>
                                        </p:cTn>
                                        <p:tgtEl>
                                          <p:spTgt spid="14"/>
                                        </p:tgtEl>
                                        <p:attrNameLst>
                                          <p:attrName>style.visibility</p:attrName>
                                        </p:attrNameLst>
                                      </p:cBhvr>
                                      <p:to>
                                        <p:strVal val="visible"/>
                                      </p:to>
                                    </p:set>
                                    <p:animEffect transition="in" filter="wipe(down)">
                                      <p:cBhvr>
                                        <p:cTn id="66"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9" grpId="0" animBg="1"/>
      <p:bldP spid="10" grpId="0" animBg="1"/>
      <p:bldP spid="20" grpId="0" animBg="1"/>
      <p:bldP spid="27"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5"/>
          <p:cNvSpPr txBox="1">
            <a:spLocks noChangeArrowheads="1"/>
          </p:cNvSpPr>
          <p:nvPr/>
        </p:nvSpPr>
        <p:spPr bwMode="auto">
          <a:xfrm>
            <a:off x="5312443" y="2240257"/>
            <a:ext cx="172354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a:r>
              <a:rPr lang="zh-CN" altLang="en-US" sz="2000" dirty="0">
                <a:solidFill>
                  <a:schemeClr val="accent2"/>
                </a:solidFill>
                <a:latin typeface="Arial" panose="020B0604020202020204" pitchFamily="34" charset="0"/>
                <a:ea typeface="微软雅黑" panose="020B0503020204020204" pitchFamily="34" charset="-122"/>
                <a:sym typeface="Arial" panose="020B0604020202020204" pitchFamily="34" charset="0"/>
              </a:rPr>
              <a:t>成功项目展示</a:t>
            </a:r>
            <a:endParaRPr lang="zh-CN" altLang="en-US" sz="2000" dirty="0">
              <a:solidFill>
                <a:schemeClr val="accent2"/>
              </a:solidFill>
              <a:ea typeface="微软雅黑" panose="020B0503020204020204" pitchFamily="34" charset="-122"/>
            </a:endParaRPr>
          </a:p>
        </p:txBody>
      </p:sp>
      <p:sp>
        <p:nvSpPr>
          <p:cNvPr id="5" name="矩形 4"/>
          <p:cNvSpPr/>
          <p:nvPr/>
        </p:nvSpPr>
        <p:spPr>
          <a:xfrm>
            <a:off x="5598615" y="2622218"/>
            <a:ext cx="1635384" cy="246221"/>
          </a:xfrm>
          <a:prstGeom prst="rect">
            <a:avLst/>
          </a:prstGeom>
        </p:spPr>
        <p:txBody>
          <a:bodyPr wrap="none">
            <a:spAutoFit/>
          </a:bodyPr>
          <a:lstStyle/>
          <a:p>
            <a:pPr algn="dist"/>
            <a:r>
              <a:rPr lang="en-US" altLang="zh-CN" sz="1000" dirty="0">
                <a:solidFill>
                  <a:schemeClr val="tx1">
                    <a:lumMod val="65000"/>
                    <a:lumOff val="35000"/>
                  </a:schemeClr>
                </a:solidFill>
                <a:latin typeface="Arial" pitchFamily="34" charset="0"/>
                <a:cs typeface="Arial" pitchFamily="34" charset="0"/>
              </a:rPr>
              <a:t>ADD YOUR TITLE HERE</a:t>
            </a:r>
            <a:endParaRPr lang="zh-CN" altLang="en-US" sz="1000" dirty="0">
              <a:solidFill>
                <a:schemeClr val="tx1">
                  <a:lumMod val="65000"/>
                  <a:lumOff val="35000"/>
                </a:schemeClr>
              </a:solidFill>
              <a:latin typeface="Arial" pitchFamily="34" charset="0"/>
              <a:cs typeface="Arial" pitchFamily="34" charset="0"/>
            </a:endParaRPr>
          </a:p>
        </p:txBody>
      </p:sp>
      <p:cxnSp>
        <p:nvCxnSpPr>
          <p:cNvPr id="6" name="直接连接符 5"/>
          <p:cNvCxnSpPr/>
          <p:nvPr/>
        </p:nvCxnSpPr>
        <p:spPr>
          <a:xfrm>
            <a:off x="5331290" y="2868362"/>
            <a:ext cx="341801" cy="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sp>
        <p:nvSpPr>
          <p:cNvPr id="8" name="矩形 7"/>
          <p:cNvSpPr/>
          <p:nvPr/>
        </p:nvSpPr>
        <p:spPr>
          <a:xfrm>
            <a:off x="5305092" y="3064554"/>
            <a:ext cx="1111215" cy="188572"/>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199" dirty="0">
                <a:latin typeface="+mj-lt"/>
              </a:rPr>
              <a:t>PART Three</a:t>
            </a:r>
            <a:endParaRPr lang="zh-CN" altLang="en-US" sz="1199" dirty="0">
              <a:latin typeface="+mj-lt"/>
            </a:endParaRPr>
          </a:p>
        </p:txBody>
      </p:sp>
      <p:sp>
        <p:nvSpPr>
          <p:cNvPr id="15" name="Text Box 7"/>
          <p:cNvSpPr txBox="1">
            <a:spLocks noChangeArrowheads="1"/>
          </p:cNvSpPr>
          <p:nvPr/>
        </p:nvSpPr>
        <p:spPr bwMode="auto">
          <a:xfrm>
            <a:off x="4213884" y="2227747"/>
            <a:ext cx="813656" cy="784688"/>
          </a:xfrm>
          <a:prstGeom prst="rect">
            <a:avLst/>
          </a:prstGeom>
          <a:noFill/>
          <a:ln w="9525">
            <a:noFill/>
            <a:miter lim="800000"/>
            <a:headEnd/>
            <a:tailEnd/>
          </a:ln>
        </p:spPr>
        <p:txBody>
          <a:bodyPr wrap="none" lIns="45706" tIns="22853" rIns="45706" bIns="22853">
            <a:spAutoFit/>
          </a:bodyPr>
          <a:lstStyle/>
          <a:p>
            <a:pPr algn="ctr" defTabSz="815943"/>
            <a:r>
              <a:rPr lang="en-US" altLang="zh-CN" sz="4799" kern="0" dirty="0">
                <a:solidFill>
                  <a:schemeClr val="accent2"/>
                </a:solidFill>
                <a:latin typeface="微软雅黑" panose="020B0503020204020204" pitchFamily="34" charset="-122"/>
                <a:ea typeface="微软雅黑" panose="020B0503020204020204" pitchFamily="34" charset="-122"/>
                <a:cs typeface="IrisUPC" pitchFamily="34" charset="-34"/>
              </a:rPr>
              <a:t>03</a:t>
            </a:r>
            <a:endParaRPr lang="en-CA" sz="4799" spc="-113" dirty="0">
              <a:solidFill>
                <a:schemeClr val="accent2"/>
              </a:solidFill>
              <a:latin typeface="微软雅黑" panose="020B0503020204020204" pitchFamily="34" charset="-122"/>
              <a:ea typeface="微软雅黑" panose="020B0503020204020204" pitchFamily="34" charset="-122"/>
              <a:cs typeface="IrisUPC" pitchFamily="34" charset="-34"/>
            </a:endParaRPr>
          </a:p>
        </p:txBody>
      </p:sp>
      <p:pic>
        <p:nvPicPr>
          <p:cNvPr id="9" name="图片 8">
            <a:extLst>
              <a:ext uri="{FF2B5EF4-FFF2-40B4-BE49-F238E27FC236}">
                <a16:creationId xmlns:a16="http://schemas.microsoft.com/office/drawing/2014/main" id="{4BAD47A8-4B0C-4C98-9138-CC9A51F3187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13676" y="1686560"/>
            <a:ext cx="3458528" cy="3458528"/>
          </a:xfrm>
          <a:prstGeom prst="rect">
            <a:avLst/>
          </a:prstGeom>
        </p:spPr>
      </p:pic>
    </p:spTree>
    <p:extLst>
      <p:ext uri="{BB962C8B-B14F-4D97-AF65-F5344CB8AC3E}">
        <p14:creationId xmlns:p14="http://schemas.microsoft.com/office/powerpoint/2010/main" val="2858039621"/>
      </p:ext>
    </p:extLst>
  </p:cSld>
  <p:clrMapOvr>
    <a:masterClrMapping/>
  </p:clrMapOvr>
  <mc:AlternateContent xmlns:mc="http://schemas.openxmlformats.org/markup-compatibility/2006" xmlns:p14="http://schemas.microsoft.com/office/powerpoint/2010/main">
    <mc:Choice Requires="p14">
      <p:transition spd="slow" p14:dur="2000" advClick="0" advTm="0">
        <p14:prism isContent="1"/>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6" presetClass="entr" presetSubtype="42" fill="hold" grpId="0" nodeType="after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barn(outHorizontal)">
                                      <p:cBhvr>
                                        <p:cTn id="13" dur="700"/>
                                        <p:tgtEl>
                                          <p:spTgt spid="15"/>
                                        </p:tgtEl>
                                      </p:cBhvr>
                                    </p:animEffect>
                                  </p:childTnLst>
                                </p:cTn>
                              </p:par>
                            </p:childTnLst>
                          </p:cTn>
                        </p:par>
                        <p:par>
                          <p:cTn id="14" fill="hold">
                            <p:stCondLst>
                              <p:cond delay="1700"/>
                            </p:stCondLst>
                            <p:childTnLst>
                              <p:par>
                                <p:cTn id="15" presetID="12" presetClass="entr" presetSubtype="8"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slide(fromLeft)">
                                      <p:cBhvr>
                                        <p:cTn id="17" dur="500"/>
                                        <p:tgtEl>
                                          <p:spTgt spid="4"/>
                                        </p:tgtEl>
                                      </p:cBhvr>
                                    </p:animEffect>
                                  </p:childTnLst>
                                </p:cTn>
                              </p:par>
                              <p:par>
                                <p:cTn id="18" presetID="12" presetClass="entr" presetSubtype="2" fill="hold" grpId="0" nodeType="with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slide(fromRight)">
                                      <p:cBhvr>
                                        <p:cTn id="20" dur="500"/>
                                        <p:tgtEl>
                                          <p:spTgt spid="5"/>
                                        </p:tgtEl>
                                      </p:cBhvr>
                                    </p:animEffect>
                                  </p:childTnLst>
                                </p:cTn>
                              </p:par>
                            </p:childTnLst>
                          </p:cTn>
                        </p:par>
                        <p:par>
                          <p:cTn id="21" fill="hold">
                            <p:stCondLst>
                              <p:cond delay="2200"/>
                            </p:stCondLst>
                            <p:childTnLst>
                              <p:par>
                                <p:cTn id="22" presetID="17" presetClass="entr" presetSubtype="10" fill="hold" nodeType="after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p:cTn id="24" dur="500" fill="hold"/>
                                        <p:tgtEl>
                                          <p:spTgt spid="6"/>
                                        </p:tgtEl>
                                        <p:attrNameLst>
                                          <p:attrName>ppt_w</p:attrName>
                                        </p:attrNameLst>
                                      </p:cBhvr>
                                      <p:tavLst>
                                        <p:tav tm="0">
                                          <p:val>
                                            <p:fltVal val="0"/>
                                          </p:val>
                                        </p:tav>
                                        <p:tav tm="100000">
                                          <p:val>
                                            <p:strVal val="#ppt_w"/>
                                          </p:val>
                                        </p:tav>
                                      </p:tavLst>
                                    </p:anim>
                                    <p:anim calcmode="lin" valueType="num">
                                      <p:cBhvr>
                                        <p:cTn id="25" dur="500" fill="hold"/>
                                        <p:tgtEl>
                                          <p:spTgt spid="6"/>
                                        </p:tgtEl>
                                        <p:attrNameLst>
                                          <p:attrName>ppt_h</p:attrName>
                                        </p:attrNameLst>
                                      </p:cBhvr>
                                      <p:tavLst>
                                        <p:tav tm="0">
                                          <p:val>
                                            <p:strVal val="#ppt_h"/>
                                          </p:val>
                                        </p:tav>
                                        <p:tav tm="100000">
                                          <p:val>
                                            <p:strVal val="#ppt_h"/>
                                          </p:val>
                                        </p:tav>
                                      </p:tavLst>
                                    </p:anim>
                                  </p:childTnLst>
                                </p:cTn>
                              </p:par>
                            </p:childTnLst>
                          </p:cTn>
                        </p:par>
                        <p:par>
                          <p:cTn id="26" fill="hold">
                            <p:stCondLst>
                              <p:cond delay="2700"/>
                            </p:stCondLst>
                            <p:childTnLst>
                              <p:par>
                                <p:cTn id="27" presetID="12" presetClass="entr" presetSubtype="4" fill="hold" grpId="0" nodeType="after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slide(fromBottom)">
                                      <p:cBhvr>
                                        <p:cTn id="2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8" grpId="0" animBg="1"/>
      <p:bldP spid="1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Oval 6"/>
          <p:cNvSpPr>
            <a:spLocks noChangeArrowheads="1"/>
          </p:cNvSpPr>
          <p:nvPr/>
        </p:nvSpPr>
        <p:spPr bwMode="auto">
          <a:xfrm>
            <a:off x="3732173" y="988689"/>
            <a:ext cx="1293704" cy="1293704"/>
          </a:xfrm>
          <a:prstGeom prst="ellipse">
            <a:avLst/>
          </a:prstGeom>
          <a:solidFill>
            <a:schemeClr val="accent4"/>
          </a:solidFill>
          <a:ln>
            <a:noFill/>
          </a:ln>
        </p:spPr>
        <p:txBody>
          <a:bodyPr vert="horz" wrap="square" lIns="68553" tIns="34277" rIns="68553" bIns="34277" numCol="1" anchor="t" anchorCtr="0" compatLnSpc="1"/>
          <a:lstStyle/>
          <a:p>
            <a:endParaRPr lang="zh-CN" altLang="en-US" sz="1349"/>
          </a:p>
        </p:txBody>
      </p:sp>
      <p:sp>
        <p:nvSpPr>
          <p:cNvPr id="8" name="Oval 7"/>
          <p:cNvSpPr>
            <a:spLocks noChangeArrowheads="1"/>
          </p:cNvSpPr>
          <p:nvPr/>
        </p:nvSpPr>
        <p:spPr bwMode="auto">
          <a:xfrm>
            <a:off x="3809533" y="1066049"/>
            <a:ext cx="1138984" cy="1138984"/>
          </a:xfrm>
          <a:prstGeom prst="ellipse">
            <a:avLst/>
          </a:prstGeom>
          <a:solidFill>
            <a:schemeClr val="accent4"/>
          </a:solidFill>
          <a:ln>
            <a:noFill/>
          </a:ln>
        </p:spPr>
        <p:txBody>
          <a:bodyPr vert="horz" wrap="square" lIns="68553" tIns="34277" rIns="68553" bIns="34277" numCol="1" anchor="t" anchorCtr="0" compatLnSpc="1"/>
          <a:lstStyle/>
          <a:p>
            <a:endParaRPr lang="zh-CN" altLang="en-US" sz="1349"/>
          </a:p>
        </p:txBody>
      </p:sp>
      <p:sp>
        <p:nvSpPr>
          <p:cNvPr id="9" name="Oval 8"/>
          <p:cNvSpPr>
            <a:spLocks noChangeArrowheads="1"/>
          </p:cNvSpPr>
          <p:nvPr/>
        </p:nvSpPr>
        <p:spPr bwMode="auto">
          <a:xfrm>
            <a:off x="1915988" y="3132024"/>
            <a:ext cx="1293704" cy="1293704"/>
          </a:xfrm>
          <a:prstGeom prst="ellipse">
            <a:avLst/>
          </a:prstGeom>
          <a:solidFill>
            <a:schemeClr val="accent2"/>
          </a:solidFill>
          <a:ln>
            <a:noFill/>
          </a:ln>
        </p:spPr>
        <p:txBody>
          <a:bodyPr vert="horz" wrap="square" lIns="68553" tIns="34277" rIns="68553" bIns="34277" numCol="1" anchor="t" anchorCtr="0" compatLnSpc="1"/>
          <a:lstStyle/>
          <a:p>
            <a:endParaRPr lang="zh-CN" altLang="en-US" sz="1349"/>
          </a:p>
        </p:txBody>
      </p:sp>
      <p:sp>
        <p:nvSpPr>
          <p:cNvPr id="10" name="Oval 9"/>
          <p:cNvSpPr>
            <a:spLocks noChangeArrowheads="1"/>
          </p:cNvSpPr>
          <p:nvPr/>
        </p:nvSpPr>
        <p:spPr bwMode="auto">
          <a:xfrm>
            <a:off x="1993348" y="3209383"/>
            <a:ext cx="1138984" cy="1138984"/>
          </a:xfrm>
          <a:prstGeom prst="ellipse">
            <a:avLst/>
          </a:prstGeom>
          <a:solidFill>
            <a:schemeClr val="accent2"/>
          </a:solidFill>
          <a:ln>
            <a:noFill/>
          </a:ln>
        </p:spPr>
        <p:txBody>
          <a:bodyPr vert="horz" wrap="square" lIns="68553" tIns="34277" rIns="68553" bIns="34277" numCol="1" anchor="t" anchorCtr="0" compatLnSpc="1"/>
          <a:lstStyle/>
          <a:p>
            <a:endParaRPr lang="zh-CN" altLang="en-US" sz="1349"/>
          </a:p>
        </p:txBody>
      </p:sp>
      <p:sp>
        <p:nvSpPr>
          <p:cNvPr id="11" name="Oval 10"/>
          <p:cNvSpPr>
            <a:spLocks noChangeArrowheads="1"/>
          </p:cNvSpPr>
          <p:nvPr/>
        </p:nvSpPr>
        <p:spPr bwMode="auto">
          <a:xfrm>
            <a:off x="5739973" y="3132024"/>
            <a:ext cx="1294894" cy="1293704"/>
          </a:xfrm>
          <a:prstGeom prst="ellipse">
            <a:avLst/>
          </a:prstGeom>
          <a:solidFill>
            <a:schemeClr val="accent3"/>
          </a:solidFill>
          <a:ln>
            <a:noFill/>
          </a:ln>
        </p:spPr>
        <p:txBody>
          <a:bodyPr vert="horz" wrap="square" lIns="68553" tIns="34277" rIns="68553" bIns="34277" numCol="1" anchor="t" anchorCtr="0" compatLnSpc="1"/>
          <a:lstStyle/>
          <a:p>
            <a:endParaRPr lang="zh-CN" altLang="en-US" sz="1349"/>
          </a:p>
        </p:txBody>
      </p:sp>
      <p:sp>
        <p:nvSpPr>
          <p:cNvPr id="12" name="Oval 11"/>
          <p:cNvSpPr>
            <a:spLocks noChangeArrowheads="1"/>
          </p:cNvSpPr>
          <p:nvPr/>
        </p:nvSpPr>
        <p:spPr bwMode="auto">
          <a:xfrm>
            <a:off x="5818523" y="3209383"/>
            <a:ext cx="1137793" cy="1138984"/>
          </a:xfrm>
          <a:prstGeom prst="ellipse">
            <a:avLst/>
          </a:prstGeom>
          <a:solidFill>
            <a:schemeClr val="accent3"/>
          </a:solidFill>
          <a:ln>
            <a:noFill/>
          </a:ln>
        </p:spPr>
        <p:txBody>
          <a:bodyPr vert="horz" wrap="square" lIns="68553" tIns="34277" rIns="68553" bIns="34277" numCol="1" anchor="t" anchorCtr="0" compatLnSpc="1"/>
          <a:lstStyle/>
          <a:p>
            <a:endParaRPr lang="zh-CN" altLang="en-US" sz="1349"/>
          </a:p>
        </p:txBody>
      </p:sp>
      <p:sp>
        <p:nvSpPr>
          <p:cNvPr id="13" name="Freeform 12"/>
          <p:cNvSpPr/>
          <p:nvPr/>
        </p:nvSpPr>
        <p:spPr bwMode="auto">
          <a:xfrm>
            <a:off x="5318656" y="1750247"/>
            <a:ext cx="971171" cy="1210393"/>
          </a:xfrm>
          <a:custGeom>
            <a:avLst/>
            <a:gdLst>
              <a:gd name="T0" fmla="*/ 644 w 1535"/>
              <a:gd name="T1" fmla="*/ 465 h 1915"/>
              <a:gd name="T2" fmla="*/ 1419 w 1535"/>
              <a:gd name="T3" fmla="*/ 1527 h 1915"/>
              <a:gd name="T4" fmla="*/ 1535 w 1535"/>
              <a:gd name="T5" fmla="*/ 1473 h 1915"/>
              <a:gd name="T6" fmla="*/ 1516 w 1535"/>
              <a:gd name="T7" fmla="*/ 1694 h 1915"/>
              <a:gd name="T8" fmla="*/ 1497 w 1535"/>
              <a:gd name="T9" fmla="*/ 1915 h 1915"/>
              <a:gd name="T10" fmla="*/ 1315 w 1535"/>
              <a:gd name="T11" fmla="*/ 1788 h 1915"/>
              <a:gd name="T12" fmla="*/ 1133 w 1535"/>
              <a:gd name="T13" fmla="*/ 1661 h 1915"/>
              <a:gd name="T14" fmla="*/ 1260 w 1535"/>
              <a:gd name="T15" fmla="*/ 1602 h 1915"/>
              <a:gd name="T16" fmla="*/ 526 w 1535"/>
              <a:gd name="T17" fmla="*/ 583 h 1915"/>
              <a:gd name="T18" fmla="*/ 0 w 1535"/>
              <a:gd name="T19" fmla="*/ 141 h 1915"/>
              <a:gd name="T20" fmla="*/ 94 w 1535"/>
              <a:gd name="T21" fmla="*/ 0 h 1915"/>
              <a:gd name="T22" fmla="*/ 644 w 1535"/>
              <a:gd name="T23" fmla="*/ 465 h 19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35" h="1915">
                <a:moveTo>
                  <a:pt x="644" y="465"/>
                </a:moveTo>
                <a:cubicBezTo>
                  <a:pt x="973" y="794"/>
                  <a:pt x="1232" y="1157"/>
                  <a:pt x="1419" y="1527"/>
                </a:cubicBezTo>
                <a:lnTo>
                  <a:pt x="1535" y="1473"/>
                </a:lnTo>
                <a:lnTo>
                  <a:pt x="1516" y="1694"/>
                </a:lnTo>
                <a:lnTo>
                  <a:pt x="1497" y="1915"/>
                </a:lnTo>
                <a:lnTo>
                  <a:pt x="1315" y="1788"/>
                </a:lnTo>
                <a:lnTo>
                  <a:pt x="1133" y="1661"/>
                </a:lnTo>
                <a:lnTo>
                  <a:pt x="1260" y="1602"/>
                </a:lnTo>
                <a:cubicBezTo>
                  <a:pt x="1087" y="1246"/>
                  <a:pt x="841" y="898"/>
                  <a:pt x="526" y="583"/>
                </a:cubicBezTo>
                <a:cubicBezTo>
                  <a:pt x="359" y="416"/>
                  <a:pt x="183" y="269"/>
                  <a:pt x="0" y="141"/>
                </a:cubicBezTo>
                <a:lnTo>
                  <a:pt x="94" y="0"/>
                </a:lnTo>
                <a:cubicBezTo>
                  <a:pt x="285" y="135"/>
                  <a:pt x="469" y="291"/>
                  <a:pt x="644" y="465"/>
                </a:cubicBezTo>
                <a:close/>
              </a:path>
            </a:pathLst>
          </a:custGeom>
          <a:solidFill>
            <a:schemeClr val="accent4"/>
          </a:solidFill>
          <a:ln>
            <a:noFill/>
          </a:ln>
        </p:spPr>
        <p:txBody>
          <a:bodyPr vert="horz" wrap="square" lIns="68553" tIns="34277" rIns="68553" bIns="34277" numCol="1" anchor="t" anchorCtr="0" compatLnSpc="1"/>
          <a:lstStyle/>
          <a:p>
            <a:endParaRPr lang="zh-CN" altLang="en-US" sz="1349"/>
          </a:p>
        </p:txBody>
      </p:sp>
      <p:sp>
        <p:nvSpPr>
          <p:cNvPr id="14" name="Freeform 13"/>
          <p:cNvSpPr/>
          <p:nvPr/>
        </p:nvSpPr>
        <p:spPr bwMode="auto">
          <a:xfrm>
            <a:off x="2547964" y="1777621"/>
            <a:ext cx="1021157" cy="1142554"/>
          </a:xfrm>
          <a:custGeom>
            <a:avLst/>
            <a:gdLst>
              <a:gd name="T0" fmla="*/ 352 w 1613"/>
              <a:gd name="T1" fmla="*/ 1113 h 1807"/>
              <a:gd name="T2" fmla="*/ 1247 w 1613"/>
              <a:gd name="T3" fmla="*/ 150 h 1807"/>
              <a:gd name="T4" fmla="*/ 1172 w 1613"/>
              <a:gd name="T5" fmla="*/ 47 h 1807"/>
              <a:gd name="T6" fmla="*/ 1392 w 1613"/>
              <a:gd name="T7" fmla="*/ 23 h 1807"/>
              <a:gd name="T8" fmla="*/ 1613 w 1613"/>
              <a:gd name="T9" fmla="*/ 0 h 1807"/>
              <a:gd name="T10" fmla="*/ 1523 w 1613"/>
              <a:gd name="T11" fmla="*/ 203 h 1807"/>
              <a:gd name="T12" fmla="*/ 1433 w 1613"/>
              <a:gd name="T13" fmla="*/ 405 h 1807"/>
              <a:gd name="T14" fmla="*/ 1351 w 1613"/>
              <a:gd name="T15" fmla="*/ 292 h 1807"/>
              <a:gd name="T16" fmla="*/ 491 w 1613"/>
              <a:gd name="T17" fmla="*/ 1206 h 1807"/>
              <a:gd name="T18" fmla="*/ 156 w 1613"/>
              <a:gd name="T19" fmla="*/ 1807 h 1807"/>
              <a:gd name="T20" fmla="*/ 0 w 1613"/>
              <a:gd name="T21" fmla="*/ 1741 h 1807"/>
              <a:gd name="T22" fmla="*/ 352 w 1613"/>
              <a:gd name="T23" fmla="*/ 1113 h 18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13" h="1807">
                <a:moveTo>
                  <a:pt x="352" y="1113"/>
                </a:moveTo>
                <a:cubicBezTo>
                  <a:pt x="612" y="728"/>
                  <a:pt x="919" y="404"/>
                  <a:pt x="1247" y="150"/>
                </a:cubicBezTo>
                <a:lnTo>
                  <a:pt x="1172" y="47"/>
                </a:lnTo>
                <a:lnTo>
                  <a:pt x="1392" y="23"/>
                </a:lnTo>
                <a:lnTo>
                  <a:pt x="1613" y="0"/>
                </a:lnTo>
                <a:lnTo>
                  <a:pt x="1523" y="203"/>
                </a:lnTo>
                <a:lnTo>
                  <a:pt x="1433" y="405"/>
                </a:lnTo>
                <a:lnTo>
                  <a:pt x="1351" y="292"/>
                </a:lnTo>
                <a:cubicBezTo>
                  <a:pt x="1035" y="530"/>
                  <a:pt x="739" y="837"/>
                  <a:pt x="491" y="1206"/>
                </a:cubicBezTo>
                <a:cubicBezTo>
                  <a:pt x="358" y="1402"/>
                  <a:pt x="247" y="1603"/>
                  <a:pt x="156" y="1807"/>
                </a:cubicBezTo>
                <a:lnTo>
                  <a:pt x="0" y="1741"/>
                </a:lnTo>
                <a:cubicBezTo>
                  <a:pt x="97" y="1528"/>
                  <a:pt x="214" y="1318"/>
                  <a:pt x="352" y="1113"/>
                </a:cubicBezTo>
                <a:close/>
              </a:path>
            </a:pathLst>
          </a:custGeom>
          <a:solidFill>
            <a:schemeClr val="accent2"/>
          </a:solidFill>
          <a:ln>
            <a:noFill/>
          </a:ln>
        </p:spPr>
        <p:txBody>
          <a:bodyPr vert="horz" wrap="square" lIns="68553" tIns="34277" rIns="68553" bIns="34277" numCol="1" anchor="t" anchorCtr="0" compatLnSpc="1"/>
          <a:lstStyle/>
          <a:p>
            <a:endParaRPr lang="zh-CN" altLang="en-US" sz="1349"/>
          </a:p>
        </p:txBody>
      </p:sp>
      <p:sp>
        <p:nvSpPr>
          <p:cNvPr id="15" name="Freeform 14"/>
          <p:cNvSpPr/>
          <p:nvPr/>
        </p:nvSpPr>
        <p:spPr bwMode="auto">
          <a:xfrm>
            <a:off x="3677425" y="4103194"/>
            <a:ext cx="1498412" cy="272547"/>
          </a:xfrm>
          <a:custGeom>
            <a:avLst/>
            <a:gdLst>
              <a:gd name="T0" fmla="*/ 1661 w 2370"/>
              <a:gd name="T1" fmla="*/ 383 h 430"/>
              <a:gd name="T2" fmla="*/ 349 w 2370"/>
              <a:gd name="T3" fmla="*/ 305 h 430"/>
              <a:gd name="T4" fmla="*/ 317 w 2370"/>
              <a:gd name="T5" fmla="*/ 430 h 430"/>
              <a:gd name="T6" fmla="*/ 159 w 2370"/>
              <a:gd name="T7" fmla="*/ 274 h 430"/>
              <a:gd name="T8" fmla="*/ 0 w 2370"/>
              <a:gd name="T9" fmla="*/ 119 h 430"/>
              <a:gd name="T10" fmla="*/ 214 w 2370"/>
              <a:gd name="T11" fmla="*/ 60 h 430"/>
              <a:gd name="T12" fmla="*/ 428 w 2370"/>
              <a:gd name="T13" fmla="*/ 0 h 430"/>
              <a:gd name="T14" fmla="*/ 393 w 2370"/>
              <a:gd name="T15" fmla="*/ 135 h 430"/>
              <a:gd name="T16" fmla="*/ 1645 w 2370"/>
              <a:gd name="T17" fmla="*/ 217 h 430"/>
              <a:gd name="T18" fmla="*/ 2321 w 2370"/>
              <a:gd name="T19" fmla="*/ 92 h 430"/>
              <a:gd name="T20" fmla="*/ 2370 w 2370"/>
              <a:gd name="T21" fmla="*/ 254 h 430"/>
              <a:gd name="T22" fmla="*/ 1661 w 2370"/>
              <a:gd name="T23" fmla="*/ 383 h 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70" h="430">
                <a:moveTo>
                  <a:pt x="1661" y="383"/>
                </a:moveTo>
                <a:cubicBezTo>
                  <a:pt x="1199" y="428"/>
                  <a:pt x="753" y="397"/>
                  <a:pt x="349" y="305"/>
                </a:cubicBezTo>
                <a:lnTo>
                  <a:pt x="317" y="430"/>
                </a:lnTo>
                <a:lnTo>
                  <a:pt x="159" y="274"/>
                </a:lnTo>
                <a:lnTo>
                  <a:pt x="0" y="119"/>
                </a:lnTo>
                <a:lnTo>
                  <a:pt x="214" y="60"/>
                </a:lnTo>
                <a:lnTo>
                  <a:pt x="428" y="0"/>
                </a:lnTo>
                <a:lnTo>
                  <a:pt x="393" y="135"/>
                </a:lnTo>
                <a:cubicBezTo>
                  <a:pt x="777" y="228"/>
                  <a:pt x="1202" y="260"/>
                  <a:pt x="1645" y="217"/>
                </a:cubicBezTo>
                <a:cubicBezTo>
                  <a:pt x="1880" y="194"/>
                  <a:pt x="2106" y="152"/>
                  <a:pt x="2321" y="92"/>
                </a:cubicBezTo>
                <a:lnTo>
                  <a:pt x="2370" y="254"/>
                </a:lnTo>
                <a:cubicBezTo>
                  <a:pt x="2144" y="315"/>
                  <a:pt x="1907" y="359"/>
                  <a:pt x="1661" y="383"/>
                </a:cubicBezTo>
                <a:close/>
              </a:path>
            </a:pathLst>
          </a:custGeom>
          <a:solidFill>
            <a:schemeClr val="accent3"/>
          </a:solidFill>
          <a:ln>
            <a:noFill/>
          </a:ln>
        </p:spPr>
        <p:txBody>
          <a:bodyPr vert="horz" wrap="square" lIns="68553" tIns="34277" rIns="68553" bIns="34277" numCol="1" anchor="t" anchorCtr="0" compatLnSpc="1"/>
          <a:lstStyle/>
          <a:p>
            <a:endParaRPr lang="zh-CN" altLang="en-US" sz="1349"/>
          </a:p>
        </p:txBody>
      </p:sp>
      <p:sp>
        <p:nvSpPr>
          <p:cNvPr id="16" name="TextBox 15"/>
          <p:cNvSpPr txBox="1"/>
          <p:nvPr/>
        </p:nvSpPr>
        <p:spPr>
          <a:xfrm>
            <a:off x="1029801" y="1252366"/>
            <a:ext cx="2379781" cy="369332"/>
          </a:xfrm>
          <a:prstGeom prst="rect">
            <a:avLst/>
          </a:prstGeom>
          <a:noFill/>
        </p:spPr>
        <p:txBody>
          <a:bodyPr wrap="square" rtlCol="0">
            <a:spAutoFit/>
          </a:bodyPr>
          <a:lstStyle/>
          <a:p>
            <a:pPr algn="just"/>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这里可以添加主要内容这里可以添加主要内容这里可以添加主要内容</a:t>
            </a:r>
          </a:p>
        </p:txBody>
      </p:sp>
      <p:sp>
        <p:nvSpPr>
          <p:cNvPr id="17" name="TextBox 16"/>
          <p:cNvSpPr txBox="1"/>
          <p:nvPr/>
        </p:nvSpPr>
        <p:spPr>
          <a:xfrm>
            <a:off x="4088181" y="1395819"/>
            <a:ext cx="581688" cy="553741"/>
          </a:xfrm>
          <a:prstGeom prst="rect">
            <a:avLst/>
          </a:prstGeom>
          <a:noFill/>
        </p:spPr>
        <p:txBody>
          <a:bodyPr wrap="square" rtlCol="0">
            <a:spAutoFit/>
          </a:bodyPr>
          <a:lstStyle/>
          <a:p>
            <a:pPr algn="ctr"/>
            <a:r>
              <a:rPr lang="zh-CN" altLang="en-US" sz="1499" dirty="0">
                <a:solidFill>
                  <a:schemeClr val="bg1"/>
                </a:solidFill>
                <a:latin typeface="微软雅黑" panose="020B0503020204020204" pitchFamily="34" charset="-122"/>
                <a:ea typeface="微软雅黑" panose="020B0503020204020204" pitchFamily="34" charset="-122"/>
              </a:rPr>
              <a:t>添加</a:t>
            </a:r>
            <a:endParaRPr lang="en-US" altLang="zh-CN" sz="1499" dirty="0">
              <a:solidFill>
                <a:schemeClr val="bg1"/>
              </a:solidFill>
              <a:latin typeface="微软雅黑" panose="020B0503020204020204" pitchFamily="34" charset="-122"/>
              <a:ea typeface="微软雅黑" panose="020B0503020204020204" pitchFamily="34" charset="-122"/>
            </a:endParaRPr>
          </a:p>
          <a:p>
            <a:pPr algn="ctr"/>
            <a:r>
              <a:rPr lang="zh-CN" altLang="en-US" sz="1499" dirty="0">
                <a:solidFill>
                  <a:schemeClr val="bg1"/>
                </a:solidFill>
                <a:latin typeface="微软雅黑" panose="020B0503020204020204" pitchFamily="34" charset="-122"/>
                <a:ea typeface="微软雅黑" panose="020B0503020204020204" pitchFamily="34" charset="-122"/>
              </a:rPr>
              <a:t>标题</a:t>
            </a:r>
            <a:endParaRPr lang="en-US" altLang="zh-CN" sz="1499" dirty="0">
              <a:solidFill>
                <a:schemeClr val="bg1"/>
              </a:solidFill>
              <a:latin typeface="微软雅黑" panose="020B0503020204020204" pitchFamily="34" charset="-122"/>
              <a:ea typeface="微软雅黑" panose="020B0503020204020204" pitchFamily="34" charset="-122"/>
            </a:endParaRPr>
          </a:p>
        </p:txBody>
      </p:sp>
      <p:sp>
        <p:nvSpPr>
          <p:cNvPr id="18" name="TextBox 17"/>
          <p:cNvSpPr txBox="1"/>
          <p:nvPr/>
        </p:nvSpPr>
        <p:spPr>
          <a:xfrm>
            <a:off x="2266916" y="3521230"/>
            <a:ext cx="581688" cy="553741"/>
          </a:xfrm>
          <a:prstGeom prst="rect">
            <a:avLst/>
          </a:prstGeom>
          <a:noFill/>
        </p:spPr>
        <p:txBody>
          <a:bodyPr wrap="square" rtlCol="0">
            <a:spAutoFit/>
          </a:bodyPr>
          <a:lstStyle/>
          <a:p>
            <a:pPr algn="ctr"/>
            <a:r>
              <a:rPr lang="zh-CN" altLang="en-US" sz="1499" dirty="0">
                <a:solidFill>
                  <a:schemeClr val="bg1"/>
                </a:solidFill>
                <a:latin typeface="微软雅黑" panose="020B0503020204020204" pitchFamily="34" charset="-122"/>
                <a:ea typeface="微软雅黑" panose="020B0503020204020204" pitchFamily="34" charset="-122"/>
              </a:rPr>
              <a:t>添加</a:t>
            </a:r>
            <a:endParaRPr lang="en-US" altLang="zh-CN" sz="1499" dirty="0">
              <a:solidFill>
                <a:schemeClr val="bg1"/>
              </a:solidFill>
              <a:latin typeface="微软雅黑" panose="020B0503020204020204" pitchFamily="34" charset="-122"/>
              <a:ea typeface="微软雅黑" panose="020B0503020204020204" pitchFamily="34" charset="-122"/>
            </a:endParaRPr>
          </a:p>
          <a:p>
            <a:pPr algn="ctr"/>
            <a:r>
              <a:rPr lang="zh-CN" altLang="en-US" sz="1499" dirty="0">
                <a:solidFill>
                  <a:schemeClr val="bg1"/>
                </a:solidFill>
                <a:latin typeface="微软雅黑" panose="020B0503020204020204" pitchFamily="34" charset="-122"/>
                <a:ea typeface="微软雅黑" panose="020B0503020204020204" pitchFamily="34" charset="-122"/>
              </a:rPr>
              <a:t>标题</a:t>
            </a:r>
            <a:endParaRPr lang="en-US" altLang="zh-CN" sz="1499" dirty="0">
              <a:solidFill>
                <a:schemeClr val="bg1"/>
              </a:solidFill>
              <a:latin typeface="微软雅黑" panose="020B0503020204020204" pitchFamily="34" charset="-122"/>
              <a:ea typeface="微软雅黑" panose="020B0503020204020204" pitchFamily="34" charset="-122"/>
            </a:endParaRPr>
          </a:p>
        </p:txBody>
      </p:sp>
      <p:sp>
        <p:nvSpPr>
          <p:cNvPr id="19" name="TextBox 18"/>
          <p:cNvSpPr txBox="1"/>
          <p:nvPr/>
        </p:nvSpPr>
        <p:spPr>
          <a:xfrm>
            <a:off x="251520" y="3530880"/>
            <a:ext cx="1569852" cy="507831"/>
          </a:xfrm>
          <a:prstGeom prst="rect">
            <a:avLst/>
          </a:prstGeom>
          <a:noFill/>
        </p:spPr>
        <p:txBody>
          <a:bodyPr wrap="square" rtlCol="0">
            <a:spAutoFit/>
          </a:bodyPr>
          <a:lstStyle/>
          <a:p>
            <a:pPr algn="just"/>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这里可以添加主要内容这里可以添加主要内容这里可以添加主要内容</a:t>
            </a:r>
          </a:p>
        </p:txBody>
      </p:sp>
      <p:sp>
        <p:nvSpPr>
          <p:cNvPr id="20" name="TextBox 19"/>
          <p:cNvSpPr txBox="1"/>
          <p:nvPr/>
        </p:nvSpPr>
        <p:spPr>
          <a:xfrm>
            <a:off x="6103850" y="3521230"/>
            <a:ext cx="581688" cy="553741"/>
          </a:xfrm>
          <a:prstGeom prst="rect">
            <a:avLst/>
          </a:prstGeom>
          <a:noFill/>
        </p:spPr>
        <p:txBody>
          <a:bodyPr wrap="square" rtlCol="0">
            <a:spAutoFit/>
          </a:bodyPr>
          <a:lstStyle/>
          <a:p>
            <a:pPr algn="ctr"/>
            <a:r>
              <a:rPr lang="zh-CN" altLang="en-US" sz="1499" dirty="0">
                <a:solidFill>
                  <a:schemeClr val="bg1"/>
                </a:solidFill>
                <a:latin typeface="微软雅黑" panose="020B0503020204020204" pitchFamily="34" charset="-122"/>
                <a:ea typeface="微软雅黑" panose="020B0503020204020204" pitchFamily="34" charset="-122"/>
              </a:rPr>
              <a:t>添加</a:t>
            </a:r>
            <a:endParaRPr lang="en-US" altLang="zh-CN" sz="1499" dirty="0">
              <a:solidFill>
                <a:schemeClr val="bg1"/>
              </a:solidFill>
              <a:latin typeface="微软雅黑" panose="020B0503020204020204" pitchFamily="34" charset="-122"/>
              <a:ea typeface="微软雅黑" panose="020B0503020204020204" pitchFamily="34" charset="-122"/>
            </a:endParaRPr>
          </a:p>
          <a:p>
            <a:pPr algn="ctr"/>
            <a:r>
              <a:rPr lang="zh-CN" altLang="en-US" sz="1499" dirty="0">
                <a:solidFill>
                  <a:schemeClr val="bg1"/>
                </a:solidFill>
                <a:latin typeface="微软雅黑" panose="020B0503020204020204" pitchFamily="34" charset="-122"/>
                <a:ea typeface="微软雅黑" panose="020B0503020204020204" pitchFamily="34" charset="-122"/>
              </a:rPr>
              <a:t>标题</a:t>
            </a:r>
            <a:endParaRPr lang="en-US" altLang="zh-CN" sz="1499" dirty="0">
              <a:solidFill>
                <a:schemeClr val="bg1"/>
              </a:solidFill>
              <a:latin typeface="微软雅黑" panose="020B0503020204020204" pitchFamily="34" charset="-122"/>
              <a:ea typeface="微软雅黑" panose="020B0503020204020204" pitchFamily="34" charset="-122"/>
            </a:endParaRPr>
          </a:p>
        </p:txBody>
      </p:sp>
      <p:sp>
        <p:nvSpPr>
          <p:cNvPr id="21" name="TextBox 20"/>
          <p:cNvSpPr txBox="1"/>
          <p:nvPr/>
        </p:nvSpPr>
        <p:spPr>
          <a:xfrm>
            <a:off x="7053660" y="3530880"/>
            <a:ext cx="1571875" cy="507831"/>
          </a:xfrm>
          <a:prstGeom prst="rect">
            <a:avLst/>
          </a:prstGeom>
          <a:noFill/>
        </p:spPr>
        <p:txBody>
          <a:bodyPr wrap="square" rtlCol="0">
            <a:spAutoFit/>
          </a:bodyPr>
          <a:lstStyle/>
          <a:p>
            <a:pPr algn="just"/>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这里可以添加主要内容这里可以添加主要内容这里可以添加主要内容</a:t>
            </a:r>
          </a:p>
        </p:txBody>
      </p:sp>
    </p:spTree>
    <p:extLst>
      <p:ext uri="{BB962C8B-B14F-4D97-AF65-F5344CB8AC3E}">
        <p14:creationId xmlns:p14="http://schemas.microsoft.com/office/powerpoint/2010/main" val="404571763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0">
        <p15:prstTrans prst="crush"/>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anim calcmode="lin" valueType="num">
                                      <p:cBhvr>
                                        <p:cTn id="8" dur="500" fill="hold"/>
                                        <p:tgtEl>
                                          <p:spTgt spid="7"/>
                                        </p:tgtEl>
                                        <p:attrNameLst>
                                          <p:attrName>ppt_x</p:attrName>
                                        </p:attrNameLst>
                                      </p:cBhvr>
                                      <p:tavLst>
                                        <p:tav tm="0">
                                          <p:val>
                                            <p:strVal val="#ppt_x"/>
                                          </p:val>
                                        </p:tav>
                                        <p:tav tm="100000">
                                          <p:val>
                                            <p:strVal val="#ppt_x"/>
                                          </p:val>
                                        </p:tav>
                                      </p:tavLst>
                                    </p:anim>
                                    <p:anim calcmode="lin" valueType="num">
                                      <p:cBhvr>
                                        <p:cTn id="9" dur="500" fill="hold"/>
                                        <p:tgtEl>
                                          <p:spTgt spid="7"/>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anim calcmode="lin" valueType="num">
                                      <p:cBhvr>
                                        <p:cTn id="13" dur="500" fill="hold"/>
                                        <p:tgtEl>
                                          <p:spTgt spid="8"/>
                                        </p:tgtEl>
                                        <p:attrNameLst>
                                          <p:attrName>ppt_x</p:attrName>
                                        </p:attrNameLst>
                                      </p:cBhvr>
                                      <p:tavLst>
                                        <p:tav tm="0">
                                          <p:val>
                                            <p:strVal val="#ppt_x"/>
                                          </p:val>
                                        </p:tav>
                                        <p:tav tm="100000">
                                          <p:val>
                                            <p:strVal val="#ppt_x"/>
                                          </p:val>
                                        </p:tav>
                                      </p:tavLst>
                                    </p:anim>
                                    <p:anim calcmode="lin" valueType="num">
                                      <p:cBhvr>
                                        <p:cTn id="14" dur="500" fill="hold"/>
                                        <p:tgtEl>
                                          <p:spTgt spid="8"/>
                                        </p:tgtEl>
                                        <p:attrNameLst>
                                          <p:attrName>ppt_y</p:attrName>
                                        </p:attrNameLst>
                                      </p:cBhvr>
                                      <p:tavLst>
                                        <p:tav tm="0">
                                          <p:val>
                                            <p:strVal val="#ppt_y+.1"/>
                                          </p:val>
                                        </p:tav>
                                        <p:tav tm="100000">
                                          <p:val>
                                            <p:strVal val="#ppt_y"/>
                                          </p:val>
                                        </p:tav>
                                      </p:tavLst>
                                    </p:anim>
                                  </p:childTnLst>
                                </p:cTn>
                              </p:par>
                            </p:childTnLst>
                          </p:cTn>
                        </p:par>
                        <p:par>
                          <p:cTn id="15" fill="hold">
                            <p:stCondLst>
                              <p:cond delay="500"/>
                            </p:stCondLst>
                            <p:childTnLst>
                              <p:par>
                                <p:cTn id="16" presetID="31" presetClass="entr" presetSubtype="0" fill="hold" grpId="0" nodeType="afterEffect">
                                  <p:stCondLst>
                                    <p:cond delay="0"/>
                                  </p:stCondLst>
                                  <p:childTnLst>
                                    <p:set>
                                      <p:cBhvr>
                                        <p:cTn id="17" dur="1" fill="hold">
                                          <p:stCondLst>
                                            <p:cond delay="0"/>
                                          </p:stCondLst>
                                        </p:cTn>
                                        <p:tgtEl>
                                          <p:spTgt spid="17"/>
                                        </p:tgtEl>
                                        <p:attrNameLst>
                                          <p:attrName>style.visibility</p:attrName>
                                        </p:attrNameLst>
                                      </p:cBhvr>
                                      <p:to>
                                        <p:strVal val="visible"/>
                                      </p:to>
                                    </p:set>
                                    <p:anim calcmode="lin" valueType="num">
                                      <p:cBhvr>
                                        <p:cTn id="18" dur="500" fill="hold"/>
                                        <p:tgtEl>
                                          <p:spTgt spid="17"/>
                                        </p:tgtEl>
                                        <p:attrNameLst>
                                          <p:attrName>ppt_w</p:attrName>
                                        </p:attrNameLst>
                                      </p:cBhvr>
                                      <p:tavLst>
                                        <p:tav tm="0">
                                          <p:val>
                                            <p:fltVal val="0"/>
                                          </p:val>
                                        </p:tav>
                                        <p:tav tm="100000">
                                          <p:val>
                                            <p:strVal val="#ppt_w"/>
                                          </p:val>
                                        </p:tav>
                                      </p:tavLst>
                                    </p:anim>
                                    <p:anim calcmode="lin" valueType="num">
                                      <p:cBhvr>
                                        <p:cTn id="19" dur="500" fill="hold"/>
                                        <p:tgtEl>
                                          <p:spTgt spid="17"/>
                                        </p:tgtEl>
                                        <p:attrNameLst>
                                          <p:attrName>ppt_h</p:attrName>
                                        </p:attrNameLst>
                                      </p:cBhvr>
                                      <p:tavLst>
                                        <p:tav tm="0">
                                          <p:val>
                                            <p:fltVal val="0"/>
                                          </p:val>
                                        </p:tav>
                                        <p:tav tm="100000">
                                          <p:val>
                                            <p:strVal val="#ppt_h"/>
                                          </p:val>
                                        </p:tav>
                                      </p:tavLst>
                                    </p:anim>
                                    <p:anim calcmode="lin" valueType="num">
                                      <p:cBhvr>
                                        <p:cTn id="20" dur="500" fill="hold"/>
                                        <p:tgtEl>
                                          <p:spTgt spid="17"/>
                                        </p:tgtEl>
                                        <p:attrNameLst>
                                          <p:attrName>style.rotation</p:attrName>
                                        </p:attrNameLst>
                                      </p:cBhvr>
                                      <p:tavLst>
                                        <p:tav tm="0">
                                          <p:val>
                                            <p:fltVal val="90"/>
                                          </p:val>
                                        </p:tav>
                                        <p:tav tm="100000">
                                          <p:val>
                                            <p:fltVal val="0"/>
                                          </p:val>
                                        </p:tav>
                                      </p:tavLst>
                                    </p:anim>
                                    <p:animEffect transition="in" filter="fade">
                                      <p:cBhvr>
                                        <p:cTn id="21" dur="500"/>
                                        <p:tgtEl>
                                          <p:spTgt spid="17"/>
                                        </p:tgtEl>
                                      </p:cBhvr>
                                    </p:animEffect>
                                  </p:childTnLst>
                                </p:cTn>
                              </p:par>
                            </p:childTnLst>
                          </p:cTn>
                        </p:par>
                        <p:par>
                          <p:cTn id="22" fill="hold">
                            <p:stCondLst>
                              <p:cond delay="1000"/>
                            </p:stCondLst>
                            <p:childTnLst>
                              <p:par>
                                <p:cTn id="23" presetID="22" presetClass="entr" presetSubtype="2" fill="hold" grpId="0" nodeType="after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wipe(right)">
                                      <p:cBhvr>
                                        <p:cTn id="25" dur="500"/>
                                        <p:tgtEl>
                                          <p:spTgt spid="16"/>
                                        </p:tgtEl>
                                      </p:cBhvr>
                                    </p:animEffect>
                                  </p:childTnLst>
                                </p:cTn>
                              </p:par>
                            </p:childTnLst>
                          </p:cTn>
                        </p:par>
                        <p:par>
                          <p:cTn id="26" fill="hold">
                            <p:stCondLst>
                              <p:cond delay="1500"/>
                            </p:stCondLst>
                            <p:childTnLst>
                              <p:par>
                                <p:cTn id="27" presetID="22" presetClass="entr" presetSubtype="1" fill="hold" grpId="0" nodeType="after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wipe(up)">
                                      <p:cBhvr>
                                        <p:cTn id="29" dur="500"/>
                                        <p:tgtEl>
                                          <p:spTgt spid="13"/>
                                        </p:tgtEl>
                                      </p:cBhvr>
                                    </p:animEffect>
                                  </p:childTnLst>
                                </p:cTn>
                              </p:par>
                            </p:childTnLst>
                          </p:cTn>
                        </p:par>
                        <p:par>
                          <p:cTn id="30" fill="hold">
                            <p:stCondLst>
                              <p:cond delay="2000"/>
                            </p:stCondLst>
                            <p:childTnLst>
                              <p:par>
                                <p:cTn id="31" presetID="42" presetClass="entr" presetSubtype="0" fill="hold" grpId="0" nodeType="afterEffect">
                                  <p:stCondLst>
                                    <p:cond delay="0"/>
                                  </p:stCondLst>
                                  <p:childTnLst>
                                    <p:set>
                                      <p:cBhvr>
                                        <p:cTn id="32" dur="1" fill="hold">
                                          <p:stCondLst>
                                            <p:cond delay="0"/>
                                          </p:stCondLst>
                                        </p:cTn>
                                        <p:tgtEl>
                                          <p:spTgt spid="20"/>
                                        </p:tgtEl>
                                        <p:attrNameLst>
                                          <p:attrName>style.visibility</p:attrName>
                                        </p:attrNameLst>
                                      </p:cBhvr>
                                      <p:to>
                                        <p:strVal val="visible"/>
                                      </p:to>
                                    </p:set>
                                    <p:animEffect transition="in" filter="fade">
                                      <p:cBhvr>
                                        <p:cTn id="33" dur="1000"/>
                                        <p:tgtEl>
                                          <p:spTgt spid="20"/>
                                        </p:tgtEl>
                                      </p:cBhvr>
                                    </p:animEffect>
                                    <p:anim calcmode="lin" valueType="num">
                                      <p:cBhvr>
                                        <p:cTn id="34" dur="1000" fill="hold"/>
                                        <p:tgtEl>
                                          <p:spTgt spid="20"/>
                                        </p:tgtEl>
                                        <p:attrNameLst>
                                          <p:attrName>ppt_x</p:attrName>
                                        </p:attrNameLst>
                                      </p:cBhvr>
                                      <p:tavLst>
                                        <p:tav tm="0">
                                          <p:val>
                                            <p:strVal val="#ppt_x"/>
                                          </p:val>
                                        </p:tav>
                                        <p:tav tm="100000">
                                          <p:val>
                                            <p:strVal val="#ppt_x"/>
                                          </p:val>
                                        </p:tav>
                                      </p:tavLst>
                                    </p:anim>
                                    <p:anim calcmode="lin" valueType="num">
                                      <p:cBhvr>
                                        <p:cTn id="35" dur="1000" fill="hold"/>
                                        <p:tgtEl>
                                          <p:spTgt spid="20"/>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12"/>
                                        </p:tgtEl>
                                        <p:attrNameLst>
                                          <p:attrName>style.visibility</p:attrName>
                                        </p:attrNameLst>
                                      </p:cBhvr>
                                      <p:to>
                                        <p:strVal val="visible"/>
                                      </p:to>
                                    </p:set>
                                    <p:animEffect transition="in" filter="fade">
                                      <p:cBhvr>
                                        <p:cTn id="38" dur="1000"/>
                                        <p:tgtEl>
                                          <p:spTgt spid="12"/>
                                        </p:tgtEl>
                                      </p:cBhvr>
                                    </p:animEffect>
                                    <p:anim calcmode="lin" valueType="num">
                                      <p:cBhvr>
                                        <p:cTn id="39" dur="1000" fill="hold"/>
                                        <p:tgtEl>
                                          <p:spTgt spid="12"/>
                                        </p:tgtEl>
                                        <p:attrNameLst>
                                          <p:attrName>ppt_x</p:attrName>
                                        </p:attrNameLst>
                                      </p:cBhvr>
                                      <p:tavLst>
                                        <p:tav tm="0">
                                          <p:val>
                                            <p:strVal val="#ppt_x"/>
                                          </p:val>
                                        </p:tav>
                                        <p:tav tm="100000">
                                          <p:val>
                                            <p:strVal val="#ppt_x"/>
                                          </p:val>
                                        </p:tav>
                                      </p:tavLst>
                                    </p:anim>
                                    <p:anim calcmode="lin" valueType="num">
                                      <p:cBhvr>
                                        <p:cTn id="40" dur="1000" fill="hold"/>
                                        <p:tgtEl>
                                          <p:spTgt spid="12"/>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0"/>
                                  </p:stCondLst>
                                  <p:childTnLst>
                                    <p:set>
                                      <p:cBhvr>
                                        <p:cTn id="42" dur="1" fill="hold">
                                          <p:stCondLst>
                                            <p:cond delay="0"/>
                                          </p:stCondLst>
                                        </p:cTn>
                                        <p:tgtEl>
                                          <p:spTgt spid="11"/>
                                        </p:tgtEl>
                                        <p:attrNameLst>
                                          <p:attrName>style.visibility</p:attrName>
                                        </p:attrNameLst>
                                      </p:cBhvr>
                                      <p:to>
                                        <p:strVal val="visible"/>
                                      </p:to>
                                    </p:set>
                                    <p:animEffect transition="in" filter="fade">
                                      <p:cBhvr>
                                        <p:cTn id="43" dur="1000"/>
                                        <p:tgtEl>
                                          <p:spTgt spid="11"/>
                                        </p:tgtEl>
                                      </p:cBhvr>
                                    </p:animEffect>
                                    <p:anim calcmode="lin" valueType="num">
                                      <p:cBhvr>
                                        <p:cTn id="44" dur="1000" fill="hold"/>
                                        <p:tgtEl>
                                          <p:spTgt spid="11"/>
                                        </p:tgtEl>
                                        <p:attrNameLst>
                                          <p:attrName>ppt_x</p:attrName>
                                        </p:attrNameLst>
                                      </p:cBhvr>
                                      <p:tavLst>
                                        <p:tav tm="0">
                                          <p:val>
                                            <p:strVal val="#ppt_x"/>
                                          </p:val>
                                        </p:tav>
                                        <p:tav tm="100000">
                                          <p:val>
                                            <p:strVal val="#ppt_x"/>
                                          </p:val>
                                        </p:tav>
                                      </p:tavLst>
                                    </p:anim>
                                    <p:anim calcmode="lin" valueType="num">
                                      <p:cBhvr>
                                        <p:cTn id="45" dur="1000" fill="hold"/>
                                        <p:tgtEl>
                                          <p:spTgt spid="11"/>
                                        </p:tgtEl>
                                        <p:attrNameLst>
                                          <p:attrName>ppt_y</p:attrName>
                                        </p:attrNameLst>
                                      </p:cBhvr>
                                      <p:tavLst>
                                        <p:tav tm="0">
                                          <p:val>
                                            <p:strVal val="#ppt_y+.1"/>
                                          </p:val>
                                        </p:tav>
                                        <p:tav tm="100000">
                                          <p:val>
                                            <p:strVal val="#ppt_y"/>
                                          </p:val>
                                        </p:tav>
                                      </p:tavLst>
                                    </p:anim>
                                  </p:childTnLst>
                                </p:cTn>
                              </p:par>
                            </p:childTnLst>
                          </p:cTn>
                        </p:par>
                        <p:par>
                          <p:cTn id="46" fill="hold">
                            <p:stCondLst>
                              <p:cond delay="3000"/>
                            </p:stCondLst>
                            <p:childTnLst>
                              <p:par>
                                <p:cTn id="47" presetID="22" presetClass="entr" presetSubtype="8" fill="hold" grpId="0" nodeType="afterEffect">
                                  <p:stCondLst>
                                    <p:cond delay="0"/>
                                  </p:stCondLst>
                                  <p:childTnLst>
                                    <p:set>
                                      <p:cBhvr>
                                        <p:cTn id="48" dur="1" fill="hold">
                                          <p:stCondLst>
                                            <p:cond delay="0"/>
                                          </p:stCondLst>
                                        </p:cTn>
                                        <p:tgtEl>
                                          <p:spTgt spid="21"/>
                                        </p:tgtEl>
                                        <p:attrNameLst>
                                          <p:attrName>style.visibility</p:attrName>
                                        </p:attrNameLst>
                                      </p:cBhvr>
                                      <p:to>
                                        <p:strVal val="visible"/>
                                      </p:to>
                                    </p:set>
                                    <p:animEffect transition="in" filter="wipe(left)">
                                      <p:cBhvr>
                                        <p:cTn id="49" dur="500"/>
                                        <p:tgtEl>
                                          <p:spTgt spid="21"/>
                                        </p:tgtEl>
                                      </p:cBhvr>
                                    </p:animEffect>
                                  </p:childTnLst>
                                </p:cTn>
                              </p:par>
                            </p:childTnLst>
                          </p:cTn>
                        </p:par>
                        <p:par>
                          <p:cTn id="50" fill="hold">
                            <p:stCondLst>
                              <p:cond delay="3500"/>
                            </p:stCondLst>
                            <p:childTnLst>
                              <p:par>
                                <p:cTn id="51" presetID="22" presetClass="entr" presetSubtype="2" fill="hold" grpId="0" nodeType="afterEffect">
                                  <p:stCondLst>
                                    <p:cond delay="0"/>
                                  </p:stCondLst>
                                  <p:childTnLst>
                                    <p:set>
                                      <p:cBhvr>
                                        <p:cTn id="52" dur="1" fill="hold">
                                          <p:stCondLst>
                                            <p:cond delay="0"/>
                                          </p:stCondLst>
                                        </p:cTn>
                                        <p:tgtEl>
                                          <p:spTgt spid="15"/>
                                        </p:tgtEl>
                                        <p:attrNameLst>
                                          <p:attrName>style.visibility</p:attrName>
                                        </p:attrNameLst>
                                      </p:cBhvr>
                                      <p:to>
                                        <p:strVal val="visible"/>
                                      </p:to>
                                    </p:set>
                                    <p:animEffect transition="in" filter="wipe(right)">
                                      <p:cBhvr>
                                        <p:cTn id="53" dur="500"/>
                                        <p:tgtEl>
                                          <p:spTgt spid="15"/>
                                        </p:tgtEl>
                                      </p:cBhvr>
                                    </p:animEffect>
                                  </p:childTnLst>
                                </p:cTn>
                              </p:par>
                            </p:childTnLst>
                          </p:cTn>
                        </p:par>
                        <p:par>
                          <p:cTn id="54" fill="hold">
                            <p:stCondLst>
                              <p:cond delay="4000"/>
                            </p:stCondLst>
                            <p:childTnLst>
                              <p:par>
                                <p:cTn id="55" presetID="42" presetClass="entr" presetSubtype="0" fill="hold" grpId="0" nodeType="afterEffect">
                                  <p:stCondLst>
                                    <p:cond delay="0"/>
                                  </p:stCondLst>
                                  <p:childTnLst>
                                    <p:set>
                                      <p:cBhvr>
                                        <p:cTn id="56" dur="1" fill="hold">
                                          <p:stCondLst>
                                            <p:cond delay="0"/>
                                          </p:stCondLst>
                                        </p:cTn>
                                        <p:tgtEl>
                                          <p:spTgt spid="9"/>
                                        </p:tgtEl>
                                        <p:attrNameLst>
                                          <p:attrName>style.visibility</p:attrName>
                                        </p:attrNameLst>
                                      </p:cBhvr>
                                      <p:to>
                                        <p:strVal val="visible"/>
                                      </p:to>
                                    </p:set>
                                    <p:animEffect transition="in" filter="fade">
                                      <p:cBhvr>
                                        <p:cTn id="57" dur="1000"/>
                                        <p:tgtEl>
                                          <p:spTgt spid="9"/>
                                        </p:tgtEl>
                                      </p:cBhvr>
                                    </p:animEffect>
                                    <p:anim calcmode="lin" valueType="num">
                                      <p:cBhvr>
                                        <p:cTn id="58" dur="1000" fill="hold"/>
                                        <p:tgtEl>
                                          <p:spTgt spid="9"/>
                                        </p:tgtEl>
                                        <p:attrNameLst>
                                          <p:attrName>ppt_x</p:attrName>
                                        </p:attrNameLst>
                                      </p:cBhvr>
                                      <p:tavLst>
                                        <p:tav tm="0">
                                          <p:val>
                                            <p:strVal val="#ppt_x"/>
                                          </p:val>
                                        </p:tav>
                                        <p:tav tm="100000">
                                          <p:val>
                                            <p:strVal val="#ppt_x"/>
                                          </p:val>
                                        </p:tav>
                                      </p:tavLst>
                                    </p:anim>
                                    <p:anim calcmode="lin" valueType="num">
                                      <p:cBhvr>
                                        <p:cTn id="59" dur="1000" fill="hold"/>
                                        <p:tgtEl>
                                          <p:spTgt spid="9"/>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10"/>
                                        </p:tgtEl>
                                        <p:attrNameLst>
                                          <p:attrName>style.visibility</p:attrName>
                                        </p:attrNameLst>
                                      </p:cBhvr>
                                      <p:to>
                                        <p:strVal val="visible"/>
                                      </p:to>
                                    </p:set>
                                    <p:animEffect transition="in" filter="fade">
                                      <p:cBhvr>
                                        <p:cTn id="62" dur="1000"/>
                                        <p:tgtEl>
                                          <p:spTgt spid="10"/>
                                        </p:tgtEl>
                                      </p:cBhvr>
                                    </p:animEffect>
                                    <p:anim calcmode="lin" valueType="num">
                                      <p:cBhvr>
                                        <p:cTn id="63" dur="1000" fill="hold"/>
                                        <p:tgtEl>
                                          <p:spTgt spid="10"/>
                                        </p:tgtEl>
                                        <p:attrNameLst>
                                          <p:attrName>ppt_x</p:attrName>
                                        </p:attrNameLst>
                                      </p:cBhvr>
                                      <p:tavLst>
                                        <p:tav tm="0">
                                          <p:val>
                                            <p:strVal val="#ppt_x"/>
                                          </p:val>
                                        </p:tav>
                                        <p:tav tm="100000">
                                          <p:val>
                                            <p:strVal val="#ppt_x"/>
                                          </p:val>
                                        </p:tav>
                                      </p:tavLst>
                                    </p:anim>
                                    <p:anim calcmode="lin" valueType="num">
                                      <p:cBhvr>
                                        <p:cTn id="64" dur="1000" fill="hold"/>
                                        <p:tgtEl>
                                          <p:spTgt spid="10"/>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18"/>
                                        </p:tgtEl>
                                        <p:attrNameLst>
                                          <p:attrName>style.visibility</p:attrName>
                                        </p:attrNameLst>
                                      </p:cBhvr>
                                      <p:to>
                                        <p:strVal val="visible"/>
                                      </p:to>
                                    </p:set>
                                    <p:animEffect transition="in" filter="fade">
                                      <p:cBhvr>
                                        <p:cTn id="67" dur="1000"/>
                                        <p:tgtEl>
                                          <p:spTgt spid="18"/>
                                        </p:tgtEl>
                                      </p:cBhvr>
                                    </p:animEffect>
                                    <p:anim calcmode="lin" valueType="num">
                                      <p:cBhvr>
                                        <p:cTn id="68" dur="1000" fill="hold"/>
                                        <p:tgtEl>
                                          <p:spTgt spid="18"/>
                                        </p:tgtEl>
                                        <p:attrNameLst>
                                          <p:attrName>ppt_x</p:attrName>
                                        </p:attrNameLst>
                                      </p:cBhvr>
                                      <p:tavLst>
                                        <p:tav tm="0">
                                          <p:val>
                                            <p:strVal val="#ppt_x"/>
                                          </p:val>
                                        </p:tav>
                                        <p:tav tm="100000">
                                          <p:val>
                                            <p:strVal val="#ppt_x"/>
                                          </p:val>
                                        </p:tav>
                                      </p:tavLst>
                                    </p:anim>
                                    <p:anim calcmode="lin" valueType="num">
                                      <p:cBhvr>
                                        <p:cTn id="69" dur="1000" fill="hold"/>
                                        <p:tgtEl>
                                          <p:spTgt spid="18"/>
                                        </p:tgtEl>
                                        <p:attrNameLst>
                                          <p:attrName>ppt_y</p:attrName>
                                        </p:attrNameLst>
                                      </p:cBhvr>
                                      <p:tavLst>
                                        <p:tav tm="0">
                                          <p:val>
                                            <p:strVal val="#ppt_y+.1"/>
                                          </p:val>
                                        </p:tav>
                                        <p:tav tm="100000">
                                          <p:val>
                                            <p:strVal val="#ppt_y"/>
                                          </p:val>
                                        </p:tav>
                                      </p:tavLst>
                                    </p:anim>
                                  </p:childTnLst>
                                </p:cTn>
                              </p:par>
                            </p:childTnLst>
                          </p:cTn>
                        </p:par>
                        <p:par>
                          <p:cTn id="70" fill="hold">
                            <p:stCondLst>
                              <p:cond delay="5000"/>
                            </p:stCondLst>
                            <p:childTnLst>
                              <p:par>
                                <p:cTn id="71" presetID="22" presetClass="entr" presetSubtype="2" fill="hold" grpId="0" nodeType="afterEffect">
                                  <p:stCondLst>
                                    <p:cond delay="0"/>
                                  </p:stCondLst>
                                  <p:childTnLst>
                                    <p:set>
                                      <p:cBhvr>
                                        <p:cTn id="72" dur="1" fill="hold">
                                          <p:stCondLst>
                                            <p:cond delay="0"/>
                                          </p:stCondLst>
                                        </p:cTn>
                                        <p:tgtEl>
                                          <p:spTgt spid="19"/>
                                        </p:tgtEl>
                                        <p:attrNameLst>
                                          <p:attrName>style.visibility</p:attrName>
                                        </p:attrNameLst>
                                      </p:cBhvr>
                                      <p:to>
                                        <p:strVal val="visible"/>
                                      </p:to>
                                    </p:set>
                                    <p:animEffect transition="in" filter="wipe(right)">
                                      <p:cBhvr>
                                        <p:cTn id="73" dur="500"/>
                                        <p:tgtEl>
                                          <p:spTgt spid="19"/>
                                        </p:tgtEl>
                                      </p:cBhvr>
                                    </p:animEffect>
                                  </p:childTnLst>
                                </p:cTn>
                              </p:par>
                            </p:childTnLst>
                          </p:cTn>
                        </p:par>
                        <p:par>
                          <p:cTn id="74" fill="hold">
                            <p:stCondLst>
                              <p:cond delay="5500"/>
                            </p:stCondLst>
                            <p:childTnLst>
                              <p:par>
                                <p:cTn id="75" presetID="22" presetClass="entr" presetSubtype="4" fill="hold" grpId="0" nodeType="afterEffect">
                                  <p:stCondLst>
                                    <p:cond delay="0"/>
                                  </p:stCondLst>
                                  <p:childTnLst>
                                    <p:set>
                                      <p:cBhvr>
                                        <p:cTn id="76" dur="1" fill="hold">
                                          <p:stCondLst>
                                            <p:cond delay="0"/>
                                          </p:stCondLst>
                                        </p:cTn>
                                        <p:tgtEl>
                                          <p:spTgt spid="14"/>
                                        </p:tgtEl>
                                        <p:attrNameLst>
                                          <p:attrName>style.visibility</p:attrName>
                                        </p:attrNameLst>
                                      </p:cBhvr>
                                      <p:to>
                                        <p:strVal val="visible"/>
                                      </p:to>
                                    </p:set>
                                    <p:animEffect transition="in" filter="wipe(down)">
                                      <p:cBhvr>
                                        <p:cTn id="7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P spid="14" grpId="0" animBg="1"/>
      <p:bldP spid="15" grpId="0" animBg="1"/>
      <p:bldP spid="16" grpId="0"/>
      <p:bldP spid="17" grpId="0"/>
      <p:bldP spid="18" grpId="0"/>
      <p:bldP spid="19" grpId="0"/>
      <p:bldP spid="20" grpId="0"/>
      <p:bldP spid="2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263775" y="2162844"/>
            <a:ext cx="1409700" cy="1057601"/>
          </a:xfrm>
          <a:prstGeom prst="rect">
            <a:avLst/>
          </a:prstGeom>
          <a:blipFill dpi="0" rotWithShape="1">
            <a:blip r:embed="rId2"/>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 name="矩形 2"/>
          <p:cNvSpPr/>
          <p:nvPr/>
        </p:nvSpPr>
        <p:spPr>
          <a:xfrm>
            <a:off x="3735389" y="1037357"/>
            <a:ext cx="4573587" cy="2183089"/>
          </a:xfrm>
          <a:prstGeom prst="rect">
            <a:avLst/>
          </a:prstGeom>
          <a:blipFill dpi="0" rotWithShape="1">
            <a:blip r:embed="rId3"/>
            <a:srcRect/>
            <a:stretch>
              <a:fillRect t="-6437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 name="矩形 1"/>
          <p:cNvSpPr/>
          <p:nvPr/>
        </p:nvSpPr>
        <p:spPr>
          <a:xfrm>
            <a:off x="790576" y="1037357"/>
            <a:ext cx="1401763" cy="1057601"/>
          </a:xfrm>
          <a:prstGeom prst="rect">
            <a:avLst/>
          </a:prstGeom>
          <a:blipFill dpi="0" rotWithShape="1">
            <a:blip r:embed="rId4"/>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263775" y="1037357"/>
            <a:ext cx="1409700" cy="105760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endParaRPr lang="zh-CN" altLang="en-US" sz="1350"/>
          </a:p>
        </p:txBody>
      </p:sp>
      <p:sp>
        <p:nvSpPr>
          <p:cNvPr id="12" name="Freeform 252"/>
          <p:cNvSpPr>
            <a:spLocks noEditPoints="1"/>
          </p:cNvSpPr>
          <p:nvPr/>
        </p:nvSpPr>
        <p:spPr bwMode="auto">
          <a:xfrm>
            <a:off x="2725739" y="1393463"/>
            <a:ext cx="484187" cy="345388"/>
          </a:xfrm>
          <a:custGeom>
            <a:avLst/>
            <a:gdLst>
              <a:gd name="T0" fmla="*/ 294 w 301"/>
              <a:gd name="T1" fmla="*/ 107 h 285"/>
              <a:gd name="T2" fmla="*/ 137 w 301"/>
              <a:gd name="T3" fmla="*/ 9 h 285"/>
              <a:gd name="T4" fmla="*/ 7 w 301"/>
              <a:gd name="T5" fmla="*/ 139 h 285"/>
              <a:gd name="T6" fmla="*/ 64 w 301"/>
              <a:gd name="T7" fmla="*/ 218 h 285"/>
              <a:gd name="T8" fmla="*/ 36 w 301"/>
              <a:gd name="T9" fmla="*/ 268 h 285"/>
              <a:gd name="T10" fmla="*/ 122 w 301"/>
              <a:gd name="T11" fmla="*/ 237 h 285"/>
              <a:gd name="T12" fmla="*/ 164 w 301"/>
              <a:gd name="T13" fmla="*/ 237 h 285"/>
              <a:gd name="T14" fmla="*/ 294 w 301"/>
              <a:gd name="T15" fmla="*/ 107 h 285"/>
              <a:gd name="T16" fmla="*/ 80 w 301"/>
              <a:gd name="T17" fmla="*/ 143 h 285"/>
              <a:gd name="T18" fmla="*/ 60 w 301"/>
              <a:gd name="T19" fmla="*/ 123 h 285"/>
              <a:gd name="T20" fmla="*/ 80 w 301"/>
              <a:gd name="T21" fmla="*/ 103 h 285"/>
              <a:gd name="T22" fmla="*/ 100 w 301"/>
              <a:gd name="T23" fmla="*/ 123 h 285"/>
              <a:gd name="T24" fmla="*/ 80 w 301"/>
              <a:gd name="T25" fmla="*/ 143 h 285"/>
              <a:gd name="T26" fmla="*/ 151 w 301"/>
              <a:gd name="T27" fmla="*/ 143 h 285"/>
              <a:gd name="T28" fmla="*/ 131 w 301"/>
              <a:gd name="T29" fmla="*/ 123 h 285"/>
              <a:gd name="T30" fmla="*/ 151 w 301"/>
              <a:gd name="T31" fmla="*/ 103 h 285"/>
              <a:gd name="T32" fmla="*/ 172 w 301"/>
              <a:gd name="T33" fmla="*/ 123 h 285"/>
              <a:gd name="T34" fmla="*/ 151 w 301"/>
              <a:gd name="T35" fmla="*/ 143 h 285"/>
              <a:gd name="T36" fmla="*/ 223 w 301"/>
              <a:gd name="T37" fmla="*/ 143 h 285"/>
              <a:gd name="T38" fmla="*/ 203 w 301"/>
              <a:gd name="T39" fmla="*/ 123 h 285"/>
              <a:gd name="T40" fmla="*/ 223 w 301"/>
              <a:gd name="T41" fmla="*/ 103 h 285"/>
              <a:gd name="T42" fmla="*/ 243 w 301"/>
              <a:gd name="T43" fmla="*/ 123 h 285"/>
              <a:gd name="T44" fmla="*/ 223 w 301"/>
              <a:gd name="T45" fmla="*/ 143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01" h="285">
                <a:moveTo>
                  <a:pt x="294" y="107"/>
                </a:moveTo>
                <a:cubicBezTo>
                  <a:pt x="286" y="44"/>
                  <a:pt x="216" y="0"/>
                  <a:pt x="137" y="9"/>
                </a:cubicBezTo>
                <a:cubicBezTo>
                  <a:pt x="58" y="18"/>
                  <a:pt x="0" y="76"/>
                  <a:pt x="7" y="139"/>
                </a:cubicBezTo>
                <a:cubicBezTo>
                  <a:pt x="11" y="172"/>
                  <a:pt x="33" y="200"/>
                  <a:pt x="64" y="218"/>
                </a:cubicBezTo>
                <a:cubicBezTo>
                  <a:pt x="65" y="232"/>
                  <a:pt x="60" y="250"/>
                  <a:pt x="36" y="268"/>
                </a:cubicBezTo>
                <a:cubicBezTo>
                  <a:pt x="26" y="275"/>
                  <a:pt x="76" y="285"/>
                  <a:pt x="122" y="237"/>
                </a:cubicBezTo>
                <a:cubicBezTo>
                  <a:pt x="136" y="238"/>
                  <a:pt x="150" y="239"/>
                  <a:pt x="164" y="237"/>
                </a:cubicBezTo>
                <a:cubicBezTo>
                  <a:pt x="243" y="228"/>
                  <a:pt x="301" y="170"/>
                  <a:pt x="294" y="107"/>
                </a:cubicBezTo>
                <a:close/>
                <a:moveTo>
                  <a:pt x="80" y="143"/>
                </a:moveTo>
                <a:cubicBezTo>
                  <a:pt x="69" y="143"/>
                  <a:pt x="60" y="134"/>
                  <a:pt x="60" y="123"/>
                </a:cubicBezTo>
                <a:cubicBezTo>
                  <a:pt x="60" y="112"/>
                  <a:pt x="69" y="103"/>
                  <a:pt x="80" y="103"/>
                </a:cubicBezTo>
                <a:cubicBezTo>
                  <a:pt x="91" y="103"/>
                  <a:pt x="100" y="112"/>
                  <a:pt x="100" y="123"/>
                </a:cubicBezTo>
                <a:cubicBezTo>
                  <a:pt x="100" y="134"/>
                  <a:pt x="91" y="143"/>
                  <a:pt x="80" y="143"/>
                </a:cubicBezTo>
                <a:close/>
                <a:moveTo>
                  <a:pt x="151" y="143"/>
                </a:moveTo>
                <a:cubicBezTo>
                  <a:pt x="140" y="143"/>
                  <a:pt x="131" y="134"/>
                  <a:pt x="131" y="123"/>
                </a:cubicBezTo>
                <a:cubicBezTo>
                  <a:pt x="131" y="112"/>
                  <a:pt x="140" y="103"/>
                  <a:pt x="151" y="103"/>
                </a:cubicBezTo>
                <a:cubicBezTo>
                  <a:pt x="163" y="103"/>
                  <a:pt x="172" y="112"/>
                  <a:pt x="172" y="123"/>
                </a:cubicBezTo>
                <a:cubicBezTo>
                  <a:pt x="172" y="134"/>
                  <a:pt x="163" y="143"/>
                  <a:pt x="151" y="143"/>
                </a:cubicBezTo>
                <a:close/>
                <a:moveTo>
                  <a:pt x="223" y="143"/>
                </a:moveTo>
                <a:cubicBezTo>
                  <a:pt x="212" y="143"/>
                  <a:pt x="203" y="134"/>
                  <a:pt x="203" y="123"/>
                </a:cubicBezTo>
                <a:cubicBezTo>
                  <a:pt x="203" y="112"/>
                  <a:pt x="212" y="103"/>
                  <a:pt x="223" y="103"/>
                </a:cubicBezTo>
                <a:cubicBezTo>
                  <a:pt x="234" y="103"/>
                  <a:pt x="243" y="112"/>
                  <a:pt x="243" y="123"/>
                </a:cubicBezTo>
                <a:cubicBezTo>
                  <a:pt x="243" y="134"/>
                  <a:pt x="234" y="143"/>
                  <a:pt x="223" y="143"/>
                </a:cubicBezTo>
                <a:close/>
              </a:path>
            </a:pathLst>
          </a:custGeom>
          <a:solidFill>
            <a:schemeClr val="bg1"/>
          </a:solidFill>
          <a:ln>
            <a:noFill/>
          </a:ln>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13" name="矩形 12"/>
          <p:cNvSpPr/>
          <p:nvPr/>
        </p:nvSpPr>
        <p:spPr>
          <a:xfrm>
            <a:off x="790575" y="2162844"/>
            <a:ext cx="1409700" cy="105760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endParaRPr lang="zh-CN" altLang="en-US" sz="1350"/>
          </a:p>
        </p:txBody>
      </p:sp>
      <p:sp>
        <p:nvSpPr>
          <p:cNvPr id="14" name="Freeform 337"/>
          <p:cNvSpPr>
            <a:spLocks noEditPoints="1"/>
          </p:cNvSpPr>
          <p:nvPr/>
        </p:nvSpPr>
        <p:spPr bwMode="auto">
          <a:xfrm>
            <a:off x="1260476" y="2515378"/>
            <a:ext cx="461963" cy="346579"/>
          </a:xfrm>
          <a:custGeom>
            <a:avLst/>
            <a:gdLst>
              <a:gd name="T0" fmla="*/ 144 w 288"/>
              <a:gd name="T1" fmla="*/ 0 h 288"/>
              <a:gd name="T2" fmla="*/ 0 w 288"/>
              <a:gd name="T3" fmla="*/ 144 h 288"/>
              <a:gd name="T4" fmla="*/ 144 w 288"/>
              <a:gd name="T5" fmla="*/ 288 h 288"/>
              <a:gd name="T6" fmla="*/ 288 w 288"/>
              <a:gd name="T7" fmla="*/ 144 h 288"/>
              <a:gd name="T8" fmla="*/ 144 w 288"/>
              <a:gd name="T9" fmla="*/ 0 h 288"/>
              <a:gd name="T10" fmla="*/ 153 w 288"/>
              <a:gd name="T11" fmla="*/ 209 h 288"/>
              <a:gd name="T12" fmla="*/ 127 w 288"/>
              <a:gd name="T13" fmla="*/ 209 h 288"/>
              <a:gd name="T14" fmla="*/ 72 w 288"/>
              <a:gd name="T15" fmla="*/ 229 h 288"/>
              <a:gd name="T16" fmla="*/ 90 w 288"/>
              <a:gd name="T17" fmla="*/ 197 h 288"/>
              <a:gd name="T18" fmla="*/ 54 w 288"/>
              <a:gd name="T19" fmla="*/ 147 h 288"/>
              <a:gd name="T20" fmla="*/ 136 w 288"/>
              <a:gd name="T21" fmla="*/ 65 h 288"/>
              <a:gd name="T22" fmla="*/ 235 w 288"/>
              <a:gd name="T23" fmla="*/ 127 h 288"/>
              <a:gd name="T24" fmla="*/ 153 w 288"/>
              <a:gd name="T25" fmla="*/ 209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8" h="288">
                <a:moveTo>
                  <a:pt x="144" y="0"/>
                </a:moveTo>
                <a:cubicBezTo>
                  <a:pt x="64" y="0"/>
                  <a:pt x="0" y="65"/>
                  <a:pt x="0" y="144"/>
                </a:cubicBezTo>
                <a:cubicBezTo>
                  <a:pt x="0" y="224"/>
                  <a:pt x="64" y="288"/>
                  <a:pt x="144" y="288"/>
                </a:cubicBezTo>
                <a:cubicBezTo>
                  <a:pt x="224" y="288"/>
                  <a:pt x="288" y="224"/>
                  <a:pt x="288" y="144"/>
                </a:cubicBezTo>
                <a:cubicBezTo>
                  <a:pt x="288" y="65"/>
                  <a:pt x="224" y="0"/>
                  <a:pt x="144" y="0"/>
                </a:cubicBezTo>
                <a:close/>
                <a:moveTo>
                  <a:pt x="153" y="209"/>
                </a:moveTo>
                <a:cubicBezTo>
                  <a:pt x="144" y="210"/>
                  <a:pt x="135" y="210"/>
                  <a:pt x="127" y="209"/>
                </a:cubicBezTo>
                <a:cubicBezTo>
                  <a:pt x="97" y="239"/>
                  <a:pt x="66" y="233"/>
                  <a:pt x="72" y="229"/>
                </a:cubicBezTo>
                <a:cubicBezTo>
                  <a:pt x="87" y="217"/>
                  <a:pt x="90" y="206"/>
                  <a:pt x="90" y="197"/>
                </a:cubicBezTo>
                <a:cubicBezTo>
                  <a:pt x="70" y="186"/>
                  <a:pt x="56" y="168"/>
                  <a:pt x="54" y="147"/>
                </a:cubicBezTo>
                <a:cubicBezTo>
                  <a:pt x="49" y="108"/>
                  <a:pt x="86" y="71"/>
                  <a:pt x="136" y="65"/>
                </a:cubicBezTo>
                <a:cubicBezTo>
                  <a:pt x="186" y="60"/>
                  <a:pt x="230" y="87"/>
                  <a:pt x="235" y="127"/>
                </a:cubicBezTo>
                <a:cubicBezTo>
                  <a:pt x="239" y="167"/>
                  <a:pt x="203" y="204"/>
                  <a:pt x="153" y="209"/>
                </a:cubicBezTo>
                <a:close/>
              </a:path>
            </a:pathLst>
          </a:custGeom>
          <a:solidFill>
            <a:schemeClr val="bg1"/>
          </a:solidFill>
          <a:ln>
            <a:noFill/>
          </a:ln>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16" name="文本框 2"/>
          <p:cNvSpPr txBox="1"/>
          <p:nvPr/>
        </p:nvSpPr>
        <p:spPr>
          <a:xfrm>
            <a:off x="753833" y="3359155"/>
            <a:ext cx="7729311" cy="646323"/>
          </a:xfrm>
          <a:prstGeom prst="rect">
            <a:avLst/>
          </a:prstGeom>
          <a:noFill/>
        </p:spPr>
        <p:txBody>
          <a:bodyPr wrap="square" lIns="91435" tIns="45716" rIns="91435" bIns="45716" rtlCol="0">
            <a:spAutoFit/>
          </a:bodyPr>
          <a:lstStyle/>
          <a:p>
            <a:pPr eaLnBrk="1" hangingPunct="1"/>
            <a:r>
              <a:rPr lang="zh-CN" altLang="en-US" sz="900" dirty="0">
                <a:solidFill>
                  <a:schemeClr val="tx1">
                    <a:lumMod val="50000"/>
                    <a:lumOff val="50000"/>
                  </a:schemeClr>
                </a:solidFill>
                <a:latin typeface="微软雅黑" pitchFamily="34" charset="-122"/>
                <a:ea typeface="微软雅黑" pitchFamily="34" charset="-122"/>
              </a:rPr>
              <a:t>保留图片的格式和动画效果不变，请不要直接删除图片，只将图片替换就可以。 </a:t>
            </a:r>
            <a:endParaRPr lang="en-US" altLang="zh-CN" sz="900" dirty="0">
              <a:solidFill>
                <a:schemeClr val="tx1">
                  <a:lumMod val="50000"/>
                  <a:lumOff val="50000"/>
                </a:schemeClr>
              </a:solidFill>
              <a:latin typeface="微软雅黑" pitchFamily="34" charset="-122"/>
              <a:ea typeface="微软雅黑" pitchFamily="34" charset="-122"/>
            </a:endParaRPr>
          </a:p>
          <a:p>
            <a:pPr eaLnBrk="1" hangingPunct="1"/>
            <a:r>
              <a:rPr lang="zh-CN" altLang="en-US" sz="900" dirty="0">
                <a:solidFill>
                  <a:schemeClr val="tx1">
                    <a:lumMod val="50000"/>
                    <a:lumOff val="50000"/>
                  </a:schemeClr>
                </a:solidFill>
                <a:latin typeface="微软雅黑" pitchFamily="34" charset="-122"/>
                <a:ea typeface="微软雅黑" pitchFamily="34" charset="-122"/>
              </a:rPr>
              <a:t>情况</a:t>
            </a:r>
            <a:r>
              <a:rPr lang="en-US" altLang="zh-CN" sz="900" dirty="0">
                <a:solidFill>
                  <a:schemeClr val="tx1">
                    <a:lumMod val="50000"/>
                    <a:lumOff val="50000"/>
                  </a:schemeClr>
                </a:solidFill>
                <a:latin typeface="微软雅黑" pitchFamily="34" charset="-122"/>
                <a:ea typeface="微软雅黑" pitchFamily="34" charset="-122"/>
              </a:rPr>
              <a:t>1</a:t>
            </a:r>
            <a:r>
              <a:rPr lang="zh-CN" altLang="en-US" sz="900" dirty="0">
                <a:solidFill>
                  <a:schemeClr val="tx1">
                    <a:lumMod val="50000"/>
                    <a:lumOff val="50000"/>
                  </a:schemeClr>
                </a:solidFill>
                <a:latin typeface="微软雅黑" pitchFamily="34" charset="-122"/>
                <a:ea typeface="微软雅黑" pitchFamily="34" charset="-122"/>
              </a:rPr>
              <a:t>：若是直接插入的图片：则右击图片→选择“更改图片”→在弹出的对话框窗口中重新选择你需要插入的图片即可。</a:t>
            </a:r>
          </a:p>
          <a:p>
            <a:pPr eaLnBrk="1" hangingPunct="1"/>
            <a:r>
              <a:rPr lang="zh-CN" altLang="en-US" sz="900" dirty="0">
                <a:solidFill>
                  <a:schemeClr val="tx1">
                    <a:lumMod val="50000"/>
                    <a:lumOff val="50000"/>
                  </a:schemeClr>
                </a:solidFill>
                <a:latin typeface="微软雅黑" pitchFamily="34" charset="-122"/>
                <a:ea typeface="微软雅黑" pitchFamily="34" charset="-122"/>
              </a:rPr>
              <a:t>情况</a:t>
            </a:r>
            <a:r>
              <a:rPr lang="en-US" altLang="zh-CN" sz="900" dirty="0">
                <a:solidFill>
                  <a:schemeClr val="tx1">
                    <a:lumMod val="50000"/>
                    <a:lumOff val="50000"/>
                  </a:schemeClr>
                </a:solidFill>
                <a:latin typeface="微软雅黑" pitchFamily="34" charset="-122"/>
                <a:ea typeface="微软雅黑" pitchFamily="34" charset="-122"/>
              </a:rPr>
              <a:t>2</a:t>
            </a:r>
            <a:r>
              <a:rPr lang="zh-CN" altLang="en-US" sz="900" dirty="0">
                <a:solidFill>
                  <a:schemeClr val="tx1">
                    <a:lumMod val="50000"/>
                    <a:lumOff val="50000"/>
                  </a:schemeClr>
                </a:solidFill>
                <a:latin typeface="微软雅黑" pitchFamily="34" charset="-122"/>
                <a:ea typeface="微软雅黑" pitchFamily="34" charset="-122"/>
              </a:rPr>
              <a:t>：图形中的图片（多因排版的需要，将图片填充在图形中）：选中图片→在窗口上方功能区位置单击→“绘图工具”</a:t>
            </a:r>
            <a:r>
              <a:rPr lang="en-US" altLang="zh-CN" sz="900" dirty="0">
                <a:solidFill>
                  <a:schemeClr val="tx1">
                    <a:lumMod val="50000"/>
                    <a:lumOff val="50000"/>
                  </a:schemeClr>
                </a:solidFill>
                <a:latin typeface="微软雅黑" pitchFamily="34" charset="-122"/>
                <a:ea typeface="微软雅黑" pitchFamily="34" charset="-122"/>
              </a:rPr>
              <a:t>/“</a:t>
            </a:r>
            <a:r>
              <a:rPr lang="zh-CN" altLang="en-US" sz="900" dirty="0">
                <a:solidFill>
                  <a:schemeClr val="tx1">
                    <a:lumMod val="50000"/>
                    <a:lumOff val="50000"/>
                  </a:schemeClr>
                </a:solidFill>
                <a:latin typeface="微软雅黑" pitchFamily="34" charset="-122"/>
                <a:ea typeface="微软雅黑" pitchFamily="34" charset="-122"/>
              </a:rPr>
              <a:t>格式”→单击“形状填充”展开下拉菜单→选择“图片”→字弹出的“插入图片”的对话框窗口中选择需要的图片即可。</a:t>
            </a:r>
            <a:endParaRPr lang="en-US" altLang="zh-CN" sz="9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208317983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0">
        <p15:prstTrans prst="crush"/>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anim calcmode="lin" valueType="num">
                                      <p:cBhvr>
                                        <p:cTn id="8" dur="750" fill="hold"/>
                                        <p:tgtEl>
                                          <p:spTgt spid="2"/>
                                        </p:tgtEl>
                                        <p:attrNameLst>
                                          <p:attrName>ppt_w</p:attrName>
                                        </p:attrNameLst>
                                      </p:cBhvr>
                                      <p:tavLst>
                                        <p:tav tm="0" fmla="#ppt_w*sin(2.5*pi*$)">
                                          <p:val>
                                            <p:fltVal val="0"/>
                                          </p:val>
                                        </p:tav>
                                        <p:tav tm="100000">
                                          <p:val>
                                            <p:fltVal val="1"/>
                                          </p:val>
                                        </p:tav>
                                      </p:tavLst>
                                    </p:anim>
                                    <p:anim calcmode="lin" valueType="num">
                                      <p:cBhvr>
                                        <p:cTn id="9" dur="750" fill="hold"/>
                                        <p:tgtEl>
                                          <p:spTgt spid="2"/>
                                        </p:tgtEl>
                                        <p:attrNameLst>
                                          <p:attrName>ppt_h</p:attrName>
                                        </p:attrNameLst>
                                      </p:cBhvr>
                                      <p:tavLst>
                                        <p:tav tm="0">
                                          <p:val>
                                            <p:strVal val="#ppt_h"/>
                                          </p:val>
                                        </p:tav>
                                        <p:tav tm="100000">
                                          <p:val>
                                            <p:strVal val="#ppt_h"/>
                                          </p:val>
                                        </p:tav>
                                      </p:tavLst>
                                    </p:anim>
                                  </p:childTnLst>
                                </p:cTn>
                              </p:par>
                              <p:par>
                                <p:cTn id="10" presetID="45" presetClass="entr" presetSubtype="0"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750"/>
                                        <p:tgtEl>
                                          <p:spTgt spid="4"/>
                                        </p:tgtEl>
                                      </p:cBhvr>
                                    </p:animEffect>
                                    <p:anim calcmode="lin" valueType="num">
                                      <p:cBhvr>
                                        <p:cTn id="13" dur="750" fill="hold"/>
                                        <p:tgtEl>
                                          <p:spTgt spid="4"/>
                                        </p:tgtEl>
                                        <p:attrNameLst>
                                          <p:attrName>ppt_w</p:attrName>
                                        </p:attrNameLst>
                                      </p:cBhvr>
                                      <p:tavLst>
                                        <p:tav tm="0" fmla="#ppt_w*sin(2.5*pi*$)">
                                          <p:val>
                                            <p:fltVal val="0"/>
                                          </p:val>
                                        </p:tav>
                                        <p:tav tm="100000">
                                          <p:val>
                                            <p:fltVal val="1"/>
                                          </p:val>
                                        </p:tav>
                                      </p:tavLst>
                                    </p:anim>
                                    <p:anim calcmode="lin" valueType="num">
                                      <p:cBhvr>
                                        <p:cTn id="14" dur="750" fill="hold"/>
                                        <p:tgtEl>
                                          <p:spTgt spid="4"/>
                                        </p:tgtEl>
                                        <p:attrNameLst>
                                          <p:attrName>ppt_h</p:attrName>
                                        </p:attrNameLst>
                                      </p:cBhvr>
                                      <p:tavLst>
                                        <p:tav tm="0">
                                          <p:val>
                                            <p:strVal val="#ppt_h"/>
                                          </p:val>
                                        </p:tav>
                                        <p:tav tm="100000">
                                          <p:val>
                                            <p:strVal val="#ppt_h"/>
                                          </p:val>
                                        </p:tav>
                                      </p:tavLst>
                                    </p:anim>
                                  </p:childTnLst>
                                </p:cTn>
                              </p:par>
                            </p:childTnLst>
                          </p:cTn>
                        </p:par>
                        <p:par>
                          <p:cTn id="15" fill="hold">
                            <p:stCondLst>
                              <p:cond delay="750"/>
                            </p:stCondLst>
                            <p:childTnLst>
                              <p:par>
                                <p:cTn id="16" presetID="42" presetClass="entr" presetSubtype="0" fill="hold" grpId="0" nodeType="after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fade">
                                      <p:cBhvr>
                                        <p:cTn id="18" dur="500"/>
                                        <p:tgtEl>
                                          <p:spTgt spid="11"/>
                                        </p:tgtEl>
                                      </p:cBhvr>
                                    </p:animEffect>
                                    <p:anim calcmode="lin" valueType="num">
                                      <p:cBhvr>
                                        <p:cTn id="19" dur="500" fill="hold"/>
                                        <p:tgtEl>
                                          <p:spTgt spid="11"/>
                                        </p:tgtEl>
                                        <p:attrNameLst>
                                          <p:attrName>ppt_x</p:attrName>
                                        </p:attrNameLst>
                                      </p:cBhvr>
                                      <p:tavLst>
                                        <p:tav tm="0">
                                          <p:val>
                                            <p:strVal val="#ppt_x"/>
                                          </p:val>
                                        </p:tav>
                                        <p:tav tm="100000">
                                          <p:val>
                                            <p:strVal val="#ppt_x"/>
                                          </p:val>
                                        </p:tav>
                                      </p:tavLst>
                                    </p:anim>
                                    <p:anim calcmode="lin" valueType="num">
                                      <p:cBhvr>
                                        <p:cTn id="20" dur="500" fill="hold"/>
                                        <p:tgtEl>
                                          <p:spTgt spid="11"/>
                                        </p:tgtEl>
                                        <p:attrNameLst>
                                          <p:attrName>ppt_y</p:attrName>
                                        </p:attrNameLst>
                                      </p:cBhvr>
                                      <p:tavLst>
                                        <p:tav tm="0">
                                          <p:val>
                                            <p:strVal val="#ppt_y+.1"/>
                                          </p:val>
                                        </p:tav>
                                        <p:tav tm="100000">
                                          <p:val>
                                            <p:strVal val="#ppt_y"/>
                                          </p:val>
                                        </p:tav>
                                      </p:tavLst>
                                    </p:anim>
                                  </p:childTnLst>
                                </p:cTn>
                              </p:par>
                              <p:par>
                                <p:cTn id="21" presetID="47" presetClass="entr" presetSubtype="0" fill="hold" grpId="0" nodeType="with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fade">
                                      <p:cBhvr>
                                        <p:cTn id="23" dur="500"/>
                                        <p:tgtEl>
                                          <p:spTgt spid="13"/>
                                        </p:tgtEl>
                                      </p:cBhvr>
                                    </p:animEffect>
                                    <p:anim calcmode="lin" valueType="num">
                                      <p:cBhvr>
                                        <p:cTn id="24" dur="500" fill="hold"/>
                                        <p:tgtEl>
                                          <p:spTgt spid="13"/>
                                        </p:tgtEl>
                                        <p:attrNameLst>
                                          <p:attrName>ppt_x</p:attrName>
                                        </p:attrNameLst>
                                      </p:cBhvr>
                                      <p:tavLst>
                                        <p:tav tm="0">
                                          <p:val>
                                            <p:strVal val="#ppt_x"/>
                                          </p:val>
                                        </p:tav>
                                        <p:tav tm="100000">
                                          <p:val>
                                            <p:strVal val="#ppt_x"/>
                                          </p:val>
                                        </p:tav>
                                      </p:tavLst>
                                    </p:anim>
                                    <p:anim calcmode="lin" valueType="num">
                                      <p:cBhvr>
                                        <p:cTn id="25" dur="500" fill="hold"/>
                                        <p:tgtEl>
                                          <p:spTgt spid="13"/>
                                        </p:tgtEl>
                                        <p:attrNameLst>
                                          <p:attrName>ppt_y</p:attrName>
                                        </p:attrNameLst>
                                      </p:cBhvr>
                                      <p:tavLst>
                                        <p:tav tm="0">
                                          <p:val>
                                            <p:strVal val="#ppt_y-.1"/>
                                          </p:val>
                                        </p:tav>
                                        <p:tav tm="100000">
                                          <p:val>
                                            <p:strVal val="#ppt_y"/>
                                          </p:val>
                                        </p:tav>
                                      </p:tavLst>
                                    </p:anim>
                                  </p:childTnLst>
                                </p:cTn>
                              </p:par>
                            </p:childTnLst>
                          </p:cTn>
                        </p:par>
                        <p:par>
                          <p:cTn id="26" fill="hold">
                            <p:stCondLst>
                              <p:cond delay="1250"/>
                            </p:stCondLst>
                            <p:childTnLst>
                              <p:par>
                                <p:cTn id="27" presetID="6" presetClass="entr" presetSubtype="16" fill="hold" grpId="0" nodeType="after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circle(in)">
                                      <p:cBhvr>
                                        <p:cTn id="29" dur="750"/>
                                        <p:tgtEl>
                                          <p:spTgt spid="14"/>
                                        </p:tgtEl>
                                      </p:cBhvr>
                                    </p:animEffect>
                                  </p:childTnLst>
                                </p:cTn>
                              </p:par>
                              <p:par>
                                <p:cTn id="30" presetID="6" presetClass="entr" presetSubtype="16" fill="hold" grpId="0" nodeType="with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circle(in)">
                                      <p:cBhvr>
                                        <p:cTn id="32" dur="750"/>
                                        <p:tgtEl>
                                          <p:spTgt spid="12"/>
                                        </p:tgtEl>
                                      </p:cBhvr>
                                    </p:animEffect>
                                  </p:childTnLst>
                                </p:cTn>
                              </p:par>
                            </p:childTnLst>
                          </p:cTn>
                        </p:par>
                        <p:par>
                          <p:cTn id="33" fill="hold">
                            <p:stCondLst>
                              <p:cond delay="2000"/>
                            </p:stCondLst>
                            <p:childTnLst>
                              <p:par>
                                <p:cTn id="34" presetID="3" presetClass="entr" presetSubtype="10" fill="hold" grpId="0" nodeType="afterEffect">
                                  <p:stCondLst>
                                    <p:cond delay="0"/>
                                  </p:stCondLst>
                                  <p:childTnLst>
                                    <p:set>
                                      <p:cBhvr>
                                        <p:cTn id="35" dur="1" fill="hold">
                                          <p:stCondLst>
                                            <p:cond delay="0"/>
                                          </p:stCondLst>
                                        </p:cTn>
                                        <p:tgtEl>
                                          <p:spTgt spid="3"/>
                                        </p:tgtEl>
                                        <p:attrNameLst>
                                          <p:attrName>style.visibility</p:attrName>
                                        </p:attrNameLst>
                                      </p:cBhvr>
                                      <p:to>
                                        <p:strVal val="visible"/>
                                      </p:to>
                                    </p:set>
                                    <p:animEffect transition="in" filter="blinds(horizontal)">
                                      <p:cBhvr>
                                        <p:cTn id="36" dur="500"/>
                                        <p:tgtEl>
                                          <p:spTgt spid="3"/>
                                        </p:tgtEl>
                                      </p:cBhvr>
                                    </p:animEffect>
                                  </p:childTnLst>
                                </p:cTn>
                              </p:par>
                            </p:childTnLst>
                          </p:cTn>
                        </p:par>
                        <p:par>
                          <p:cTn id="37" fill="hold">
                            <p:stCondLst>
                              <p:cond delay="2500"/>
                            </p:stCondLst>
                            <p:childTnLst>
                              <p:par>
                                <p:cTn id="38" presetID="52" presetClass="entr" presetSubtype="0" fill="hold" grpId="0" nodeType="afterEffect">
                                  <p:stCondLst>
                                    <p:cond delay="0"/>
                                  </p:stCondLst>
                                  <p:iterate type="lt">
                                    <p:tmPct val="10000"/>
                                  </p:iterate>
                                  <p:childTnLst>
                                    <p:set>
                                      <p:cBhvr>
                                        <p:cTn id="39" dur="1" fill="hold">
                                          <p:stCondLst>
                                            <p:cond delay="0"/>
                                          </p:stCondLst>
                                        </p:cTn>
                                        <p:tgtEl>
                                          <p:spTgt spid="16"/>
                                        </p:tgtEl>
                                        <p:attrNameLst>
                                          <p:attrName>style.visibility</p:attrName>
                                        </p:attrNameLst>
                                      </p:cBhvr>
                                      <p:to>
                                        <p:strVal val="visible"/>
                                      </p:to>
                                    </p:set>
                                    <p:animScale>
                                      <p:cBhvr>
                                        <p:cTn id="40" dur="250" decel="50000" fill="hold">
                                          <p:stCondLst>
                                            <p:cond delay="0"/>
                                          </p:stCondLst>
                                        </p:cTn>
                                        <p:tgtEl>
                                          <p:spTgt spid="1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1" dur="250" decel="50000" fill="hold">
                                          <p:stCondLst>
                                            <p:cond delay="0"/>
                                          </p:stCondLst>
                                        </p:cTn>
                                        <p:tgtEl>
                                          <p:spTgt spid="16"/>
                                        </p:tgtEl>
                                        <p:attrNameLst>
                                          <p:attrName>ppt_x</p:attrName>
                                          <p:attrName>ppt_y</p:attrName>
                                        </p:attrNameLst>
                                      </p:cBhvr>
                                    </p:animMotion>
                                    <p:animEffect transition="in" filter="fade">
                                      <p:cBhvr>
                                        <p:cTn id="42" dur="25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3" grpId="0" animBg="1"/>
      <p:bldP spid="2" grpId="0" animBg="1"/>
      <p:bldP spid="11" grpId="0" animBg="1"/>
      <p:bldP spid="12" grpId="0" animBg="1"/>
      <p:bldP spid="13" grpId="0" animBg="1"/>
      <p:bldP spid="14" grpId="0" animBg="1"/>
      <p:bldP spid="1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9" name="Chart 28"/>
          <p:cNvGraphicFramePr/>
          <p:nvPr>
            <p:extLst/>
          </p:nvPr>
        </p:nvGraphicFramePr>
        <p:xfrm>
          <a:off x="685801" y="1200944"/>
          <a:ext cx="3690827" cy="2117208"/>
        </p:xfrm>
        <a:graphic>
          <a:graphicData uri="http://schemas.openxmlformats.org/drawingml/2006/chart">
            <c:chart xmlns:c="http://schemas.openxmlformats.org/drawingml/2006/chart" xmlns:r="http://schemas.openxmlformats.org/officeDocument/2006/relationships" r:id="rId3"/>
          </a:graphicData>
        </a:graphic>
      </p:graphicFrame>
      <p:sp>
        <p:nvSpPr>
          <p:cNvPr id="30" name="Rounded Rectangle 29"/>
          <p:cNvSpPr/>
          <p:nvPr/>
        </p:nvSpPr>
        <p:spPr>
          <a:xfrm>
            <a:off x="685801" y="3784654"/>
            <a:ext cx="474479" cy="474479"/>
          </a:xfrm>
          <a:prstGeom prst="roundRect">
            <a:avLst/>
          </a:prstGeom>
          <a:solidFill>
            <a:schemeClr val="tx1">
              <a:lumMod val="65000"/>
              <a:lumOff val="35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350">
                <a:solidFill>
                  <a:schemeClr val="bg1"/>
                </a:solidFill>
                <a:latin typeface="Arial" panose="020B0604020202020204" pitchFamily="34" charset="0"/>
                <a:ea typeface="微软雅黑" panose="020B0503020204020204" pitchFamily="34" charset="-122"/>
                <a:sym typeface="Arial" panose="020B0604020202020204" pitchFamily="34" charset="0"/>
              </a:rPr>
              <a:t>01</a:t>
            </a:r>
          </a:p>
        </p:txBody>
      </p:sp>
      <p:sp>
        <p:nvSpPr>
          <p:cNvPr id="31" name="Rounded Rectangle 30"/>
          <p:cNvSpPr/>
          <p:nvPr/>
        </p:nvSpPr>
        <p:spPr>
          <a:xfrm>
            <a:off x="2513671" y="3784654"/>
            <a:ext cx="474479" cy="474479"/>
          </a:xfrm>
          <a:prstGeom prst="roundRect">
            <a:avLst/>
          </a:prstGeom>
          <a:solidFill>
            <a:schemeClr val="accent6"/>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350">
                <a:solidFill>
                  <a:schemeClr val="bg1"/>
                </a:solidFill>
                <a:latin typeface="Arial" panose="020B0604020202020204" pitchFamily="34" charset="0"/>
                <a:ea typeface="微软雅黑" panose="020B0503020204020204" pitchFamily="34" charset="-122"/>
                <a:sym typeface="Arial" panose="020B0604020202020204" pitchFamily="34" charset="0"/>
              </a:rPr>
              <a:t>04</a:t>
            </a:r>
          </a:p>
        </p:txBody>
      </p:sp>
      <p:sp>
        <p:nvSpPr>
          <p:cNvPr id="32" name="Rounded Rectangle 31"/>
          <p:cNvSpPr/>
          <p:nvPr/>
        </p:nvSpPr>
        <p:spPr>
          <a:xfrm>
            <a:off x="1295091" y="3784654"/>
            <a:ext cx="474479" cy="474479"/>
          </a:xfrm>
          <a:prstGeom prst="roundRect">
            <a:avLst/>
          </a:prstGeom>
          <a:solidFill>
            <a:schemeClr val="accent6"/>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350">
                <a:solidFill>
                  <a:schemeClr val="bg1"/>
                </a:solidFill>
                <a:latin typeface="Arial" panose="020B0604020202020204" pitchFamily="34" charset="0"/>
                <a:ea typeface="微软雅黑" panose="020B0503020204020204" pitchFamily="34" charset="-122"/>
                <a:sym typeface="Arial" panose="020B0604020202020204" pitchFamily="34" charset="0"/>
              </a:rPr>
              <a:t>02</a:t>
            </a:r>
          </a:p>
        </p:txBody>
      </p:sp>
      <p:sp>
        <p:nvSpPr>
          <p:cNvPr id="33" name="Rounded Rectangle 32"/>
          <p:cNvSpPr/>
          <p:nvPr/>
        </p:nvSpPr>
        <p:spPr>
          <a:xfrm>
            <a:off x="1904381" y="3784654"/>
            <a:ext cx="474479" cy="474479"/>
          </a:xfrm>
          <a:prstGeom prst="roundRect">
            <a:avLst/>
          </a:prstGeom>
          <a:solidFill>
            <a:schemeClr val="tx1">
              <a:lumMod val="65000"/>
              <a:lumOff val="35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350">
                <a:solidFill>
                  <a:schemeClr val="bg1"/>
                </a:solidFill>
                <a:latin typeface="Arial" panose="020B0604020202020204" pitchFamily="34" charset="0"/>
                <a:ea typeface="微软雅黑" panose="020B0503020204020204" pitchFamily="34" charset="-122"/>
                <a:sym typeface="Arial" panose="020B0604020202020204" pitchFamily="34" charset="0"/>
              </a:rPr>
              <a:t>03</a:t>
            </a:r>
          </a:p>
        </p:txBody>
      </p:sp>
      <p:sp>
        <p:nvSpPr>
          <p:cNvPr id="34" name="TextBox 33"/>
          <p:cNvSpPr txBox="1"/>
          <p:nvPr/>
        </p:nvSpPr>
        <p:spPr>
          <a:xfrm>
            <a:off x="3122961" y="3814144"/>
            <a:ext cx="1449039" cy="438582"/>
          </a:xfrm>
          <a:prstGeom prst="rect">
            <a:avLst/>
          </a:prstGeom>
          <a:noFill/>
        </p:spPr>
        <p:txBody>
          <a:bodyPr wrap="square" rtlCol="0">
            <a:spAutoFit/>
          </a:bodyPr>
          <a:lstStyle/>
          <a:p>
            <a:r>
              <a:rPr lang="zh-CN" altLang="en-US" sz="750">
                <a:solidFill>
                  <a:schemeClr val="tx1">
                    <a:lumMod val="50000"/>
                    <a:lumOff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您的内容打在这里，或通过复制文本后在此选择粘贴，并选择只保留文字。</a:t>
            </a:r>
            <a:r>
              <a:rPr lang="en-US" sz="750">
                <a:solidFill>
                  <a:schemeClr val="tx1">
                    <a:lumMod val="50000"/>
                    <a:lumOff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 </a:t>
            </a:r>
          </a:p>
        </p:txBody>
      </p:sp>
      <p:cxnSp>
        <p:nvCxnSpPr>
          <p:cNvPr id="35" name="Straight Connector 34"/>
          <p:cNvCxnSpPr/>
          <p:nvPr/>
        </p:nvCxnSpPr>
        <p:spPr>
          <a:xfrm>
            <a:off x="5000048" y="1551818"/>
            <a:ext cx="1352993" cy="0"/>
          </a:xfrm>
          <a:prstGeom prst="line">
            <a:avLst/>
          </a:prstGeom>
          <a:ln w="3175">
            <a:solidFill>
              <a:srgbClr val="7F8C8D"/>
            </a:solidFill>
            <a:prstDash val="dash"/>
            <a:tailEnd type="oval"/>
          </a:ln>
        </p:spPr>
        <p:style>
          <a:lnRef idx="1">
            <a:schemeClr val="accent1"/>
          </a:lnRef>
          <a:fillRef idx="0">
            <a:schemeClr val="accent1"/>
          </a:fillRef>
          <a:effectRef idx="0">
            <a:schemeClr val="accent1"/>
          </a:effectRef>
          <a:fontRef idx="minor">
            <a:schemeClr val="tx1"/>
          </a:fontRef>
        </p:style>
      </p:cxnSp>
      <p:sp>
        <p:nvSpPr>
          <p:cNvPr id="36" name="TextBox 35"/>
          <p:cNvSpPr txBox="1"/>
          <p:nvPr/>
        </p:nvSpPr>
        <p:spPr>
          <a:xfrm>
            <a:off x="4928105" y="1303276"/>
            <a:ext cx="723275" cy="253916"/>
          </a:xfrm>
          <a:prstGeom prst="rect">
            <a:avLst/>
          </a:prstGeom>
          <a:noFill/>
        </p:spPr>
        <p:txBody>
          <a:bodyPr wrap="none" rtlCol="0">
            <a:spAutoFit/>
          </a:bodyPr>
          <a:lstStyle/>
          <a:p>
            <a:r>
              <a:rPr lang="zh-CN" altLang="en-US" sz="1050" b="1">
                <a:solidFill>
                  <a:schemeClr val="tx1">
                    <a:lumMod val="50000"/>
                    <a:lumOff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添加标题</a:t>
            </a:r>
          </a:p>
        </p:txBody>
      </p:sp>
      <p:sp>
        <p:nvSpPr>
          <p:cNvPr id="37" name="TextBox 36"/>
          <p:cNvSpPr txBox="1"/>
          <p:nvPr/>
        </p:nvSpPr>
        <p:spPr>
          <a:xfrm>
            <a:off x="4928105" y="1818071"/>
            <a:ext cx="3240385" cy="1823576"/>
          </a:xfrm>
          <a:prstGeom prst="rect">
            <a:avLst/>
          </a:prstGeom>
          <a:noFill/>
        </p:spPr>
        <p:txBody>
          <a:bodyPr wrap="square" rtlCol="0">
            <a:spAutoFit/>
          </a:bodyPr>
          <a:lstStyle/>
          <a:p>
            <a:r>
              <a:rPr lang="zh-CN" altLang="en-US" sz="750">
                <a:solidFill>
                  <a:schemeClr val="tx1">
                    <a:lumMod val="50000"/>
                    <a:lumOff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您的内容打在这里，或通过复制文本后在此选择粘贴，并选择只保留文字。</a:t>
            </a:r>
            <a:r>
              <a:rPr lang="en-US" sz="750">
                <a:solidFill>
                  <a:schemeClr val="tx1">
                    <a:lumMod val="50000"/>
                    <a:lumOff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 </a:t>
            </a:r>
            <a:r>
              <a:rPr lang="zh-CN" altLang="en-US" sz="750">
                <a:solidFill>
                  <a:schemeClr val="tx1">
                    <a:lumMod val="50000"/>
                    <a:lumOff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您的内容打在这里，或通过复制文本后在此选择粘贴，并选择只保留文字。</a:t>
            </a:r>
            <a:endParaRPr lang="en-US" sz="750">
              <a:solidFill>
                <a:schemeClr val="tx1">
                  <a:lumMod val="50000"/>
                  <a:lumOff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a:p>
            <a:endParaRPr lang="en-US" sz="750">
              <a:solidFill>
                <a:schemeClr val="tx1">
                  <a:lumMod val="50000"/>
                  <a:lumOff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a:p>
            <a:pPr marL="471488" lvl="1" indent="-128588">
              <a:buFont typeface="Wingdings" panose="05000000000000000000" pitchFamily="2" charset="2"/>
              <a:buChar char="ü"/>
            </a:pPr>
            <a:r>
              <a:rPr lang="zh-CN" altLang="en-US" sz="750">
                <a:solidFill>
                  <a:schemeClr val="tx1">
                    <a:lumMod val="50000"/>
                    <a:lumOff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您的内容打在这里，或通过复制文本后在此选择粘贴，并选择只保留文字。</a:t>
            </a:r>
            <a:r>
              <a:rPr lang="en-US" sz="750">
                <a:solidFill>
                  <a:schemeClr val="tx1">
                    <a:lumMod val="50000"/>
                    <a:lumOff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 </a:t>
            </a:r>
          </a:p>
          <a:p>
            <a:pPr marL="471488" lvl="1" indent="-128588">
              <a:buFont typeface="Wingdings" panose="05000000000000000000" pitchFamily="2" charset="2"/>
              <a:buChar char="ü"/>
            </a:pPr>
            <a:endParaRPr lang="en-US" sz="750">
              <a:solidFill>
                <a:schemeClr val="tx1">
                  <a:lumMod val="50000"/>
                  <a:lumOff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a:p>
            <a:pPr marL="471488" lvl="1" indent="-128588">
              <a:buFont typeface="Wingdings" panose="05000000000000000000" pitchFamily="2" charset="2"/>
              <a:buChar char="ü"/>
            </a:pPr>
            <a:r>
              <a:rPr lang="zh-CN" altLang="en-US" sz="750">
                <a:solidFill>
                  <a:schemeClr val="tx1">
                    <a:lumMod val="50000"/>
                    <a:lumOff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您的内容打在这里，或通过复制文本后在此选择粘贴，并选择只保留文字。</a:t>
            </a:r>
            <a:r>
              <a:rPr lang="en-US" sz="750">
                <a:solidFill>
                  <a:schemeClr val="tx1">
                    <a:lumMod val="50000"/>
                    <a:lumOff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 </a:t>
            </a:r>
          </a:p>
          <a:p>
            <a:pPr marL="471488" lvl="1" indent="-128588">
              <a:buFont typeface="Wingdings" panose="05000000000000000000" pitchFamily="2" charset="2"/>
              <a:buChar char="ü"/>
            </a:pPr>
            <a:endParaRPr lang="en-US" sz="750">
              <a:solidFill>
                <a:schemeClr val="tx1">
                  <a:lumMod val="50000"/>
                  <a:lumOff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a:p>
            <a:pPr marL="471488" lvl="1" indent="-128588">
              <a:buFont typeface="Wingdings" panose="05000000000000000000" pitchFamily="2" charset="2"/>
              <a:buChar char="ü"/>
            </a:pPr>
            <a:r>
              <a:rPr lang="zh-CN" altLang="en-US" sz="750">
                <a:solidFill>
                  <a:schemeClr val="tx1">
                    <a:lumMod val="50000"/>
                    <a:lumOff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您的内容打在这里，或通过复制文本后在此选择粘贴，并选择只保留文字。</a:t>
            </a:r>
            <a:r>
              <a:rPr lang="en-US" sz="750">
                <a:solidFill>
                  <a:schemeClr val="tx1">
                    <a:lumMod val="50000"/>
                    <a:lumOff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 </a:t>
            </a:r>
          </a:p>
          <a:p>
            <a:pPr marL="471488" lvl="1" indent="-128588">
              <a:buFont typeface="Wingdings" panose="05000000000000000000" pitchFamily="2" charset="2"/>
              <a:buChar char="ü"/>
            </a:pPr>
            <a:endParaRPr lang="en-US" sz="750">
              <a:solidFill>
                <a:schemeClr val="tx1">
                  <a:lumMod val="50000"/>
                  <a:lumOff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a:p>
            <a:pPr marL="471488" lvl="1" indent="-128588">
              <a:buFont typeface="Wingdings" panose="05000000000000000000" pitchFamily="2" charset="2"/>
              <a:buChar char="ü"/>
            </a:pPr>
            <a:r>
              <a:rPr lang="zh-CN" altLang="en-US" sz="750">
                <a:solidFill>
                  <a:schemeClr val="tx1">
                    <a:lumMod val="50000"/>
                    <a:lumOff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您的内容打在这里，或通过复制文本后在此选择粘贴，并选择只保留文字。</a:t>
            </a:r>
            <a:r>
              <a:rPr lang="en-US" sz="750">
                <a:solidFill>
                  <a:schemeClr val="tx1">
                    <a:lumMod val="50000"/>
                    <a:lumOff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 fugit, sed quia</a:t>
            </a:r>
          </a:p>
        </p:txBody>
      </p:sp>
    </p:spTree>
    <p:extLst>
      <p:ext uri="{BB962C8B-B14F-4D97-AF65-F5344CB8AC3E}">
        <p14:creationId xmlns:p14="http://schemas.microsoft.com/office/powerpoint/2010/main" val="299656998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0">
        <p15:prstTrans prst="crush"/>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left)">
                                      <p:cBhvr>
                                        <p:cTn id="7" dur="500"/>
                                        <p:tgtEl>
                                          <p:spTgt spid="29"/>
                                        </p:tgtEl>
                                      </p:cBhvr>
                                    </p:animEffect>
                                  </p:childTnLst>
                                </p:cTn>
                              </p:par>
                            </p:childTnLst>
                          </p:cTn>
                        </p:par>
                      </p:childTnLst>
                    </p:cTn>
                  </p:par>
                  <p:par>
                    <p:cTn id="8" fill="hold">
                      <p:stCondLst>
                        <p:cond delay="indefinite"/>
                      </p:stCondLst>
                      <p:childTnLst>
                        <p:par>
                          <p:cTn id="9" fill="hold">
                            <p:stCondLst>
                              <p:cond delay="0"/>
                            </p:stCondLst>
                            <p:childTnLst>
                              <p:par>
                                <p:cTn id="10" presetID="47" presetClass="entr" presetSubtype="0" fill="hold" grpId="0" nodeType="clickEffect">
                                  <p:stCondLst>
                                    <p:cond delay="0"/>
                                  </p:stCondLst>
                                  <p:childTnLst>
                                    <p:set>
                                      <p:cBhvr>
                                        <p:cTn id="11" dur="1" fill="hold">
                                          <p:stCondLst>
                                            <p:cond delay="0"/>
                                          </p:stCondLst>
                                        </p:cTn>
                                        <p:tgtEl>
                                          <p:spTgt spid="36"/>
                                        </p:tgtEl>
                                        <p:attrNameLst>
                                          <p:attrName>style.visibility</p:attrName>
                                        </p:attrNameLst>
                                      </p:cBhvr>
                                      <p:to>
                                        <p:strVal val="visible"/>
                                      </p:to>
                                    </p:set>
                                    <p:animEffect transition="in" filter="fade">
                                      <p:cBhvr>
                                        <p:cTn id="12" dur="500"/>
                                        <p:tgtEl>
                                          <p:spTgt spid="36"/>
                                        </p:tgtEl>
                                      </p:cBhvr>
                                    </p:animEffect>
                                    <p:anim calcmode="lin" valueType="num">
                                      <p:cBhvr>
                                        <p:cTn id="13" dur="500" fill="hold"/>
                                        <p:tgtEl>
                                          <p:spTgt spid="36"/>
                                        </p:tgtEl>
                                        <p:attrNameLst>
                                          <p:attrName>ppt_x</p:attrName>
                                        </p:attrNameLst>
                                      </p:cBhvr>
                                      <p:tavLst>
                                        <p:tav tm="0">
                                          <p:val>
                                            <p:strVal val="#ppt_x"/>
                                          </p:val>
                                        </p:tav>
                                        <p:tav tm="100000">
                                          <p:val>
                                            <p:strVal val="#ppt_x"/>
                                          </p:val>
                                        </p:tav>
                                      </p:tavLst>
                                    </p:anim>
                                    <p:anim calcmode="lin" valueType="num">
                                      <p:cBhvr>
                                        <p:cTn id="14"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nodeType="clickEffect">
                                  <p:stCondLst>
                                    <p:cond delay="0"/>
                                  </p:stCondLst>
                                  <p:childTnLst>
                                    <p:set>
                                      <p:cBhvr>
                                        <p:cTn id="18" dur="1" fill="hold">
                                          <p:stCondLst>
                                            <p:cond delay="0"/>
                                          </p:stCondLst>
                                        </p:cTn>
                                        <p:tgtEl>
                                          <p:spTgt spid="35"/>
                                        </p:tgtEl>
                                        <p:attrNameLst>
                                          <p:attrName>style.visibility</p:attrName>
                                        </p:attrNameLst>
                                      </p:cBhvr>
                                      <p:to>
                                        <p:strVal val="visible"/>
                                      </p:to>
                                    </p:set>
                                    <p:animEffect transition="in" filter="wipe(left)">
                                      <p:cBhvr>
                                        <p:cTn id="19" dur="250"/>
                                        <p:tgtEl>
                                          <p:spTgt spid="35"/>
                                        </p:tgtEl>
                                      </p:cBhvr>
                                    </p:animEffect>
                                  </p:childTnLst>
                                </p:cTn>
                              </p:par>
                            </p:childTnLst>
                          </p:cTn>
                        </p:par>
                      </p:childTnLst>
                    </p:cTn>
                  </p:par>
                  <p:par>
                    <p:cTn id="20" fill="hold">
                      <p:stCondLst>
                        <p:cond delay="indefinite"/>
                      </p:stCondLst>
                      <p:childTnLst>
                        <p:par>
                          <p:cTn id="21" fill="hold">
                            <p:stCondLst>
                              <p:cond delay="0"/>
                            </p:stCondLst>
                            <p:childTnLst>
                              <p:par>
                                <p:cTn id="22" presetID="14" presetClass="entr" presetSubtype="10" fill="hold" grpId="0" nodeType="clickEffect">
                                  <p:stCondLst>
                                    <p:cond delay="0"/>
                                  </p:stCondLst>
                                  <p:childTnLst>
                                    <p:set>
                                      <p:cBhvr>
                                        <p:cTn id="23" dur="1" fill="hold">
                                          <p:stCondLst>
                                            <p:cond delay="0"/>
                                          </p:stCondLst>
                                        </p:cTn>
                                        <p:tgtEl>
                                          <p:spTgt spid="37"/>
                                        </p:tgtEl>
                                        <p:attrNameLst>
                                          <p:attrName>style.visibility</p:attrName>
                                        </p:attrNameLst>
                                      </p:cBhvr>
                                      <p:to>
                                        <p:strVal val="visible"/>
                                      </p:to>
                                    </p:set>
                                    <p:animEffect transition="in" filter="randombar(horizontal)">
                                      <p:cBhvr>
                                        <p:cTn id="24" dur="500"/>
                                        <p:tgtEl>
                                          <p:spTgt spid="37"/>
                                        </p:tgtEl>
                                      </p:cBhvr>
                                    </p:animEffect>
                                  </p:childTnLst>
                                </p:cTn>
                              </p:par>
                            </p:childTnLst>
                          </p:cTn>
                        </p:par>
                        <p:par>
                          <p:cTn id="25" fill="hold">
                            <p:stCondLst>
                              <p:cond delay="500"/>
                            </p:stCondLst>
                            <p:childTnLst>
                              <p:par>
                                <p:cTn id="26" presetID="52" presetClass="entr" presetSubtype="0" fill="hold" grpId="0" nodeType="afterEffect">
                                  <p:stCondLst>
                                    <p:cond delay="0"/>
                                  </p:stCondLst>
                                  <p:childTnLst>
                                    <p:set>
                                      <p:cBhvr>
                                        <p:cTn id="27" dur="1" fill="hold">
                                          <p:stCondLst>
                                            <p:cond delay="0"/>
                                          </p:stCondLst>
                                        </p:cTn>
                                        <p:tgtEl>
                                          <p:spTgt spid="30"/>
                                        </p:tgtEl>
                                        <p:attrNameLst>
                                          <p:attrName>style.visibility</p:attrName>
                                        </p:attrNameLst>
                                      </p:cBhvr>
                                      <p:to>
                                        <p:strVal val="visible"/>
                                      </p:to>
                                    </p:set>
                                    <p:animScale>
                                      <p:cBhvr>
                                        <p:cTn id="28" dur="250" decel="50000" fill="hold">
                                          <p:stCondLst>
                                            <p:cond delay="0"/>
                                          </p:stCondLst>
                                        </p:cTn>
                                        <p:tgtEl>
                                          <p:spTgt spid="3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9" dur="250" decel="50000" fill="hold">
                                          <p:stCondLst>
                                            <p:cond delay="0"/>
                                          </p:stCondLst>
                                        </p:cTn>
                                        <p:tgtEl>
                                          <p:spTgt spid="30"/>
                                        </p:tgtEl>
                                        <p:attrNameLst>
                                          <p:attrName>ppt_x</p:attrName>
                                          <p:attrName>ppt_y</p:attrName>
                                        </p:attrNameLst>
                                      </p:cBhvr>
                                    </p:animMotion>
                                    <p:animEffect transition="in" filter="fade">
                                      <p:cBhvr>
                                        <p:cTn id="30" dur="250"/>
                                        <p:tgtEl>
                                          <p:spTgt spid="30"/>
                                        </p:tgtEl>
                                      </p:cBhvr>
                                    </p:animEffect>
                                  </p:childTnLst>
                                </p:cTn>
                              </p:par>
                            </p:childTnLst>
                          </p:cTn>
                        </p:par>
                        <p:par>
                          <p:cTn id="31" fill="hold">
                            <p:stCondLst>
                              <p:cond delay="750"/>
                            </p:stCondLst>
                            <p:childTnLst>
                              <p:par>
                                <p:cTn id="32" presetID="52" presetClass="entr" presetSubtype="0" fill="hold" grpId="0" nodeType="afterEffect">
                                  <p:stCondLst>
                                    <p:cond delay="0"/>
                                  </p:stCondLst>
                                  <p:childTnLst>
                                    <p:set>
                                      <p:cBhvr>
                                        <p:cTn id="33" dur="1" fill="hold">
                                          <p:stCondLst>
                                            <p:cond delay="0"/>
                                          </p:stCondLst>
                                        </p:cTn>
                                        <p:tgtEl>
                                          <p:spTgt spid="32"/>
                                        </p:tgtEl>
                                        <p:attrNameLst>
                                          <p:attrName>style.visibility</p:attrName>
                                        </p:attrNameLst>
                                      </p:cBhvr>
                                      <p:to>
                                        <p:strVal val="visible"/>
                                      </p:to>
                                    </p:set>
                                    <p:animScale>
                                      <p:cBhvr>
                                        <p:cTn id="34" dur="250" decel="50000" fill="hold">
                                          <p:stCondLst>
                                            <p:cond delay="0"/>
                                          </p:stCondLst>
                                        </p:cTn>
                                        <p:tgtEl>
                                          <p:spTgt spid="3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5" dur="250" decel="50000" fill="hold">
                                          <p:stCondLst>
                                            <p:cond delay="0"/>
                                          </p:stCondLst>
                                        </p:cTn>
                                        <p:tgtEl>
                                          <p:spTgt spid="32"/>
                                        </p:tgtEl>
                                        <p:attrNameLst>
                                          <p:attrName>ppt_x</p:attrName>
                                          <p:attrName>ppt_y</p:attrName>
                                        </p:attrNameLst>
                                      </p:cBhvr>
                                    </p:animMotion>
                                    <p:animEffect transition="in" filter="fade">
                                      <p:cBhvr>
                                        <p:cTn id="36" dur="250"/>
                                        <p:tgtEl>
                                          <p:spTgt spid="32"/>
                                        </p:tgtEl>
                                      </p:cBhvr>
                                    </p:animEffect>
                                  </p:childTnLst>
                                </p:cTn>
                              </p:par>
                            </p:childTnLst>
                          </p:cTn>
                        </p:par>
                        <p:par>
                          <p:cTn id="37" fill="hold">
                            <p:stCondLst>
                              <p:cond delay="1000"/>
                            </p:stCondLst>
                            <p:childTnLst>
                              <p:par>
                                <p:cTn id="38" presetID="52" presetClass="entr" presetSubtype="0" fill="hold" grpId="0" nodeType="afterEffect">
                                  <p:stCondLst>
                                    <p:cond delay="0"/>
                                  </p:stCondLst>
                                  <p:childTnLst>
                                    <p:set>
                                      <p:cBhvr>
                                        <p:cTn id="39" dur="1" fill="hold">
                                          <p:stCondLst>
                                            <p:cond delay="0"/>
                                          </p:stCondLst>
                                        </p:cTn>
                                        <p:tgtEl>
                                          <p:spTgt spid="33"/>
                                        </p:tgtEl>
                                        <p:attrNameLst>
                                          <p:attrName>style.visibility</p:attrName>
                                        </p:attrNameLst>
                                      </p:cBhvr>
                                      <p:to>
                                        <p:strVal val="visible"/>
                                      </p:to>
                                    </p:set>
                                    <p:animScale>
                                      <p:cBhvr>
                                        <p:cTn id="40" dur="250" decel="50000" fill="hold">
                                          <p:stCondLst>
                                            <p:cond delay="0"/>
                                          </p:stCondLst>
                                        </p:cTn>
                                        <p:tgtEl>
                                          <p:spTgt spid="3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1" dur="250" decel="50000" fill="hold">
                                          <p:stCondLst>
                                            <p:cond delay="0"/>
                                          </p:stCondLst>
                                        </p:cTn>
                                        <p:tgtEl>
                                          <p:spTgt spid="33"/>
                                        </p:tgtEl>
                                        <p:attrNameLst>
                                          <p:attrName>ppt_x</p:attrName>
                                          <p:attrName>ppt_y</p:attrName>
                                        </p:attrNameLst>
                                      </p:cBhvr>
                                    </p:animMotion>
                                    <p:animEffect transition="in" filter="fade">
                                      <p:cBhvr>
                                        <p:cTn id="42" dur="250"/>
                                        <p:tgtEl>
                                          <p:spTgt spid="33"/>
                                        </p:tgtEl>
                                      </p:cBhvr>
                                    </p:animEffect>
                                  </p:childTnLst>
                                </p:cTn>
                              </p:par>
                            </p:childTnLst>
                          </p:cTn>
                        </p:par>
                        <p:par>
                          <p:cTn id="43" fill="hold">
                            <p:stCondLst>
                              <p:cond delay="1250"/>
                            </p:stCondLst>
                            <p:childTnLst>
                              <p:par>
                                <p:cTn id="44" presetID="52" presetClass="entr" presetSubtype="0" fill="hold" grpId="0" nodeType="afterEffect">
                                  <p:stCondLst>
                                    <p:cond delay="0"/>
                                  </p:stCondLst>
                                  <p:childTnLst>
                                    <p:set>
                                      <p:cBhvr>
                                        <p:cTn id="45" dur="1" fill="hold">
                                          <p:stCondLst>
                                            <p:cond delay="0"/>
                                          </p:stCondLst>
                                        </p:cTn>
                                        <p:tgtEl>
                                          <p:spTgt spid="31"/>
                                        </p:tgtEl>
                                        <p:attrNameLst>
                                          <p:attrName>style.visibility</p:attrName>
                                        </p:attrNameLst>
                                      </p:cBhvr>
                                      <p:to>
                                        <p:strVal val="visible"/>
                                      </p:to>
                                    </p:set>
                                    <p:animScale>
                                      <p:cBhvr>
                                        <p:cTn id="46" dur="250" decel="50000" fill="hold">
                                          <p:stCondLst>
                                            <p:cond delay="0"/>
                                          </p:stCondLst>
                                        </p:cTn>
                                        <p:tgtEl>
                                          <p:spTgt spid="3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7" dur="250" decel="50000" fill="hold">
                                          <p:stCondLst>
                                            <p:cond delay="0"/>
                                          </p:stCondLst>
                                        </p:cTn>
                                        <p:tgtEl>
                                          <p:spTgt spid="31"/>
                                        </p:tgtEl>
                                        <p:attrNameLst>
                                          <p:attrName>ppt_x</p:attrName>
                                          <p:attrName>ppt_y</p:attrName>
                                        </p:attrNameLst>
                                      </p:cBhvr>
                                    </p:animMotion>
                                    <p:animEffect transition="in" filter="fade">
                                      <p:cBhvr>
                                        <p:cTn id="48" dur="250"/>
                                        <p:tgtEl>
                                          <p:spTgt spid="31"/>
                                        </p:tgtEl>
                                      </p:cBhvr>
                                    </p:animEffect>
                                  </p:childTnLst>
                                </p:cTn>
                              </p:par>
                            </p:childTnLst>
                          </p:cTn>
                        </p:par>
                      </p:childTnLst>
                    </p:cTn>
                  </p:par>
                  <p:par>
                    <p:cTn id="49" fill="hold">
                      <p:stCondLst>
                        <p:cond delay="indefinite"/>
                      </p:stCondLst>
                      <p:childTnLst>
                        <p:par>
                          <p:cTn id="50" fill="hold">
                            <p:stCondLst>
                              <p:cond delay="0"/>
                            </p:stCondLst>
                            <p:childTnLst>
                              <p:par>
                                <p:cTn id="51" presetID="10" presetClass="entr" presetSubtype="0" fill="hold" grpId="0" nodeType="clickEffect">
                                  <p:stCondLst>
                                    <p:cond delay="0"/>
                                  </p:stCondLst>
                                  <p:childTnLst>
                                    <p:set>
                                      <p:cBhvr>
                                        <p:cTn id="52" dur="1" fill="hold">
                                          <p:stCondLst>
                                            <p:cond delay="0"/>
                                          </p:stCondLst>
                                        </p:cTn>
                                        <p:tgtEl>
                                          <p:spTgt spid="34"/>
                                        </p:tgtEl>
                                        <p:attrNameLst>
                                          <p:attrName>style.visibility</p:attrName>
                                        </p:attrNameLst>
                                      </p:cBhvr>
                                      <p:to>
                                        <p:strVal val="visible"/>
                                      </p:to>
                                    </p:set>
                                    <p:animEffect transition="in" filter="fade">
                                      <p:cBhvr>
                                        <p:cTn id="53" dur="25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9" grpId="0">
        <p:bldAsOne/>
      </p:bldGraphic>
      <p:bldP spid="30" grpId="0" animBg="1"/>
      <p:bldP spid="31" grpId="0" animBg="1"/>
      <p:bldP spid="32" grpId="0" animBg="1"/>
      <p:bldP spid="33" grpId="0" animBg="1"/>
      <p:bldP spid="34" grpId="0"/>
      <p:bldP spid="36" grpId="0"/>
      <p:bldP spid="3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Oval 65"/>
          <p:cNvSpPr>
            <a:spLocks noChangeArrowheads="1"/>
          </p:cNvSpPr>
          <p:nvPr/>
        </p:nvSpPr>
        <p:spPr bwMode="auto">
          <a:xfrm>
            <a:off x="4319972" y="4626216"/>
            <a:ext cx="4374486" cy="117923"/>
          </a:xfrm>
          <a:prstGeom prst="ellipse">
            <a:avLst/>
          </a:prstGeom>
          <a:gradFill rotWithShape="1">
            <a:gsLst>
              <a:gs pos="0">
                <a:srgbClr val="EEECE1">
                  <a:gamma/>
                  <a:shade val="46275"/>
                  <a:invGamma/>
                </a:srgbClr>
              </a:gs>
              <a:gs pos="100000">
                <a:srgbClr val="EEECE1">
                  <a:alpha val="0"/>
                </a:srgbClr>
              </a:gs>
            </a:gsLst>
            <a:path path="shape">
              <a:fillToRect l="50000" t="50000" r="50000" b="50000"/>
            </a:path>
          </a:gradFill>
          <a:ln w="9525">
            <a:noFill/>
            <a:round/>
            <a:headEnd/>
            <a:tailEnd/>
          </a:ln>
          <a:effectLst/>
        </p:spPr>
        <p:txBody>
          <a:bodyPr wrap="none" lIns="68580" tIns="34290" rIns="68580" bIns="34290" anchor="ctr"/>
          <a:lstStyle/>
          <a:p>
            <a:pPr defTabSz="685800">
              <a:defRPr/>
            </a:pPr>
            <a:endParaRPr lang="zh-CN" altLang="en-US" sz="1400" kern="0" dirty="0">
              <a:solidFill>
                <a:sysClr val="windowText" lastClr="000000"/>
              </a:solidFill>
              <a:latin typeface="Arial" pitchFamily="34" charset="0"/>
              <a:ea typeface="宋体"/>
            </a:endParaRPr>
          </a:p>
        </p:txBody>
      </p:sp>
      <p:grpSp>
        <p:nvGrpSpPr>
          <p:cNvPr id="14" name="Group 13"/>
          <p:cNvGrpSpPr/>
          <p:nvPr/>
        </p:nvGrpSpPr>
        <p:grpSpPr>
          <a:xfrm>
            <a:off x="4739974" y="760365"/>
            <a:ext cx="3672407" cy="4143914"/>
            <a:chOff x="6510636" y="1013507"/>
            <a:chExt cx="4896543" cy="5523513"/>
          </a:xfrm>
        </p:grpSpPr>
        <p:sp>
          <p:nvSpPr>
            <p:cNvPr id="4" name="矩形 12"/>
            <p:cNvSpPr/>
            <p:nvPr/>
          </p:nvSpPr>
          <p:spPr>
            <a:xfrm>
              <a:off x="6536275" y="2686833"/>
              <a:ext cx="4251204" cy="394344"/>
            </a:xfrm>
            <a:custGeom>
              <a:avLst/>
              <a:gdLst>
                <a:gd name="connsiteX0" fmla="*/ 0 w 4462612"/>
                <a:gd name="connsiteY0" fmla="*/ 0 h 560203"/>
                <a:gd name="connsiteX1" fmla="*/ 4462612 w 4462612"/>
                <a:gd name="connsiteY1" fmla="*/ 0 h 560203"/>
                <a:gd name="connsiteX2" fmla="*/ 4462612 w 4462612"/>
                <a:gd name="connsiteY2" fmla="*/ 560203 h 560203"/>
                <a:gd name="connsiteX3" fmla="*/ 0 w 4462612"/>
                <a:gd name="connsiteY3" fmla="*/ 560203 h 560203"/>
                <a:gd name="connsiteX4" fmla="*/ 0 w 4462612"/>
                <a:gd name="connsiteY4" fmla="*/ 0 h 560203"/>
                <a:gd name="connsiteX0" fmla="*/ 0 w 4462612"/>
                <a:gd name="connsiteY0" fmla="*/ 0 h 560203"/>
                <a:gd name="connsiteX1" fmla="*/ 4462612 w 4462612"/>
                <a:gd name="connsiteY1" fmla="*/ 0 h 560203"/>
                <a:gd name="connsiteX2" fmla="*/ 3770951 w 4462612"/>
                <a:gd name="connsiteY2" fmla="*/ 548480 h 560203"/>
                <a:gd name="connsiteX3" fmla="*/ 0 w 4462612"/>
                <a:gd name="connsiteY3" fmla="*/ 560203 h 560203"/>
                <a:gd name="connsiteX4" fmla="*/ 0 w 4462612"/>
                <a:gd name="connsiteY4" fmla="*/ 0 h 560203"/>
                <a:gd name="connsiteX0" fmla="*/ 527539 w 4990151"/>
                <a:gd name="connsiteY0" fmla="*/ 0 h 571926"/>
                <a:gd name="connsiteX1" fmla="*/ 4990151 w 4990151"/>
                <a:gd name="connsiteY1" fmla="*/ 0 h 571926"/>
                <a:gd name="connsiteX2" fmla="*/ 4298490 w 4990151"/>
                <a:gd name="connsiteY2" fmla="*/ 548480 h 571926"/>
                <a:gd name="connsiteX3" fmla="*/ 0 w 4990151"/>
                <a:gd name="connsiteY3" fmla="*/ 571926 h 571926"/>
                <a:gd name="connsiteX4" fmla="*/ 527539 w 4990151"/>
                <a:gd name="connsiteY4" fmla="*/ 0 h 571926"/>
                <a:gd name="connsiteX0" fmla="*/ 527539 w 4990151"/>
                <a:gd name="connsiteY0" fmla="*/ 0 h 582700"/>
                <a:gd name="connsiteX1" fmla="*/ 4990151 w 4990151"/>
                <a:gd name="connsiteY1" fmla="*/ 0 h 582700"/>
                <a:gd name="connsiteX2" fmla="*/ 4285302 w 4990151"/>
                <a:gd name="connsiteY2" fmla="*/ 582700 h 582700"/>
                <a:gd name="connsiteX3" fmla="*/ 0 w 4990151"/>
                <a:gd name="connsiteY3" fmla="*/ 571926 h 582700"/>
                <a:gd name="connsiteX4" fmla="*/ 527539 w 4990151"/>
                <a:gd name="connsiteY4" fmla="*/ 0 h 5827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90151" h="582700">
                  <a:moveTo>
                    <a:pt x="527539" y="0"/>
                  </a:moveTo>
                  <a:lnTo>
                    <a:pt x="4990151" y="0"/>
                  </a:lnTo>
                  <a:lnTo>
                    <a:pt x="4285302" y="582700"/>
                  </a:lnTo>
                  <a:lnTo>
                    <a:pt x="0" y="571926"/>
                  </a:lnTo>
                  <a:lnTo>
                    <a:pt x="527539" y="0"/>
                  </a:lnTo>
                  <a:close/>
                </a:path>
              </a:pathLst>
            </a:custGeom>
            <a:solidFill>
              <a:schemeClr val="accent1">
                <a:lumMod val="75000"/>
              </a:schemeClr>
            </a:solidFill>
            <a:ln w="25400" cap="flat" cmpd="sng" algn="ctr">
              <a:noFill/>
              <a:prstDash val="solid"/>
            </a:ln>
            <a:effectLst/>
          </p:spPr>
          <p:txBody>
            <a:bodyPr rtlCol="0" anchor="ctr"/>
            <a:lstStyle/>
            <a:p>
              <a:pPr algn="ctr" defTabSz="685800">
                <a:defRPr/>
              </a:pPr>
              <a:endParaRPr lang="zh-CN" altLang="en-US" sz="1400" kern="0" dirty="0">
                <a:solidFill>
                  <a:sysClr val="window" lastClr="FFFFFF"/>
                </a:solidFill>
                <a:latin typeface="Calibri"/>
                <a:ea typeface="宋体"/>
              </a:endParaRPr>
            </a:p>
          </p:txBody>
        </p:sp>
        <p:sp>
          <p:nvSpPr>
            <p:cNvPr id="5" name="矩形 1"/>
            <p:cNvSpPr/>
            <p:nvPr/>
          </p:nvSpPr>
          <p:spPr>
            <a:xfrm>
              <a:off x="6510636" y="1283307"/>
              <a:ext cx="4276843" cy="1403525"/>
            </a:xfrm>
            <a:custGeom>
              <a:avLst/>
              <a:gdLst/>
              <a:ahLst/>
              <a:cxnLst/>
              <a:rect l="l" t="t" r="r" b="b"/>
              <a:pathLst>
                <a:path w="3949630" h="1296144">
                  <a:moveTo>
                    <a:pt x="1437549" y="0"/>
                  </a:moveTo>
                  <a:lnTo>
                    <a:pt x="3517142" y="0"/>
                  </a:lnTo>
                  <a:lnTo>
                    <a:pt x="3949630" y="1296144"/>
                  </a:lnTo>
                  <a:lnTo>
                    <a:pt x="0" y="1296144"/>
                  </a:lnTo>
                  <a:lnTo>
                    <a:pt x="0" y="1284651"/>
                  </a:lnTo>
                  <a:close/>
                </a:path>
              </a:pathLst>
            </a:custGeom>
            <a:solidFill>
              <a:schemeClr val="accent1"/>
            </a:solidFill>
            <a:ln w="25400" cap="flat" cmpd="sng" algn="ctr">
              <a:noFill/>
              <a:prstDash val="solid"/>
            </a:ln>
            <a:effectLst/>
          </p:spPr>
          <p:txBody>
            <a:bodyPr rtlCol="0" anchor="ctr"/>
            <a:lstStyle/>
            <a:p>
              <a:pPr algn="ctr" defTabSz="685800">
                <a:defRPr/>
              </a:pPr>
              <a:endParaRPr lang="zh-CN" altLang="en-US" sz="1400" kern="0" dirty="0">
                <a:solidFill>
                  <a:sysClr val="window" lastClr="FFFFFF"/>
                </a:solidFill>
                <a:latin typeface="Calibri"/>
                <a:ea typeface="宋体"/>
              </a:endParaRPr>
            </a:p>
          </p:txBody>
        </p:sp>
        <p:sp>
          <p:nvSpPr>
            <p:cNvPr id="6" name="矩形 4"/>
            <p:cNvSpPr/>
            <p:nvPr/>
          </p:nvSpPr>
          <p:spPr>
            <a:xfrm>
              <a:off x="6536275" y="3062378"/>
              <a:ext cx="4844833" cy="1403525"/>
            </a:xfrm>
            <a:custGeom>
              <a:avLst/>
              <a:gdLst/>
              <a:ahLst/>
              <a:cxnLst/>
              <a:rect l="l" t="t" r="r" b="b"/>
              <a:pathLst>
                <a:path w="4474164" h="1296144">
                  <a:moveTo>
                    <a:pt x="0" y="0"/>
                  </a:moveTo>
                  <a:lnTo>
                    <a:pt x="4041676" y="0"/>
                  </a:lnTo>
                  <a:lnTo>
                    <a:pt x="4474164" y="1296144"/>
                  </a:lnTo>
                  <a:lnTo>
                    <a:pt x="432489" y="1296144"/>
                  </a:lnTo>
                  <a:close/>
                </a:path>
              </a:pathLst>
            </a:custGeom>
            <a:solidFill>
              <a:schemeClr val="accent2"/>
            </a:solidFill>
            <a:ln w="25400" cap="flat" cmpd="sng" algn="ctr">
              <a:noFill/>
              <a:prstDash val="solid"/>
            </a:ln>
            <a:effectLst/>
          </p:spPr>
          <p:txBody>
            <a:bodyPr rtlCol="0" anchor="ctr"/>
            <a:lstStyle/>
            <a:p>
              <a:pPr algn="ctr" defTabSz="685800">
                <a:defRPr/>
              </a:pPr>
              <a:endParaRPr lang="zh-CN" altLang="en-US" sz="1400" kern="0" dirty="0">
                <a:solidFill>
                  <a:sysClr val="window" lastClr="FFFFFF"/>
                </a:solidFill>
                <a:latin typeface="Calibri"/>
                <a:ea typeface="宋体"/>
              </a:endParaRPr>
            </a:p>
          </p:txBody>
        </p:sp>
        <p:sp>
          <p:nvSpPr>
            <p:cNvPr id="7" name="矩形 5"/>
            <p:cNvSpPr/>
            <p:nvPr/>
          </p:nvSpPr>
          <p:spPr>
            <a:xfrm>
              <a:off x="7129905" y="4841450"/>
              <a:ext cx="4277274" cy="1403525"/>
            </a:xfrm>
            <a:custGeom>
              <a:avLst/>
              <a:gdLst/>
              <a:ahLst/>
              <a:cxnLst/>
              <a:rect l="l" t="t" r="r" b="b"/>
              <a:pathLst>
                <a:path w="3950028" h="1296144">
                  <a:moveTo>
                    <a:pt x="0" y="0"/>
                  </a:moveTo>
                  <a:lnTo>
                    <a:pt x="3950028" y="0"/>
                  </a:lnTo>
                  <a:lnTo>
                    <a:pt x="2499617" y="1296144"/>
                  </a:lnTo>
                  <a:lnTo>
                    <a:pt x="432488" y="1296144"/>
                  </a:lnTo>
                  <a:close/>
                </a:path>
              </a:pathLst>
            </a:custGeom>
            <a:solidFill>
              <a:schemeClr val="accent3"/>
            </a:solidFill>
            <a:ln w="25400" cap="flat" cmpd="sng" algn="ctr">
              <a:noFill/>
              <a:prstDash val="solid"/>
            </a:ln>
            <a:effectLst/>
          </p:spPr>
          <p:txBody>
            <a:bodyPr rtlCol="0" anchor="ctr"/>
            <a:lstStyle/>
            <a:p>
              <a:pPr algn="ctr" defTabSz="685800">
                <a:defRPr/>
              </a:pPr>
              <a:endParaRPr lang="zh-CN" altLang="en-US" sz="1400" kern="0" dirty="0">
                <a:solidFill>
                  <a:sysClr val="window" lastClr="FFFFFF"/>
                </a:solidFill>
                <a:latin typeface="Calibri"/>
                <a:ea typeface="宋体"/>
              </a:endParaRPr>
            </a:p>
          </p:txBody>
        </p:sp>
        <p:sp>
          <p:nvSpPr>
            <p:cNvPr id="8" name="矩形 12"/>
            <p:cNvSpPr/>
            <p:nvPr/>
          </p:nvSpPr>
          <p:spPr>
            <a:xfrm>
              <a:off x="7126670" y="4465903"/>
              <a:ext cx="4251204" cy="386783"/>
            </a:xfrm>
            <a:custGeom>
              <a:avLst/>
              <a:gdLst>
                <a:gd name="connsiteX0" fmla="*/ 0 w 4462612"/>
                <a:gd name="connsiteY0" fmla="*/ 0 h 560203"/>
                <a:gd name="connsiteX1" fmla="*/ 4462612 w 4462612"/>
                <a:gd name="connsiteY1" fmla="*/ 0 h 560203"/>
                <a:gd name="connsiteX2" fmla="*/ 4462612 w 4462612"/>
                <a:gd name="connsiteY2" fmla="*/ 560203 h 560203"/>
                <a:gd name="connsiteX3" fmla="*/ 0 w 4462612"/>
                <a:gd name="connsiteY3" fmla="*/ 560203 h 560203"/>
                <a:gd name="connsiteX4" fmla="*/ 0 w 4462612"/>
                <a:gd name="connsiteY4" fmla="*/ 0 h 560203"/>
                <a:gd name="connsiteX0" fmla="*/ 0 w 4462612"/>
                <a:gd name="connsiteY0" fmla="*/ 0 h 560203"/>
                <a:gd name="connsiteX1" fmla="*/ 4462612 w 4462612"/>
                <a:gd name="connsiteY1" fmla="*/ 0 h 560203"/>
                <a:gd name="connsiteX2" fmla="*/ 3770951 w 4462612"/>
                <a:gd name="connsiteY2" fmla="*/ 548480 h 560203"/>
                <a:gd name="connsiteX3" fmla="*/ 0 w 4462612"/>
                <a:gd name="connsiteY3" fmla="*/ 560203 h 560203"/>
                <a:gd name="connsiteX4" fmla="*/ 0 w 4462612"/>
                <a:gd name="connsiteY4" fmla="*/ 0 h 560203"/>
                <a:gd name="connsiteX0" fmla="*/ 527539 w 4990151"/>
                <a:gd name="connsiteY0" fmla="*/ 0 h 571926"/>
                <a:gd name="connsiteX1" fmla="*/ 4990151 w 4990151"/>
                <a:gd name="connsiteY1" fmla="*/ 0 h 571926"/>
                <a:gd name="connsiteX2" fmla="*/ 4298490 w 4990151"/>
                <a:gd name="connsiteY2" fmla="*/ 548480 h 571926"/>
                <a:gd name="connsiteX3" fmla="*/ 0 w 4990151"/>
                <a:gd name="connsiteY3" fmla="*/ 571926 h 571926"/>
                <a:gd name="connsiteX4" fmla="*/ 527539 w 4990151"/>
                <a:gd name="connsiteY4" fmla="*/ 0 h 571926"/>
                <a:gd name="connsiteX0" fmla="*/ 527539 w 4990151"/>
                <a:gd name="connsiteY0" fmla="*/ 0 h 582700"/>
                <a:gd name="connsiteX1" fmla="*/ 4990151 w 4990151"/>
                <a:gd name="connsiteY1" fmla="*/ 0 h 582700"/>
                <a:gd name="connsiteX2" fmla="*/ 4285302 w 4990151"/>
                <a:gd name="connsiteY2" fmla="*/ 582700 h 582700"/>
                <a:gd name="connsiteX3" fmla="*/ 0 w 4990151"/>
                <a:gd name="connsiteY3" fmla="*/ 571926 h 582700"/>
                <a:gd name="connsiteX4" fmla="*/ 527539 w 4990151"/>
                <a:gd name="connsiteY4" fmla="*/ 0 h 5827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90151" h="582700">
                  <a:moveTo>
                    <a:pt x="527539" y="0"/>
                  </a:moveTo>
                  <a:lnTo>
                    <a:pt x="4990151" y="0"/>
                  </a:lnTo>
                  <a:lnTo>
                    <a:pt x="4285302" y="582700"/>
                  </a:lnTo>
                  <a:lnTo>
                    <a:pt x="0" y="571926"/>
                  </a:lnTo>
                  <a:lnTo>
                    <a:pt x="527539" y="0"/>
                  </a:lnTo>
                  <a:close/>
                </a:path>
              </a:pathLst>
            </a:custGeom>
            <a:solidFill>
              <a:schemeClr val="accent2">
                <a:lumMod val="75000"/>
              </a:schemeClr>
            </a:solidFill>
            <a:ln w="25400" cap="flat" cmpd="sng" algn="ctr">
              <a:noFill/>
              <a:prstDash val="solid"/>
            </a:ln>
            <a:effectLst/>
          </p:spPr>
          <p:txBody>
            <a:bodyPr rtlCol="0" anchor="ctr"/>
            <a:lstStyle/>
            <a:p>
              <a:pPr algn="ctr" defTabSz="685800">
                <a:defRPr/>
              </a:pPr>
              <a:endParaRPr lang="zh-CN" altLang="en-US" sz="1400" kern="0" dirty="0">
                <a:solidFill>
                  <a:sysClr val="window" lastClr="FFFFFF"/>
                </a:solidFill>
                <a:latin typeface="Calibri"/>
                <a:ea typeface="宋体"/>
              </a:endParaRPr>
            </a:p>
          </p:txBody>
        </p:sp>
        <p:sp>
          <p:nvSpPr>
            <p:cNvPr id="10" name="TextBox 9"/>
            <p:cNvSpPr txBox="1"/>
            <p:nvPr/>
          </p:nvSpPr>
          <p:spPr>
            <a:xfrm>
              <a:off x="7458463" y="1013507"/>
              <a:ext cx="833868" cy="2043005"/>
            </a:xfrm>
            <a:prstGeom prst="rect">
              <a:avLst/>
            </a:prstGeom>
            <a:noFill/>
          </p:spPr>
          <p:txBody>
            <a:bodyPr wrap="square" rtlCol="0">
              <a:spAutoFit/>
            </a:bodyPr>
            <a:lstStyle/>
            <a:p>
              <a:pPr algn="ctr" defTabSz="685800">
                <a:lnSpc>
                  <a:spcPct val="130000"/>
                </a:lnSpc>
                <a:defRPr/>
              </a:pPr>
              <a:r>
                <a:rPr lang="en-US" altLang="zh-CN" sz="7200" b="1" kern="0" dirty="0">
                  <a:solidFill>
                    <a:sysClr val="window" lastClr="FFFFFF"/>
                  </a:solidFill>
                  <a:effectLst>
                    <a:innerShdw blurRad="63500" dist="50800" dir="13500000">
                      <a:prstClr val="black">
                        <a:alpha val="50000"/>
                      </a:prstClr>
                    </a:innerShdw>
                  </a:effectLst>
                  <a:latin typeface="+mj-lt"/>
                  <a:ea typeface="微软雅黑" pitchFamily="34" charset="-122"/>
                </a:rPr>
                <a:t>1</a:t>
              </a:r>
              <a:endParaRPr lang="zh-CN" altLang="en-US" sz="7200" b="1" kern="0" dirty="0">
                <a:solidFill>
                  <a:sysClr val="window" lastClr="FFFFFF"/>
                </a:solidFill>
                <a:effectLst>
                  <a:innerShdw blurRad="63500" dist="50800" dir="13500000">
                    <a:prstClr val="black">
                      <a:alpha val="50000"/>
                    </a:prstClr>
                  </a:innerShdw>
                </a:effectLst>
                <a:latin typeface="+mj-lt"/>
                <a:ea typeface="微软雅黑" pitchFamily="34" charset="-122"/>
              </a:endParaRPr>
            </a:p>
          </p:txBody>
        </p:sp>
        <p:sp>
          <p:nvSpPr>
            <p:cNvPr id="11" name="TextBox 10"/>
            <p:cNvSpPr txBox="1"/>
            <p:nvPr/>
          </p:nvSpPr>
          <p:spPr>
            <a:xfrm>
              <a:off x="7014692" y="2722002"/>
              <a:ext cx="833868" cy="2043005"/>
            </a:xfrm>
            <a:prstGeom prst="rect">
              <a:avLst/>
            </a:prstGeom>
            <a:noFill/>
          </p:spPr>
          <p:txBody>
            <a:bodyPr wrap="square" rtlCol="0">
              <a:spAutoFit/>
            </a:bodyPr>
            <a:lstStyle/>
            <a:p>
              <a:pPr algn="ctr" defTabSz="685800">
                <a:lnSpc>
                  <a:spcPct val="130000"/>
                </a:lnSpc>
                <a:defRPr/>
              </a:pPr>
              <a:r>
                <a:rPr lang="en-US" altLang="zh-CN" sz="7200" b="1" kern="0" dirty="0">
                  <a:solidFill>
                    <a:sysClr val="window" lastClr="FFFFFF"/>
                  </a:solidFill>
                  <a:effectLst>
                    <a:innerShdw blurRad="63500" dist="50800" dir="13500000">
                      <a:prstClr val="black">
                        <a:alpha val="50000"/>
                      </a:prstClr>
                    </a:innerShdw>
                  </a:effectLst>
                  <a:latin typeface="+mj-lt"/>
                  <a:ea typeface="微软雅黑" pitchFamily="34" charset="-122"/>
                </a:rPr>
                <a:t>2</a:t>
              </a:r>
              <a:endParaRPr lang="zh-CN" altLang="en-US" sz="7200" b="1" kern="0" dirty="0">
                <a:solidFill>
                  <a:sysClr val="window" lastClr="FFFFFF"/>
                </a:solidFill>
                <a:effectLst>
                  <a:innerShdw blurRad="63500" dist="50800" dir="13500000">
                    <a:prstClr val="black">
                      <a:alpha val="50000"/>
                    </a:prstClr>
                  </a:innerShdw>
                </a:effectLst>
                <a:latin typeface="+mj-lt"/>
                <a:ea typeface="微软雅黑" pitchFamily="34" charset="-122"/>
              </a:endParaRPr>
            </a:p>
          </p:txBody>
        </p:sp>
        <p:sp>
          <p:nvSpPr>
            <p:cNvPr id="12" name="TextBox 11"/>
            <p:cNvSpPr txBox="1"/>
            <p:nvPr/>
          </p:nvSpPr>
          <p:spPr>
            <a:xfrm>
              <a:off x="7458463" y="4494015"/>
              <a:ext cx="833868" cy="2043005"/>
            </a:xfrm>
            <a:prstGeom prst="rect">
              <a:avLst/>
            </a:prstGeom>
            <a:noFill/>
          </p:spPr>
          <p:txBody>
            <a:bodyPr wrap="square" rtlCol="0">
              <a:spAutoFit/>
            </a:bodyPr>
            <a:lstStyle/>
            <a:p>
              <a:pPr algn="ctr" defTabSz="685800">
                <a:lnSpc>
                  <a:spcPct val="130000"/>
                </a:lnSpc>
                <a:defRPr/>
              </a:pPr>
              <a:r>
                <a:rPr lang="en-US" altLang="zh-CN" sz="7200" b="1" kern="0" dirty="0">
                  <a:solidFill>
                    <a:sysClr val="window" lastClr="FFFFFF"/>
                  </a:solidFill>
                  <a:effectLst>
                    <a:innerShdw blurRad="63500" dist="50800" dir="13500000">
                      <a:prstClr val="black">
                        <a:alpha val="50000"/>
                      </a:prstClr>
                    </a:innerShdw>
                  </a:effectLst>
                  <a:latin typeface="+mj-lt"/>
                  <a:ea typeface="微软雅黑" pitchFamily="34" charset="-122"/>
                </a:rPr>
                <a:t>3</a:t>
              </a:r>
              <a:endParaRPr lang="zh-CN" altLang="en-US" sz="7200" b="1" kern="0" dirty="0">
                <a:solidFill>
                  <a:sysClr val="window" lastClr="FFFFFF"/>
                </a:solidFill>
                <a:effectLst>
                  <a:innerShdw blurRad="63500" dist="50800" dir="13500000">
                    <a:prstClr val="black">
                      <a:alpha val="50000"/>
                    </a:prstClr>
                  </a:innerShdw>
                </a:effectLst>
                <a:latin typeface="+mj-lt"/>
                <a:ea typeface="微软雅黑" pitchFamily="34" charset="-122"/>
              </a:endParaRPr>
            </a:p>
          </p:txBody>
        </p:sp>
        <p:sp>
          <p:nvSpPr>
            <p:cNvPr id="13" name="TextBox 12"/>
            <p:cNvSpPr txBox="1"/>
            <p:nvPr/>
          </p:nvSpPr>
          <p:spPr>
            <a:xfrm>
              <a:off x="8112223" y="1289810"/>
              <a:ext cx="1988967" cy="369218"/>
            </a:xfrm>
            <a:prstGeom prst="rect">
              <a:avLst/>
            </a:prstGeom>
            <a:noFill/>
          </p:spPr>
          <p:txBody>
            <a:bodyPr wrap="square" rtlCol="0">
              <a:spAutoFit/>
            </a:bodyPr>
            <a:lstStyle/>
            <a:p>
              <a:pPr algn="ctr" fontAlgn="base">
                <a:spcBef>
                  <a:spcPct val="0"/>
                </a:spcBef>
                <a:spcAft>
                  <a:spcPct val="0"/>
                </a:spcAft>
              </a:pPr>
              <a:r>
                <a:rPr lang="zh-CN" altLang="en-US" sz="1200" dirty="0">
                  <a:solidFill>
                    <a:schemeClr val="bg1"/>
                  </a:solidFill>
                  <a:latin typeface="微软雅黑" pitchFamily="34" charset="-122"/>
                  <a:ea typeface="微软雅黑" pitchFamily="34" charset="-122"/>
                  <a:sym typeface="方正兰亭黑_GBK" panose="02000000000000000000" pitchFamily="2" charset="-122"/>
                </a:rPr>
                <a:t>添加标题</a:t>
              </a:r>
              <a:endParaRPr lang="en-US" altLang="zh-CN" sz="1200" dirty="0">
                <a:solidFill>
                  <a:schemeClr val="bg1"/>
                </a:solidFill>
                <a:latin typeface="微软雅黑" pitchFamily="34" charset="-122"/>
                <a:ea typeface="微软雅黑" pitchFamily="34" charset="-122"/>
                <a:sym typeface="方正兰亭黑_GBK" panose="02000000000000000000" pitchFamily="2" charset="-122"/>
              </a:endParaRPr>
            </a:p>
          </p:txBody>
        </p:sp>
        <p:sp>
          <p:nvSpPr>
            <p:cNvPr id="15" name="TextBox 14"/>
            <p:cNvSpPr txBox="1"/>
            <p:nvPr/>
          </p:nvSpPr>
          <p:spPr>
            <a:xfrm>
              <a:off x="7854664" y="3091789"/>
              <a:ext cx="2288721" cy="369218"/>
            </a:xfrm>
            <a:prstGeom prst="rect">
              <a:avLst/>
            </a:prstGeom>
            <a:noFill/>
          </p:spPr>
          <p:txBody>
            <a:bodyPr wrap="square" rtlCol="0">
              <a:spAutoFit/>
            </a:bodyPr>
            <a:lstStyle/>
            <a:p>
              <a:pPr algn="ctr" fontAlgn="base">
                <a:spcBef>
                  <a:spcPct val="0"/>
                </a:spcBef>
                <a:spcAft>
                  <a:spcPct val="0"/>
                </a:spcAft>
              </a:pPr>
              <a:r>
                <a:rPr lang="zh-CN" altLang="en-US" sz="1200" dirty="0">
                  <a:solidFill>
                    <a:schemeClr val="bg1"/>
                  </a:solidFill>
                  <a:latin typeface="微软雅黑" pitchFamily="34" charset="-122"/>
                  <a:ea typeface="微软雅黑" pitchFamily="34" charset="-122"/>
                  <a:sym typeface="方正兰亭黑_GBK" panose="02000000000000000000" pitchFamily="2" charset="-122"/>
                </a:rPr>
                <a:t>添加标题</a:t>
              </a:r>
              <a:endParaRPr lang="en-US" altLang="zh-CN" sz="1200" dirty="0">
                <a:solidFill>
                  <a:schemeClr val="bg1"/>
                </a:solidFill>
                <a:latin typeface="微软雅黑" pitchFamily="34" charset="-122"/>
                <a:ea typeface="微软雅黑" pitchFamily="34" charset="-122"/>
                <a:sym typeface="方正兰亭黑_GBK" panose="02000000000000000000" pitchFamily="2" charset="-122"/>
              </a:endParaRPr>
            </a:p>
          </p:txBody>
        </p:sp>
        <p:sp>
          <p:nvSpPr>
            <p:cNvPr id="16" name="TextBox 15"/>
            <p:cNvSpPr txBox="1"/>
            <p:nvPr/>
          </p:nvSpPr>
          <p:spPr>
            <a:xfrm>
              <a:off x="8382843" y="4860320"/>
              <a:ext cx="1844949" cy="369218"/>
            </a:xfrm>
            <a:prstGeom prst="rect">
              <a:avLst/>
            </a:prstGeom>
            <a:noFill/>
          </p:spPr>
          <p:txBody>
            <a:bodyPr wrap="square" rtlCol="0">
              <a:spAutoFit/>
            </a:bodyPr>
            <a:lstStyle/>
            <a:p>
              <a:pPr algn="ctr" fontAlgn="base">
                <a:spcBef>
                  <a:spcPct val="0"/>
                </a:spcBef>
                <a:spcAft>
                  <a:spcPct val="0"/>
                </a:spcAft>
              </a:pPr>
              <a:r>
                <a:rPr lang="zh-CN" altLang="en-US" sz="1200" dirty="0">
                  <a:solidFill>
                    <a:schemeClr val="bg1"/>
                  </a:solidFill>
                  <a:latin typeface="微软雅黑" pitchFamily="34" charset="-122"/>
                  <a:ea typeface="微软雅黑" pitchFamily="34" charset="-122"/>
                  <a:sym typeface="方正兰亭黑_GBK" panose="02000000000000000000" pitchFamily="2" charset="-122"/>
                </a:rPr>
                <a:t>添加标题</a:t>
              </a:r>
              <a:endParaRPr lang="en-US" altLang="zh-CN" sz="1200" dirty="0">
                <a:solidFill>
                  <a:schemeClr val="bg1"/>
                </a:solidFill>
                <a:latin typeface="微软雅黑" pitchFamily="34" charset="-122"/>
                <a:ea typeface="微软雅黑" pitchFamily="34" charset="-122"/>
                <a:sym typeface="方正兰亭黑_GBK" panose="02000000000000000000" pitchFamily="2" charset="-122"/>
              </a:endParaRPr>
            </a:p>
          </p:txBody>
        </p:sp>
        <p:sp>
          <p:nvSpPr>
            <p:cNvPr id="19" name="Rectangle 18"/>
            <p:cNvSpPr/>
            <p:nvPr/>
          </p:nvSpPr>
          <p:spPr>
            <a:xfrm>
              <a:off x="7776185" y="3488084"/>
              <a:ext cx="2632543" cy="676899"/>
            </a:xfrm>
            <a:prstGeom prst="rect">
              <a:avLst/>
            </a:prstGeom>
          </p:spPr>
          <p:txBody>
            <a:bodyPr wrap="square">
              <a:spAutoFit/>
            </a:bodyPr>
            <a:lstStyle/>
            <a:p>
              <a:pPr algn="just"/>
              <a:r>
                <a:rPr lang="zh-CN" altLang="en-US" sz="900" dirty="0">
                  <a:solidFill>
                    <a:schemeClr val="bg1"/>
                  </a:solidFill>
                  <a:latin typeface="微软雅黑" pitchFamily="34" charset="-122"/>
                  <a:ea typeface="微软雅黑" pitchFamily="34" charset="-122"/>
                </a:rPr>
                <a:t>在此框中选择粘贴，并选择只保留文字。您的内容打在这里，或者通过复制您的</a:t>
              </a:r>
              <a:endParaRPr lang="en-GB" altLang="zh-CN" sz="900" dirty="0">
                <a:solidFill>
                  <a:schemeClr val="bg1"/>
                </a:solidFill>
                <a:latin typeface="微软雅黑" pitchFamily="34" charset="-122"/>
                <a:ea typeface="微软雅黑" pitchFamily="34" charset="-122"/>
              </a:endParaRPr>
            </a:p>
          </p:txBody>
        </p:sp>
        <p:sp>
          <p:nvSpPr>
            <p:cNvPr id="20" name="Rectangle 19"/>
            <p:cNvSpPr/>
            <p:nvPr/>
          </p:nvSpPr>
          <p:spPr>
            <a:xfrm>
              <a:off x="8160347" y="1711623"/>
              <a:ext cx="2321668" cy="676899"/>
            </a:xfrm>
            <a:prstGeom prst="rect">
              <a:avLst/>
            </a:prstGeom>
          </p:spPr>
          <p:txBody>
            <a:bodyPr wrap="square">
              <a:spAutoFit/>
            </a:bodyPr>
            <a:lstStyle/>
            <a:p>
              <a:pPr algn="just"/>
              <a:r>
                <a:rPr lang="zh-CN" altLang="en-US" sz="900" dirty="0">
                  <a:solidFill>
                    <a:schemeClr val="bg1"/>
                  </a:solidFill>
                  <a:latin typeface="微软雅黑" pitchFamily="34" charset="-122"/>
                  <a:ea typeface="微软雅黑" pitchFamily="34" charset="-122"/>
                </a:rPr>
                <a:t>在此框中选择粘贴，并选择只保留文字。您的内容打在这里，或者通过复制您的</a:t>
              </a:r>
              <a:endParaRPr lang="en-GB" altLang="zh-CN" sz="900" dirty="0">
                <a:solidFill>
                  <a:schemeClr val="bg1"/>
                </a:solidFill>
                <a:latin typeface="微软雅黑" pitchFamily="34" charset="-122"/>
                <a:ea typeface="微软雅黑" pitchFamily="34" charset="-122"/>
              </a:endParaRPr>
            </a:p>
          </p:txBody>
        </p:sp>
        <p:sp>
          <p:nvSpPr>
            <p:cNvPr id="21" name="Rectangle 20"/>
            <p:cNvSpPr/>
            <p:nvPr/>
          </p:nvSpPr>
          <p:spPr>
            <a:xfrm>
              <a:off x="8213851" y="5215098"/>
              <a:ext cx="2321668" cy="676899"/>
            </a:xfrm>
            <a:prstGeom prst="rect">
              <a:avLst/>
            </a:prstGeom>
          </p:spPr>
          <p:txBody>
            <a:bodyPr wrap="square">
              <a:spAutoFit/>
            </a:bodyPr>
            <a:lstStyle/>
            <a:p>
              <a:pPr algn="just"/>
              <a:r>
                <a:rPr lang="zh-CN" altLang="en-US" sz="900" dirty="0">
                  <a:solidFill>
                    <a:schemeClr val="bg1"/>
                  </a:solidFill>
                  <a:latin typeface="微软雅黑" pitchFamily="34" charset="-122"/>
                  <a:ea typeface="微软雅黑" pitchFamily="34" charset="-122"/>
                </a:rPr>
                <a:t>在此框中选择粘贴，并选择只保留文字。您的内容打在这里，或者通过复制您的</a:t>
              </a:r>
              <a:endParaRPr lang="en-GB" altLang="zh-CN" sz="900" dirty="0">
                <a:solidFill>
                  <a:schemeClr val="bg1"/>
                </a:solidFill>
                <a:latin typeface="微软雅黑" pitchFamily="34" charset="-122"/>
                <a:ea typeface="微软雅黑" pitchFamily="34" charset="-122"/>
              </a:endParaRPr>
            </a:p>
          </p:txBody>
        </p:sp>
      </p:grpSp>
      <p:grpSp>
        <p:nvGrpSpPr>
          <p:cNvPr id="17" name="Group 23"/>
          <p:cNvGrpSpPr/>
          <p:nvPr/>
        </p:nvGrpSpPr>
        <p:grpSpPr>
          <a:xfrm>
            <a:off x="822672" y="3051241"/>
            <a:ext cx="383084" cy="383857"/>
            <a:chOff x="9145588" y="4435475"/>
            <a:chExt cx="464344" cy="465138"/>
          </a:xfrm>
          <a:solidFill>
            <a:schemeClr val="accent3"/>
          </a:solidFill>
        </p:grpSpPr>
        <p:sp>
          <p:nvSpPr>
            <p:cNvPr id="25" name="AutoShape 7"/>
            <p:cNvSpPr>
              <a:spLocks/>
            </p:cNvSpPr>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dirty="0">
                <a:sym typeface="Gill Sans" charset="0"/>
              </a:endParaRPr>
            </a:p>
          </p:txBody>
        </p:sp>
        <p:sp>
          <p:nvSpPr>
            <p:cNvPr id="26" name="AutoShape 8"/>
            <p:cNvSpPr>
              <a:spLocks/>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dirty="0">
                <a:sym typeface="Gill Sans" charset="0"/>
              </a:endParaRPr>
            </a:p>
          </p:txBody>
        </p:sp>
        <p:sp>
          <p:nvSpPr>
            <p:cNvPr id="27" name="AutoShape 9"/>
            <p:cNvSpPr>
              <a:spLocks/>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dirty="0">
                <a:sym typeface="Gill Sans" charset="0"/>
              </a:endParaRPr>
            </a:p>
          </p:txBody>
        </p:sp>
        <p:sp>
          <p:nvSpPr>
            <p:cNvPr id="28" name="AutoShape 10"/>
            <p:cNvSpPr>
              <a:spLocks/>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dirty="0">
                <a:sym typeface="Gill Sans" charset="0"/>
              </a:endParaRPr>
            </a:p>
          </p:txBody>
        </p:sp>
        <p:sp>
          <p:nvSpPr>
            <p:cNvPr id="29" name="AutoShape 11"/>
            <p:cNvSpPr>
              <a:spLocks/>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dirty="0">
                <a:sym typeface="Gill Sans" charset="0"/>
              </a:endParaRPr>
            </a:p>
          </p:txBody>
        </p:sp>
        <p:sp>
          <p:nvSpPr>
            <p:cNvPr id="30" name="AutoShape 12"/>
            <p:cNvSpPr>
              <a:spLocks/>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dirty="0">
                <a:sym typeface="Gill Sans" charset="0"/>
              </a:endParaRPr>
            </a:p>
          </p:txBody>
        </p:sp>
        <p:sp>
          <p:nvSpPr>
            <p:cNvPr id="31" name="AutoShape 13"/>
            <p:cNvSpPr>
              <a:spLocks/>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dirty="0">
                <a:sym typeface="Gill Sans" charset="0"/>
              </a:endParaRPr>
            </a:p>
          </p:txBody>
        </p:sp>
        <p:sp>
          <p:nvSpPr>
            <p:cNvPr id="32" name="AutoShape 14"/>
            <p:cNvSpPr>
              <a:spLocks/>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dirty="0">
                <a:sym typeface="Gill Sans" charset="0"/>
              </a:endParaRPr>
            </a:p>
          </p:txBody>
        </p:sp>
        <p:sp>
          <p:nvSpPr>
            <p:cNvPr id="33" name="AutoShape 15"/>
            <p:cNvSpPr>
              <a:spLocks/>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dirty="0">
                <a:sym typeface="Gill Sans" charset="0"/>
              </a:endParaRPr>
            </a:p>
          </p:txBody>
        </p:sp>
      </p:grpSp>
      <p:grpSp>
        <p:nvGrpSpPr>
          <p:cNvPr id="18" name="Group 33"/>
          <p:cNvGrpSpPr/>
          <p:nvPr/>
        </p:nvGrpSpPr>
        <p:grpSpPr>
          <a:xfrm>
            <a:off x="822672" y="3938030"/>
            <a:ext cx="383739" cy="322938"/>
            <a:chOff x="5368132" y="2625725"/>
            <a:chExt cx="465138" cy="391319"/>
          </a:xfrm>
          <a:solidFill>
            <a:schemeClr val="accent4"/>
          </a:solidFill>
        </p:grpSpPr>
        <p:sp>
          <p:nvSpPr>
            <p:cNvPr id="35" name="AutoShape 120"/>
            <p:cNvSpPr>
              <a:spLocks/>
            </p:cNvSpPr>
            <p:nvPr/>
          </p:nvSpPr>
          <p:spPr bwMode="auto">
            <a:xfrm>
              <a:off x="5484813" y="2727325"/>
              <a:ext cx="231775" cy="231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dirty="0">
                <a:solidFill>
                  <a:srgbClr val="FFFFFF"/>
                </a:solidFill>
                <a:effectLst>
                  <a:outerShdw blurRad="38100" dist="38100" dir="2700000" algn="tl">
                    <a:srgbClr val="000000"/>
                  </a:outerShdw>
                </a:effectLst>
                <a:latin typeface="Gill Sans" charset="0"/>
                <a:sym typeface="Gill Sans" charset="0"/>
              </a:endParaRPr>
            </a:p>
          </p:txBody>
        </p:sp>
        <p:sp>
          <p:nvSpPr>
            <p:cNvPr id="36" name="AutoShape 121"/>
            <p:cNvSpPr>
              <a:spLocks/>
            </p:cNvSpPr>
            <p:nvPr/>
          </p:nvSpPr>
          <p:spPr bwMode="auto">
            <a:xfrm>
              <a:off x="5542757" y="2785269"/>
              <a:ext cx="65088" cy="65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dirty="0">
                <a:solidFill>
                  <a:srgbClr val="FFFFFF"/>
                </a:solidFill>
                <a:effectLst>
                  <a:outerShdw blurRad="38100" dist="38100" dir="2700000" algn="tl">
                    <a:srgbClr val="000000"/>
                  </a:outerShdw>
                </a:effectLst>
                <a:latin typeface="Gill Sans" charset="0"/>
                <a:sym typeface="Gill Sans" charset="0"/>
              </a:endParaRPr>
            </a:p>
          </p:txBody>
        </p:sp>
        <p:sp>
          <p:nvSpPr>
            <p:cNvPr id="37" name="AutoShape 122"/>
            <p:cNvSpPr>
              <a:spLocks/>
            </p:cNvSpPr>
            <p:nvPr/>
          </p:nvSpPr>
          <p:spPr bwMode="auto">
            <a:xfrm>
              <a:off x="5368132" y="2625725"/>
              <a:ext cx="465138" cy="3913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dirty="0">
                <a:solidFill>
                  <a:srgbClr val="FFFFFF"/>
                </a:solidFill>
                <a:effectLst>
                  <a:outerShdw blurRad="38100" dist="38100" dir="2700000" algn="tl">
                    <a:srgbClr val="000000"/>
                  </a:outerShdw>
                </a:effectLst>
                <a:latin typeface="Gill Sans" charset="0"/>
                <a:sym typeface="Gill Sans" charset="0"/>
              </a:endParaRPr>
            </a:p>
          </p:txBody>
        </p:sp>
      </p:grpSp>
      <p:grpSp>
        <p:nvGrpSpPr>
          <p:cNvPr id="24" name="Group 37"/>
          <p:cNvGrpSpPr/>
          <p:nvPr/>
        </p:nvGrpSpPr>
        <p:grpSpPr>
          <a:xfrm>
            <a:off x="822672" y="2165107"/>
            <a:ext cx="383084" cy="383202"/>
            <a:chOff x="4439444" y="1652588"/>
            <a:chExt cx="464344" cy="464344"/>
          </a:xfrm>
          <a:solidFill>
            <a:schemeClr val="accent2"/>
          </a:solidFill>
        </p:grpSpPr>
        <p:sp>
          <p:nvSpPr>
            <p:cNvPr id="39" name="AutoShape 136"/>
            <p:cNvSpPr>
              <a:spLocks/>
            </p:cNvSpPr>
            <p:nvPr/>
          </p:nvSpPr>
          <p:spPr bwMode="auto">
            <a:xfrm>
              <a:off x="4686300" y="1710532"/>
              <a:ext cx="152400" cy="152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538" y="20579"/>
                  </a:moveTo>
                  <a:lnTo>
                    <a:pt x="19542" y="20579"/>
                  </a:lnTo>
                  <a:cubicBezTo>
                    <a:pt x="19546" y="21142"/>
                    <a:pt x="20004" y="21600"/>
                    <a:pt x="20571" y="21600"/>
                  </a:cubicBezTo>
                  <a:cubicBezTo>
                    <a:pt x="21137" y="21600"/>
                    <a:pt x="21599" y="21138"/>
                    <a:pt x="21599" y="20571"/>
                  </a:cubicBezTo>
                  <a:cubicBezTo>
                    <a:pt x="21599" y="20565"/>
                    <a:pt x="21595" y="20561"/>
                    <a:pt x="21595" y="20555"/>
                  </a:cubicBezTo>
                  <a:cubicBezTo>
                    <a:pt x="21583" y="9221"/>
                    <a:pt x="12411" y="41"/>
                    <a:pt x="1080" y="12"/>
                  </a:cubicBezTo>
                  <a:cubicBezTo>
                    <a:pt x="1064" y="10"/>
                    <a:pt x="1048" y="0"/>
                    <a:pt x="1028" y="0"/>
                  </a:cubicBezTo>
                  <a:cubicBezTo>
                    <a:pt x="458" y="0"/>
                    <a:pt x="0" y="461"/>
                    <a:pt x="0" y="1028"/>
                  </a:cubicBezTo>
                  <a:cubicBezTo>
                    <a:pt x="0" y="1594"/>
                    <a:pt x="458" y="2055"/>
                    <a:pt x="1024" y="2057"/>
                  </a:cubicBezTo>
                  <a:lnTo>
                    <a:pt x="1024" y="2065"/>
                  </a:lnTo>
                  <a:cubicBezTo>
                    <a:pt x="11233" y="2065"/>
                    <a:pt x="19538" y="10370"/>
                    <a:pt x="19538" y="2057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dirty="0">
                <a:sym typeface="Gill Sans" charset="0"/>
              </a:endParaRPr>
            </a:p>
          </p:txBody>
        </p:sp>
        <p:sp>
          <p:nvSpPr>
            <p:cNvPr id="40" name="AutoShape 137"/>
            <p:cNvSpPr>
              <a:spLocks/>
            </p:cNvSpPr>
            <p:nvPr/>
          </p:nvSpPr>
          <p:spPr bwMode="auto">
            <a:xfrm>
              <a:off x="4439444" y="1652588"/>
              <a:ext cx="464344" cy="464344"/>
            </a:xfrm>
            <a:custGeom>
              <a:avLst/>
              <a:gdLst>
                <a:gd name="T0" fmla="+- 0 10819 195"/>
                <a:gd name="T1" fmla="*/ T0 w 21248"/>
                <a:gd name="T2" fmla="*/ 10800 h 21600"/>
                <a:gd name="T3" fmla="+- 0 10819 195"/>
                <a:gd name="T4" fmla="*/ T3 w 21248"/>
                <a:gd name="T5" fmla="*/ 10800 h 21600"/>
                <a:gd name="T6" fmla="+- 0 10819 195"/>
                <a:gd name="T7" fmla="*/ T6 w 21248"/>
                <a:gd name="T8" fmla="*/ 10800 h 21600"/>
                <a:gd name="T9" fmla="+- 0 10819 195"/>
                <a:gd name="T10" fmla="*/ T9 w 21248"/>
                <a:gd name="T11" fmla="*/ 10800 h 21600"/>
              </a:gdLst>
              <a:ahLst/>
              <a:cxnLst>
                <a:cxn ang="0">
                  <a:pos x="T1" y="T2"/>
                </a:cxn>
                <a:cxn ang="0">
                  <a:pos x="T4" y="T5"/>
                </a:cxn>
                <a:cxn ang="0">
                  <a:pos x="T7" y="T8"/>
                </a:cxn>
                <a:cxn ang="0">
                  <a:pos x="T10" y="T11"/>
                </a:cxn>
              </a:cxnLst>
              <a:rect l="0" t="0" r="r" b="b"/>
              <a:pathLst>
                <a:path w="21248" h="21600">
                  <a:moveTo>
                    <a:pt x="19868" y="17133"/>
                  </a:moveTo>
                  <a:cubicBezTo>
                    <a:pt x="19766" y="17386"/>
                    <a:pt x="19525" y="17549"/>
                    <a:pt x="19255" y="17549"/>
                  </a:cubicBezTo>
                  <a:lnTo>
                    <a:pt x="19058" y="17549"/>
                  </a:lnTo>
                  <a:lnTo>
                    <a:pt x="3983" y="2226"/>
                  </a:lnTo>
                  <a:lnTo>
                    <a:pt x="3983" y="2025"/>
                  </a:lnTo>
                  <a:cubicBezTo>
                    <a:pt x="3983" y="1750"/>
                    <a:pt x="4144" y="1506"/>
                    <a:pt x="4393" y="1401"/>
                  </a:cubicBezTo>
                  <a:cubicBezTo>
                    <a:pt x="4475" y="1367"/>
                    <a:pt x="4560" y="1350"/>
                    <a:pt x="4647" y="1350"/>
                  </a:cubicBezTo>
                  <a:cubicBezTo>
                    <a:pt x="4824" y="1350"/>
                    <a:pt x="4991" y="1420"/>
                    <a:pt x="5116" y="1547"/>
                  </a:cubicBezTo>
                  <a:lnTo>
                    <a:pt x="19724" y="16397"/>
                  </a:lnTo>
                  <a:cubicBezTo>
                    <a:pt x="19915" y="16591"/>
                    <a:pt x="19972" y="16880"/>
                    <a:pt x="19868" y="17133"/>
                  </a:cubicBezTo>
                  <a:moveTo>
                    <a:pt x="10121" y="17549"/>
                  </a:moveTo>
                  <a:cubicBezTo>
                    <a:pt x="10017" y="17549"/>
                    <a:pt x="9922" y="17586"/>
                    <a:pt x="9824" y="17609"/>
                  </a:cubicBezTo>
                  <a:lnTo>
                    <a:pt x="3923" y="11612"/>
                  </a:lnTo>
                  <a:cubicBezTo>
                    <a:pt x="3946" y="11512"/>
                    <a:pt x="3982" y="11415"/>
                    <a:pt x="3982" y="11311"/>
                  </a:cubicBezTo>
                  <a:lnTo>
                    <a:pt x="3983" y="3180"/>
                  </a:lnTo>
                  <a:lnTo>
                    <a:pt x="18119" y="17549"/>
                  </a:lnTo>
                  <a:cubicBezTo>
                    <a:pt x="18119" y="17549"/>
                    <a:pt x="10121" y="17549"/>
                    <a:pt x="10121" y="17549"/>
                  </a:cubicBezTo>
                  <a:close/>
                  <a:moveTo>
                    <a:pt x="9182" y="17945"/>
                  </a:moveTo>
                  <a:lnTo>
                    <a:pt x="7109" y="20052"/>
                  </a:lnTo>
                  <a:cubicBezTo>
                    <a:pt x="6939" y="20224"/>
                    <a:pt x="6742" y="20249"/>
                    <a:pt x="6640" y="20249"/>
                  </a:cubicBezTo>
                  <a:cubicBezTo>
                    <a:pt x="6537" y="20249"/>
                    <a:pt x="6339" y="20224"/>
                    <a:pt x="6170" y="20052"/>
                  </a:cubicBezTo>
                  <a:lnTo>
                    <a:pt x="1522" y="15327"/>
                  </a:lnTo>
                  <a:cubicBezTo>
                    <a:pt x="1352" y="15154"/>
                    <a:pt x="1327" y="14953"/>
                    <a:pt x="1327" y="14850"/>
                  </a:cubicBezTo>
                  <a:cubicBezTo>
                    <a:pt x="1327" y="14745"/>
                    <a:pt x="1352" y="14544"/>
                    <a:pt x="1522" y="14373"/>
                  </a:cubicBezTo>
                  <a:lnTo>
                    <a:pt x="3593" y="12266"/>
                  </a:lnTo>
                  <a:cubicBezTo>
                    <a:pt x="3599" y="12260"/>
                    <a:pt x="3601" y="12251"/>
                    <a:pt x="3607" y="12245"/>
                  </a:cubicBezTo>
                  <a:lnTo>
                    <a:pt x="9202" y="17932"/>
                  </a:lnTo>
                  <a:cubicBezTo>
                    <a:pt x="9196" y="17937"/>
                    <a:pt x="9187" y="17939"/>
                    <a:pt x="9182" y="17945"/>
                  </a:cubicBezTo>
                  <a:moveTo>
                    <a:pt x="6056" y="593"/>
                  </a:moveTo>
                  <a:cubicBezTo>
                    <a:pt x="5675" y="205"/>
                    <a:pt x="5165" y="0"/>
                    <a:pt x="4647" y="0"/>
                  </a:cubicBezTo>
                  <a:cubicBezTo>
                    <a:pt x="4390" y="0"/>
                    <a:pt x="4132" y="49"/>
                    <a:pt x="3885" y="154"/>
                  </a:cubicBezTo>
                  <a:cubicBezTo>
                    <a:pt x="3141" y="467"/>
                    <a:pt x="2655" y="1205"/>
                    <a:pt x="2655" y="2025"/>
                  </a:cubicBezTo>
                  <a:lnTo>
                    <a:pt x="2654" y="11311"/>
                  </a:lnTo>
                  <a:lnTo>
                    <a:pt x="583" y="13418"/>
                  </a:lnTo>
                  <a:cubicBezTo>
                    <a:pt x="-195" y="14208"/>
                    <a:pt x="-195" y="15491"/>
                    <a:pt x="583" y="16281"/>
                  </a:cubicBezTo>
                  <a:lnTo>
                    <a:pt x="5231" y="21006"/>
                  </a:lnTo>
                  <a:cubicBezTo>
                    <a:pt x="5620" y="21402"/>
                    <a:pt x="6131" y="21599"/>
                    <a:pt x="6640" y="21599"/>
                  </a:cubicBezTo>
                  <a:cubicBezTo>
                    <a:pt x="7150" y="21599"/>
                    <a:pt x="7659" y="21402"/>
                    <a:pt x="8048" y="21006"/>
                  </a:cubicBezTo>
                  <a:lnTo>
                    <a:pt x="10121" y="18900"/>
                  </a:lnTo>
                  <a:lnTo>
                    <a:pt x="19255" y="18900"/>
                  </a:lnTo>
                  <a:cubicBezTo>
                    <a:pt x="20062" y="18900"/>
                    <a:pt x="20788" y="18407"/>
                    <a:pt x="21095" y="17650"/>
                  </a:cubicBezTo>
                  <a:cubicBezTo>
                    <a:pt x="21405" y="16893"/>
                    <a:pt x="21234" y="16022"/>
                    <a:pt x="20663" y="15443"/>
                  </a:cubicBezTo>
                  <a:cubicBezTo>
                    <a:pt x="20663" y="15443"/>
                    <a:pt x="6056" y="593"/>
                    <a:pt x="6056" y="593"/>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dirty="0">
                <a:sym typeface="Gill Sans" charset="0"/>
              </a:endParaRPr>
            </a:p>
          </p:txBody>
        </p:sp>
        <p:sp>
          <p:nvSpPr>
            <p:cNvPr id="41" name="AutoShape 138"/>
            <p:cNvSpPr>
              <a:spLocks/>
            </p:cNvSpPr>
            <p:nvPr/>
          </p:nvSpPr>
          <p:spPr bwMode="auto">
            <a:xfrm>
              <a:off x="4686300" y="1652588"/>
              <a:ext cx="217488" cy="2174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37" y="2880"/>
                  </a:moveTo>
                  <a:lnTo>
                    <a:pt x="1437" y="2885"/>
                  </a:lnTo>
                  <a:cubicBezTo>
                    <a:pt x="10965" y="2885"/>
                    <a:pt x="18717" y="10637"/>
                    <a:pt x="18717" y="20165"/>
                  </a:cubicBezTo>
                  <a:lnTo>
                    <a:pt x="18720" y="20165"/>
                  </a:lnTo>
                  <a:cubicBezTo>
                    <a:pt x="18722" y="20959"/>
                    <a:pt x="19366" y="21600"/>
                    <a:pt x="20160" y="21600"/>
                  </a:cubicBezTo>
                  <a:cubicBezTo>
                    <a:pt x="20955" y="21600"/>
                    <a:pt x="21599" y="20956"/>
                    <a:pt x="21599" y="20160"/>
                  </a:cubicBezTo>
                  <a:cubicBezTo>
                    <a:pt x="21599" y="20155"/>
                    <a:pt x="21597" y="20152"/>
                    <a:pt x="21597" y="20148"/>
                  </a:cubicBezTo>
                  <a:cubicBezTo>
                    <a:pt x="21588" y="9034"/>
                    <a:pt x="12588" y="28"/>
                    <a:pt x="1476" y="8"/>
                  </a:cubicBezTo>
                  <a:cubicBezTo>
                    <a:pt x="1465" y="7"/>
                    <a:pt x="1454" y="0"/>
                    <a:pt x="1440" y="0"/>
                  </a:cubicBezTo>
                  <a:cubicBezTo>
                    <a:pt x="644" y="0"/>
                    <a:pt x="0" y="644"/>
                    <a:pt x="0" y="1440"/>
                  </a:cubicBezTo>
                  <a:cubicBezTo>
                    <a:pt x="0" y="2234"/>
                    <a:pt x="644" y="2878"/>
                    <a:pt x="1437" y="288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dirty="0">
                <a:sym typeface="Gill Sans" charset="0"/>
              </a:endParaRPr>
            </a:p>
          </p:txBody>
        </p:sp>
      </p:grpSp>
      <p:grpSp>
        <p:nvGrpSpPr>
          <p:cNvPr id="34" name="Group 41"/>
          <p:cNvGrpSpPr/>
          <p:nvPr/>
        </p:nvGrpSpPr>
        <p:grpSpPr>
          <a:xfrm>
            <a:off x="822672" y="1360977"/>
            <a:ext cx="383084" cy="299356"/>
            <a:chOff x="2581275" y="1710532"/>
            <a:chExt cx="464344" cy="362744"/>
          </a:xfrm>
          <a:solidFill>
            <a:schemeClr val="accent1"/>
          </a:solidFill>
        </p:grpSpPr>
        <p:sp>
          <p:nvSpPr>
            <p:cNvPr id="43" name="AutoShape 140"/>
            <p:cNvSpPr>
              <a:spLocks/>
            </p:cNvSpPr>
            <p:nvPr/>
          </p:nvSpPr>
          <p:spPr bwMode="auto">
            <a:xfrm>
              <a:off x="2639219" y="1768475"/>
              <a:ext cx="290513" cy="235744"/>
            </a:xfrm>
            <a:custGeom>
              <a:avLst/>
              <a:gdLst>
                <a:gd name="T0" fmla="+- 0 10800 376"/>
                <a:gd name="T1" fmla="*/ T0 w 20848"/>
                <a:gd name="T2" fmla="*/ 10800 h 21600"/>
                <a:gd name="T3" fmla="+- 0 10800 376"/>
                <a:gd name="T4" fmla="*/ T3 w 20848"/>
                <a:gd name="T5" fmla="*/ 10800 h 21600"/>
                <a:gd name="T6" fmla="+- 0 10800 376"/>
                <a:gd name="T7" fmla="*/ T6 w 20848"/>
                <a:gd name="T8" fmla="*/ 10800 h 21600"/>
                <a:gd name="T9" fmla="+- 0 10800 376"/>
                <a:gd name="T10" fmla="*/ T9 w 20848"/>
                <a:gd name="T11" fmla="*/ 10800 h 21600"/>
              </a:gdLst>
              <a:ahLst/>
              <a:cxnLst>
                <a:cxn ang="0">
                  <a:pos x="T1" y="T2"/>
                </a:cxn>
                <a:cxn ang="0">
                  <a:pos x="T4" y="T5"/>
                </a:cxn>
                <a:cxn ang="0">
                  <a:pos x="T7" y="T8"/>
                </a:cxn>
                <a:cxn ang="0">
                  <a:pos x="T10" y="T11"/>
                </a:cxn>
              </a:cxnLst>
              <a:rect l="0" t="0" r="r" b="b"/>
              <a:pathLst>
                <a:path w="20848" h="21600">
                  <a:moveTo>
                    <a:pt x="18728" y="19178"/>
                  </a:moveTo>
                  <a:cubicBezTo>
                    <a:pt x="13191" y="20631"/>
                    <a:pt x="7654" y="20631"/>
                    <a:pt x="2118" y="19178"/>
                  </a:cubicBezTo>
                  <a:cubicBezTo>
                    <a:pt x="678" y="13592"/>
                    <a:pt x="678" y="8008"/>
                    <a:pt x="2118" y="2421"/>
                  </a:cubicBezTo>
                  <a:cubicBezTo>
                    <a:pt x="7654" y="968"/>
                    <a:pt x="13191" y="968"/>
                    <a:pt x="18728" y="2421"/>
                  </a:cubicBezTo>
                  <a:cubicBezTo>
                    <a:pt x="20168" y="8008"/>
                    <a:pt x="20168" y="13592"/>
                    <a:pt x="18728" y="19178"/>
                  </a:cubicBezTo>
                  <a:moveTo>
                    <a:pt x="18938" y="1116"/>
                  </a:moveTo>
                  <a:cubicBezTo>
                    <a:pt x="16114" y="375"/>
                    <a:pt x="13249" y="0"/>
                    <a:pt x="10423" y="0"/>
                  </a:cubicBezTo>
                  <a:cubicBezTo>
                    <a:pt x="7597" y="0"/>
                    <a:pt x="4732" y="375"/>
                    <a:pt x="1908" y="1116"/>
                  </a:cubicBezTo>
                  <a:cubicBezTo>
                    <a:pt x="1543" y="1213"/>
                    <a:pt x="1244" y="1552"/>
                    <a:pt x="1127" y="2004"/>
                  </a:cubicBezTo>
                  <a:cubicBezTo>
                    <a:pt x="-376" y="7841"/>
                    <a:pt x="-376" y="13759"/>
                    <a:pt x="1127" y="19593"/>
                  </a:cubicBezTo>
                  <a:cubicBezTo>
                    <a:pt x="1244" y="20047"/>
                    <a:pt x="1543" y="20386"/>
                    <a:pt x="1908" y="20482"/>
                  </a:cubicBezTo>
                  <a:cubicBezTo>
                    <a:pt x="4732" y="21224"/>
                    <a:pt x="7597" y="21600"/>
                    <a:pt x="10423" y="21600"/>
                  </a:cubicBezTo>
                  <a:cubicBezTo>
                    <a:pt x="13249" y="21600"/>
                    <a:pt x="16114" y="21224"/>
                    <a:pt x="18938" y="20482"/>
                  </a:cubicBezTo>
                  <a:cubicBezTo>
                    <a:pt x="19303" y="20386"/>
                    <a:pt x="19602" y="20047"/>
                    <a:pt x="19719" y="19593"/>
                  </a:cubicBezTo>
                  <a:cubicBezTo>
                    <a:pt x="21223" y="13759"/>
                    <a:pt x="21223" y="7841"/>
                    <a:pt x="19719" y="2004"/>
                  </a:cubicBezTo>
                  <a:cubicBezTo>
                    <a:pt x="19602" y="1552"/>
                    <a:pt x="19303" y="1213"/>
                    <a:pt x="18938" y="1116"/>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dirty="0">
                <a:solidFill>
                  <a:srgbClr val="FFFFFF"/>
                </a:solidFill>
                <a:effectLst>
                  <a:outerShdw blurRad="38100" dist="38100" dir="2700000" algn="tl">
                    <a:srgbClr val="000000"/>
                  </a:outerShdw>
                </a:effectLst>
                <a:latin typeface="Gill Sans" charset="0"/>
                <a:sym typeface="Gill Sans" charset="0"/>
              </a:endParaRPr>
            </a:p>
          </p:txBody>
        </p:sp>
        <p:sp>
          <p:nvSpPr>
            <p:cNvPr id="44" name="AutoShape 141"/>
            <p:cNvSpPr>
              <a:spLocks/>
            </p:cNvSpPr>
            <p:nvPr/>
          </p:nvSpPr>
          <p:spPr bwMode="auto">
            <a:xfrm>
              <a:off x="2581275" y="1710532"/>
              <a:ext cx="464344" cy="362744"/>
            </a:xfrm>
            <a:custGeom>
              <a:avLst/>
              <a:gdLst>
                <a:gd name="T0" fmla="+- 0 10800 252"/>
                <a:gd name="T1" fmla="*/ T0 w 21096"/>
                <a:gd name="T2" fmla="*/ 10800 h 21600"/>
                <a:gd name="T3" fmla="+- 0 10800 252"/>
                <a:gd name="T4" fmla="*/ T3 w 21096"/>
                <a:gd name="T5" fmla="*/ 10800 h 21600"/>
                <a:gd name="T6" fmla="+- 0 10800 252"/>
                <a:gd name="T7" fmla="*/ T6 w 21096"/>
                <a:gd name="T8" fmla="*/ 10800 h 21600"/>
                <a:gd name="T9" fmla="+- 0 10800 252"/>
                <a:gd name="T10" fmla="*/ T9 w 21096"/>
                <a:gd name="T11" fmla="*/ 10800 h 21600"/>
              </a:gdLst>
              <a:ahLst/>
              <a:cxnLst>
                <a:cxn ang="0">
                  <a:pos x="T1" y="T2"/>
                </a:cxn>
                <a:cxn ang="0">
                  <a:pos x="T4" y="T5"/>
                </a:cxn>
                <a:cxn ang="0">
                  <a:pos x="T7" y="T8"/>
                </a:cxn>
                <a:cxn ang="0">
                  <a:pos x="T10" y="T11"/>
                </a:cxn>
              </a:cxnLst>
              <a:rect l="0" t="0" r="r" b="b"/>
              <a:pathLst>
                <a:path w="21096" h="21600">
                  <a:moveTo>
                    <a:pt x="19056" y="18331"/>
                  </a:moveTo>
                  <a:cubicBezTo>
                    <a:pt x="13383" y="19233"/>
                    <a:pt x="7711" y="19233"/>
                    <a:pt x="2038" y="18331"/>
                  </a:cubicBezTo>
                  <a:cubicBezTo>
                    <a:pt x="1074" y="13022"/>
                    <a:pt x="1074" y="7713"/>
                    <a:pt x="2038" y="2404"/>
                  </a:cubicBezTo>
                  <a:cubicBezTo>
                    <a:pt x="7711" y="1502"/>
                    <a:pt x="13383" y="1502"/>
                    <a:pt x="19056" y="2404"/>
                  </a:cubicBezTo>
                  <a:cubicBezTo>
                    <a:pt x="20021" y="7713"/>
                    <a:pt x="20021" y="13022"/>
                    <a:pt x="19056" y="18331"/>
                  </a:cubicBezTo>
                  <a:moveTo>
                    <a:pt x="20338" y="2005"/>
                  </a:moveTo>
                  <a:cubicBezTo>
                    <a:pt x="20211" y="1301"/>
                    <a:pt x="19762" y="776"/>
                    <a:pt x="19215" y="689"/>
                  </a:cubicBezTo>
                  <a:cubicBezTo>
                    <a:pt x="16339" y="232"/>
                    <a:pt x="13423" y="0"/>
                    <a:pt x="10547" y="0"/>
                  </a:cubicBezTo>
                  <a:cubicBezTo>
                    <a:pt x="7671" y="0"/>
                    <a:pt x="4755" y="232"/>
                    <a:pt x="1879" y="689"/>
                  </a:cubicBezTo>
                  <a:cubicBezTo>
                    <a:pt x="1332" y="776"/>
                    <a:pt x="883" y="1301"/>
                    <a:pt x="756" y="2005"/>
                  </a:cubicBezTo>
                  <a:cubicBezTo>
                    <a:pt x="-252" y="7553"/>
                    <a:pt x="-252" y="13181"/>
                    <a:pt x="756" y="18731"/>
                  </a:cubicBezTo>
                  <a:cubicBezTo>
                    <a:pt x="883" y="19434"/>
                    <a:pt x="1332" y="19959"/>
                    <a:pt x="1879" y="20046"/>
                  </a:cubicBezTo>
                  <a:cubicBezTo>
                    <a:pt x="3265" y="20266"/>
                    <a:pt x="4660" y="20429"/>
                    <a:pt x="6055" y="20544"/>
                  </a:cubicBezTo>
                  <a:cubicBezTo>
                    <a:pt x="5979" y="20606"/>
                    <a:pt x="5931" y="20670"/>
                    <a:pt x="5931" y="20735"/>
                  </a:cubicBezTo>
                  <a:cubicBezTo>
                    <a:pt x="5931" y="21213"/>
                    <a:pt x="7997" y="21599"/>
                    <a:pt x="10547" y="21599"/>
                  </a:cubicBezTo>
                  <a:cubicBezTo>
                    <a:pt x="13097" y="21599"/>
                    <a:pt x="15164" y="21213"/>
                    <a:pt x="15164" y="20735"/>
                  </a:cubicBezTo>
                  <a:cubicBezTo>
                    <a:pt x="15164" y="20670"/>
                    <a:pt x="15115" y="20606"/>
                    <a:pt x="15040" y="20544"/>
                  </a:cubicBezTo>
                  <a:cubicBezTo>
                    <a:pt x="16434" y="20429"/>
                    <a:pt x="17830" y="20266"/>
                    <a:pt x="19215" y="20046"/>
                  </a:cubicBezTo>
                  <a:cubicBezTo>
                    <a:pt x="19762" y="19959"/>
                    <a:pt x="20211" y="19434"/>
                    <a:pt x="20338" y="18731"/>
                  </a:cubicBezTo>
                  <a:cubicBezTo>
                    <a:pt x="21347" y="13181"/>
                    <a:pt x="21347" y="7553"/>
                    <a:pt x="20338" y="200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dirty="0">
                <a:solidFill>
                  <a:srgbClr val="FFFFFF"/>
                </a:solidFill>
                <a:effectLst>
                  <a:outerShdw blurRad="38100" dist="38100" dir="2700000" algn="tl">
                    <a:srgbClr val="000000"/>
                  </a:outerShdw>
                </a:effectLst>
                <a:latin typeface="Gill Sans" charset="0"/>
                <a:sym typeface="Gill Sans" charset="0"/>
              </a:endParaRPr>
            </a:p>
          </p:txBody>
        </p:sp>
        <p:sp>
          <p:nvSpPr>
            <p:cNvPr id="45" name="AutoShape 142"/>
            <p:cNvSpPr>
              <a:spLocks/>
            </p:cNvSpPr>
            <p:nvPr/>
          </p:nvSpPr>
          <p:spPr bwMode="auto">
            <a:xfrm>
              <a:off x="2944019" y="1783557"/>
              <a:ext cx="43656" cy="428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200"/>
                  </a:moveTo>
                  <a:cubicBezTo>
                    <a:pt x="12779" y="7200"/>
                    <a:pt x="14399" y="8820"/>
                    <a:pt x="14399" y="10800"/>
                  </a:cubicBezTo>
                  <a:cubicBezTo>
                    <a:pt x="14399" y="12779"/>
                    <a:pt x="12779" y="14400"/>
                    <a:pt x="10800" y="14400"/>
                  </a:cubicBezTo>
                  <a:cubicBezTo>
                    <a:pt x="8820" y="14400"/>
                    <a:pt x="7199" y="12779"/>
                    <a:pt x="7199" y="10800"/>
                  </a:cubicBezTo>
                  <a:cubicBezTo>
                    <a:pt x="7199" y="8820"/>
                    <a:pt x="8820" y="7200"/>
                    <a:pt x="10800" y="7200"/>
                  </a:cubicBezTo>
                  <a:moveTo>
                    <a:pt x="10800" y="21599"/>
                  </a:moveTo>
                  <a:cubicBezTo>
                    <a:pt x="16762" y="21599"/>
                    <a:pt x="21600" y="16762"/>
                    <a:pt x="21600" y="10800"/>
                  </a:cubicBezTo>
                  <a:cubicBezTo>
                    <a:pt x="21600" y="4837"/>
                    <a:pt x="16762" y="0"/>
                    <a:pt x="10800" y="0"/>
                  </a:cubicBezTo>
                  <a:cubicBezTo>
                    <a:pt x="4837" y="0"/>
                    <a:pt x="0" y="4837"/>
                    <a:pt x="0" y="10800"/>
                  </a:cubicBezTo>
                  <a:cubicBezTo>
                    <a:pt x="0" y="16762"/>
                    <a:pt x="4837" y="21599"/>
                    <a:pt x="10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dirty="0">
                <a:solidFill>
                  <a:srgbClr val="FFFFFF"/>
                </a:solidFill>
                <a:effectLst>
                  <a:outerShdw blurRad="38100" dist="38100" dir="2700000" algn="tl">
                    <a:srgbClr val="000000"/>
                  </a:outerShdw>
                </a:effectLst>
                <a:latin typeface="Gill Sans" charset="0"/>
                <a:sym typeface="Gill Sans" charset="0"/>
              </a:endParaRPr>
            </a:p>
          </p:txBody>
        </p:sp>
        <p:sp>
          <p:nvSpPr>
            <p:cNvPr id="46" name="AutoShape 143"/>
            <p:cNvSpPr>
              <a:spLocks/>
            </p:cNvSpPr>
            <p:nvPr/>
          </p:nvSpPr>
          <p:spPr bwMode="auto">
            <a:xfrm>
              <a:off x="2929732" y="1971675"/>
              <a:ext cx="57944" cy="150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dirty="0">
                <a:solidFill>
                  <a:srgbClr val="FFFFFF"/>
                </a:solidFill>
                <a:effectLst>
                  <a:outerShdw blurRad="38100" dist="38100" dir="2700000" algn="tl">
                    <a:srgbClr val="000000"/>
                  </a:outerShdw>
                </a:effectLst>
                <a:latin typeface="Gill Sans" charset="0"/>
                <a:sym typeface="Gill Sans" charset="0"/>
              </a:endParaRPr>
            </a:p>
          </p:txBody>
        </p:sp>
        <p:sp>
          <p:nvSpPr>
            <p:cNvPr id="47" name="AutoShape 144"/>
            <p:cNvSpPr>
              <a:spLocks/>
            </p:cNvSpPr>
            <p:nvPr/>
          </p:nvSpPr>
          <p:spPr bwMode="auto">
            <a:xfrm>
              <a:off x="2944019" y="1928019"/>
              <a:ext cx="58738"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dirty="0">
                <a:solidFill>
                  <a:srgbClr val="FFFFFF"/>
                </a:solidFill>
                <a:effectLst>
                  <a:outerShdw blurRad="38100" dist="38100" dir="2700000" algn="tl">
                    <a:srgbClr val="000000"/>
                  </a:outerShdw>
                </a:effectLst>
                <a:latin typeface="Gill Sans" charset="0"/>
                <a:sym typeface="Gill Sans" charset="0"/>
              </a:endParaRPr>
            </a:p>
          </p:txBody>
        </p:sp>
        <p:sp>
          <p:nvSpPr>
            <p:cNvPr id="48" name="AutoShape 145"/>
            <p:cNvSpPr>
              <a:spLocks/>
            </p:cNvSpPr>
            <p:nvPr/>
          </p:nvSpPr>
          <p:spPr bwMode="auto">
            <a:xfrm>
              <a:off x="2944019" y="1885157"/>
              <a:ext cx="58738"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dirty="0">
                <a:solidFill>
                  <a:srgbClr val="FFFFFF"/>
                </a:solidFill>
                <a:effectLst>
                  <a:outerShdw blurRad="38100" dist="38100" dir="2700000" algn="tl">
                    <a:srgbClr val="000000"/>
                  </a:outerShdw>
                </a:effectLst>
                <a:latin typeface="Gill Sans" charset="0"/>
                <a:sym typeface="Gill Sans" charset="0"/>
              </a:endParaRPr>
            </a:p>
          </p:txBody>
        </p:sp>
        <p:sp>
          <p:nvSpPr>
            <p:cNvPr id="49" name="AutoShape 146"/>
            <p:cNvSpPr>
              <a:spLocks/>
            </p:cNvSpPr>
            <p:nvPr/>
          </p:nvSpPr>
          <p:spPr bwMode="auto">
            <a:xfrm>
              <a:off x="2697957" y="1826419"/>
              <a:ext cx="86519" cy="61119"/>
            </a:xfrm>
            <a:custGeom>
              <a:avLst/>
              <a:gdLst>
                <a:gd name="T0" fmla="+- 0 10822 44"/>
                <a:gd name="T1" fmla="*/ T0 w 21556"/>
                <a:gd name="T2" fmla="+- 0 10826 53"/>
                <a:gd name="T3" fmla="*/ 10826 h 21547"/>
                <a:gd name="T4" fmla="+- 0 10822 44"/>
                <a:gd name="T5" fmla="*/ T4 w 21556"/>
                <a:gd name="T6" fmla="+- 0 10826 53"/>
                <a:gd name="T7" fmla="*/ 10826 h 21547"/>
                <a:gd name="T8" fmla="+- 0 10822 44"/>
                <a:gd name="T9" fmla="*/ T8 w 21556"/>
                <a:gd name="T10" fmla="+- 0 10826 53"/>
                <a:gd name="T11" fmla="*/ 10826 h 21547"/>
                <a:gd name="T12" fmla="+- 0 10822 44"/>
                <a:gd name="T13" fmla="*/ T12 w 21556"/>
                <a:gd name="T14" fmla="+- 0 10826 53"/>
                <a:gd name="T15" fmla="*/ 10826 h 21547"/>
              </a:gdLst>
              <a:ahLst/>
              <a:cxnLst>
                <a:cxn ang="0">
                  <a:pos x="T1" y="T3"/>
                </a:cxn>
                <a:cxn ang="0">
                  <a:pos x="T5" y="T7"/>
                </a:cxn>
                <a:cxn ang="0">
                  <a:pos x="T9" y="T11"/>
                </a:cxn>
                <a:cxn ang="0">
                  <a:pos x="T13" y="T15"/>
                </a:cxn>
              </a:cxnLst>
              <a:rect l="0" t="0" r="r" b="b"/>
              <a:pathLst>
                <a:path w="21556" h="21547">
                  <a:moveTo>
                    <a:pt x="19751" y="2"/>
                  </a:moveTo>
                  <a:lnTo>
                    <a:pt x="3200" y="1845"/>
                  </a:lnTo>
                  <a:cubicBezTo>
                    <a:pt x="2215" y="2010"/>
                    <a:pt x="1272" y="3284"/>
                    <a:pt x="1106" y="4676"/>
                  </a:cubicBezTo>
                  <a:lnTo>
                    <a:pt x="1" y="18986"/>
                  </a:lnTo>
                  <a:cubicBezTo>
                    <a:pt x="-44" y="20398"/>
                    <a:pt x="724" y="21547"/>
                    <a:pt x="1712" y="21547"/>
                  </a:cubicBezTo>
                  <a:cubicBezTo>
                    <a:pt x="2698" y="21547"/>
                    <a:pt x="3542" y="20398"/>
                    <a:pt x="3582" y="18978"/>
                  </a:cubicBezTo>
                  <a:lnTo>
                    <a:pt x="4185" y="9251"/>
                  </a:lnTo>
                  <a:cubicBezTo>
                    <a:pt x="4319" y="7849"/>
                    <a:pt x="5235" y="6592"/>
                    <a:pt x="6220" y="6447"/>
                  </a:cubicBezTo>
                  <a:lnTo>
                    <a:pt x="19751" y="5128"/>
                  </a:lnTo>
                  <a:cubicBezTo>
                    <a:pt x="20743" y="5078"/>
                    <a:pt x="21556" y="3884"/>
                    <a:pt x="21556" y="2467"/>
                  </a:cubicBezTo>
                  <a:cubicBezTo>
                    <a:pt x="21556" y="1055"/>
                    <a:pt x="20743" y="-53"/>
                    <a:pt x="19751" y="2"/>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dirty="0">
                <a:solidFill>
                  <a:srgbClr val="FFFFFF"/>
                </a:solidFill>
                <a:effectLst>
                  <a:outerShdw blurRad="38100" dist="38100" dir="2700000" algn="tl">
                    <a:srgbClr val="000000"/>
                  </a:outerShdw>
                </a:effectLst>
                <a:latin typeface="Gill Sans" charset="0"/>
                <a:sym typeface="Gill Sans" charset="0"/>
              </a:endParaRPr>
            </a:p>
          </p:txBody>
        </p:sp>
      </p:grpSp>
      <p:grpSp>
        <p:nvGrpSpPr>
          <p:cNvPr id="38" name="Group 51"/>
          <p:cNvGrpSpPr/>
          <p:nvPr/>
        </p:nvGrpSpPr>
        <p:grpSpPr>
          <a:xfrm>
            <a:off x="1323141" y="1105068"/>
            <a:ext cx="2348759" cy="615201"/>
            <a:chOff x="1513650" y="1382143"/>
            <a:chExt cx="4047778" cy="820014"/>
          </a:xfrm>
        </p:grpSpPr>
        <p:sp>
          <p:nvSpPr>
            <p:cNvPr id="50" name="TextBox 49"/>
            <p:cNvSpPr txBox="1"/>
            <p:nvPr/>
          </p:nvSpPr>
          <p:spPr>
            <a:xfrm>
              <a:off x="1857249" y="1382143"/>
              <a:ext cx="1066958" cy="369218"/>
            </a:xfrm>
            <a:prstGeom prst="rect">
              <a:avLst/>
            </a:prstGeom>
            <a:noFill/>
          </p:spPr>
          <p:txBody>
            <a:bodyPr wrap="none" rtlCol="0">
              <a:spAutoFit/>
            </a:bodyPr>
            <a:lstStyle/>
            <a:p>
              <a:pPr algn="ctr" fontAlgn="base">
                <a:spcBef>
                  <a:spcPct val="0"/>
                </a:spcBef>
                <a:spcAft>
                  <a:spcPct val="0"/>
                </a:spcAft>
              </a:pPr>
              <a:r>
                <a:rPr lang="zh-CN" altLang="en-US" sz="1200" dirty="0">
                  <a:solidFill>
                    <a:schemeClr val="tx1">
                      <a:lumMod val="75000"/>
                      <a:lumOff val="25000"/>
                    </a:schemeClr>
                  </a:solidFill>
                  <a:latin typeface="微软雅黑" pitchFamily="34" charset="-122"/>
                  <a:ea typeface="微软雅黑" pitchFamily="34" charset="-122"/>
                  <a:sym typeface="方正兰亭黑_GBK" panose="02000000000000000000" pitchFamily="2" charset="-122"/>
                </a:rPr>
                <a:t>添加标题</a:t>
              </a:r>
              <a:endParaRPr lang="en-US" altLang="zh-CN" sz="1200" dirty="0">
                <a:solidFill>
                  <a:schemeClr val="tx1">
                    <a:lumMod val="75000"/>
                    <a:lumOff val="25000"/>
                  </a:schemeClr>
                </a:solidFill>
                <a:latin typeface="微软雅黑" pitchFamily="34" charset="-122"/>
                <a:ea typeface="微软雅黑" pitchFamily="34" charset="-122"/>
                <a:sym typeface="方正兰亭黑_GBK" panose="02000000000000000000" pitchFamily="2" charset="-122"/>
              </a:endParaRPr>
            </a:p>
          </p:txBody>
        </p:sp>
        <p:sp>
          <p:nvSpPr>
            <p:cNvPr id="51" name="Rectangle 50"/>
            <p:cNvSpPr/>
            <p:nvPr/>
          </p:nvSpPr>
          <p:spPr>
            <a:xfrm>
              <a:off x="1513650" y="1709867"/>
              <a:ext cx="4047778" cy="492290"/>
            </a:xfrm>
            <a:prstGeom prst="rect">
              <a:avLst/>
            </a:prstGeom>
          </p:spPr>
          <p:txBody>
            <a:bodyPr wrap="square">
              <a:spAutoFit/>
            </a:bodyPr>
            <a:lstStyle/>
            <a:p>
              <a:r>
                <a:rPr lang="zh-CN" altLang="en-US" sz="900" dirty="0">
                  <a:solidFill>
                    <a:schemeClr val="tx1">
                      <a:lumMod val="50000"/>
                      <a:lumOff val="50000"/>
                    </a:schemeClr>
                  </a:solidFill>
                  <a:latin typeface="微软雅黑" pitchFamily="34" charset="-122"/>
                  <a:ea typeface="微软雅黑" pitchFamily="34" charset="-122"/>
                </a:rPr>
                <a:t>在此框中选择粘贴，并选择只保留文字。您的内容打在这里，或者通过复制您的</a:t>
              </a:r>
              <a:endParaRPr lang="en-GB" altLang="zh-CN" sz="900" dirty="0">
                <a:solidFill>
                  <a:schemeClr val="tx1">
                    <a:lumMod val="50000"/>
                    <a:lumOff val="50000"/>
                  </a:schemeClr>
                </a:solidFill>
                <a:latin typeface="微软雅黑" pitchFamily="34" charset="-122"/>
                <a:ea typeface="微软雅黑" pitchFamily="34" charset="-122"/>
              </a:endParaRPr>
            </a:p>
          </p:txBody>
        </p:sp>
      </p:grpSp>
      <p:grpSp>
        <p:nvGrpSpPr>
          <p:cNvPr id="42" name="Group 52"/>
          <p:cNvGrpSpPr/>
          <p:nvPr/>
        </p:nvGrpSpPr>
        <p:grpSpPr>
          <a:xfrm>
            <a:off x="1323141" y="1959651"/>
            <a:ext cx="2348759" cy="615201"/>
            <a:chOff x="1513650" y="1382143"/>
            <a:chExt cx="4047778" cy="820014"/>
          </a:xfrm>
        </p:grpSpPr>
        <p:sp>
          <p:nvSpPr>
            <p:cNvPr id="54" name="TextBox 53"/>
            <p:cNvSpPr txBox="1"/>
            <p:nvPr/>
          </p:nvSpPr>
          <p:spPr>
            <a:xfrm>
              <a:off x="1930430" y="1382143"/>
              <a:ext cx="1066958" cy="369218"/>
            </a:xfrm>
            <a:prstGeom prst="rect">
              <a:avLst/>
            </a:prstGeom>
            <a:noFill/>
          </p:spPr>
          <p:txBody>
            <a:bodyPr wrap="none" rtlCol="0">
              <a:spAutoFit/>
            </a:bodyPr>
            <a:lstStyle/>
            <a:p>
              <a:pPr algn="ctr" fontAlgn="base">
                <a:spcBef>
                  <a:spcPct val="0"/>
                </a:spcBef>
                <a:spcAft>
                  <a:spcPct val="0"/>
                </a:spcAft>
              </a:pPr>
              <a:r>
                <a:rPr lang="zh-CN" altLang="en-US" sz="1200" dirty="0">
                  <a:solidFill>
                    <a:schemeClr val="tx1">
                      <a:lumMod val="75000"/>
                      <a:lumOff val="25000"/>
                    </a:schemeClr>
                  </a:solidFill>
                  <a:latin typeface="微软雅黑" pitchFamily="34" charset="-122"/>
                  <a:ea typeface="微软雅黑" pitchFamily="34" charset="-122"/>
                  <a:sym typeface="方正兰亭黑_GBK" panose="02000000000000000000" pitchFamily="2" charset="-122"/>
                </a:rPr>
                <a:t>添加标题</a:t>
              </a:r>
              <a:endParaRPr lang="en-US" altLang="zh-CN" sz="1200" dirty="0">
                <a:solidFill>
                  <a:schemeClr val="tx1">
                    <a:lumMod val="75000"/>
                    <a:lumOff val="25000"/>
                  </a:schemeClr>
                </a:solidFill>
                <a:latin typeface="微软雅黑" pitchFamily="34" charset="-122"/>
                <a:ea typeface="微软雅黑" pitchFamily="34" charset="-122"/>
                <a:sym typeface="方正兰亭黑_GBK" panose="02000000000000000000" pitchFamily="2" charset="-122"/>
              </a:endParaRPr>
            </a:p>
          </p:txBody>
        </p:sp>
        <p:sp>
          <p:nvSpPr>
            <p:cNvPr id="55" name="Rectangle 54"/>
            <p:cNvSpPr/>
            <p:nvPr/>
          </p:nvSpPr>
          <p:spPr>
            <a:xfrm>
              <a:off x="1513650" y="1709867"/>
              <a:ext cx="4047778" cy="492290"/>
            </a:xfrm>
            <a:prstGeom prst="rect">
              <a:avLst/>
            </a:prstGeom>
          </p:spPr>
          <p:txBody>
            <a:bodyPr wrap="square">
              <a:spAutoFit/>
            </a:bodyPr>
            <a:lstStyle/>
            <a:p>
              <a:r>
                <a:rPr lang="zh-CN" altLang="en-US" sz="900" dirty="0">
                  <a:solidFill>
                    <a:schemeClr val="tx1">
                      <a:lumMod val="50000"/>
                      <a:lumOff val="50000"/>
                    </a:schemeClr>
                  </a:solidFill>
                  <a:latin typeface="微软雅黑" pitchFamily="34" charset="-122"/>
                  <a:ea typeface="微软雅黑" pitchFamily="34" charset="-122"/>
                </a:rPr>
                <a:t>在此框中选择粘贴，并选择只保留文字。您的内容打在这里，或者通过复制您的</a:t>
              </a:r>
              <a:endParaRPr lang="en-GB" altLang="zh-CN" sz="900" dirty="0">
                <a:solidFill>
                  <a:schemeClr val="tx1">
                    <a:lumMod val="50000"/>
                    <a:lumOff val="50000"/>
                  </a:schemeClr>
                </a:solidFill>
                <a:latin typeface="微软雅黑" pitchFamily="34" charset="-122"/>
                <a:ea typeface="微软雅黑" pitchFamily="34" charset="-122"/>
              </a:endParaRPr>
            </a:p>
          </p:txBody>
        </p:sp>
      </p:grpSp>
      <p:grpSp>
        <p:nvGrpSpPr>
          <p:cNvPr id="52" name="Group 58"/>
          <p:cNvGrpSpPr/>
          <p:nvPr/>
        </p:nvGrpSpPr>
        <p:grpSpPr>
          <a:xfrm>
            <a:off x="1323141" y="2862911"/>
            <a:ext cx="2348759" cy="615201"/>
            <a:chOff x="1513650" y="1382143"/>
            <a:chExt cx="4047778" cy="820014"/>
          </a:xfrm>
        </p:grpSpPr>
        <p:sp>
          <p:nvSpPr>
            <p:cNvPr id="60" name="TextBox 59"/>
            <p:cNvSpPr txBox="1"/>
            <p:nvPr/>
          </p:nvSpPr>
          <p:spPr>
            <a:xfrm>
              <a:off x="1779749" y="1382143"/>
              <a:ext cx="1066958" cy="369218"/>
            </a:xfrm>
            <a:prstGeom prst="rect">
              <a:avLst/>
            </a:prstGeom>
            <a:noFill/>
          </p:spPr>
          <p:txBody>
            <a:bodyPr wrap="none" rtlCol="0">
              <a:spAutoFit/>
            </a:bodyPr>
            <a:lstStyle/>
            <a:p>
              <a:pPr algn="ctr" fontAlgn="base">
                <a:spcBef>
                  <a:spcPct val="0"/>
                </a:spcBef>
                <a:spcAft>
                  <a:spcPct val="0"/>
                </a:spcAft>
              </a:pPr>
              <a:r>
                <a:rPr lang="zh-CN" altLang="en-US" sz="1200" dirty="0">
                  <a:solidFill>
                    <a:schemeClr val="tx1">
                      <a:lumMod val="75000"/>
                      <a:lumOff val="25000"/>
                    </a:schemeClr>
                  </a:solidFill>
                  <a:latin typeface="微软雅黑" pitchFamily="34" charset="-122"/>
                  <a:ea typeface="微软雅黑" pitchFamily="34" charset="-122"/>
                  <a:sym typeface="方正兰亭黑_GBK" panose="02000000000000000000" pitchFamily="2" charset="-122"/>
                </a:rPr>
                <a:t>添加标题</a:t>
              </a:r>
              <a:endParaRPr lang="en-US" altLang="zh-CN" sz="1200" dirty="0">
                <a:solidFill>
                  <a:schemeClr val="tx1">
                    <a:lumMod val="75000"/>
                    <a:lumOff val="25000"/>
                  </a:schemeClr>
                </a:solidFill>
                <a:latin typeface="微软雅黑" pitchFamily="34" charset="-122"/>
                <a:ea typeface="微软雅黑" pitchFamily="34" charset="-122"/>
                <a:sym typeface="方正兰亭黑_GBK" panose="02000000000000000000" pitchFamily="2" charset="-122"/>
              </a:endParaRPr>
            </a:p>
          </p:txBody>
        </p:sp>
        <p:sp>
          <p:nvSpPr>
            <p:cNvPr id="61" name="Rectangle 60"/>
            <p:cNvSpPr/>
            <p:nvPr/>
          </p:nvSpPr>
          <p:spPr>
            <a:xfrm>
              <a:off x="1513650" y="1709867"/>
              <a:ext cx="4047778" cy="492290"/>
            </a:xfrm>
            <a:prstGeom prst="rect">
              <a:avLst/>
            </a:prstGeom>
          </p:spPr>
          <p:txBody>
            <a:bodyPr wrap="square">
              <a:spAutoFit/>
            </a:bodyPr>
            <a:lstStyle/>
            <a:p>
              <a:r>
                <a:rPr lang="zh-CN" altLang="en-US" sz="900" dirty="0">
                  <a:solidFill>
                    <a:schemeClr val="tx1">
                      <a:lumMod val="50000"/>
                      <a:lumOff val="50000"/>
                    </a:schemeClr>
                  </a:solidFill>
                  <a:latin typeface="微软雅黑" pitchFamily="34" charset="-122"/>
                  <a:ea typeface="微软雅黑" pitchFamily="34" charset="-122"/>
                </a:rPr>
                <a:t>在此框中选择粘贴，并选择只保留文字。您的内容打在这里，或者通过复制您的</a:t>
              </a:r>
              <a:endParaRPr lang="en-GB" altLang="zh-CN" sz="900" dirty="0">
                <a:solidFill>
                  <a:schemeClr val="tx1">
                    <a:lumMod val="50000"/>
                    <a:lumOff val="50000"/>
                  </a:schemeClr>
                </a:solidFill>
                <a:latin typeface="微软雅黑" pitchFamily="34" charset="-122"/>
                <a:ea typeface="微软雅黑" pitchFamily="34" charset="-122"/>
              </a:endParaRPr>
            </a:p>
          </p:txBody>
        </p:sp>
      </p:grpSp>
      <p:grpSp>
        <p:nvGrpSpPr>
          <p:cNvPr id="53" name="Group 61"/>
          <p:cNvGrpSpPr/>
          <p:nvPr/>
        </p:nvGrpSpPr>
        <p:grpSpPr>
          <a:xfrm>
            <a:off x="1321229" y="3717493"/>
            <a:ext cx="2348759" cy="615201"/>
            <a:chOff x="1513650" y="1382143"/>
            <a:chExt cx="4047778" cy="820014"/>
          </a:xfrm>
        </p:grpSpPr>
        <p:sp>
          <p:nvSpPr>
            <p:cNvPr id="63" name="TextBox 62"/>
            <p:cNvSpPr txBox="1"/>
            <p:nvPr/>
          </p:nvSpPr>
          <p:spPr>
            <a:xfrm>
              <a:off x="1813989" y="1382143"/>
              <a:ext cx="1066958" cy="369218"/>
            </a:xfrm>
            <a:prstGeom prst="rect">
              <a:avLst/>
            </a:prstGeom>
            <a:noFill/>
          </p:spPr>
          <p:txBody>
            <a:bodyPr wrap="none" rtlCol="0">
              <a:spAutoFit/>
            </a:bodyPr>
            <a:lstStyle/>
            <a:p>
              <a:pPr algn="ctr" fontAlgn="base">
                <a:spcBef>
                  <a:spcPct val="0"/>
                </a:spcBef>
                <a:spcAft>
                  <a:spcPct val="0"/>
                </a:spcAft>
              </a:pPr>
              <a:r>
                <a:rPr lang="zh-CN" altLang="en-US" sz="1200" dirty="0">
                  <a:solidFill>
                    <a:schemeClr val="tx1">
                      <a:lumMod val="75000"/>
                      <a:lumOff val="25000"/>
                    </a:schemeClr>
                  </a:solidFill>
                  <a:latin typeface="微软雅黑" pitchFamily="34" charset="-122"/>
                  <a:ea typeface="微软雅黑" pitchFamily="34" charset="-122"/>
                  <a:sym typeface="方正兰亭黑_GBK" panose="02000000000000000000" pitchFamily="2" charset="-122"/>
                </a:rPr>
                <a:t>添加标题</a:t>
              </a:r>
              <a:endParaRPr lang="en-US" altLang="zh-CN" sz="1200" dirty="0">
                <a:solidFill>
                  <a:schemeClr val="tx1">
                    <a:lumMod val="75000"/>
                    <a:lumOff val="25000"/>
                  </a:schemeClr>
                </a:solidFill>
                <a:latin typeface="微软雅黑" pitchFamily="34" charset="-122"/>
                <a:ea typeface="微软雅黑" pitchFamily="34" charset="-122"/>
                <a:sym typeface="方正兰亭黑_GBK" panose="02000000000000000000" pitchFamily="2" charset="-122"/>
              </a:endParaRPr>
            </a:p>
          </p:txBody>
        </p:sp>
        <p:sp>
          <p:nvSpPr>
            <p:cNvPr id="64" name="Rectangle 63"/>
            <p:cNvSpPr/>
            <p:nvPr/>
          </p:nvSpPr>
          <p:spPr>
            <a:xfrm>
              <a:off x="1513650" y="1709867"/>
              <a:ext cx="4047778" cy="492290"/>
            </a:xfrm>
            <a:prstGeom prst="rect">
              <a:avLst/>
            </a:prstGeom>
          </p:spPr>
          <p:txBody>
            <a:bodyPr wrap="square">
              <a:spAutoFit/>
            </a:bodyPr>
            <a:lstStyle/>
            <a:p>
              <a:r>
                <a:rPr lang="zh-CN" altLang="en-US" sz="900" dirty="0">
                  <a:solidFill>
                    <a:schemeClr val="tx1">
                      <a:lumMod val="50000"/>
                      <a:lumOff val="50000"/>
                    </a:schemeClr>
                  </a:solidFill>
                  <a:latin typeface="微软雅黑" pitchFamily="34" charset="-122"/>
                  <a:ea typeface="微软雅黑" pitchFamily="34" charset="-122"/>
                </a:rPr>
                <a:t>在此框中选择粘贴，并选择只保留文字。您的内容打在这里，或者通过复制您的</a:t>
              </a:r>
              <a:endParaRPr lang="en-GB" altLang="zh-CN" sz="900" dirty="0">
                <a:solidFill>
                  <a:schemeClr val="tx1">
                    <a:lumMod val="50000"/>
                    <a:lumOff val="50000"/>
                  </a:schemeClr>
                </a:solidFill>
                <a:latin typeface="微软雅黑" pitchFamily="34" charset="-122"/>
                <a:ea typeface="微软雅黑" pitchFamily="34" charset="-122"/>
              </a:endParaRPr>
            </a:p>
          </p:txBody>
        </p:sp>
      </p:grpSp>
    </p:spTree>
    <p:extLst>
      <p:ext uri="{BB962C8B-B14F-4D97-AF65-F5344CB8AC3E}">
        <p14:creationId xmlns:p14="http://schemas.microsoft.com/office/powerpoint/2010/main" val="31835093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0">
        <p15:prstTrans prst="crush"/>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Effect transition="in" filter="fade">
                                      <p:cBhvr>
                                        <p:cTn id="9" dur="500"/>
                                        <p:tgtEl>
                                          <p:spTgt spid="14"/>
                                        </p:tgtEl>
                                      </p:cBhvr>
                                    </p:animEffect>
                                  </p:childTnLst>
                                </p:cTn>
                              </p:par>
                            </p:childTnLst>
                          </p:cTn>
                        </p:par>
                        <p:par>
                          <p:cTn id="10" fill="hold">
                            <p:stCondLst>
                              <p:cond delay="500"/>
                            </p:stCondLst>
                            <p:childTnLst>
                              <p:par>
                                <p:cTn id="11" presetID="10" presetClass="entr" presetSubtype="0" fill="hold" nodeType="afterEffect">
                                  <p:stCondLst>
                                    <p:cond delay="0"/>
                                  </p:stCondLst>
                                  <p:childTnLst>
                                    <p:set>
                                      <p:cBhvr>
                                        <p:cTn id="12" dur="1" fill="hold">
                                          <p:stCondLst>
                                            <p:cond delay="0"/>
                                          </p:stCondLst>
                                        </p:cTn>
                                        <p:tgtEl>
                                          <p:spTgt spid="34"/>
                                        </p:tgtEl>
                                        <p:attrNameLst>
                                          <p:attrName>style.visibility</p:attrName>
                                        </p:attrNameLst>
                                      </p:cBhvr>
                                      <p:to>
                                        <p:strVal val="visible"/>
                                      </p:to>
                                    </p:set>
                                    <p:animEffect transition="in" filter="fade">
                                      <p:cBhvr>
                                        <p:cTn id="13" dur="500"/>
                                        <p:tgtEl>
                                          <p:spTgt spid="34"/>
                                        </p:tgtEl>
                                      </p:cBhvr>
                                    </p:animEffect>
                                  </p:childTnLst>
                                </p:cTn>
                              </p:par>
                            </p:childTnLst>
                          </p:cTn>
                        </p:par>
                        <p:par>
                          <p:cTn id="14" fill="hold">
                            <p:stCondLst>
                              <p:cond delay="1000"/>
                            </p:stCondLst>
                            <p:childTnLst>
                              <p:par>
                                <p:cTn id="15" presetID="10" presetClass="entr" presetSubtype="0" fill="hold" nodeType="afterEffect">
                                  <p:stCondLst>
                                    <p:cond delay="0"/>
                                  </p:stCondLst>
                                  <p:childTnLst>
                                    <p:set>
                                      <p:cBhvr>
                                        <p:cTn id="16" dur="1" fill="hold">
                                          <p:stCondLst>
                                            <p:cond delay="0"/>
                                          </p:stCondLst>
                                        </p:cTn>
                                        <p:tgtEl>
                                          <p:spTgt spid="38"/>
                                        </p:tgtEl>
                                        <p:attrNameLst>
                                          <p:attrName>style.visibility</p:attrName>
                                        </p:attrNameLst>
                                      </p:cBhvr>
                                      <p:to>
                                        <p:strVal val="visible"/>
                                      </p:to>
                                    </p:set>
                                    <p:animEffect transition="in" filter="fade">
                                      <p:cBhvr>
                                        <p:cTn id="17" dur="500"/>
                                        <p:tgtEl>
                                          <p:spTgt spid="38"/>
                                        </p:tgtEl>
                                      </p:cBhvr>
                                    </p:animEffect>
                                  </p:childTnLst>
                                </p:cTn>
                              </p:par>
                            </p:childTnLst>
                          </p:cTn>
                        </p:par>
                        <p:par>
                          <p:cTn id="18" fill="hold">
                            <p:stCondLst>
                              <p:cond delay="1500"/>
                            </p:stCondLst>
                            <p:childTnLst>
                              <p:par>
                                <p:cTn id="19" presetID="10" presetClass="entr" presetSubtype="0" fill="hold" nodeType="afterEffect">
                                  <p:stCondLst>
                                    <p:cond delay="0"/>
                                  </p:stCondLst>
                                  <p:childTnLst>
                                    <p:set>
                                      <p:cBhvr>
                                        <p:cTn id="20" dur="1" fill="hold">
                                          <p:stCondLst>
                                            <p:cond delay="0"/>
                                          </p:stCondLst>
                                        </p:cTn>
                                        <p:tgtEl>
                                          <p:spTgt spid="24"/>
                                        </p:tgtEl>
                                        <p:attrNameLst>
                                          <p:attrName>style.visibility</p:attrName>
                                        </p:attrNameLst>
                                      </p:cBhvr>
                                      <p:to>
                                        <p:strVal val="visible"/>
                                      </p:to>
                                    </p:set>
                                    <p:animEffect transition="in" filter="fade">
                                      <p:cBhvr>
                                        <p:cTn id="21" dur="500"/>
                                        <p:tgtEl>
                                          <p:spTgt spid="24"/>
                                        </p:tgtEl>
                                      </p:cBhvr>
                                    </p:animEffect>
                                  </p:childTnLst>
                                </p:cTn>
                              </p:par>
                            </p:childTnLst>
                          </p:cTn>
                        </p:par>
                        <p:par>
                          <p:cTn id="22" fill="hold">
                            <p:stCondLst>
                              <p:cond delay="2000"/>
                            </p:stCondLst>
                            <p:childTnLst>
                              <p:par>
                                <p:cTn id="23" presetID="10" presetClass="entr" presetSubtype="0" fill="hold" nodeType="afterEffect">
                                  <p:stCondLst>
                                    <p:cond delay="0"/>
                                  </p:stCondLst>
                                  <p:childTnLst>
                                    <p:set>
                                      <p:cBhvr>
                                        <p:cTn id="24" dur="1" fill="hold">
                                          <p:stCondLst>
                                            <p:cond delay="0"/>
                                          </p:stCondLst>
                                        </p:cTn>
                                        <p:tgtEl>
                                          <p:spTgt spid="42"/>
                                        </p:tgtEl>
                                        <p:attrNameLst>
                                          <p:attrName>style.visibility</p:attrName>
                                        </p:attrNameLst>
                                      </p:cBhvr>
                                      <p:to>
                                        <p:strVal val="visible"/>
                                      </p:to>
                                    </p:set>
                                    <p:animEffect transition="in" filter="fade">
                                      <p:cBhvr>
                                        <p:cTn id="25" dur="500"/>
                                        <p:tgtEl>
                                          <p:spTgt spid="42"/>
                                        </p:tgtEl>
                                      </p:cBhvr>
                                    </p:animEffect>
                                  </p:childTnLst>
                                </p:cTn>
                              </p:par>
                            </p:childTnLst>
                          </p:cTn>
                        </p:par>
                        <p:par>
                          <p:cTn id="26" fill="hold">
                            <p:stCondLst>
                              <p:cond delay="2500"/>
                            </p:stCondLst>
                            <p:childTnLst>
                              <p:par>
                                <p:cTn id="27" presetID="10" presetClass="entr" presetSubtype="0" fill="hold" nodeType="afterEffect">
                                  <p:stCondLst>
                                    <p:cond delay="0"/>
                                  </p:stCondLst>
                                  <p:childTnLst>
                                    <p:set>
                                      <p:cBhvr>
                                        <p:cTn id="28" dur="1" fill="hold">
                                          <p:stCondLst>
                                            <p:cond delay="0"/>
                                          </p:stCondLst>
                                        </p:cTn>
                                        <p:tgtEl>
                                          <p:spTgt spid="17"/>
                                        </p:tgtEl>
                                        <p:attrNameLst>
                                          <p:attrName>style.visibility</p:attrName>
                                        </p:attrNameLst>
                                      </p:cBhvr>
                                      <p:to>
                                        <p:strVal val="visible"/>
                                      </p:to>
                                    </p:set>
                                    <p:animEffect transition="in" filter="fade">
                                      <p:cBhvr>
                                        <p:cTn id="29" dur="500"/>
                                        <p:tgtEl>
                                          <p:spTgt spid="17"/>
                                        </p:tgtEl>
                                      </p:cBhvr>
                                    </p:animEffect>
                                  </p:childTnLst>
                                </p:cTn>
                              </p:par>
                            </p:childTnLst>
                          </p:cTn>
                        </p:par>
                        <p:par>
                          <p:cTn id="30" fill="hold">
                            <p:stCondLst>
                              <p:cond delay="3000"/>
                            </p:stCondLst>
                            <p:childTnLst>
                              <p:par>
                                <p:cTn id="31" presetID="10" presetClass="entr" presetSubtype="0" fill="hold" nodeType="afterEffect">
                                  <p:stCondLst>
                                    <p:cond delay="0"/>
                                  </p:stCondLst>
                                  <p:childTnLst>
                                    <p:set>
                                      <p:cBhvr>
                                        <p:cTn id="32" dur="1" fill="hold">
                                          <p:stCondLst>
                                            <p:cond delay="0"/>
                                          </p:stCondLst>
                                        </p:cTn>
                                        <p:tgtEl>
                                          <p:spTgt spid="52"/>
                                        </p:tgtEl>
                                        <p:attrNameLst>
                                          <p:attrName>style.visibility</p:attrName>
                                        </p:attrNameLst>
                                      </p:cBhvr>
                                      <p:to>
                                        <p:strVal val="visible"/>
                                      </p:to>
                                    </p:set>
                                    <p:animEffect transition="in" filter="fade">
                                      <p:cBhvr>
                                        <p:cTn id="33" dur="500"/>
                                        <p:tgtEl>
                                          <p:spTgt spid="52"/>
                                        </p:tgtEl>
                                      </p:cBhvr>
                                    </p:animEffect>
                                  </p:childTnLst>
                                </p:cTn>
                              </p:par>
                            </p:childTnLst>
                          </p:cTn>
                        </p:par>
                        <p:par>
                          <p:cTn id="34" fill="hold">
                            <p:stCondLst>
                              <p:cond delay="3500"/>
                            </p:stCondLst>
                            <p:childTnLst>
                              <p:par>
                                <p:cTn id="35" presetID="10" presetClass="entr" presetSubtype="0" fill="hold" nodeType="after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fade">
                                      <p:cBhvr>
                                        <p:cTn id="37" dur="500"/>
                                        <p:tgtEl>
                                          <p:spTgt spid="18"/>
                                        </p:tgtEl>
                                      </p:cBhvr>
                                    </p:animEffect>
                                  </p:childTnLst>
                                </p:cTn>
                              </p:par>
                            </p:childTnLst>
                          </p:cTn>
                        </p:par>
                        <p:par>
                          <p:cTn id="38" fill="hold">
                            <p:stCondLst>
                              <p:cond delay="4000"/>
                            </p:stCondLst>
                            <p:childTnLst>
                              <p:par>
                                <p:cTn id="39" presetID="10" presetClass="entr" presetSubtype="0" fill="hold" nodeType="afterEffect">
                                  <p:stCondLst>
                                    <p:cond delay="0"/>
                                  </p:stCondLst>
                                  <p:childTnLst>
                                    <p:set>
                                      <p:cBhvr>
                                        <p:cTn id="40" dur="1" fill="hold">
                                          <p:stCondLst>
                                            <p:cond delay="0"/>
                                          </p:stCondLst>
                                        </p:cTn>
                                        <p:tgtEl>
                                          <p:spTgt spid="53"/>
                                        </p:tgtEl>
                                        <p:attrNameLst>
                                          <p:attrName>style.visibility</p:attrName>
                                        </p:attrNameLst>
                                      </p:cBhvr>
                                      <p:to>
                                        <p:strVal val="visible"/>
                                      </p:to>
                                    </p:set>
                                    <p:animEffect transition="in" filter="fade">
                                      <p:cBhvr>
                                        <p:cTn id="41"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reeform 54"/>
          <p:cNvSpPr>
            <a:spLocks/>
          </p:cNvSpPr>
          <p:nvPr/>
        </p:nvSpPr>
        <p:spPr bwMode="auto">
          <a:xfrm>
            <a:off x="2091709" y="1695262"/>
            <a:ext cx="1045483" cy="1053587"/>
          </a:xfrm>
          <a:custGeom>
            <a:avLst/>
            <a:gdLst>
              <a:gd name="T0" fmla="*/ 0 w 163"/>
              <a:gd name="T1" fmla="*/ 0 h 164"/>
              <a:gd name="T2" fmla="*/ 45 w 163"/>
              <a:gd name="T3" fmla="*/ 164 h 164"/>
              <a:gd name="T4" fmla="*/ 96 w 163"/>
              <a:gd name="T5" fmla="*/ 71 h 164"/>
              <a:gd name="T6" fmla="*/ 163 w 163"/>
              <a:gd name="T7" fmla="*/ 0 h 164"/>
              <a:gd name="T8" fmla="*/ 0 w 163"/>
              <a:gd name="T9" fmla="*/ 0 h 164"/>
            </a:gdLst>
            <a:ahLst/>
            <a:cxnLst>
              <a:cxn ang="0">
                <a:pos x="T0" y="T1"/>
              </a:cxn>
              <a:cxn ang="0">
                <a:pos x="T2" y="T3"/>
              </a:cxn>
              <a:cxn ang="0">
                <a:pos x="T4" y="T5"/>
              </a:cxn>
              <a:cxn ang="0">
                <a:pos x="T6" y="T7"/>
              </a:cxn>
              <a:cxn ang="0">
                <a:pos x="T8" y="T9"/>
              </a:cxn>
            </a:cxnLst>
            <a:rect l="0" t="0" r="r" b="b"/>
            <a:pathLst>
              <a:path w="163" h="164">
                <a:moveTo>
                  <a:pt x="0" y="0"/>
                </a:moveTo>
                <a:cubicBezTo>
                  <a:pt x="45" y="164"/>
                  <a:pt x="45" y="164"/>
                  <a:pt x="45" y="164"/>
                </a:cubicBezTo>
                <a:cubicBezTo>
                  <a:pt x="52" y="145"/>
                  <a:pt x="87" y="87"/>
                  <a:pt x="96" y="71"/>
                </a:cubicBezTo>
                <a:cubicBezTo>
                  <a:pt x="126" y="16"/>
                  <a:pt x="163" y="0"/>
                  <a:pt x="163" y="0"/>
                </a:cubicBezTo>
                <a:cubicBezTo>
                  <a:pt x="0" y="0"/>
                  <a:pt x="0" y="0"/>
                  <a:pt x="0" y="0"/>
                </a:cubicBezTo>
              </a:path>
            </a:pathLst>
          </a:custGeom>
          <a:gradFill flip="none" rotWithShape="1">
            <a:gsLst>
              <a:gs pos="0">
                <a:srgbClr val="C0392B">
                  <a:lumMod val="75000"/>
                </a:srgbClr>
              </a:gs>
              <a:gs pos="38000">
                <a:srgbClr val="C0392B"/>
              </a:gs>
              <a:gs pos="100000">
                <a:srgbClr val="C0392B"/>
              </a:gs>
            </a:gsLst>
            <a:lin ang="0" scaled="0"/>
            <a:tileRect/>
          </a:gradFill>
          <a:ln>
            <a:noFill/>
          </a:ln>
        </p:spPr>
        <p:txBody>
          <a:bodyPr vert="horz" wrap="square" lIns="68580" tIns="34290" rIns="68580" bIns="34290" numCol="1" anchor="t" anchorCtr="0" compatLnSpc="1">
            <a:prstTxWarp prst="textNoShape">
              <a:avLst/>
            </a:prstTxWarp>
          </a:bodyPr>
          <a:lstStyle/>
          <a:p>
            <a:pPr>
              <a:defRPr/>
            </a:pPr>
            <a:endParaRPr lang="id-ID" kern="0">
              <a:solidFill>
                <a:sysClr val="windowText" lastClr="000000"/>
              </a:solidFill>
            </a:endParaRPr>
          </a:p>
        </p:txBody>
      </p:sp>
      <p:sp>
        <p:nvSpPr>
          <p:cNvPr id="7" name="Freeform 53"/>
          <p:cNvSpPr/>
          <p:nvPr/>
        </p:nvSpPr>
        <p:spPr>
          <a:xfrm>
            <a:off x="1494676" y="2086982"/>
            <a:ext cx="2525311" cy="821257"/>
          </a:xfrm>
          <a:custGeom>
            <a:avLst/>
            <a:gdLst>
              <a:gd name="connsiteX0" fmla="*/ 627128 w 3918640"/>
              <a:gd name="connsiteY0" fmla="*/ 0 h 1274382"/>
              <a:gd name="connsiteX1" fmla="*/ 2311115 w 3918640"/>
              <a:gd name="connsiteY1" fmla="*/ 0 h 1274382"/>
              <a:gd name="connsiteX2" fmla="*/ 2343852 w 3918640"/>
              <a:gd name="connsiteY2" fmla="*/ 0 h 1274382"/>
              <a:gd name="connsiteX3" fmla="*/ 2510711 w 3918640"/>
              <a:gd name="connsiteY3" fmla="*/ 0 h 1274382"/>
              <a:gd name="connsiteX4" fmla="*/ 2689091 w 3918640"/>
              <a:gd name="connsiteY4" fmla="*/ 0 h 1274382"/>
              <a:gd name="connsiteX5" fmla="*/ 2839532 w 3918640"/>
              <a:gd name="connsiteY5" fmla="*/ 0 h 1274382"/>
              <a:gd name="connsiteX6" fmla="*/ 2955313 w 3918640"/>
              <a:gd name="connsiteY6" fmla="*/ 0 h 1274382"/>
              <a:gd name="connsiteX7" fmla="*/ 3029711 w 3918640"/>
              <a:gd name="connsiteY7" fmla="*/ 0 h 1274382"/>
              <a:gd name="connsiteX8" fmla="*/ 3056004 w 3918640"/>
              <a:gd name="connsiteY8" fmla="*/ 0 h 1274382"/>
              <a:gd name="connsiteX9" fmla="*/ 3918640 w 3918640"/>
              <a:gd name="connsiteY9" fmla="*/ 0 h 1274382"/>
              <a:gd name="connsiteX10" fmla="*/ 3918640 w 3918640"/>
              <a:gd name="connsiteY10" fmla="*/ 817544 h 1274382"/>
              <a:gd name="connsiteX11" fmla="*/ 2343852 w 3918640"/>
              <a:gd name="connsiteY11" fmla="*/ 817544 h 1274382"/>
              <a:gd name="connsiteX12" fmla="*/ 2343852 w 3918640"/>
              <a:gd name="connsiteY12" fmla="*/ 805669 h 1274382"/>
              <a:gd name="connsiteX13" fmla="*/ 2259651 w 3918640"/>
              <a:gd name="connsiteY13" fmla="*/ 975699 h 1274382"/>
              <a:gd name="connsiteX14" fmla="*/ 0 w 3918640"/>
              <a:gd name="connsiteY14" fmla="*/ 1274382 h 1274382"/>
              <a:gd name="connsiteX15" fmla="*/ 507675 w 3918640"/>
              <a:gd name="connsiteY15" fmla="*/ 59737 h 1274382"/>
              <a:gd name="connsiteX16" fmla="*/ 627128 w 3918640"/>
              <a:gd name="connsiteY16" fmla="*/ 0 h 1274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918640" h="1274382">
                <a:moveTo>
                  <a:pt x="627128" y="0"/>
                </a:moveTo>
                <a:cubicBezTo>
                  <a:pt x="683121" y="0"/>
                  <a:pt x="1617903" y="0"/>
                  <a:pt x="2311115" y="0"/>
                </a:cubicBezTo>
                <a:lnTo>
                  <a:pt x="2343852" y="0"/>
                </a:lnTo>
                <a:lnTo>
                  <a:pt x="2510711" y="0"/>
                </a:lnTo>
                <a:lnTo>
                  <a:pt x="2689091" y="0"/>
                </a:lnTo>
                <a:lnTo>
                  <a:pt x="2839532" y="0"/>
                </a:lnTo>
                <a:lnTo>
                  <a:pt x="2955313" y="0"/>
                </a:lnTo>
                <a:lnTo>
                  <a:pt x="3029711" y="0"/>
                </a:lnTo>
                <a:lnTo>
                  <a:pt x="3056004" y="0"/>
                </a:lnTo>
                <a:lnTo>
                  <a:pt x="3918640" y="0"/>
                </a:lnTo>
                <a:lnTo>
                  <a:pt x="3918640" y="817544"/>
                </a:lnTo>
                <a:lnTo>
                  <a:pt x="2343852" y="817544"/>
                </a:lnTo>
                <a:lnTo>
                  <a:pt x="2343852" y="805669"/>
                </a:lnTo>
                <a:lnTo>
                  <a:pt x="2259651" y="975699"/>
                </a:lnTo>
                <a:cubicBezTo>
                  <a:pt x="2170061" y="1194733"/>
                  <a:pt x="89589" y="1025479"/>
                  <a:pt x="0" y="1274382"/>
                </a:cubicBezTo>
                <a:cubicBezTo>
                  <a:pt x="0" y="1274382"/>
                  <a:pt x="0" y="1274382"/>
                  <a:pt x="507675" y="59737"/>
                </a:cubicBezTo>
                <a:cubicBezTo>
                  <a:pt x="507675" y="59737"/>
                  <a:pt x="537538" y="0"/>
                  <a:pt x="627128" y="0"/>
                </a:cubicBezTo>
                <a:close/>
              </a:path>
            </a:pathLst>
          </a:custGeom>
          <a:gradFill>
            <a:gsLst>
              <a:gs pos="0">
                <a:srgbClr val="F39C12">
                  <a:lumMod val="75000"/>
                </a:srgbClr>
              </a:gs>
              <a:gs pos="100000">
                <a:srgbClr val="F39C12"/>
              </a:gs>
            </a:gsLst>
            <a:lin ang="0" scaled="0"/>
          </a:gradFill>
          <a:ln w="12700" cap="flat" cmpd="sng" algn="ctr">
            <a:noFill/>
            <a:prstDash val="solid"/>
            <a:miter lim="800000"/>
          </a:ln>
          <a:effectLst/>
        </p:spPr>
        <p:txBody>
          <a:bodyPr lIns="68580" tIns="34290" rIns="68580" bIns="34290" rtlCol="0" anchor="ctr"/>
          <a:lstStyle/>
          <a:p>
            <a:pPr algn="ctr">
              <a:defRPr/>
            </a:pPr>
            <a:endParaRPr lang="id-ID" kern="0">
              <a:solidFill>
                <a:sysClr val="window" lastClr="FFFFFF"/>
              </a:solidFill>
              <a:latin typeface="Calibri"/>
            </a:endParaRPr>
          </a:p>
        </p:txBody>
      </p:sp>
      <p:sp>
        <p:nvSpPr>
          <p:cNvPr id="8" name="Freeform 56"/>
          <p:cNvSpPr>
            <a:spLocks/>
          </p:cNvSpPr>
          <p:nvPr/>
        </p:nvSpPr>
        <p:spPr bwMode="auto">
          <a:xfrm>
            <a:off x="1178601" y="2613836"/>
            <a:ext cx="2569131" cy="815854"/>
          </a:xfrm>
          <a:custGeom>
            <a:avLst/>
            <a:gdLst>
              <a:gd name="T0" fmla="*/ 51 w 400"/>
              <a:gd name="T1" fmla="*/ 6 h 127"/>
              <a:gd name="T2" fmla="*/ 0 w 400"/>
              <a:gd name="T3" fmla="*/ 127 h 127"/>
              <a:gd name="T4" fmla="*/ 320 w 400"/>
              <a:gd name="T5" fmla="*/ 98 h 127"/>
              <a:gd name="T6" fmla="*/ 400 w 400"/>
              <a:gd name="T7" fmla="*/ 0 h 127"/>
              <a:gd name="T8" fmla="*/ 63 w 400"/>
              <a:gd name="T9" fmla="*/ 0 h 127"/>
              <a:gd name="T10" fmla="*/ 51 w 400"/>
              <a:gd name="T11" fmla="*/ 6 h 127"/>
            </a:gdLst>
            <a:ahLst/>
            <a:cxnLst>
              <a:cxn ang="0">
                <a:pos x="T0" y="T1"/>
              </a:cxn>
              <a:cxn ang="0">
                <a:pos x="T2" y="T3"/>
              </a:cxn>
              <a:cxn ang="0">
                <a:pos x="T4" y="T5"/>
              </a:cxn>
              <a:cxn ang="0">
                <a:pos x="T6" y="T7"/>
              </a:cxn>
              <a:cxn ang="0">
                <a:pos x="T8" y="T9"/>
              </a:cxn>
              <a:cxn ang="0">
                <a:pos x="T10" y="T11"/>
              </a:cxn>
            </a:cxnLst>
            <a:rect l="0" t="0" r="r" b="b"/>
            <a:pathLst>
              <a:path w="400" h="127">
                <a:moveTo>
                  <a:pt x="51" y="6"/>
                </a:moveTo>
                <a:cubicBezTo>
                  <a:pt x="0" y="127"/>
                  <a:pt x="0" y="127"/>
                  <a:pt x="0" y="127"/>
                </a:cubicBezTo>
                <a:cubicBezTo>
                  <a:pt x="9" y="102"/>
                  <a:pt x="311" y="119"/>
                  <a:pt x="320" y="98"/>
                </a:cubicBezTo>
                <a:cubicBezTo>
                  <a:pt x="347" y="35"/>
                  <a:pt x="400" y="0"/>
                  <a:pt x="400" y="0"/>
                </a:cubicBezTo>
                <a:cubicBezTo>
                  <a:pt x="400" y="0"/>
                  <a:pt x="72" y="0"/>
                  <a:pt x="63" y="0"/>
                </a:cubicBezTo>
                <a:cubicBezTo>
                  <a:pt x="53" y="0"/>
                  <a:pt x="51" y="6"/>
                  <a:pt x="51" y="6"/>
                </a:cubicBezTo>
                <a:close/>
              </a:path>
            </a:pathLst>
          </a:custGeom>
          <a:gradFill>
            <a:gsLst>
              <a:gs pos="0">
                <a:srgbClr val="9BBB59">
                  <a:lumMod val="75000"/>
                </a:srgbClr>
              </a:gs>
              <a:gs pos="100000">
                <a:srgbClr val="9BBB59"/>
              </a:gs>
            </a:gsLst>
            <a:lin ang="0" scaled="0"/>
          </a:gradFill>
          <a:ln>
            <a:noFill/>
          </a:ln>
        </p:spPr>
        <p:txBody>
          <a:bodyPr vert="horz" wrap="square" lIns="68580" tIns="34290" rIns="68580" bIns="34290" numCol="1" anchor="t" anchorCtr="0" compatLnSpc="1">
            <a:prstTxWarp prst="textNoShape">
              <a:avLst/>
            </a:prstTxWarp>
          </a:bodyPr>
          <a:lstStyle/>
          <a:p>
            <a:pPr>
              <a:defRPr/>
            </a:pPr>
            <a:endParaRPr lang="id-ID" kern="0">
              <a:solidFill>
                <a:sysClr val="windowText" lastClr="000000"/>
              </a:solidFill>
            </a:endParaRPr>
          </a:p>
        </p:txBody>
      </p:sp>
      <p:sp>
        <p:nvSpPr>
          <p:cNvPr id="9" name="Freeform 86"/>
          <p:cNvSpPr>
            <a:spLocks/>
          </p:cNvSpPr>
          <p:nvPr/>
        </p:nvSpPr>
        <p:spPr bwMode="auto">
          <a:xfrm>
            <a:off x="870630" y="3159144"/>
            <a:ext cx="3571137" cy="829694"/>
          </a:xfrm>
          <a:custGeom>
            <a:avLst/>
            <a:gdLst>
              <a:gd name="connsiteX0" fmla="*/ 4015982 w 5541497"/>
              <a:gd name="connsiteY0" fmla="*/ 0 h 1287474"/>
              <a:gd name="connsiteX1" fmla="*/ 5541497 w 5541497"/>
              <a:gd name="connsiteY1" fmla="*/ 0 h 1287474"/>
              <a:gd name="connsiteX2" fmla="*/ 5541497 w 5541497"/>
              <a:gd name="connsiteY2" fmla="*/ 809583 h 1287474"/>
              <a:gd name="connsiteX3" fmla="*/ 4162274 w 5541497"/>
              <a:gd name="connsiteY3" fmla="*/ 809583 h 1287474"/>
              <a:gd name="connsiteX4" fmla="*/ 4074241 w 5541497"/>
              <a:gd name="connsiteY4" fmla="*/ 987809 h 1287474"/>
              <a:gd name="connsiteX5" fmla="*/ 0 w 5541497"/>
              <a:gd name="connsiteY5" fmla="*/ 1287474 h 1287474"/>
              <a:gd name="connsiteX6" fmla="*/ 508035 w 5541497"/>
              <a:gd name="connsiteY6" fmla="*/ 68834 h 1287474"/>
              <a:gd name="connsiteX7" fmla="*/ 627573 w 5541497"/>
              <a:gd name="connsiteY7" fmla="*/ 8901 h 1287474"/>
              <a:gd name="connsiteX8" fmla="*/ 3904986 w 5541497"/>
              <a:gd name="connsiteY8" fmla="*/ 8901 h 1287474"/>
              <a:gd name="connsiteX9" fmla="*/ 4015982 w 5541497"/>
              <a:gd name="connsiteY9" fmla="*/ 8901 h 1287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541497" h="1287474">
                <a:moveTo>
                  <a:pt x="4015982" y="0"/>
                </a:moveTo>
                <a:lnTo>
                  <a:pt x="5541497" y="0"/>
                </a:lnTo>
                <a:lnTo>
                  <a:pt x="5541497" y="809583"/>
                </a:lnTo>
                <a:lnTo>
                  <a:pt x="4162274" y="809583"/>
                </a:lnTo>
                <a:lnTo>
                  <a:pt x="4074241" y="987809"/>
                </a:lnTo>
                <a:cubicBezTo>
                  <a:pt x="3984588" y="1207563"/>
                  <a:pt x="89653" y="1037753"/>
                  <a:pt x="0" y="1287474"/>
                </a:cubicBezTo>
                <a:cubicBezTo>
                  <a:pt x="0" y="1287474"/>
                  <a:pt x="0" y="1287474"/>
                  <a:pt x="508035" y="68834"/>
                </a:cubicBezTo>
                <a:cubicBezTo>
                  <a:pt x="508035" y="68834"/>
                  <a:pt x="527958" y="8901"/>
                  <a:pt x="627573" y="8901"/>
                </a:cubicBezTo>
                <a:cubicBezTo>
                  <a:pt x="689210" y="8901"/>
                  <a:pt x="2671853" y="8901"/>
                  <a:pt x="3904986" y="8901"/>
                </a:cubicBezTo>
                <a:lnTo>
                  <a:pt x="4015982" y="8901"/>
                </a:lnTo>
                <a:close/>
              </a:path>
            </a:pathLst>
          </a:custGeom>
          <a:gradFill>
            <a:gsLst>
              <a:gs pos="0">
                <a:srgbClr val="16A085">
                  <a:lumMod val="75000"/>
                </a:srgbClr>
              </a:gs>
              <a:gs pos="100000">
                <a:srgbClr val="16A085"/>
              </a:gs>
            </a:gsLst>
            <a:lin ang="0" scaled="0"/>
          </a:gradFill>
          <a:ln>
            <a:noFill/>
          </a:ln>
        </p:spPr>
        <p:txBody>
          <a:bodyPr vert="horz" wrap="square" lIns="68580" tIns="34290" rIns="68580" bIns="34290" numCol="1" anchor="t" anchorCtr="0" compatLnSpc="1">
            <a:prstTxWarp prst="textNoShape">
              <a:avLst/>
            </a:prstTxWarp>
            <a:noAutofit/>
          </a:bodyPr>
          <a:lstStyle/>
          <a:p>
            <a:pPr>
              <a:defRPr/>
            </a:pPr>
            <a:endParaRPr lang="id-ID" kern="0">
              <a:solidFill>
                <a:sysClr val="windowText" lastClr="000000"/>
              </a:solidFill>
            </a:endParaRPr>
          </a:p>
        </p:txBody>
      </p:sp>
      <p:sp>
        <p:nvSpPr>
          <p:cNvPr id="10" name="Freeform 58"/>
          <p:cNvSpPr>
            <a:spLocks/>
          </p:cNvSpPr>
          <p:nvPr/>
        </p:nvSpPr>
        <p:spPr bwMode="auto">
          <a:xfrm>
            <a:off x="684225" y="3680868"/>
            <a:ext cx="3563284" cy="588928"/>
          </a:xfrm>
          <a:custGeom>
            <a:avLst/>
            <a:gdLst>
              <a:gd name="T0" fmla="*/ 46 w 555"/>
              <a:gd name="T1" fmla="*/ 0 h 92"/>
              <a:gd name="T2" fmla="*/ 34 w 555"/>
              <a:gd name="T3" fmla="*/ 6 h 92"/>
              <a:gd name="T4" fmla="*/ 0 w 555"/>
              <a:gd name="T5" fmla="*/ 84 h 92"/>
              <a:gd name="T6" fmla="*/ 238 w 555"/>
              <a:gd name="T7" fmla="*/ 92 h 92"/>
              <a:gd name="T8" fmla="*/ 478 w 555"/>
              <a:gd name="T9" fmla="*/ 92 h 92"/>
              <a:gd name="T10" fmla="*/ 555 w 555"/>
              <a:gd name="T11" fmla="*/ 0 h 92"/>
              <a:gd name="T12" fmla="*/ 46 w 555"/>
              <a:gd name="T13" fmla="*/ 0 h 92"/>
            </a:gdLst>
            <a:ahLst/>
            <a:cxnLst>
              <a:cxn ang="0">
                <a:pos x="T0" y="T1"/>
              </a:cxn>
              <a:cxn ang="0">
                <a:pos x="T2" y="T3"/>
              </a:cxn>
              <a:cxn ang="0">
                <a:pos x="T4" y="T5"/>
              </a:cxn>
              <a:cxn ang="0">
                <a:pos x="T6" y="T7"/>
              </a:cxn>
              <a:cxn ang="0">
                <a:pos x="T8" y="T9"/>
              </a:cxn>
              <a:cxn ang="0">
                <a:pos x="T10" y="T11"/>
              </a:cxn>
              <a:cxn ang="0">
                <a:pos x="T12" y="T13"/>
              </a:cxn>
            </a:cxnLst>
            <a:rect l="0" t="0" r="r" b="b"/>
            <a:pathLst>
              <a:path w="555" h="92">
                <a:moveTo>
                  <a:pt x="46" y="0"/>
                </a:moveTo>
                <a:cubicBezTo>
                  <a:pt x="36" y="0"/>
                  <a:pt x="34" y="6"/>
                  <a:pt x="34" y="6"/>
                </a:cubicBezTo>
                <a:cubicBezTo>
                  <a:pt x="0" y="84"/>
                  <a:pt x="0" y="84"/>
                  <a:pt x="0" y="84"/>
                </a:cubicBezTo>
                <a:cubicBezTo>
                  <a:pt x="4" y="72"/>
                  <a:pt x="151" y="84"/>
                  <a:pt x="238" y="92"/>
                </a:cubicBezTo>
                <a:cubicBezTo>
                  <a:pt x="478" y="92"/>
                  <a:pt x="478" y="92"/>
                  <a:pt x="478" y="92"/>
                </a:cubicBezTo>
                <a:cubicBezTo>
                  <a:pt x="505" y="33"/>
                  <a:pt x="555" y="0"/>
                  <a:pt x="555" y="0"/>
                </a:cubicBezTo>
                <a:cubicBezTo>
                  <a:pt x="555" y="0"/>
                  <a:pt x="55" y="0"/>
                  <a:pt x="46" y="0"/>
                </a:cubicBezTo>
                <a:close/>
              </a:path>
            </a:pathLst>
          </a:custGeom>
          <a:gradFill>
            <a:gsLst>
              <a:gs pos="0">
                <a:srgbClr val="2980B9">
                  <a:lumMod val="75000"/>
                </a:srgbClr>
              </a:gs>
              <a:gs pos="100000">
                <a:srgbClr val="2980B9"/>
              </a:gs>
            </a:gsLst>
            <a:lin ang="0" scaled="0"/>
          </a:gradFill>
          <a:ln>
            <a:noFill/>
          </a:ln>
        </p:spPr>
        <p:txBody>
          <a:bodyPr vert="horz" wrap="square" lIns="68580" tIns="34290" rIns="68580" bIns="34290" numCol="1" anchor="t" anchorCtr="0" compatLnSpc="1">
            <a:prstTxWarp prst="textNoShape">
              <a:avLst/>
            </a:prstTxWarp>
          </a:bodyPr>
          <a:lstStyle/>
          <a:p>
            <a:pPr>
              <a:defRPr/>
            </a:pPr>
            <a:endParaRPr lang="id-ID" kern="0">
              <a:solidFill>
                <a:sysClr val="windowText" lastClr="000000"/>
              </a:solidFill>
            </a:endParaRPr>
          </a:p>
        </p:txBody>
      </p:sp>
      <p:sp>
        <p:nvSpPr>
          <p:cNvPr id="11" name="Freeform 60"/>
          <p:cNvSpPr>
            <a:spLocks/>
          </p:cNvSpPr>
          <p:nvPr/>
        </p:nvSpPr>
        <p:spPr bwMode="auto">
          <a:xfrm>
            <a:off x="2534756" y="2638087"/>
            <a:ext cx="1204871" cy="0"/>
          </a:xfrm>
          <a:custGeom>
            <a:avLst/>
            <a:gdLst>
              <a:gd name="T0" fmla="*/ 187 w 188"/>
              <a:gd name="T1" fmla="*/ 188 w 188"/>
              <a:gd name="T2" fmla="*/ 0 w 188"/>
              <a:gd name="T3" fmla="*/ 0 w 188"/>
              <a:gd name="T4" fmla="*/ 187 w 188"/>
            </a:gdLst>
            <a:ahLst/>
            <a:cxnLst>
              <a:cxn ang="0">
                <a:pos x="T0" y="0"/>
              </a:cxn>
              <a:cxn ang="0">
                <a:pos x="T1" y="0"/>
              </a:cxn>
              <a:cxn ang="0">
                <a:pos x="T2" y="0"/>
              </a:cxn>
              <a:cxn ang="0">
                <a:pos x="T3" y="0"/>
              </a:cxn>
              <a:cxn ang="0">
                <a:pos x="T4" y="0"/>
              </a:cxn>
            </a:cxnLst>
            <a:rect l="0" t="0" r="r" b="b"/>
            <a:pathLst>
              <a:path w="188">
                <a:moveTo>
                  <a:pt x="187" y="0"/>
                </a:moveTo>
                <a:cubicBezTo>
                  <a:pt x="188" y="0"/>
                  <a:pt x="188" y="0"/>
                  <a:pt x="188" y="0"/>
                </a:cubicBezTo>
                <a:cubicBezTo>
                  <a:pt x="0" y="0"/>
                  <a:pt x="0" y="0"/>
                  <a:pt x="0" y="0"/>
                </a:cubicBezTo>
                <a:cubicBezTo>
                  <a:pt x="0" y="0"/>
                  <a:pt x="0" y="0"/>
                  <a:pt x="0" y="0"/>
                </a:cubicBezTo>
                <a:lnTo>
                  <a:pt x="187" y="0"/>
                </a:lnTo>
                <a:close/>
              </a:path>
            </a:pathLst>
          </a:custGeom>
          <a:solidFill>
            <a:srgbClr val="915C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a:defRPr/>
            </a:pPr>
            <a:endParaRPr lang="id-ID" kern="0">
              <a:solidFill>
                <a:sysClr val="windowText" lastClr="000000"/>
              </a:solidFill>
            </a:endParaRPr>
          </a:p>
        </p:txBody>
      </p:sp>
      <p:sp>
        <p:nvSpPr>
          <p:cNvPr id="12" name="Freeform 62"/>
          <p:cNvSpPr>
            <a:spLocks/>
          </p:cNvSpPr>
          <p:nvPr/>
        </p:nvSpPr>
        <p:spPr bwMode="auto">
          <a:xfrm>
            <a:off x="3039937" y="3686271"/>
            <a:ext cx="1207573" cy="0"/>
          </a:xfrm>
          <a:custGeom>
            <a:avLst/>
            <a:gdLst>
              <a:gd name="T0" fmla="*/ 187 w 188"/>
              <a:gd name="T1" fmla="*/ 188 w 188"/>
              <a:gd name="T2" fmla="*/ 0 w 188"/>
              <a:gd name="T3" fmla="*/ 0 w 188"/>
              <a:gd name="T4" fmla="*/ 187 w 188"/>
            </a:gdLst>
            <a:ahLst/>
            <a:cxnLst>
              <a:cxn ang="0">
                <a:pos x="T0" y="0"/>
              </a:cxn>
              <a:cxn ang="0">
                <a:pos x="T1" y="0"/>
              </a:cxn>
              <a:cxn ang="0">
                <a:pos x="T2" y="0"/>
              </a:cxn>
              <a:cxn ang="0">
                <a:pos x="T3" y="0"/>
              </a:cxn>
              <a:cxn ang="0">
                <a:pos x="T4" y="0"/>
              </a:cxn>
            </a:cxnLst>
            <a:rect l="0" t="0" r="r" b="b"/>
            <a:pathLst>
              <a:path w="188">
                <a:moveTo>
                  <a:pt x="187" y="0"/>
                </a:moveTo>
                <a:cubicBezTo>
                  <a:pt x="187" y="0"/>
                  <a:pt x="188" y="0"/>
                  <a:pt x="188" y="0"/>
                </a:cubicBezTo>
                <a:cubicBezTo>
                  <a:pt x="0" y="0"/>
                  <a:pt x="0" y="0"/>
                  <a:pt x="0" y="0"/>
                </a:cubicBezTo>
                <a:cubicBezTo>
                  <a:pt x="0" y="0"/>
                  <a:pt x="0" y="0"/>
                  <a:pt x="0" y="0"/>
                </a:cubicBezTo>
                <a:lnTo>
                  <a:pt x="187" y="0"/>
                </a:lnTo>
                <a:close/>
              </a:path>
            </a:pathLst>
          </a:custGeom>
          <a:solidFill>
            <a:srgbClr val="915C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a:defRPr/>
            </a:pPr>
            <a:endParaRPr lang="id-ID" kern="0">
              <a:solidFill>
                <a:sysClr val="windowText" lastClr="000000"/>
              </a:solidFill>
            </a:endParaRPr>
          </a:p>
        </p:txBody>
      </p:sp>
      <p:sp>
        <p:nvSpPr>
          <p:cNvPr id="13" name="Freeform 63"/>
          <p:cNvSpPr>
            <a:spLocks/>
          </p:cNvSpPr>
          <p:nvPr/>
        </p:nvSpPr>
        <p:spPr bwMode="auto">
          <a:xfrm>
            <a:off x="2091709" y="1695262"/>
            <a:ext cx="1045483" cy="0"/>
          </a:xfrm>
          <a:custGeom>
            <a:avLst/>
            <a:gdLst>
              <a:gd name="T0" fmla="*/ 162 w 163"/>
              <a:gd name="T1" fmla="*/ 163 w 163"/>
              <a:gd name="T2" fmla="*/ 0 w 163"/>
              <a:gd name="T3" fmla="*/ 0 w 163"/>
              <a:gd name="T4" fmla="*/ 162 w 163"/>
            </a:gdLst>
            <a:ahLst/>
            <a:cxnLst>
              <a:cxn ang="0">
                <a:pos x="T0" y="0"/>
              </a:cxn>
              <a:cxn ang="0">
                <a:pos x="T1" y="0"/>
              </a:cxn>
              <a:cxn ang="0">
                <a:pos x="T2" y="0"/>
              </a:cxn>
              <a:cxn ang="0">
                <a:pos x="T3" y="0"/>
              </a:cxn>
              <a:cxn ang="0">
                <a:pos x="T4" y="0"/>
              </a:cxn>
            </a:cxnLst>
            <a:rect l="0" t="0" r="r" b="b"/>
            <a:pathLst>
              <a:path w="163">
                <a:moveTo>
                  <a:pt x="162" y="0"/>
                </a:moveTo>
                <a:cubicBezTo>
                  <a:pt x="163" y="0"/>
                  <a:pt x="163" y="0"/>
                  <a:pt x="163" y="0"/>
                </a:cubicBezTo>
                <a:cubicBezTo>
                  <a:pt x="0" y="0"/>
                  <a:pt x="0" y="0"/>
                  <a:pt x="0" y="0"/>
                </a:cubicBezTo>
                <a:cubicBezTo>
                  <a:pt x="0" y="0"/>
                  <a:pt x="0" y="0"/>
                  <a:pt x="0" y="0"/>
                </a:cubicBezTo>
                <a:lnTo>
                  <a:pt x="162" y="0"/>
                </a:lnTo>
                <a:close/>
              </a:path>
            </a:pathLst>
          </a:custGeom>
          <a:solidFill>
            <a:srgbClr val="915C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a:defRPr/>
            </a:pPr>
            <a:endParaRPr lang="id-ID" kern="0">
              <a:solidFill>
                <a:sysClr val="windowText" lastClr="000000"/>
              </a:solidFill>
            </a:endParaRPr>
          </a:p>
        </p:txBody>
      </p:sp>
      <p:sp>
        <p:nvSpPr>
          <p:cNvPr id="14" name="Freeform 61"/>
          <p:cNvSpPr>
            <a:spLocks/>
          </p:cNvSpPr>
          <p:nvPr/>
        </p:nvSpPr>
        <p:spPr bwMode="auto">
          <a:xfrm>
            <a:off x="2783294" y="3160564"/>
            <a:ext cx="1616137" cy="5403"/>
          </a:xfrm>
          <a:custGeom>
            <a:avLst/>
            <a:gdLst>
              <a:gd name="T0" fmla="*/ 187 w 188"/>
              <a:gd name="T1" fmla="*/ 1 h 1"/>
              <a:gd name="T2" fmla="*/ 188 w 188"/>
              <a:gd name="T3" fmla="*/ 0 h 1"/>
              <a:gd name="T4" fmla="*/ 0 w 188"/>
              <a:gd name="T5" fmla="*/ 0 h 1"/>
              <a:gd name="T6" fmla="*/ 0 w 188"/>
              <a:gd name="T7" fmla="*/ 1 h 1"/>
              <a:gd name="T8" fmla="*/ 187 w 188"/>
              <a:gd name="T9" fmla="*/ 1 h 1"/>
            </a:gdLst>
            <a:ahLst/>
            <a:cxnLst>
              <a:cxn ang="0">
                <a:pos x="T0" y="T1"/>
              </a:cxn>
              <a:cxn ang="0">
                <a:pos x="T2" y="T3"/>
              </a:cxn>
              <a:cxn ang="0">
                <a:pos x="T4" y="T5"/>
              </a:cxn>
              <a:cxn ang="0">
                <a:pos x="T6" y="T7"/>
              </a:cxn>
              <a:cxn ang="0">
                <a:pos x="T8" y="T9"/>
              </a:cxn>
            </a:cxnLst>
            <a:rect l="0" t="0" r="r" b="b"/>
            <a:pathLst>
              <a:path w="188" h="1">
                <a:moveTo>
                  <a:pt x="187" y="1"/>
                </a:moveTo>
                <a:cubicBezTo>
                  <a:pt x="188" y="0"/>
                  <a:pt x="188" y="0"/>
                  <a:pt x="188" y="0"/>
                </a:cubicBezTo>
                <a:cubicBezTo>
                  <a:pt x="0" y="0"/>
                  <a:pt x="0" y="0"/>
                  <a:pt x="0" y="0"/>
                </a:cubicBezTo>
                <a:cubicBezTo>
                  <a:pt x="0" y="1"/>
                  <a:pt x="0" y="1"/>
                  <a:pt x="0" y="1"/>
                </a:cubicBezTo>
                <a:lnTo>
                  <a:pt x="187" y="1"/>
                </a:lnTo>
                <a:close/>
              </a:path>
            </a:pathLst>
          </a:custGeom>
          <a:solidFill>
            <a:sysClr val="window" lastClr="FFFFFF">
              <a:alpha val="50000"/>
            </a:sysClr>
          </a:solidFill>
          <a:ln>
            <a:noFill/>
          </a:ln>
        </p:spPr>
        <p:txBody>
          <a:bodyPr vert="horz" wrap="square" lIns="68580" tIns="34290" rIns="68580" bIns="34290" numCol="1" anchor="t" anchorCtr="0" compatLnSpc="1">
            <a:prstTxWarp prst="textNoShape">
              <a:avLst/>
            </a:prstTxWarp>
          </a:bodyPr>
          <a:lstStyle/>
          <a:p>
            <a:pPr>
              <a:defRPr/>
            </a:pPr>
            <a:endParaRPr lang="id-ID" kern="0">
              <a:solidFill>
                <a:sysClr val="windowText" lastClr="000000"/>
              </a:solidFill>
            </a:endParaRPr>
          </a:p>
        </p:txBody>
      </p:sp>
      <p:sp>
        <p:nvSpPr>
          <p:cNvPr id="16" name="Oval 93"/>
          <p:cNvSpPr/>
          <p:nvPr/>
        </p:nvSpPr>
        <p:spPr>
          <a:xfrm>
            <a:off x="2694786" y="1563853"/>
            <a:ext cx="717959" cy="717959"/>
          </a:xfrm>
          <a:prstGeom prst="ellipse">
            <a:avLst/>
          </a:prstGeom>
          <a:solidFill>
            <a:sysClr val="window" lastClr="FFFFFF"/>
          </a:solidFill>
          <a:ln w="92075" cap="flat" cmpd="sng" algn="ctr">
            <a:solidFill>
              <a:srgbClr val="C0392B"/>
            </a:solidFill>
            <a:prstDash val="solid"/>
            <a:miter lim="800000"/>
          </a:ln>
          <a:effectLst/>
        </p:spPr>
        <p:txBody>
          <a:bodyPr lIns="68580" tIns="34290" rIns="68580" bIns="34290" rtlCol="0" anchor="ctr"/>
          <a:lstStyle/>
          <a:p>
            <a:pPr algn="ctr">
              <a:defRPr/>
            </a:pPr>
            <a:endParaRPr lang="id-ID" kern="0">
              <a:solidFill>
                <a:sysClr val="window" lastClr="FFFFFF"/>
              </a:solidFill>
              <a:latin typeface="Calibri"/>
            </a:endParaRPr>
          </a:p>
        </p:txBody>
      </p:sp>
      <p:sp>
        <p:nvSpPr>
          <p:cNvPr id="17" name="Oval 94"/>
          <p:cNvSpPr/>
          <p:nvPr/>
        </p:nvSpPr>
        <p:spPr>
          <a:xfrm>
            <a:off x="3801392" y="2007813"/>
            <a:ext cx="717959" cy="717959"/>
          </a:xfrm>
          <a:prstGeom prst="ellipse">
            <a:avLst/>
          </a:prstGeom>
          <a:solidFill>
            <a:sysClr val="window" lastClr="FFFFFF"/>
          </a:solidFill>
          <a:ln w="92075" cap="flat" cmpd="sng" algn="ctr">
            <a:solidFill>
              <a:srgbClr val="F39C12"/>
            </a:solidFill>
            <a:prstDash val="solid"/>
            <a:miter lim="800000"/>
          </a:ln>
          <a:effectLst/>
        </p:spPr>
        <p:txBody>
          <a:bodyPr lIns="68580" tIns="34290" rIns="68580" bIns="34290" rtlCol="0" anchor="ctr"/>
          <a:lstStyle/>
          <a:p>
            <a:pPr algn="ctr">
              <a:defRPr/>
            </a:pPr>
            <a:endParaRPr lang="id-ID" kern="0">
              <a:solidFill>
                <a:sysClr val="window" lastClr="FFFFFF"/>
              </a:solidFill>
              <a:latin typeface="Calibri"/>
            </a:endParaRPr>
          </a:p>
        </p:txBody>
      </p:sp>
      <p:sp>
        <p:nvSpPr>
          <p:cNvPr id="18" name="Oval 95"/>
          <p:cNvSpPr/>
          <p:nvPr/>
        </p:nvSpPr>
        <p:spPr>
          <a:xfrm>
            <a:off x="3169610" y="2529700"/>
            <a:ext cx="717959" cy="717959"/>
          </a:xfrm>
          <a:prstGeom prst="ellipse">
            <a:avLst/>
          </a:prstGeom>
          <a:solidFill>
            <a:sysClr val="window" lastClr="FFFFFF"/>
          </a:solidFill>
          <a:ln w="92075" cap="flat" cmpd="sng" algn="ctr">
            <a:solidFill>
              <a:srgbClr val="9BBB59"/>
            </a:solidFill>
            <a:prstDash val="solid"/>
            <a:miter lim="800000"/>
          </a:ln>
          <a:effectLst/>
        </p:spPr>
        <p:txBody>
          <a:bodyPr lIns="68580" tIns="34290" rIns="68580" bIns="34290" rtlCol="0" anchor="ctr"/>
          <a:lstStyle/>
          <a:p>
            <a:pPr algn="ctr">
              <a:defRPr/>
            </a:pPr>
            <a:endParaRPr lang="id-ID" kern="0">
              <a:solidFill>
                <a:sysClr val="window" lastClr="FFFFFF"/>
              </a:solidFill>
              <a:latin typeface="Calibri"/>
            </a:endParaRPr>
          </a:p>
        </p:txBody>
      </p:sp>
      <p:sp>
        <p:nvSpPr>
          <p:cNvPr id="19" name="Oval 96"/>
          <p:cNvSpPr/>
          <p:nvPr/>
        </p:nvSpPr>
        <p:spPr>
          <a:xfrm>
            <a:off x="4232583" y="3059559"/>
            <a:ext cx="717959" cy="717959"/>
          </a:xfrm>
          <a:prstGeom prst="ellipse">
            <a:avLst/>
          </a:prstGeom>
          <a:solidFill>
            <a:sysClr val="window" lastClr="FFFFFF"/>
          </a:solidFill>
          <a:ln w="92075" cap="flat" cmpd="sng" algn="ctr">
            <a:solidFill>
              <a:srgbClr val="16A085"/>
            </a:solidFill>
            <a:prstDash val="solid"/>
            <a:miter lim="800000"/>
          </a:ln>
          <a:effectLst/>
        </p:spPr>
        <p:txBody>
          <a:bodyPr lIns="68580" tIns="34290" rIns="68580" bIns="34290" rtlCol="0" anchor="ctr"/>
          <a:lstStyle/>
          <a:p>
            <a:pPr algn="ctr">
              <a:defRPr/>
            </a:pPr>
            <a:endParaRPr lang="id-ID" kern="0">
              <a:solidFill>
                <a:sysClr val="window" lastClr="FFFFFF"/>
              </a:solidFill>
              <a:latin typeface="Calibri"/>
            </a:endParaRPr>
          </a:p>
        </p:txBody>
      </p:sp>
      <p:sp>
        <p:nvSpPr>
          <p:cNvPr id="20" name="Oval 97"/>
          <p:cNvSpPr/>
          <p:nvPr/>
        </p:nvSpPr>
        <p:spPr>
          <a:xfrm>
            <a:off x="3661007" y="3629860"/>
            <a:ext cx="717959" cy="717959"/>
          </a:xfrm>
          <a:prstGeom prst="ellipse">
            <a:avLst/>
          </a:prstGeom>
          <a:solidFill>
            <a:sysClr val="window" lastClr="FFFFFF"/>
          </a:solidFill>
          <a:ln w="92075" cap="flat" cmpd="sng" algn="ctr">
            <a:solidFill>
              <a:srgbClr val="2980B9"/>
            </a:solidFill>
            <a:prstDash val="solid"/>
            <a:miter lim="800000"/>
          </a:ln>
          <a:effectLst/>
        </p:spPr>
        <p:txBody>
          <a:bodyPr lIns="68580" tIns="34290" rIns="68580" bIns="34290" rtlCol="0" anchor="ctr"/>
          <a:lstStyle/>
          <a:p>
            <a:pPr algn="ctr">
              <a:defRPr/>
            </a:pPr>
            <a:endParaRPr lang="id-ID" kern="0">
              <a:solidFill>
                <a:sysClr val="window" lastClr="FFFFFF"/>
              </a:solidFill>
              <a:latin typeface="Calibri"/>
            </a:endParaRPr>
          </a:p>
        </p:txBody>
      </p:sp>
      <p:sp>
        <p:nvSpPr>
          <p:cNvPr id="25" name="Freeform 64"/>
          <p:cNvSpPr>
            <a:spLocks/>
          </p:cNvSpPr>
          <p:nvPr/>
        </p:nvSpPr>
        <p:spPr bwMode="auto">
          <a:xfrm>
            <a:off x="1681081" y="1687159"/>
            <a:ext cx="1680335" cy="2866295"/>
          </a:xfrm>
          <a:custGeom>
            <a:avLst/>
            <a:gdLst>
              <a:gd name="T0" fmla="*/ 262 w 262"/>
              <a:gd name="T1" fmla="*/ 405 h 446"/>
              <a:gd name="T2" fmla="*/ 64 w 262"/>
              <a:gd name="T3" fmla="*/ 0 h 446"/>
              <a:gd name="T4" fmla="*/ 26 w 262"/>
              <a:gd name="T5" fmla="*/ 78 h 446"/>
              <a:gd name="T6" fmla="*/ 207 w 262"/>
              <a:gd name="T7" fmla="*/ 446 h 446"/>
              <a:gd name="T8" fmla="*/ 262 w 262"/>
              <a:gd name="T9" fmla="*/ 406 h 446"/>
              <a:gd name="T10" fmla="*/ 262 w 262"/>
              <a:gd name="T11" fmla="*/ 406 h 446"/>
              <a:gd name="T12" fmla="*/ 262 w 262"/>
              <a:gd name="T13" fmla="*/ 406 h 446"/>
              <a:gd name="T14" fmla="*/ 262 w 262"/>
              <a:gd name="T15" fmla="*/ 405 h 4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2" h="446">
                <a:moveTo>
                  <a:pt x="262" y="405"/>
                </a:moveTo>
                <a:cubicBezTo>
                  <a:pt x="64" y="0"/>
                  <a:pt x="64" y="0"/>
                  <a:pt x="64" y="0"/>
                </a:cubicBezTo>
                <a:cubicBezTo>
                  <a:pt x="26" y="78"/>
                  <a:pt x="26" y="78"/>
                  <a:pt x="26" y="78"/>
                </a:cubicBezTo>
                <a:cubicBezTo>
                  <a:pt x="17" y="96"/>
                  <a:pt x="0" y="151"/>
                  <a:pt x="207" y="446"/>
                </a:cubicBezTo>
                <a:cubicBezTo>
                  <a:pt x="240" y="434"/>
                  <a:pt x="261" y="419"/>
                  <a:pt x="262" y="406"/>
                </a:cubicBezTo>
                <a:cubicBezTo>
                  <a:pt x="262" y="406"/>
                  <a:pt x="262" y="406"/>
                  <a:pt x="262" y="406"/>
                </a:cubicBezTo>
                <a:cubicBezTo>
                  <a:pt x="262" y="406"/>
                  <a:pt x="262" y="406"/>
                  <a:pt x="262" y="406"/>
                </a:cubicBezTo>
                <a:cubicBezTo>
                  <a:pt x="262" y="406"/>
                  <a:pt x="262" y="406"/>
                  <a:pt x="262" y="405"/>
                </a:cubicBezTo>
                <a:close/>
              </a:path>
            </a:pathLst>
          </a:custGeom>
          <a:solidFill>
            <a:srgbClr val="C0392B"/>
          </a:solidFill>
          <a:ln>
            <a:noFill/>
          </a:ln>
        </p:spPr>
        <p:txBody>
          <a:bodyPr vert="horz" wrap="square" lIns="68580" tIns="34290" rIns="68580" bIns="34290" numCol="1" anchor="t" anchorCtr="0" compatLnSpc="1">
            <a:prstTxWarp prst="textNoShape">
              <a:avLst/>
            </a:prstTxWarp>
          </a:bodyPr>
          <a:lstStyle/>
          <a:p>
            <a:pPr>
              <a:defRPr/>
            </a:pPr>
            <a:endParaRPr lang="id-ID" kern="0">
              <a:solidFill>
                <a:sysClr val="windowText" lastClr="000000"/>
              </a:solidFill>
            </a:endParaRPr>
          </a:p>
        </p:txBody>
      </p:sp>
      <p:sp>
        <p:nvSpPr>
          <p:cNvPr id="26" name="Freeform 65"/>
          <p:cNvSpPr>
            <a:spLocks/>
          </p:cNvSpPr>
          <p:nvPr/>
        </p:nvSpPr>
        <p:spPr bwMode="auto">
          <a:xfrm>
            <a:off x="1340691" y="2124801"/>
            <a:ext cx="1666829" cy="2536712"/>
          </a:xfrm>
          <a:custGeom>
            <a:avLst/>
            <a:gdLst>
              <a:gd name="T0" fmla="*/ 30 w 260"/>
              <a:gd name="T1" fmla="*/ 92 h 395"/>
              <a:gd name="T2" fmla="*/ 184 w 260"/>
              <a:gd name="T3" fmla="*/ 395 h 395"/>
              <a:gd name="T4" fmla="*/ 260 w 260"/>
              <a:gd name="T5" fmla="*/ 377 h 395"/>
              <a:gd name="T6" fmla="*/ 75 w 260"/>
              <a:gd name="T7" fmla="*/ 0 h 395"/>
              <a:gd name="T8" fmla="*/ 30 w 260"/>
              <a:gd name="T9" fmla="*/ 92 h 395"/>
            </a:gdLst>
            <a:ahLst/>
            <a:cxnLst>
              <a:cxn ang="0">
                <a:pos x="T0" y="T1"/>
              </a:cxn>
              <a:cxn ang="0">
                <a:pos x="T2" y="T3"/>
              </a:cxn>
              <a:cxn ang="0">
                <a:pos x="T4" y="T5"/>
              </a:cxn>
              <a:cxn ang="0">
                <a:pos x="T6" y="T7"/>
              </a:cxn>
              <a:cxn ang="0">
                <a:pos x="T8" y="T9"/>
              </a:cxn>
            </a:cxnLst>
            <a:rect l="0" t="0" r="r" b="b"/>
            <a:pathLst>
              <a:path w="260" h="395">
                <a:moveTo>
                  <a:pt x="30" y="92"/>
                </a:moveTo>
                <a:cubicBezTo>
                  <a:pt x="0" y="151"/>
                  <a:pt x="111" y="294"/>
                  <a:pt x="184" y="395"/>
                </a:cubicBezTo>
                <a:cubicBezTo>
                  <a:pt x="213" y="391"/>
                  <a:pt x="239" y="384"/>
                  <a:pt x="260" y="377"/>
                </a:cubicBezTo>
                <a:cubicBezTo>
                  <a:pt x="108" y="98"/>
                  <a:pt x="65" y="20"/>
                  <a:pt x="75" y="0"/>
                </a:cubicBezTo>
                <a:lnTo>
                  <a:pt x="30" y="92"/>
                </a:lnTo>
                <a:close/>
              </a:path>
            </a:pathLst>
          </a:custGeom>
          <a:solidFill>
            <a:srgbClr val="F39C12"/>
          </a:solidFill>
          <a:ln>
            <a:noFill/>
          </a:ln>
        </p:spPr>
        <p:txBody>
          <a:bodyPr vert="horz" wrap="square" lIns="68580" tIns="34290" rIns="68580" bIns="34290" numCol="1" anchor="t" anchorCtr="0" compatLnSpc="1">
            <a:prstTxWarp prst="textNoShape">
              <a:avLst/>
            </a:prstTxWarp>
          </a:bodyPr>
          <a:lstStyle/>
          <a:p>
            <a:pPr>
              <a:defRPr/>
            </a:pPr>
            <a:endParaRPr lang="id-ID" kern="0">
              <a:solidFill>
                <a:sysClr val="windowText" lastClr="000000"/>
              </a:solidFill>
            </a:endParaRPr>
          </a:p>
        </p:txBody>
      </p:sp>
      <p:sp>
        <p:nvSpPr>
          <p:cNvPr id="27" name="Freeform 66"/>
          <p:cNvSpPr>
            <a:spLocks/>
          </p:cNvSpPr>
          <p:nvPr/>
        </p:nvSpPr>
        <p:spPr bwMode="auto">
          <a:xfrm>
            <a:off x="1178601" y="2670507"/>
            <a:ext cx="1342649" cy="2018023"/>
          </a:xfrm>
          <a:custGeom>
            <a:avLst/>
            <a:gdLst>
              <a:gd name="T0" fmla="*/ 0 w 209"/>
              <a:gd name="T1" fmla="*/ 103 h 314"/>
              <a:gd name="T2" fmla="*/ 126 w 209"/>
              <a:gd name="T3" fmla="*/ 314 h 314"/>
              <a:gd name="T4" fmla="*/ 137 w 209"/>
              <a:gd name="T5" fmla="*/ 314 h 314"/>
              <a:gd name="T6" fmla="*/ 209 w 209"/>
              <a:gd name="T7" fmla="*/ 309 h 314"/>
              <a:gd name="T8" fmla="*/ 51 w 209"/>
              <a:gd name="T9" fmla="*/ 0 h 314"/>
              <a:gd name="T10" fmla="*/ 0 w 209"/>
              <a:gd name="T11" fmla="*/ 103 h 314"/>
            </a:gdLst>
            <a:ahLst/>
            <a:cxnLst>
              <a:cxn ang="0">
                <a:pos x="T0" y="T1"/>
              </a:cxn>
              <a:cxn ang="0">
                <a:pos x="T2" y="T3"/>
              </a:cxn>
              <a:cxn ang="0">
                <a:pos x="T4" y="T5"/>
              </a:cxn>
              <a:cxn ang="0">
                <a:pos x="T6" y="T7"/>
              </a:cxn>
              <a:cxn ang="0">
                <a:pos x="T8" y="T9"/>
              </a:cxn>
              <a:cxn ang="0">
                <a:pos x="T10" y="T11"/>
              </a:cxn>
            </a:cxnLst>
            <a:rect l="0" t="0" r="r" b="b"/>
            <a:pathLst>
              <a:path w="209" h="314">
                <a:moveTo>
                  <a:pt x="0" y="103"/>
                </a:moveTo>
                <a:cubicBezTo>
                  <a:pt x="31" y="168"/>
                  <a:pt x="78" y="231"/>
                  <a:pt x="126" y="314"/>
                </a:cubicBezTo>
                <a:cubicBezTo>
                  <a:pt x="129" y="314"/>
                  <a:pt x="133" y="314"/>
                  <a:pt x="137" y="314"/>
                </a:cubicBezTo>
                <a:cubicBezTo>
                  <a:pt x="162" y="314"/>
                  <a:pt x="187" y="313"/>
                  <a:pt x="209" y="309"/>
                </a:cubicBezTo>
                <a:cubicBezTo>
                  <a:pt x="88" y="101"/>
                  <a:pt x="43" y="21"/>
                  <a:pt x="51" y="0"/>
                </a:cubicBezTo>
                <a:lnTo>
                  <a:pt x="0" y="103"/>
                </a:lnTo>
                <a:close/>
              </a:path>
            </a:pathLst>
          </a:custGeom>
          <a:solidFill>
            <a:srgbClr val="9BBB59"/>
          </a:solidFill>
          <a:ln>
            <a:noFill/>
          </a:ln>
        </p:spPr>
        <p:txBody>
          <a:bodyPr vert="horz" wrap="square" lIns="68580" tIns="34290" rIns="68580" bIns="34290" numCol="1" anchor="t" anchorCtr="0" compatLnSpc="1">
            <a:prstTxWarp prst="textNoShape">
              <a:avLst/>
            </a:prstTxWarp>
          </a:bodyPr>
          <a:lstStyle/>
          <a:p>
            <a:pPr>
              <a:defRPr/>
            </a:pPr>
            <a:endParaRPr lang="id-ID" kern="0">
              <a:solidFill>
                <a:sysClr val="windowText" lastClr="000000"/>
              </a:solidFill>
            </a:endParaRPr>
          </a:p>
        </p:txBody>
      </p:sp>
      <p:sp>
        <p:nvSpPr>
          <p:cNvPr id="28" name="Freeform 67"/>
          <p:cNvSpPr>
            <a:spLocks/>
          </p:cNvSpPr>
          <p:nvPr/>
        </p:nvSpPr>
        <p:spPr bwMode="auto">
          <a:xfrm>
            <a:off x="884136" y="3197298"/>
            <a:ext cx="1104917" cy="1491230"/>
          </a:xfrm>
          <a:custGeom>
            <a:avLst/>
            <a:gdLst>
              <a:gd name="T0" fmla="*/ 0 w 172"/>
              <a:gd name="T1" fmla="*/ 100 h 232"/>
              <a:gd name="T2" fmla="*/ 78 w 172"/>
              <a:gd name="T3" fmla="*/ 222 h 232"/>
              <a:gd name="T4" fmla="*/ 172 w 172"/>
              <a:gd name="T5" fmla="*/ 232 h 232"/>
              <a:gd name="T6" fmla="*/ 49 w 172"/>
              <a:gd name="T7" fmla="*/ 0 h 232"/>
              <a:gd name="T8" fmla="*/ 0 w 172"/>
              <a:gd name="T9" fmla="*/ 100 h 232"/>
            </a:gdLst>
            <a:ahLst/>
            <a:cxnLst>
              <a:cxn ang="0">
                <a:pos x="T0" y="T1"/>
              </a:cxn>
              <a:cxn ang="0">
                <a:pos x="T2" y="T3"/>
              </a:cxn>
              <a:cxn ang="0">
                <a:pos x="T4" y="T5"/>
              </a:cxn>
              <a:cxn ang="0">
                <a:pos x="T6" y="T7"/>
              </a:cxn>
              <a:cxn ang="0">
                <a:pos x="T8" y="T9"/>
              </a:cxn>
            </a:cxnLst>
            <a:rect l="0" t="0" r="r" b="b"/>
            <a:pathLst>
              <a:path w="172" h="232">
                <a:moveTo>
                  <a:pt x="0" y="100"/>
                </a:moveTo>
                <a:cubicBezTo>
                  <a:pt x="22" y="142"/>
                  <a:pt x="51" y="175"/>
                  <a:pt x="78" y="222"/>
                </a:cubicBezTo>
                <a:cubicBezTo>
                  <a:pt x="106" y="228"/>
                  <a:pt x="138" y="232"/>
                  <a:pt x="172" y="232"/>
                </a:cubicBezTo>
                <a:cubicBezTo>
                  <a:pt x="68" y="54"/>
                  <a:pt x="43" y="13"/>
                  <a:pt x="49" y="0"/>
                </a:cubicBezTo>
                <a:lnTo>
                  <a:pt x="0" y="100"/>
                </a:lnTo>
                <a:close/>
              </a:path>
            </a:pathLst>
          </a:custGeom>
          <a:solidFill>
            <a:srgbClr val="16A085"/>
          </a:solidFill>
          <a:ln>
            <a:noFill/>
          </a:ln>
        </p:spPr>
        <p:txBody>
          <a:bodyPr vert="horz" wrap="square" lIns="68580" tIns="34290" rIns="68580" bIns="34290" numCol="1" anchor="t" anchorCtr="0" compatLnSpc="1">
            <a:prstTxWarp prst="textNoShape">
              <a:avLst/>
            </a:prstTxWarp>
          </a:bodyPr>
          <a:lstStyle/>
          <a:p>
            <a:pPr>
              <a:defRPr/>
            </a:pPr>
            <a:endParaRPr lang="id-ID" kern="0">
              <a:solidFill>
                <a:sysClr val="windowText" lastClr="000000"/>
              </a:solidFill>
            </a:endParaRPr>
          </a:p>
        </p:txBody>
      </p:sp>
      <p:sp>
        <p:nvSpPr>
          <p:cNvPr id="29" name="Freeform 68"/>
          <p:cNvSpPr>
            <a:spLocks/>
          </p:cNvSpPr>
          <p:nvPr/>
        </p:nvSpPr>
        <p:spPr bwMode="auto">
          <a:xfrm>
            <a:off x="652542" y="3732196"/>
            <a:ext cx="737511" cy="891497"/>
          </a:xfrm>
          <a:custGeom>
            <a:avLst/>
            <a:gdLst>
              <a:gd name="T0" fmla="*/ 0 w 115"/>
              <a:gd name="T1" fmla="*/ 79 h 139"/>
              <a:gd name="T2" fmla="*/ 0 w 115"/>
              <a:gd name="T3" fmla="*/ 81 h 139"/>
              <a:gd name="T4" fmla="*/ 0 w 115"/>
              <a:gd name="T5" fmla="*/ 81 h 139"/>
              <a:gd name="T6" fmla="*/ 0 w 115"/>
              <a:gd name="T7" fmla="*/ 81 h 139"/>
              <a:gd name="T8" fmla="*/ 115 w 115"/>
              <a:gd name="T9" fmla="*/ 139 h 139"/>
              <a:gd name="T10" fmla="*/ 39 w 115"/>
              <a:gd name="T11" fmla="*/ 0 h 139"/>
              <a:gd name="T12" fmla="*/ 0 w 115"/>
              <a:gd name="T13" fmla="*/ 79 h 139"/>
            </a:gdLst>
            <a:ahLst/>
            <a:cxnLst>
              <a:cxn ang="0">
                <a:pos x="T0" y="T1"/>
              </a:cxn>
              <a:cxn ang="0">
                <a:pos x="T2" y="T3"/>
              </a:cxn>
              <a:cxn ang="0">
                <a:pos x="T4" y="T5"/>
              </a:cxn>
              <a:cxn ang="0">
                <a:pos x="T6" y="T7"/>
              </a:cxn>
              <a:cxn ang="0">
                <a:pos x="T8" y="T9"/>
              </a:cxn>
              <a:cxn ang="0">
                <a:pos x="T10" y="T11"/>
              </a:cxn>
              <a:cxn ang="0">
                <a:pos x="T12" y="T13"/>
              </a:cxn>
            </a:cxnLst>
            <a:rect l="0" t="0" r="r" b="b"/>
            <a:pathLst>
              <a:path w="115" h="139">
                <a:moveTo>
                  <a:pt x="0" y="79"/>
                </a:moveTo>
                <a:cubicBezTo>
                  <a:pt x="0" y="80"/>
                  <a:pt x="0" y="80"/>
                  <a:pt x="0" y="81"/>
                </a:cubicBezTo>
                <a:cubicBezTo>
                  <a:pt x="0" y="81"/>
                  <a:pt x="0" y="81"/>
                  <a:pt x="0" y="81"/>
                </a:cubicBezTo>
                <a:cubicBezTo>
                  <a:pt x="0" y="81"/>
                  <a:pt x="0" y="81"/>
                  <a:pt x="0" y="81"/>
                </a:cubicBezTo>
                <a:cubicBezTo>
                  <a:pt x="2" y="101"/>
                  <a:pt x="48" y="125"/>
                  <a:pt x="115" y="139"/>
                </a:cubicBezTo>
                <a:cubicBezTo>
                  <a:pt x="48" y="36"/>
                  <a:pt x="36" y="7"/>
                  <a:pt x="39" y="0"/>
                </a:cubicBezTo>
                <a:lnTo>
                  <a:pt x="0" y="79"/>
                </a:lnTo>
                <a:close/>
              </a:path>
            </a:pathLst>
          </a:custGeom>
          <a:solidFill>
            <a:srgbClr val="2980B9"/>
          </a:solidFill>
          <a:ln>
            <a:noFill/>
          </a:ln>
        </p:spPr>
        <p:txBody>
          <a:bodyPr vert="horz" wrap="square" lIns="68580" tIns="34290" rIns="68580" bIns="34290" numCol="1" anchor="t" anchorCtr="0" compatLnSpc="1">
            <a:prstTxWarp prst="textNoShape">
              <a:avLst/>
            </a:prstTxWarp>
          </a:bodyPr>
          <a:lstStyle/>
          <a:p>
            <a:pPr>
              <a:defRPr/>
            </a:pPr>
            <a:endParaRPr lang="id-ID" kern="0">
              <a:solidFill>
                <a:sysClr val="windowText" lastClr="000000"/>
              </a:solidFill>
            </a:endParaRPr>
          </a:p>
        </p:txBody>
      </p:sp>
      <p:sp>
        <p:nvSpPr>
          <p:cNvPr id="34" name="TextBox 33"/>
          <p:cNvSpPr txBox="1"/>
          <p:nvPr/>
        </p:nvSpPr>
        <p:spPr>
          <a:xfrm rot="3600000">
            <a:off x="734400" y="4149103"/>
            <a:ext cx="597760" cy="207749"/>
          </a:xfrm>
          <a:prstGeom prst="rect">
            <a:avLst/>
          </a:prstGeom>
          <a:noFill/>
        </p:spPr>
        <p:txBody>
          <a:bodyPr wrap="none" lIns="68580" tIns="34290" rIns="68580" bIns="34290" rtlCol="0">
            <a:spAutoFit/>
          </a:bodyPr>
          <a:lstStyle/>
          <a:p>
            <a:pPr>
              <a:defRPr/>
            </a:pPr>
            <a:r>
              <a:rPr lang="id-ID" sz="900" b="1" kern="0" dirty="0">
                <a:solidFill>
                  <a:sysClr val="window" lastClr="FFFFFF">
                    <a:lumMod val="95000"/>
                  </a:sysClr>
                </a:solidFill>
              </a:rPr>
              <a:t>PHASE 01</a:t>
            </a:r>
          </a:p>
        </p:txBody>
      </p:sp>
      <p:sp>
        <p:nvSpPr>
          <p:cNvPr id="35" name="TextBox 34"/>
          <p:cNvSpPr txBox="1"/>
          <p:nvPr/>
        </p:nvSpPr>
        <p:spPr>
          <a:xfrm rot="3600000">
            <a:off x="1177589" y="3945889"/>
            <a:ext cx="597760" cy="207749"/>
          </a:xfrm>
          <a:prstGeom prst="rect">
            <a:avLst/>
          </a:prstGeom>
          <a:noFill/>
        </p:spPr>
        <p:txBody>
          <a:bodyPr wrap="none" lIns="68580" tIns="34290" rIns="68580" bIns="34290" rtlCol="0">
            <a:spAutoFit/>
          </a:bodyPr>
          <a:lstStyle/>
          <a:p>
            <a:pPr>
              <a:defRPr/>
            </a:pPr>
            <a:r>
              <a:rPr lang="id-ID" sz="900" b="1" kern="0" dirty="0">
                <a:solidFill>
                  <a:sysClr val="window" lastClr="FFFFFF">
                    <a:lumMod val="95000"/>
                  </a:sysClr>
                </a:solidFill>
              </a:rPr>
              <a:t>PHASE 02</a:t>
            </a:r>
          </a:p>
        </p:txBody>
      </p:sp>
      <p:sp>
        <p:nvSpPr>
          <p:cNvPr id="36" name="TextBox 35"/>
          <p:cNvSpPr txBox="1"/>
          <p:nvPr/>
        </p:nvSpPr>
        <p:spPr>
          <a:xfrm rot="3600000">
            <a:off x="1601890" y="3692068"/>
            <a:ext cx="597760" cy="207749"/>
          </a:xfrm>
          <a:prstGeom prst="rect">
            <a:avLst/>
          </a:prstGeom>
          <a:noFill/>
        </p:spPr>
        <p:txBody>
          <a:bodyPr wrap="none" lIns="68580" tIns="34290" rIns="68580" bIns="34290" rtlCol="0">
            <a:spAutoFit/>
          </a:bodyPr>
          <a:lstStyle/>
          <a:p>
            <a:pPr>
              <a:defRPr/>
            </a:pPr>
            <a:r>
              <a:rPr lang="id-ID" sz="900" b="1" kern="0" dirty="0">
                <a:solidFill>
                  <a:sysClr val="window" lastClr="FFFFFF">
                    <a:lumMod val="95000"/>
                  </a:sysClr>
                </a:solidFill>
              </a:rPr>
              <a:t>PHASE 03</a:t>
            </a:r>
          </a:p>
        </p:txBody>
      </p:sp>
      <p:sp>
        <p:nvSpPr>
          <p:cNvPr id="37" name="TextBox 36"/>
          <p:cNvSpPr txBox="1"/>
          <p:nvPr/>
        </p:nvSpPr>
        <p:spPr>
          <a:xfrm rot="3600000">
            <a:off x="2032131" y="3445568"/>
            <a:ext cx="597760" cy="207749"/>
          </a:xfrm>
          <a:prstGeom prst="rect">
            <a:avLst/>
          </a:prstGeom>
          <a:noFill/>
        </p:spPr>
        <p:txBody>
          <a:bodyPr wrap="none" lIns="68580" tIns="34290" rIns="68580" bIns="34290" rtlCol="0">
            <a:spAutoFit/>
          </a:bodyPr>
          <a:lstStyle/>
          <a:p>
            <a:pPr>
              <a:defRPr/>
            </a:pPr>
            <a:r>
              <a:rPr lang="id-ID" sz="900" b="1" kern="0" dirty="0">
                <a:solidFill>
                  <a:sysClr val="window" lastClr="FFFFFF">
                    <a:lumMod val="95000"/>
                  </a:sysClr>
                </a:solidFill>
              </a:rPr>
              <a:t>PHASE 04</a:t>
            </a:r>
          </a:p>
        </p:txBody>
      </p:sp>
      <p:sp>
        <p:nvSpPr>
          <p:cNvPr id="38" name="TextBox 37"/>
          <p:cNvSpPr txBox="1"/>
          <p:nvPr/>
        </p:nvSpPr>
        <p:spPr>
          <a:xfrm rot="3834703">
            <a:off x="2456432" y="3217812"/>
            <a:ext cx="597760" cy="207749"/>
          </a:xfrm>
          <a:prstGeom prst="rect">
            <a:avLst/>
          </a:prstGeom>
          <a:noFill/>
        </p:spPr>
        <p:txBody>
          <a:bodyPr wrap="none" lIns="68580" tIns="34290" rIns="68580" bIns="34290" rtlCol="0">
            <a:spAutoFit/>
          </a:bodyPr>
          <a:lstStyle/>
          <a:p>
            <a:pPr>
              <a:defRPr/>
            </a:pPr>
            <a:r>
              <a:rPr lang="id-ID" sz="900" b="1" kern="0" dirty="0">
                <a:solidFill>
                  <a:sysClr val="window" lastClr="FFFFFF">
                    <a:lumMod val="95000"/>
                  </a:sysClr>
                </a:solidFill>
              </a:rPr>
              <a:t>PHASE 05</a:t>
            </a:r>
          </a:p>
        </p:txBody>
      </p:sp>
      <p:grpSp>
        <p:nvGrpSpPr>
          <p:cNvPr id="39" name="Group 112"/>
          <p:cNvGrpSpPr/>
          <p:nvPr/>
        </p:nvGrpSpPr>
        <p:grpSpPr>
          <a:xfrm>
            <a:off x="2919127" y="1766176"/>
            <a:ext cx="300080" cy="295301"/>
            <a:chOff x="6297613" y="1392238"/>
            <a:chExt cx="498475" cy="490537"/>
          </a:xfrm>
          <a:solidFill>
            <a:srgbClr val="C0392B"/>
          </a:solidFill>
        </p:grpSpPr>
        <p:sp>
          <p:nvSpPr>
            <p:cNvPr id="40" name="Freeform 113"/>
            <p:cNvSpPr>
              <a:spLocks/>
            </p:cNvSpPr>
            <p:nvPr/>
          </p:nvSpPr>
          <p:spPr bwMode="auto">
            <a:xfrm>
              <a:off x="6570663" y="1454150"/>
              <a:ext cx="160338" cy="160337"/>
            </a:xfrm>
            <a:custGeom>
              <a:avLst/>
              <a:gdLst>
                <a:gd name="T0" fmla="*/ 38 w 42"/>
                <a:gd name="T1" fmla="*/ 40 h 42"/>
                <a:gd name="T2" fmla="*/ 38 w 42"/>
                <a:gd name="T3" fmla="*/ 40 h 42"/>
                <a:gd name="T4" fmla="*/ 40 w 42"/>
                <a:gd name="T5" fmla="*/ 42 h 42"/>
                <a:gd name="T6" fmla="*/ 42 w 42"/>
                <a:gd name="T7" fmla="*/ 40 h 42"/>
                <a:gd name="T8" fmla="*/ 42 w 42"/>
                <a:gd name="T9" fmla="*/ 40 h 42"/>
                <a:gd name="T10" fmla="*/ 2 w 42"/>
                <a:gd name="T11" fmla="*/ 0 h 42"/>
                <a:gd name="T12" fmla="*/ 2 w 42"/>
                <a:gd name="T13" fmla="*/ 0 h 42"/>
                <a:gd name="T14" fmla="*/ 0 w 42"/>
                <a:gd name="T15" fmla="*/ 2 h 42"/>
                <a:gd name="T16" fmla="*/ 2 w 42"/>
                <a:gd name="T17" fmla="*/ 4 h 42"/>
                <a:gd name="T18" fmla="*/ 2 w 42"/>
                <a:gd name="T19" fmla="*/ 4 h 42"/>
                <a:gd name="T20" fmla="*/ 38 w 42"/>
                <a:gd name="T21" fmla="*/ 4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2" h="42">
                  <a:moveTo>
                    <a:pt x="38" y="40"/>
                  </a:moveTo>
                  <a:cubicBezTo>
                    <a:pt x="38" y="40"/>
                    <a:pt x="38" y="40"/>
                    <a:pt x="38" y="40"/>
                  </a:cubicBezTo>
                  <a:cubicBezTo>
                    <a:pt x="38" y="41"/>
                    <a:pt x="39" y="42"/>
                    <a:pt x="40" y="42"/>
                  </a:cubicBezTo>
                  <a:cubicBezTo>
                    <a:pt x="41" y="42"/>
                    <a:pt x="42" y="41"/>
                    <a:pt x="42" y="40"/>
                  </a:cubicBezTo>
                  <a:cubicBezTo>
                    <a:pt x="42" y="40"/>
                    <a:pt x="42" y="40"/>
                    <a:pt x="42" y="40"/>
                  </a:cubicBezTo>
                  <a:cubicBezTo>
                    <a:pt x="42" y="18"/>
                    <a:pt x="24" y="0"/>
                    <a:pt x="2" y="0"/>
                  </a:cubicBezTo>
                  <a:cubicBezTo>
                    <a:pt x="2" y="0"/>
                    <a:pt x="2" y="0"/>
                    <a:pt x="2" y="0"/>
                  </a:cubicBezTo>
                  <a:cubicBezTo>
                    <a:pt x="1" y="0"/>
                    <a:pt x="0" y="1"/>
                    <a:pt x="0" y="2"/>
                  </a:cubicBezTo>
                  <a:cubicBezTo>
                    <a:pt x="0" y="3"/>
                    <a:pt x="1" y="4"/>
                    <a:pt x="2" y="4"/>
                  </a:cubicBezTo>
                  <a:cubicBezTo>
                    <a:pt x="2" y="4"/>
                    <a:pt x="2" y="4"/>
                    <a:pt x="2" y="4"/>
                  </a:cubicBezTo>
                  <a:cubicBezTo>
                    <a:pt x="22" y="4"/>
                    <a:pt x="38" y="20"/>
                    <a:pt x="3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id-ID" kern="0">
                <a:solidFill>
                  <a:sysClr val="windowText" lastClr="000000"/>
                </a:solidFill>
              </a:endParaRPr>
            </a:p>
          </p:txBody>
        </p:sp>
        <p:sp>
          <p:nvSpPr>
            <p:cNvPr id="41" name="Freeform 114"/>
            <p:cNvSpPr>
              <a:spLocks noEditPoints="1"/>
            </p:cNvSpPr>
            <p:nvPr/>
          </p:nvSpPr>
          <p:spPr bwMode="auto">
            <a:xfrm>
              <a:off x="6297613" y="1392238"/>
              <a:ext cx="498475" cy="490537"/>
            </a:xfrm>
            <a:custGeom>
              <a:avLst/>
              <a:gdLst>
                <a:gd name="T0" fmla="*/ 37 w 130"/>
                <a:gd name="T1" fmla="*/ 4 h 128"/>
                <a:gd name="T2" fmla="*/ 29 w 130"/>
                <a:gd name="T3" fmla="*/ 0 h 128"/>
                <a:gd name="T4" fmla="*/ 24 w 130"/>
                <a:gd name="T5" fmla="*/ 1 h 128"/>
                <a:gd name="T6" fmla="*/ 17 w 130"/>
                <a:gd name="T7" fmla="*/ 12 h 128"/>
                <a:gd name="T8" fmla="*/ 17 w 130"/>
                <a:gd name="T9" fmla="*/ 67 h 128"/>
                <a:gd name="T10" fmla="*/ 5 w 130"/>
                <a:gd name="T11" fmla="*/ 80 h 128"/>
                <a:gd name="T12" fmla="*/ 5 w 130"/>
                <a:gd name="T13" fmla="*/ 96 h 128"/>
                <a:gd name="T14" fmla="*/ 33 w 130"/>
                <a:gd name="T15" fmla="*/ 124 h 128"/>
                <a:gd name="T16" fmla="*/ 41 w 130"/>
                <a:gd name="T17" fmla="*/ 128 h 128"/>
                <a:gd name="T18" fmla="*/ 49 w 130"/>
                <a:gd name="T19" fmla="*/ 124 h 128"/>
                <a:gd name="T20" fmla="*/ 62 w 130"/>
                <a:gd name="T21" fmla="*/ 112 h 128"/>
                <a:gd name="T22" fmla="*/ 117 w 130"/>
                <a:gd name="T23" fmla="*/ 112 h 128"/>
                <a:gd name="T24" fmla="*/ 128 w 130"/>
                <a:gd name="T25" fmla="*/ 105 h 128"/>
                <a:gd name="T26" fmla="*/ 125 w 130"/>
                <a:gd name="T27" fmla="*/ 92 h 128"/>
                <a:gd name="T28" fmla="*/ 37 w 130"/>
                <a:gd name="T29" fmla="*/ 4 h 128"/>
                <a:gd name="T30" fmla="*/ 56 w 130"/>
                <a:gd name="T31" fmla="*/ 106 h 128"/>
                <a:gd name="T32" fmla="*/ 44 w 130"/>
                <a:gd name="T33" fmla="*/ 119 h 128"/>
                <a:gd name="T34" fmla="*/ 41 w 130"/>
                <a:gd name="T35" fmla="*/ 120 h 128"/>
                <a:gd name="T36" fmla="*/ 38 w 130"/>
                <a:gd name="T37" fmla="*/ 119 h 128"/>
                <a:gd name="T38" fmla="*/ 10 w 130"/>
                <a:gd name="T39" fmla="*/ 91 h 128"/>
                <a:gd name="T40" fmla="*/ 9 w 130"/>
                <a:gd name="T41" fmla="*/ 88 h 128"/>
                <a:gd name="T42" fmla="*/ 10 w 130"/>
                <a:gd name="T43" fmla="*/ 85 h 128"/>
                <a:gd name="T44" fmla="*/ 23 w 130"/>
                <a:gd name="T45" fmla="*/ 73 h 128"/>
                <a:gd name="T46" fmla="*/ 23 w 130"/>
                <a:gd name="T47" fmla="*/ 73 h 128"/>
                <a:gd name="T48" fmla="*/ 56 w 130"/>
                <a:gd name="T49" fmla="*/ 106 h 128"/>
                <a:gd name="T50" fmla="*/ 56 w 130"/>
                <a:gd name="T51" fmla="*/ 106 h 128"/>
                <a:gd name="T52" fmla="*/ 62 w 130"/>
                <a:gd name="T53" fmla="*/ 104 h 128"/>
                <a:gd name="T54" fmla="*/ 60 w 130"/>
                <a:gd name="T55" fmla="*/ 104 h 128"/>
                <a:gd name="T56" fmla="*/ 25 w 130"/>
                <a:gd name="T57" fmla="*/ 69 h 128"/>
                <a:gd name="T58" fmla="*/ 25 w 130"/>
                <a:gd name="T59" fmla="*/ 67 h 128"/>
                <a:gd name="T60" fmla="*/ 25 w 130"/>
                <a:gd name="T61" fmla="*/ 19 h 128"/>
                <a:gd name="T62" fmla="*/ 110 w 130"/>
                <a:gd name="T63" fmla="*/ 104 h 128"/>
                <a:gd name="T64" fmla="*/ 62 w 130"/>
                <a:gd name="T65" fmla="*/ 104 h 128"/>
                <a:gd name="T66" fmla="*/ 121 w 130"/>
                <a:gd name="T67" fmla="*/ 102 h 128"/>
                <a:gd name="T68" fmla="*/ 117 w 130"/>
                <a:gd name="T69" fmla="*/ 104 h 128"/>
                <a:gd name="T70" fmla="*/ 116 w 130"/>
                <a:gd name="T71" fmla="*/ 104 h 128"/>
                <a:gd name="T72" fmla="*/ 25 w 130"/>
                <a:gd name="T73" fmla="*/ 13 h 128"/>
                <a:gd name="T74" fmla="*/ 25 w 130"/>
                <a:gd name="T75" fmla="*/ 12 h 128"/>
                <a:gd name="T76" fmla="*/ 27 w 130"/>
                <a:gd name="T77" fmla="*/ 8 h 128"/>
                <a:gd name="T78" fmla="*/ 29 w 130"/>
                <a:gd name="T79" fmla="*/ 8 h 128"/>
                <a:gd name="T80" fmla="*/ 32 w 130"/>
                <a:gd name="T81" fmla="*/ 9 h 128"/>
                <a:gd name="T82" fmla="*/ 120 w 130"/>
                <a:gd name="T83" fmla="*/ 97 h 128"/>
                <a:gd name="T84" fmla="*/ 121 w 130"/>
                <a:gd name="T85" fmla="*/ 10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0" h="128">
                  <a:moveTo>
                    <a:pt x="37" y="4"/>
                  </a:moveTo>
                  <a:cubicBezTo>
                    <a:pt x="35" y="1"/>
                    <a:pt x="32" y="0"/>
                    <a:pt x="29" y="0"/>
                  </a:cubicBezTo>
                  <a:cubicBezTo>
                    <a:pt x="27" y="0"/>
                    <a:pt x="26" y="0"/>
                    <a:pt x="24" y="1"/>
                  </a:cubicBezTo>
                  <a:cubicBezTo>
                    <a:pt x="20" y="3"/>
                    <a:pt x="17" y="7"/>
                    <a:pt x="17" y="12"/>
                  </a:cubicBezTo>
                  <a:cubicBezTo>
                    <a:pt x="17" y="67"/>
                    <a:pt x="17" y="67"/>
                    <a:pt x="17" y="67"/>
                  </a:cubicBezTo>
                  <a:cubicBezTo>
                    <a:pt x="5" y="80"/>
                    <a:pt x="5" y="80"/>
                    <a:pt x="5" y="80"/>
                  </a:cubicBezTo>
                  <a:cubicBezTo>
                    <a:pt x="0" y="84"/>
                    <a:pt x="0" y="92"/>
                    <a:pt x="5" y="96"/>
                  </a:cubicBezTo>
                  <a:cubicBezTo>
                    <a:pt x="33" y="124"/>
                    <a:pt x="33" y="124"/>
                    <a:pt x="33" y="124"/>
                  </a:cubicBezTo>
                  <a:cubicBezTo>
                    <a:pt x="35" y="127"/>
                    <a:pt x="38" y="128"/>
                    <a:pt x="41" y="128"/>
                  </a:cubicBezTo>
                  <a:cubicBezTo>
                    <a:pt x="44" y="128"/>
                    <a:pt x="47" y="127"/>
                    <a:pt x="49" y="124"/>
                  </a:cubicBezTo>
                  <a:cubicBezTo>
                    <a:pt x="62" y="112"/>
                    <a:pt x="62" y="112"/>
                    <a:pt x="62" y="112"/>
                  </a:cubicBezTo>
                  <a:cubicBezTo>
                    <a:pt x="117" y="112"/>
                    <a:pt x="117" y="112"/>
                    <a:pt x="117" y="112"/>
                  </a:cubicBezTo>
                  <a:cubicBezTo>
                    <a:pt x="122" y="112"/>
                    <a:pt x="126" y="109"/>
                    <a:pt x="128" y="105"/>
                  </a:cubicBezTo>
                  <a:cubicBezTo>
                    <a:pt x="130" y="100"/>
                    <a:pt x="129" y="95"/>
                    <a:pt x="125" y="92"/>
                  </a:cubicBezTo>
                  <a:lnTo>
                    <a:pt x="37" y="4"/>
                  </a:lnTo>
                  <a:close/>
                  <a:moveTo>
                    <a:pt x="56" y="106"/>
                  </a:moveTo>
                  <a:cubicBezTo>
                    <a:pt x="44" y="119"/>
                    <a:pt x="44" y="119"/>
                    <a:pt x="44" y="119"/>
                  </a:cubicBezTo>
                  <a:cubicBezTo>
                    <a:pt x="43" y="120"/>
                    <a:pt x="42" y="120"/>
                    <a:pt x="41" y="120"/>
                  </a:cubicBezTo>
                  <a:cubicBezTo>
                    <a:pt x="40" y="120"/>
                    <a:pt x="39" y="120"/>
                    <a:pt x="38" y="119"/>
                  </a:cubicBezTo>
                  <a:cubicBezTo>
                    <a:pt x="10" y="91"/>
                    <a:pt x="10" y="91"/>
                    <a:pt x="10" y="91"/>
                  </a:cubicBezTo>
                  <a:cubicBezTo>
                    <a:pt x="9" y="90"/>
                    <a:pt x="9" y="89"/>
                    <a:pt x="9" y="88"/>
                  </a:cubicBezTo>
                  <a:cubicBezTo>
                    <a:pt x="9" y="87"/>
                    <a:pt x="9" y="86"/>
                    <a:pt x="10" y="85"/>
                  </a:cubicBezTo>
                  <a:cubicBezTo>
                    <a:pt x="23" y="73"/>
                    <a:pt x="23" y="73"/>
                    <a:pt x="23" y="73"/>
                  </a:cubicBezTo>
                  <a:cubicBezTo>
                    <a:pt x="23" y="73"/>
                    <a:pt x="23" y="73"/>
                    <a:pt x="23" y="73"/>
                  </a:cubicBezTo>
                  <a:cubicBezTo>
                    <a:pt x="56" y="106"/>
                    <a:pt x="56" y="106"/>
                    <a:pt x="56" y="106"/>
                  </a:cubicBezTo>
                  <a:cubicBezTo>
                    <a:pt x="56" y="106"/>
                    <a:pt x="56" y="106"/>
                    <a:pt x="56" y="106"/>
                  </a:cubicBezTo>
                  <a:close/>
                  <a:moveTo>
                    <a:pt x="62" y="104"/>
                  </a:moveTo>
                  <a:cubicBezTo>
                    <a:pt x="61" y="104"/>
                    <a:pt x="61" y="104"/>
                    <a:pt x="60" y="104"/>
                  </a:cubicBezTo>
                  <a:cubicBezTo>
                    <a:pt x="25" y="69"/>
                    <a:pt x="25" y="69"/>
                    <a:pt x="25" y="69"/>
                  </a:cubicBezTo>
                  <a:cubicBezTo>
                    <a:pt x="25" y="68"/>
                    <a:pt x="25" y="68"/>
                    <a:pt x="25" y="67"/>
                  </a:cubicBezTo>
                  <a:cubicBezTo>
                    <a:pt x="25" y="19"/>
                    <a:pt x="25" y="19"/>
                    <a:pt x="25" y="19"/>
                  </a:cubicBezTo>
                  <a:cubicBezTo>
                    <a:pt x="110" y="104"/>
                    <a:pt x="110" y="104"/>
                    <a:pt x="110" y="104"/>
                  </a:cubicBezTo>
                  <a:lnTo>
                    <a:pt x="62" y="104"/>
                  </a:lnTo>
                  <a:close/>
                  <a:moveTo>
                    <a:pt x="121" y="102"/>
                  </a:moveTo>
                  <a:cubicBezTo>
                    <a:pt x="120" y="103"/>
                    <a:pt x="119" y="104"/>
                    <a:pt x="117" y="104"/>
                  </a:cubicBezTo>
                  <a:cubicBezTo>
                    <a:pt x="116" y="104"/>
                    <a:pt x="116" y="104"/>
                    <a:pt x="116" y="104"/>
                  </a:cubicBezTo>
                  <a:cubicBezTo>
                    <a:pt x="25" y="13"/>
                    <a:pt x="25" y="13"/>
                    <a:pt x="25" y="13"/>
                  </a:cubicBezTo>
                  <a:cubicBezTo>
                    <a:pt x="25" y="12"/>
                    <a:pt x="25" y="12"/>
                    <a:pt x="25" y="12"/>
                  </a:cubicBezTo>
                  <a:cubicBezTo>
                    <a:pt x="25" y="10"/>
                    <a:pt x="26" y="9"/>
                    <a:pt x="27" y="8"/>
                  </a:cubicBezTo>
                  <a:cubicBezTo>
                    <a:pt x="28" y="8"/>
                    <a:pt x="28" y="8"/>
                    <a:pt x="29" y="8"/>
                  </a:cubicBezTo>
                  <a:cubicBezTo>
                    <a:pt x="30" y="8"/>
                    <a:pt x="31" y="8"/>
                    <a:pt x="32" y="9"/>
                  </a:cubicBezTo>
                  <a:cubicBezTo>
                    <a:pt x="120" y="97"/>
                    <a:pt x="120" y="97"/>
                    <a:pt x="120" y="97"/>
                  </a:cubicBezTo>
                  <a:cubicBezTo>
                    <a:pt x="121" y="98"/>
                    <a:pt x="121" y="100"/>
                    <a:pt x="121" y="10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id-ID" kern="0">
                <a:solidFill>
                  <a:sysClr val="windowText" lastClr="000000"/>
                </a:solidFill>
              </a:endParaRPr>
            </a:p>
          </p:txBody>
        </p:sp>
        <p:sp>
          <p:nvSpPr>
            <p:cNvPr id="42" name="Freeform 115"/>
            <p:cNvSpPr>
              <a:spLocks/>
            </p:cNvSpPr>
            <p:nvPr/>
          </p:nvSpPr>
          <p:spPr bwMode="auto">
            <a:xfrm>
              <a:off x="6562726" y="1392238"/>
              <a:ext cx="230188" cy="230187"/>
            </a:xfrm>
            <a:custGeom>
              <a:avLst/>
              <a:gdLst>
                <a:gd name="T0" fmla="*/ 4 w 60"/>
                <a:gd name="T1" fmla="*/ 8 h 60"/>
                <a:gd name="T2" fmla="*/ 4 w 60"/>
                <a:gd name="T3" fmla="*/ 8 h 60"/>
                <a:gd name="T4" fmla="*/ 52 w 60"/>
                <a:gd name="T5" fmla="*/ 56 h 60"/>
                <a:gd name="T6" fmla="*/ 52 w 60"/>
                <a:gd name="T7" fmla="*/ 56 h 60"/>
                <a:gd name="T8" fmla="*/ 56 w 60"/>
                <a:gd name="T9" fmla="*/ 60 h 60"/>
                <a:gd name="T10" fmla="*/ 60 w 60"/>
                <a:gd name="T11" fmla="*/ 56 h 60"/>
                <a:gd name="T12" fmla="*/ 60 w 60"/>
                <a:gd name="T13" fmla="*/ 56 h 60"/>
                <a:gd name="T14" fmla="*/ 4 w 60"/>
                <a:gd name="T15" fmla="*/ 0 h 60"/>
                <a:gd name="T16" fmla="*/ 4 w 60"/>
                <a:gd name="T17" fmla="*/ 0 h 60"/>
                <a:gd name="T18" fmla="*/ 0 w 60"/>
                <a:gd name="T19" fmla="*/ 4 h 60"/>
                <a:gd name="T20" fmla="*/ 4 w 60"/>
                <a:gd name="T21" fmla="*/ 8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0" h="60">
                  <a:moveTo>
                    <a:pt x="4" y="8"/>
                  </a:moveTo>
                  <a:cubicBezTo>
                    <a:pt x="4" y="8"/>
                    <a:pt x="4" y="8"/>
                    <a:pt x="4" y="8"/>
                  </a:cubicBezTo>
                  <a:cubicBezTo>
                    <a:pt x="30" y="8"/>
                    <a:pt x="52" y="30"/>
                    <a:pt x="52" y="56"/>
                  </a:cubicBezTo>
                  <a:cubicBezTo>
                    <a:pt x="52" y="56"/>
                    <a:pt x="52" y="56"/>
                    <a:pt x="52" y="56"/>
                  </a:cubicBezTo>
                  <a:cubicBezTo>
                    <a:pt x="52" y="58"/>
                    <a:pt x="54" y="60"/>
                    <a:pt x="56" y="60"/>
                  </a:cubicBezTo>
                  <a:cubicBezTo>
                    <a:pt x="58" y="60"/>
                    <a:pt x="60" y="58"/>
                    <a:pt x="60" y="56"/>
                  </a:cubicBezTo>
                  <a:cubicBezTo>
                    <a:pt x="60" y="56"/>
                    <a:pt x="60" y="56"/>
                    <a:pt x="60" y="56"/>
                  </a:cubicBezTo>
                  <a:cubicBezTo>
                    <a:pt x="60" y="25"/>
                    <a:pt x="35" y="0"/>
                    <a:pt x="4" y="0"/>
                  </a:cubicBezTo>
                  <a:cubicBezTo>
                    <a:pt x="4" y="0"/>
                    <a:pt x="4" y="0"/>
                    <a:pt x="4" y="0"/>
                  </a:cubicBezTo>
                  <a:cubicBezTo>
                    <a:pt x="2" y="0"/>
                    <a:pt x="0" y="2"/>
                    <a:pt x="0" y="4"/>
                  </a:cubicBezTo>
                  <a:cubicBezTo>
                    <a:pt x="0" y="6"/>
                    <a:pt x="2" y="8"/>
                    <a:pt x="4"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id-ID" kern="0">
                <a:solidFill>
                  <a:sysClr val="windowText" lastClr="000000"/>
                </a:solidFill>
              </a:endParaRPr>
            </a:p>
          </p:txBody>
        </p:sp>
      </p:grpSp>
      <p:grpSp>
        <p:nvGrpSpPr>
          <p:cNvPr id="43" name="Group 116"/>
          <p:cNvGrpSpPr/>
          <p:nvPr/>
        </p:nvGrpSpPr>
        <p:grpSpPr>
          <a:xfrm>
            <a:off x="3402020" y="2739857"/>
            <a:ext cx="258986" cy="296257"/>
            <a:chOff x="8004175" y="1949450"/>
            <a:chExt cx="430213" cy="492125"/>
          </a:xfrm>
          <a:solidFill>
            <a:srgbClr val="9BBB59"/>
          </a:solidFill>
        </p:grpSpPr>
        <p:sp>
          <p:nvSpPr>
            <p:cNvPr id="44" name="Freeform 15"/>
            <p:cNvSpPr>
              <a:spLocks noEditPoints="1"/>
            </p:cNvSpPr>
            <p:nvPr/>
          </p:nvSpPr>
          <p:spPr bwMode="auto">
            <a:xfrm>
              <a:off x="8004175" y="1949450"/>
              <a:ext cx="430213" cy="492125"/>
            </a:xfrm>
            <a:custGeom>
              <a:avLst/>
              <a:gdLst>
                <a:gd name="T0" fmla="*/ 112 w 112"/>
                <a:gd name="T1" fmla="*/ 27 h 128"/>
                <a:gd name="T2" fmla="*/ 100 w 112"/>
                <a:gd name="T3" fmla="*/ 16 h 128"/>
                <a:gd name="T4" fmla="*/ 88 w 112"/>
                <a:gd name="T5" fmla="*/ 16 h 128"/>
                <a:gd name="T6" fmla="*/ 88 w 112"/>
                <a:gd name="T7" fmla="*/ 12 h 128"/>
                <a:gd name="T8" fmla="*/ 88 w 112"/>
                <a:gd name="T9" fmla="*/ 12 h 128"/>
                <a:gd name="T10" fmla="*/ 76 w 112"/>
                <a:gd name="T11" fmla="*/ 0 h 128"/>
                <a:gd name="T12" fmla="*/ 36 w 112"/>
                <a:gd name="T13" fmla="*/ 0 h 128"/>
                <a:gd name="T14" fmla="*/ 24 w 112"/>
                <a:gd name="T15" fmla="*/ 12 h 128"/>
                <a:gd name="T16" fmla="*/ 24 w 112"/>
                <a:gd name="T17" fmla="*/ 12 h 128"/>
                <a:gd name="T18" fmla="*/ 24 w 112"/>
                <a:gd name="T19" fmla="*/ 16 h 128"/>
                <a:gd name="T20" fmla="*/ 12 w 112"/>
                <a:gd name="T21" fmla="*/ 16 h 128"/>
                <a:gd name="T22" fmla="*/ 0 w 112"/>
                <a:gd name="T23" fmla="*/ 27 h 128"/>
                <a:gd name="T24" fmla="*/ 0 w 112"/>
                <a:gd name="T25" fmla="*/ 27 h 128"/>
                <a:gd name="T26" fmla="*/ 0 w 112"/>
                <a:gd name="T27" fmla="*/ 32 h 128"/>
                <a:gd name="T28" fmla="*/ 0 w 112"/>
                <a:gd name="T29" fmla="*/ 36 h 128"/>
                <a:gd name="T30" fmla="*/ 8 w 112"/>
                <a:gd name="T31" fmla="*/ 44 h 128"/>
                <a:gd name="T32" fmla="*/ 8 w 112"/>
                <a:gd name="T33" fmla="*/ 44 h 128"/>
                <a:gd name="T34" fmla="*/ 8 w 112"/>
                <a:gd name="T35" fmla="*/ 112 h 128"/>
                <a:gd name="T36" fmla="*/ 24 w 112"/>
                <a:gd name="T37" fmla="*/ 128 h 128"/>
                <a:gd name="T38" fmla="*/ 88 w 112"/>
                <a:gd name="T39" fmla="*/ 128 h 128"/>
                <a:gd name="T40" fmla="*/ 104 w 112"/>
                <a:gd name="T41" fmla="*/ 112 h 128"/>
                <a:gd name="T42" fmla="*/ 104 w 112"/>
                <a:gd name="T43" fmla="*/ 44 h 128"/>
                <a:gd name="T44" fmla="*/ 104 w 112"/>
                <a:gd name="T45" fmla="*/ 44 h 128"/>
                <a:gd name="T46" fmla="*/ 112 w 112"/>
                <a:gd name="T47" fmla="*/ 36 h 128"/>
                <a:gd name="T48" fmla="*/ 112 w 112"/>
                <a:gd name="T49" fmla="*/ 32 h 128"/>
                <a:gd name="T50" fmla="*/ 112 w 112"/>
                <a:gd name="T51" fmla="*/ 27 h 128"/>
                <a:gd name="T52" fmla="*/ 32 w 112"/>
                <a:gd name="T53" fmla="*/ 12 h 128"/>
                <a:gd name="T54" fmla="*/ 36 w 112"/>
                <a:gd name="T55" fmla="*/ 8 h 128"/>
                <a:gd name="T56" fmla="*/ 76 w 112"/>
                <a:gd name="T57" fmla="*/ 8 h 128"/>
                <a:gd name="T58" fmla="*/ 80 w 112"/>
                <a:gd name="T59" fmla="*/ 12 h 128"/>
                <a:gd name="T60" fmla="*/ 80 w 112"/>
                <a:gd name="T61" fmla="*/ 16 h 128"/>
                <a:gd name="T62" fmla="*/ 32 w 112"/>
                <a:gd name="T63" fmla="*/ 16 h 128"/>
                <a:gd name="T64" fmla="*/ 32 w 112"/>
                <a:gd name="T65" fmla="*/ 12 h 128"/>
                <a:gd name="T66" fmla="*/ 96 w 112"/>
                <a:gd name="T67" fmla="*/ 112 h 128"/>
                <a:gd name="T68" fmla="*/ 88 w 112"/>
                <a:gd name="T69" fmla="*/ 120 h 128"/>
                <a:gd name="T70" fmla="*/ 24 w 112"/>
                <a:gd name="T71" fmla="*/ 120 h 128"/>
                <a:gd name="T72" fmla="*/ 16 w 112"/>
                <a:gd name="T73" fmla="*/ 112 h 128"/>
                <a:gd name="T74" fmla="*/ 16 w 112"/>
                <a:gd name="T75" fmla="*/ 44 h 128"/>
                <a:gd name="T76" fmla="*/ 96 w 112"/>
                <a:gd name="T77" fmla="*/ 44 h 128"/>
                <a:gd name="T78" fmla="*/ 96 w 112"/>
                <a:gd name="T79" fmla="*/ 112 h 128"/>
                <a:gd name="T80" fmla="*/ 104 w 112"/>
                <a:gd name="T81" fmla="*/ 32 h 128"/>
                <a:gd name="T82" fmla="*/ 104 w 112"/>
                <a:gd name="T83" fmla="*/ 36 h 128"/>
                <a:gd name="T84" fmla="*/ 8 w 112"/>
                <a:gd name="T85" fmla="*/ 36 h 128"/>
                <a:gd name="T86" fmla="*/ 8 w 112"/>
                <a:gd name="T87" fmla="*/ 32 h 128"/>
                <a:gd name="T88" fmla="*/ 8 w 112"/>
                <a:gd name="T89" fmla="*/ 28 h 128"/>
                <a:gd name="T90" fmla="*/ 12 w 112"/>
                <a:gd name="T91" fmla="*/ 24 h 128"/>
                <a:gd name="T92" fmla="*/ 100 w 112"/>
                <a:gd name="T93" fmla="*/ 24 h 128"/>
                <a:gd name="T94" fmla="*/ 104 w 112"/>
                <a:gd name="T95" fmla="*/ 28 h 128"/>
                <a:gd name="T96" fmla="*/ 104 w 112"/>
                <a:gd name="T97" fmla="*/ 3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12" h="128">
                  <a:moveTo>
                    <a:pt x="112" y="27"/>
                  </a:moveTo>
                  <a:cubicBezTo>
                    <a:pt x="112" y="21"/>
                    <a:pt x="106" y="16"/>
                    <a:pt x="100" y="16"/>
                  </a:cubicBezTo>
                  <a:cubicBezTo>
                    <a:pt x="88" y="16"/>
                    <a:pt x="88" y="16"/>
                    <a:pt x="88" y="16"/>
                  </a:cubicBezTo>
                  <a:cubicBezTo>
                    <a:pt x="88" y="12"/>
                    <a:pt x="88" y="12"/>
                    <a:pt x="88" y="12"/>
                  </a:cubicBezTo>
                  <a:cubicBezTo>
                    <a:pt x="88" y="12"/>
                    <a:pt x="88" y="12"/>
                    <a:pt x="88" y="12"/>
                  </a:cubicBezTo>
                  <a:cubicBezTo>
                    <a:pt x="88" y="5"/>
                    <a:pt x="83" y="0"/>
                    <a:pt x="76" y="0"/>
                  </a:cubicBezTo>
                  <a:cubicBezTo>
                    <a:pt x="36" y="0"/>
                    <a:pt x="36" y="0"/>
                    <a:pt x="36" y="0"/>
                  </a:cubicBezTo>
                  <a:cubicBezTo>
                    <a:pt x="29" y="0"/>
                    <a:pt x="24" y="5"/>
                    <a:pt x="24" y="12"/>
                  </a:cubicBezTo>
                  <a:cubicBezTo>
                    <a:pt x="24" y="12"/>
                    <a:pt x="24" y="12"/>
                    <a:pt x="24" y="12"/>
                  </a:cubicBezTo>
                  <a:cubicBezTo>
                    <a:pt x="24" y="16"/>
                    <a:pt x="24" y="16"/>
                    <a:pt x="24" y="16"/>
                  </a:cubicBezTo>
                  <a:cubicBezTo>
                    <a:pt x="12" y="16"/>
                    <a:pt x="12" y="16"/>
                    <a:pt x="12" y="16"/>
                  </a:cubicBezTo>
                  <a:cubicBezTo>
                    <a:pt x="6" y="16"/>
                    <a:pt x="0" y="21"/>
                    <a:pt x="0" y="27"/>
                  </a:cubicBezTo>
                  <a:cubicBezTo>
                    <a:pt x="0" y="27"/>
                    <a:pt x="0" y="27"/>
                    <a:pt x="0" y="27"/>
                  </a:cubicBezTo>
                  <a:cubicBezTo>
                    <a:pt x="0" y="32"/>
                    <a:pt x="0" y="32"/>
                    <a:pt x="0" y="32"/>
                  </a:cubicBezTo>
                  <a:cubicBezTo>
                    <a:pt x="0" y="36"/>
                    <a:pt x="0" y="36"/>
                    <a:pt x="0" y="36"/>
                  </a:cubicBezTo>
                  <a:cubicBezTo>
                    <a:pt x="0" y="40"/>
                    <a:pt x="4" y="44"/>
                    <a:pt x="8" y="44"/>
                  </a:cubicBezTo>
                  <a:cubicBezTo>
                    <a:pt x="8" y="44"/>
                    <a:pt x="8" y="44"/>
                    <a:pt x="8" y="44"/>
                  </a:cubicBezTo>
                  <a:cubicBezTo>
                    <a:pt x="8" y="112"/>
                    <a:pt x="8" y="112"/>
                    <a:pt x="8" y="112"/>
                  </a:cubicBezTo>
                  <a:cubicBezTo>
                    <a:pt x="8" y="121"/>
                    <a:pt x="15" y="128"/>
                    <a:pt x="24" y="128"/>
                  </a:cubicBezTo>
                  <a:cubicBezTo>
                    <a:pt x="88" y="128"/>
                    <a:pt x="88" y="128"/>
                    <a:pt x="88" y="128"/>
                  </a:cubicBezTo>
                  <a:cubicBezTo>
                    <a:pt x="97" y="128"/>
                    <a:pt x="104" y="121"/>
                    <a:pt x="104" y="112"/>
                  </a:cubicBezTo>
                  <a:cubicBezTo>
                    <a:pt x="104" y="44"/>
                    <a:pt x="104" y="44"/>
                    <a:pt x="104" y="44"/>
                  </a:cubicBezTo>
                  <a:cubicBezTo>
                    <a:pt x="104" y="44"/>
                    <a:pt x="104" y="44"/>
                    <a:pt x="104" y="44"/>
                  </a:cubicBezTo>
                  <a:cubicBezTo>
                    <a:pt x="108" y="44"/>
                    <a:pt x="112" y="40"/>
                    <a:pt x="112" y="36"/>
                  </a:cubicBezTo>
                  <a:cubicBezTo>
                    <a:pt x="112" y="32"/>
                    <a:pt x="112" y="32"/>
                    <a:pt x="112" y="32"/>
                  </a:cubicBezTo>
                  <a:cubicBezTo>
                    <a:pt x="112" y="27"/>
                    <a:pt x="112" y="27"/>
                    <a:pt x="112" y="27"/>
                  </a:cubicBezTo>
                  <a:close/>
                  <a:moveTo>
                    <a:pt x="32" y="12"/>
                  </a:moveTo>
                  <a:cubicBezTo>
                    <a:pt x="32" y="10"/>
                    <a:pt x="34" y="8"/>
                    <a:pt x="36" y="8"/>
                  </a:cubicBezTo>
                  <a:cubicBezTo>
                    <a:pt x="76" y="8"/>
                    <a:pt x="76" y="8"/>
                    <a:pt x="76" y="8"/>
                  </a:cubicBezTo>
                  <a:cubicBezTo>
                    <a:pt x="78" y="8"/>
                    <a:pt x="80" y="10"/>
                    <a:pt x="80" y="12"/>
                  </a:cubicBezTo>
                  <a:cubicBezTo>
                    <a:pt x="80" y="16"/>
                    <a:pt x="80" y="16"/>
                    <a:pt x="80" y="16"/>
                  </a:cubicBezTo>
                  <a:cubicBezTo>
                    <a:pt x="32" y="16"/>
                    <a:pt x="32" y="16"/>
                    <a:pt x="32" y="16"/>
                  </a:cubicBezTo>
                  <a:lnTo>
                    <a:pt x="32" y="12"/>
                  </a:lnTo>
                  <a:close/>
                  <a:moveTo>
                    <a:pt x="96" y="112"/>
                  </a:moveTo>
                  <a:cubicBezTo>
                    <a:pt x="96" y="116"/>
                    <a:pt x="92" y="120"/>
                    <a:pt x="88" y="120"/>
                  </a:cubicBezTo>
                  <a:cubicBezTo>
                    <a:pt x="24" y="120"/>
                    <a:pt x="24" y="120"/>
                    <a:pt x="24" y="120"/>
                  </a:cubicBezTo>
                  <a:cubicBezTo>
                    <a:pt x="20" y="120"/>
                    <a:pt x="16" y="116"/>
                    <a:pt x="16" y="112"/>
                  </a:cubicBezTo>
                  <a:cubicBezTo>
                    <a:pt x="16" y="44"/>
                    <a:pt x="16" y="44"/>
                    <a:pt x="16" y="44"/>
                  </a:cubicBezTo>
                  <a:cubicBezTo>
                    <a:pt x="96" y="44"/>
                    <a:pt x="96" y="44"/>
                    <a:pt x="96" y="44"/>
                  </a:cubicBezTo>
                  <a:lnTo>
                    <a:pt x="96" y="112"/>
                  </a:lnTo>
                  <a:close/>
                  <a:moveTo>
                    <a:pt x="104" y="32"/>
                  </a:moveTo>
                  <a:cubicBezTo>
                    <a:pt x="104" y="36"/>
                    <a:pt x="104" y="36"/>
                    <a:pt x="104" y="36"/>
                  </a:cubicBezTo>
                  <a:cubicBezTo>
                    <a:pt x="8" y="36"/>
                    <a:pt x="8" y="36"/>
                    <a:pt x="8" y="36"/>
                  </a:cubicBezTo>
                  <a:cubicBezTo>
                    <a:pt x="8" y="32"/>
                    <a:pt x="8" y="32"/>
                    <a:pt x="8" y="32"/>
                  </a:cubicBezTo>
                  <a:cubicBezTo>
                    <a:pt x="8" y="28"/>
                    <a:pt x="8" y="28"/>
                    <a:pt x="8" y="28"/>
                  </a:cubicBezTo>
                  <a:cubicBezTo>
                    <a:pt x="8" y="26"/>
                    <a:pt x="10" y="24"/>
                    <a:pt x="12" y="24"/>
                  </a:cubicBezTo>
                  <a:cubicBezTo>
                    <a:pt x="100" y="24"/>
                    <a:pt x="100" y="24"/>
                    <a:pt x="100" y="24"/>
                  </a:cubicBezTo>
                  <a:cubicBezTo>
                    <a:pt x="102" y="24"/>
                    <a:pt x="104" y="26"/>
                    <a:pt x="104" y="28"/>
                  </a:cubicBezTo>
                  <a:lnTo>
                    <a:pt x="104"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id-ID" kern="0">
                <a:solidFill>
                  <a:sysClr val="windowText" lastClr="000000"/>
                </a:solidFill>
              </a:endParaRPr>
            </a:p>
          </p:txBody>
        </p:sp>
        <p:sp>
          <p:nvSpPr>
            <p:cNvPr id="45" name="Freeform 16"/>
            <p:cNvSpPr>
              <a:spLocks noEditPoints="1"/>
            </p:cNvSpPr>
            <p:nvPr/>
          </p:nvSpPr>
          <p:spPr bwMode="auto">
            <a:xfrm>
              <a:off x="8096250" y="2149475"/>
              <a:ext cx="61913" cy="230188"/>
            </a:xfrm>
            <a:custGeom>
              <a:avLst/>
              <a:gdLst>
                <a:gd name="T0" fmla="*/ 4 w 16"/>
                <a:gd name="T1" fmla="*/ 60 h 60"/>
                <a:gd name="T2" fmla="*/ 12 w 16"/>
                <a:gd name="T3" fmla="*/ 60 h 60"/>
                <a:gd name="T4" fmla="*/ 16 w 16"/>
                <a:gd name="T5" fmla="*/ 56 h 60"/>
                <a:gd name="T6" fmla="*/ 16 w 16"/>
                <a:gd name="T7" fmla="*/ 4 h 60"/>
                <a:gd name="T8" fmla="*/ 12 w 16"/>
                <a:gd name="T9" fmla="*/ 0 h 60"/>
                <a:gd name="T10" fmla="*/ 4 w 16"/>
                <a:gd name="T11" fmla="*/ 0 h 60"/>
                <a:gd name="T12" fmla="*/ 0 w 16"/>
                <a:gd name="T13" fmla="*/ 4 h 60"/>
                <a:gd name="T14" fmla="*/ 0 w 16"/>
                <a:gd name="T15" fmla="*/ 56 h 60"/>
                <a:gd name="T16" fmla="*/ 4 w 16"/>
                <a:gd name="T17" fmla="*/ 60 h 60"/>
                <a:gd name="T18" fmla="*/ 4 w 16"/>
                <a:gd name="T19" fmla="*/ 4 h 60"/>
                <a:gd name="T20" fmla="*/ 12 w 16"/>
                <a:gd name="T21" fmla="*/ 4 h 60"/>
                <a:gd name="T22" fmla="*/ 12 w 16"/>
                <a:gd name="T23" fmla="*/ 56 h 60"/>
                <a:gd name="T24" fmla="*/ 4 w 16"/>
                <a:gd name="T25" fmla="*/ 56 h 60"/>
                <a:gd name="T26" fmla="*/ 4 w 16"/>
                <a:gd name="T27" fmla="*/ 4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 h="60">
                  <a:moveTo>
                    <a:pt x="4" y="60"/>
                  </a:moveTo>
                  <a:cubicBezTo>
                    <a:pt x="12" y="60"/>
                    <a:pt x="12" y="60"/>
                    <a:pt x="12" y="60"/>
                  </a:cubicBezTo>
                  <a:cubicBezTo>
                    <a:pt x="14" y="60"/>
                    <a:pt x="16" y="58"/>
                    <a:pt x="16" y="56"/>
                  </a:cubicBezTo>
                  <a:cubicBezTo>
                    <a:pt x="16" y="4"/>
                    <a:pt x="16" y="4"/>
                    <a:pt x="16" y="4"/>
                  </a:cubicBezTo>
                  <a:cubicBezTo>
                    <a:pt x="16" y="2"/>
                    <a:pt x="14" y="0"/>
                    <a:pt x="12" y="0"/>
                  </a:cubicBezTo>
                  <a:cubicBezTo>
                    <a:pt x="4" y="0"/>
                    <a:pt x="4" y="0"/>
                    <a:pt x="4" y="0"/>
                  </a:cubicBezTo>
                  <a:cubicBezTo>
                    <a:pt x="2" y="0"/>
                    <a:pt x="0" y="2"/>
                    <a:pt x="0" y="4"/>
                  </a:cubicBezTo>
                  <a:cubicBezTo>
                    <a:pt x="0" y="56"/>
                    <a:pt x="0" y="56"/>
                    <a:pt x="0" y="56"/>
                  </a:cubicBezTo>
                  <a:cubicBezTo>
                    <a:pt x="0" y="58"/>
                    <a:pt x="2" y="60"/>
                    <a:pt x="4" y="60"/>
                  </a:cubicBezTo>
                  <a:close/>
                  <a:moveTo>
                    <a:pt x="4" y="4"/>
                  </a:moveTo>
                  <a:cubicBezTo>
                    <a:pt x="12" y="4"/>
                    <a:pt x="12" y="4"/>
                    <a:pt x="12" y="4"/>
                  </a:cubicBezTo>
                  <a:cubicBezTo>
                    <a:pt x="12" y="56"/>
                    <a:pt x="12" y="56"/>
                    <a:pt x="12" y="56"/>
                  </a:cubicBezTo>
                  <a:cubicBezTo>
                    <a:pt x="4" y="56"/>
                    <a:pt x="4" y="56"/>
                    <a:pt x="4" y="56"/>
                  </a:cubicBezTo>
                  <a:lnTo>
                    <a:pt x="4"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id-ID" kern="0">
                <a:solidFill>
                  <a:sysClr val="windowText" lastClr="000000"/>
                </a:solidFill>
              </a:endParaRPr>
            </a:p>
          </p:txBody>
        </p:sp>
        <p:sp>
          <p:nvSpPr>
            <p:cNvPr id="46" name="Freeform 17"/>
            <p:cNvSpPr>
              <a:spLocks noEditPoints="1"/>
            </p:cNvSpPr>
            <p:nvPr/>
          </p:nvSpPr>
          <p:spPr bwMode="auto">
            <a:xfrm>
              <a:off x="8188325" y="2149475"/>
              <a:ext cx="61913" cy="230188"/>
            </a:xfrm>
            <a:custGeom>
              <a:avLst/>
              <a:gdLst>
                <a:gd name="T0" fmla="*/ 4 w 16"/>
                <a:gd name="T1" fmla="*/ 60 h 60"/>
                <a:gd name="T2" fmla="*/ 12 w 16"/>
                <a:gd name="T3" fmla="*/ 60 h 60"/>
                <a:gd name="T4" fmla="*/ 16 w 16"/>
                <a:gd name="T5" fmla="*/ 56 h 60"/>
                <a:gd name="T6" fmla="*/ 16 w 16"/>
                <a:gd name="T7" fmla="*/ 4 h 60"/>
                <a:gd name="T8" fmla="*/ 12 w 16"/>
                <a:gd name="T9" fmla="*/ 0 h 60"/>
                <a:gd name="T10" fmla="*/ 4 w 16"/>
                <a:gd name="T11" fmla="*/ 0 h 60"/>
                <a:gd name="T12" fmla="*/ 0 w 16"/>
                <a:gd name="T13" fmla="*/ 4 h 60"/>
                <a:gd name="T14" fmla="*/ 0 w 16"/>
                <a:gd name="T15" fmla="*/ 56 h 60"/>
                <a:gd name="T16" fmla="*/ 4 w 16"/>
                <a:gd name="T17" fmla="*/ 60 h 60"/>
                <a:gd name="T18" fmla="*/ 4 w 16"/>
                <a:gd name="T19" fmla="*/ 4 h 60"/>
                <a:gd name="T20" fmla="*/ 12 w 16"/>
                <a:gd name="T21" fmla="*/ 4 h 60"/>
                <a:gd name="T22" fmla="*/ 12 w 16"/>
                <a:gd name="T23" fmla="*/ 56 h 60"/>
                <a:gd name="T24" fmla="*/ 4 w 16"/>
                <a:gd name="T25" fmla="*/ 56 h 60"/>
                <a:gd name="T26" fmla="*/ 4 w 16"/>
                <a:gd name="T27" fmla="*/ 4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 h="60">
                  <a:moveTo>
                    <a:pt x="4" y="60"/>
                  </a:moveTo>
                  <a:cubicBezTo>
                    <a:pt x="12" y="60"/>
                    <a:pt x="12" y="60"/>
                    <a:pt x="12" y="60"/>
                  </a:cubicBezTo>
                  <a:cubicBezTo>
                    <a:pt x="14" y="60"/>
                    <a:pt x="16" y="58"/>
                    <a:pt x="16" y="56"/>
                  </a:cubicBezTo>
                  <a:cubicBezTo>
                    <a:pt x="16" y="4"/>
                    <a:pt x="16" y="4"/>
                    <a:pt x="16" y="4"/>
                  </a:cubicBezTo>
                  <a:cubicBezTo>
                    <a:pt x="16" y="2"/>
                    <a:pt x="14" y="0"/>
                    <a:pt x="12" y="0"/>
                  </a:cubicBezTo>
                  <a:cubicBezTo>
                    <a:pt x="4" y="0"/>
                    <a:pt x="4" y="0"/>
                    <a:pt x="4" y="0"/>
                  </a:cubicBezTo>
                  <a:cubicBezTo>
                    <a:pt x="2" y="0"/>
                    <a:pt x="0" y="2"/>
                    <a:pt x="0" y="4"/>
                  </a:cubicBezTo>
                  <a:cubicBezTo>
                    <a:pt x="0" y="56"/>
                    <a:pt x="0" y="56"/>
                    <a:pt x="0" y="56"/>
                  </a:cubicBezTo>
                  <a:cubicBezTo>
                    <a:pt x="0" y="58"/>
                    <a:pt x="2" y="60"/>
                    <a:pt x="4" y="60"/>
                  </a:cubicBezTo>
                  <a:close/>
                  <a:moveTo>
                    <a:pt x="4" y="4"/>
                  </a:moveTo>
                  <a:cubicBezTo>
                    <a:pt x="12" y="4"/>
                    <a:pt x="12" y="4"/>
                    <a:pt x="12" y="4"/>
                  </a:cubicBezTo>
                  <a:cubicBezTo>
                    <a:pt x="12" y="56"/>
                    <a:pt x="12" y="56"/>
                    <a:pt x="12" y="56"/>
                  </a:cubicBezTo>
                  <a:cubicBezTo>
                    <a:pt x="4" y="56"/>
                    <a:pt x="4" y="56"/>
                    <a:pt x="4" y="56"/>
                  </a:cubicBezTo>
                  <a:lnTo>
                    <a:pt x="4"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id-ID" kern="0">
                <a:solidFill>
                  <a:sysClr val="windowText" lastClr="000000"/>
                </a:solidFill>
              </a:endParaRPr>
            </a:p>
          </p:txBody>
        </p:sp>
        <p:sp>
          <p:nvSpPr>
            <p:cNvPr id="47" name="Freeform 18"/>
            <p:cNvSpPr>
              <a:spLocks noEditPoints="1"/>
            </p:cNvSpPr>
            <p:nvPr/>
          </p:nvSpPr>
          <p:spPr bwMode="auto">
            <a:xfrm>
              <a:off x="8280400" y="2149475"/>
              <a:ext cx="61913" cy="230188"/>
            </a:xfrm>
            <a:custGeom>
              <a:avLst/>
              <a:gdLst>
                <a:gd name="T0" fmla="*/ 4 w 16"/>
                <a:gd name="T1" fmla="*/ 60 h 60"/>
                <a:gd name="T2" fmla="*/ 12 w 16"/>
                <a:gd name="T3" fmla="*/ 60 h 60"/>
                <a:gd name="T4" fmla="*/ 16 w 16"/>
                <a:gd name="T5" fmla="*/ 56 h 60"/>
                <a:gd name="T6" fmla="*/ 16 w 16"/>
                <a:gd name="T7" fmla="*/ 4 h 60"/>
                <a:gd name="T8" fmla="*/ 12 w 16"/>
                <a:gd name="T9" fmla="*/ 0 h 60"/>
                <a:gd name="T10" fmla="*/ 4 w 16"/>
                <a:gd name="T11" fmla="*/ 0 h 60"/>
                <a:gd name="T12" fmla="*/ 0 w 16"/>
                <a:gd name="T13" fmla="*/ 4 h 60"/>
                <a:gd name="T14" fmla="*/ 0 w 16"/>
                <a:gd name="T15" fmla="*/ 56 h 60"/>
                <a:gd name="T16" fmla="*/ 4 w 16"/>
                <a:gd name="T17" fmla="*/ 60 h 60"/>
                <a:gd name="T18" fmla="*/ 4 w 16"/>
                <a:gd name="T19" fmla="*/ 4 h 60"/>
                <a:gd name="T20" fmla="*/ 12 w 16"/>
                <a:gd name="T21" fmla="*/ 4 h 60"/>
                <a:gd name="T22" fmla="*/ 12 w 16"/>
                <a:gd name="T23" fmla="*/ 56 h 60"/>
                <a:gd name="T24" fmla="*/ 4 w 16"/>
                <a:gd name="T25" fmla="*/ 56 h 60"/>
                <a:gd name="T26" fmla="*/ 4 w 16"/>
                <a:gd name="T27" fmla="*/ 4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 h="60">
                  <a:moveTo>
                    <a:pt x="4" y="60"/>
                  </a:moveTo>
                  <a:cubicBezTo>
                    <a:pt x="12" y="60"/>
                    <a:pt x="12" y="60"/>
                    <a:pt x="12" y="60"/>
                  </a:cubicBezTo>
                  <a:cubicBezTo>
                    <a:pt x="14" y="60"/>
                    <a:pt x="16" y="58"/>
                    <a:pt x="16" y="56"/>
                  </a:cubicBezTo>
                  <a:cubicBezTo>
                    <a:pt x="16" y="4"/>
                    <a:pt x="16" y="4"/>
                    <a:pt x="16" y="4"/>
                  </a:cubicBezTo>
                  <a:cubicBezTo>
                    <a:pt x="16" y="2"/>
                    <a:pt x="14" y="0"/>
                    <a:pt x="12" y="0"/>
                  </a:cubicBezTo>
                  <a:cubicBezTo>
                    <a:pt x="4" y="0"/>
                    <a:pt x="4" y="0"/>
                    <a:pt x="4" y="0"/>
                  </a:cubicBezTo>
                  <a:cubicBezTo>
                    <a:pt x="2" y="0"/>
                    <a:pt x="0" y="2"/>
                    <a:pt x="0" y="4"/>
                  </a:cubicBezTo>
                  <a:cubicBezTo>
                    <a:pt x="0" y="56"/>
                    <a:pt x="0" y="56"/>
                    <a:pt x="0" y="56"/>
                  </a:cubicBezTo>
                  <a:cubicBezTo>
                    <a:pt x="0" y="58"/>
                    <a:pt x="2" y="60"/>
                    <a:pt x="4" y="60"/>
                  </a:cubicBezTo>
                  <a:close/>
                  <a:moveTo>
                    <a:pt x="4" y="4"/>
                  </a:moveTo>
                  <a:cubicBezTo>
                    <a:pt x="12" y="4"/>
                    <a:pt x="12" y="4"/>
                    <a:pt x="12" y="4"/>
                  </a:cubicBezTo>
                  <a:cubicBezTo>
                    <a:pt x="12" y="56"/>
                    <a:pt x="12" y="56"/>
                    <a:pt x="12" y="56"/>
                  </a:cubicBezTo>
                  <a:cubicBezTo>
                    <a:pt x="4" y="56"/>
                    <a:pt x="4" y="56"/>
                    <a:pt x="4" y="56"/>
                  </a:cubicBezTo>
                  <a:lnTo>
                    <a:pt x="4"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id-ID" kern="0">
                <a:solidFill>
                  <a:sysClr val="windowText" lastClr="000000"/>
                </a:solidFill>
              </a:endParaRPr>
            </a:p>
          </p:txBody>
        </p:sp>
      </p:grpSp>
      <p:grpSp>
        <p:nvGrpSpPr>
          <p:cNvPr id="48" name="Group 121"/>
          <p:cNvGrpSpPr/>
          <p:nvPr/>
        </p:nvGrpSpPr>
        <p:grpSpPr>
          <a:xfrm>
            <a:off x="4034921" y="2222225"/>
            <a:ext cx="278100" cy="295302"/>
            <a:chOff x="6881813" y="2154238"/>
            <a:chExt cx="461963" cy="490538"/>
          </a:xfrm>
          <a:solidFill>
            <a:srgbClr val="F39C12"/>
          </a:solidFill>
        </p:grpSpPr>
        <p:sp>
          <p:nvSpPr>
            <p:cNvPr id="49" name="Freeform 22"/>
            <p:cNvSpPr>
              <a:spLocks noEditPoints="1"/>
            </p:cNvSpPr>
            <p:nvPr/>
          </p:nvSpPr>
          <p:spPr bwMode="auto">
            <a:xfrm>
              <a:off x="6881813" y="2154238"/>
              <a:ext cx="461963" cy="490538"/>
            </a:xfrm>
            <a:custGeom>
              <a:avLst/>
              <a:gdLst>
                <a:gd name="T0" fmla="*/ 104 w 120"/>
                <a:gd name="T1" fmla="*/ 0 h 128"/>
                <a:gd name="T2" fmla="*/ 16 w 120"/>
                <a:gd name="T3" fmla="*/ 0 h 128"/>
                <a:gd name="T4" fmla="*/ 0 w 120"/>
                <a:gd name="T5" fmla="*/ 16 h 128"/>
                <a:gd name="T6" fmla="*/ 0 w 120"/>
                <a:gd name="T7" fmla="*/ 112 h 128"/>
                <a:gd name="T8" fmla="*/ 16 w 120"/>
                <a:gd name="T9" fmla="*/ 128 h 128"/>
                <a:gd name="T10" fmla="*/ 104 w 120"/>
                <a:gd name="T11" fmla="*/ 128 h 128"/>
                <a:gd name="T12" fmla="*/ 120 w 120"/>
                <a:gd name="T13" fmla="*/ 112 h 128"/>
                <a:gd name="T14" fmla="*/ 120 w 120"/>
                <a:gd name="T15" fmla="*/ 16 h 128"/>
                <a:gd name="T16" fmla="*/ 104 w 120"/>
                <a:gd name="T17" fmla="*/ 0 h 128"/>
                <a:gd name="T18" fmla="*/ 112 w 120"/>
                <a:gd name="T19" fmla="*/ 112 h 128"/>
                <a:gd name="T20" fmla="*/ 104 w 120"/>
                <a:gd name="T21" fmla="*/ 120 h 128"/>
                <a:gd name="T22" fmla="*/ 16 w 120"/>
                <a:gd name="T23" fmla="*/ 120 h 128"/>
                <a:gd name="T24" fmla="*/ 8 w 120"/>
                <a:gd name="T25" fmla="*/ 112 h 128"/>
                <a:gd name="T26" fmla="*/ 8 w 120"/>
                <a:gd name="T27" fmla="*/ 16 h 128"/>
                <a:gd name="T28" fmla="*/ 16 w 120"/>
                <a:gd name="T29" fmla="*/ 8 h 128"/>
                <a:gd name="T30" fmla="*/ 104 w 120"/>
                <a:gd name="T31" fmla="*/ 8 h 128"/>
                <a:gd name="T32" fmla="*/ 112 w 120"/>
                <a:gd name="T33" fmla="*/ 16 h 128"/>
                <a:gd name="T34" fmla="*/ 112 w 120"/>
                <a:gd name="T35" fmla="*/ 11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0" h="128">
                  <a:moveTo>
                    <a:pt x="104" y="0"/>
                  </a:moveTo>
                  <a:cubicBezTo>
                    <a:pt x="16" y="0"/>
                    <a:pt x="16" y="0"/>
                    <a:pt x="16" y="0"/>
                  </a:cubicBezTo>
                  <a:cubicBezTo>
                    <a:pt x="7" y="0"/>
                    <a:pt x="0" y="7"/>
                    <a:pt x="0" y="16"/>
                  </a:cubicBezTo>
                  <a:cubicBezTo>
                    <a:pt x="0" y="112"/>
                    <a:pt x="0" y="112"/>
                    <a:pt x="0" y="112"/>
                  </a:cubicBezTo>
                  <a:cubicBezTo>
                    <a:pt x="0" y="121"/>
                    <a:pt x="7" y="128"/>
                    <a:pt x="16" y="128"/>
                  </a:cubicBezTo>
                  <a:cubicBezTo>
                    <a:pt x="104" y="128"/>
                    <a:pt x="104" y="128"/>
                    <a:pt x="104" y="128"/>
                  </a:cubicBezTo>
                  <a:cubicBezTo>
                    <a:pt x="113" y="128"/>
                    <a:pt x="120" y="121"/>
                    <a:pt x="120" y="112"/>
                  </a:cubicBezTo>
                  <a:cubicBezTo>
                    <a:pt x="120" y="16"/>
                    <a:pt x="120" y="16"/>
                    <a:pt x="120" y="16"/>
                  </a:cubicBezTo>
                  <a:cubicBezTo>
                    <a:pt x="120" y="7"/>
                    <a:pt x="113" y="0"/>
                    <a:pt x="104" y="0"/>
                  </a:cubicBezTo>
                  <a:close/>
                  <a:moveTo>
                    <a:pt x="112" y="112"/>
                  </a:moveTo>
                  <a:cubicBezTo>
                    <a:pt x="112" y="116"/>
                    <a:pt x="108" y="120"/>
                    <a:pt x="104" y="120"/>
                  </a:cubicBezTo>
                  <a:cubicBezTo>
                    <a:pt x="16" y="120"/>
                    <a:pt x="16" y="120"/>
                    <a:pt x="16" y="120"/>
                  </a:cubicBezTo>
                  <a:cubicBezTo>
                    <a:pt x="12" y="120"/>
                    <a:pt x="8" y="116"/>
                    <a:pt x="8" y="112"/>
                  </a:cubicBezTo>
                  <a:cubicBezTo>
                    <a:pt x="8" y="16"/>
                    <a:pt x="8" y="16"/>
                    <a:pt x="8" y="16"/>
                  </a:cubicBezTo>
                  <a:cubicBezTo>
                    <a:pt x="8" y="12"/>
                    <a:pt x="12" y="8"/>
                    <a:pt x="16" y="8"/>
                  </a:cubicBezTo>
                  <a:cubicBezTo>
                    <a:pt x="104" y="8"/>
                    <a:pt x="104" y="8"/>
                    <a:pt x="104" y="8"/>
                  </a:cubicBezTo>
                  <a:cubicBezTo>
                    <a:pt x="108" y="8"/>
                    <a:pt x="112" y="12"/>
                    <a:pt x="112" y="16"/>
                  </a:cubicBezTo>
                  <a:lnTo>
                    <a:pt x="112" y="1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id-ID" kern="0">
                <a:solidFill>
                  <a:sysClr val="windowText" lastClr="000000"/>
                </a:solidFill>
              </a:endParaRPr>
            </a:p>
          </p:txBody>
        </p:sp>
        <p:sp>
          <p:nvSpPr>
            <p:cNvPr id="50" name="Freeform 23"/>
            <p:cNvSpPr>
              <a:spLocks noEditPoints="1"/>
            </p:cNvSpPr>
            <p:nvPr/>
          </p:nvSpPr>
          <p:spPr bwMode="auto">
            <a:xfrm>
              <a:off x="6942138" y="2214563"/>
              <a:ext cx="339725" cy="307975"/>
            </a:xfrm>
            <a:custGeom>
              <a:avLst/>
              <a:gdLst>
                <a:gd name="T0" fmla="*/ 84 w 88"/>
                <a:gd name="T1" fmla="*/ 0 h 80"/>
                <a:gd name="T2" fmla="*/ 4 w 88"/>
                <a:gd name="T3" fmla="*/ 0 h 80"/>
                <a:gd name="T4" fmla="*/ 0 w 88"/>
                <a:gd name="T5" fmla="*/ 4 h 80"/>
                <a:gd name="T6" fmla="*/ 0 w 88"/>
                <a:gd name="T7" fmla="*/ 76 h 80"/>
                <a:gd name="T8" fmla="*/ 4 w 88"/>
                <a:gd name="T9" fmla="*/ 80 h 80"/>
                <a:gd name="T10" fmla="*/ 84 w 88"/>
                <a:gd name="T11" fmla="*/ 80 h 80"/>
                <a:gd name="T12" fmla="*/ 88 w 88"/>
                <a:gd name="T13" fmla="*/ 76 h 80"/>
                <a:gd name="T14" fmla="*/ 88 w 88"/>
                <a:gd name="T15" fmla="*/ 4 h 80"/>
                <a:gd name="T16" fmla="*/ 84 w 88"/>
                <a:gd name="T17" fmla="*/ 0 h 80"/>
                <a:gd name="T18" fmla="*/ 84 w 88"/>
                <a:gd name="T19" fmla="*/ 4 h 80"/>
                <a:gd name="T20" fmla="*/ 84 w 88"/>
                <a:gd name="T21" fmla="*/ 59 h 80"/>
                <a:gd name="T22" fmla="*/ 71 w 88"/>
                <a:gd name="T23" fmla="*/ 45 h 80"/>
                <a:gd name="T24" fmla="*/ 68 w 88"/>
                <a:gd name="T25" fmla="*/ 44 h 80"/>
                <a:gd name="T26" fmla="*/ 65 w 88"/>
                <a:gd name="T27" fmla="*/ 45 h 80"/>
                <a:gd name="T28" fmla="*/ 55 w 88"/>
                <a:gd name="T29" fmla="*/ 57 h 80"/>
                <a:gd name="T30" fmla="*/ 23 w 88"/>
                <a:gd name="T31" fmla="*/ 21 h 80"/>
                <a:gd name="T32" fmla="*/ 20 w 88"/>
                <a:gd name="T33" fmla="*/ 20 h 80"/>
                <a:gd name="T34" fmla="*/ 17 w 88"/>
                <a:gd name="T35" fmla="*/ 21 h 80"/>
                <a:gd name="T36" fmla="*/ 4 w 88"/>
                <a:gd name="T37" fmla="*/ 36 h 80"/>
                <a:gd name="T38" fmla="*/ 4 w 88"/>
                <a:gd name="T39" fmla="*/ 4 h 80"/>
                <a:gd name="T40" fmla="*/ 84 w 88"/>
                <a:gd name="T41" fmla="*/ 4 h 80"/>
                <a:gd name="T42" fmla="*/ 4 w 88"/>
                <a:gd name="T43" fmla="*/ 42 h 80"/>
                <a:gd name="T44" fmla="*/ 20 w 88"/>
                <a:gd name="T45" fmla="*/ 24 h 80"/>
                <a:gd name="T46" fmla="*/ 52 w 88"/>
                <a:gd name="T47" fmla="*/ 61 h 80"/>
                <a:gd name="T48" fmla="*/ 55 w 88"/>
                <a:gd name="T49" fmla="*/ 63 h 80"/>
                <a:gd name="T50" fmla="*/ 66 w 88"/>
                <a:gd name="T51" fmla="*/ 76 h 80"/>
                <a:gd name="T52" fmla="*/ 4 w 88"/>
                <a:gd name="T53" fmla="*/ 76 h 80"/>
                <a:gd name="T54" fmla="*/ 4 w 88"/>
                <a:gd name="T55" fmla="*/ 42 h 80"/>
                <a:gd name="T56" fmla="*/ 71 w 88"/>
                <a:gd name="T57" fmla="*/ 76 h 80"/>
                <a:gd name="T58" fmla="*/ 57 w 88"/>
                <a:gd name="T59" fmla="*/ 60 h 80"/>
                <a:gd name="T60" fmla="*/ 68 w 88"/>
                <a:gd name="T61" fmla="*/ 48 h 80"/>
                <a:gd name="T62" fmla="*/ 84 w 88"/>
                <a:gd name="T63" fmla="*/ 66 h 80"/>
                <a:gd name="T64" fmla="*/ 84 w 88"/>
                <a:gd name="T65" fmla="*/ 76 h 80"/>
                <a:gd name="T66" fmla="*/ 71 w 88"/>
                <a:gd name="T67" fmla="*/ 76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8" h="80">
                  <a:moveTo>
                    <a:pt x="84" y="0"/>
                  </a:moveTo>
                  <a:cubicBezTo>
                    <a:pt x="4" y="0"/>
                    <a:pt x="4" y="0"/>
                    <a:pt x="4" y="0"/>
                  </a:cubicBezTo>
                  <a:cubicBezTo>
                    <a:pt x="2" y="0"/>
                    <a:pt x="0" y="2"/>
                    <a:pt x="0" y="4"/>
                  </a:cubicBezTo>
                  <a:cubicBezTo>
                    <a:pt x="0" y="76"/>
                    <a:pt x="0" y="76"/>
                    <a:pt x="0" y="76"/>
                  </a:cubicBezTo>
                  <a:cubicBezTo>
                    <a:pt x="0" y="78"/>
                    <a:pt x="2" y="80"/>
                    <a:pt x="4" y="80"/>
                  </a:cubicBezTo>
                  <a:cubicBezTo>
                    <a:pt x="84" y="80"/>
                    <a:pt x="84" y="80"/>
                    <a:pt x="84" y="80"/>
                  </a:cubicBezTo>
                  <a:cubicBezTo>
                    <a:pt x="86" y="80"/>
                    <a:pt x="88" y="78"/>
                    <a:pt x="88" y="76"/>
                  </a:cubicBezTo>
                  <a:cubicBezTo>
                    <a:pt x="88" y="4"/>
                    <a:pt x="88" y="4"/>
                    <a:pt x="88" y="4"/>
                  </a:cubicBezTo>
                  <a:cubicBezTo>
                    <a:pt x="88" y="2"/>
                    <a:pt x="86" y="0"/>
                    <a:pt x="84" y="0"/>
                  </a:cubicBezTo>
                  <a:close/>
                  <a:moveTo>
                    <a:pt x="84" y="4"/>
                  </a:moveTo>
                  <a:cubicBezTo>
                    <a:pt x="84" y="59"/>
                    <a:pt x="84" y="59"/>
                    <a:pt x="84" y="59"/>
                  </a:cubicBezTo>
                  <a:cubicBezTo>
                    <a:pt x="71" y="45"/>
                    <a:pt x="71" y="45"/>
                    <a:pt x="71" y="45"/>
                  </a:cubicBezTo>
                  <a:cubicBezTo>
                    <a:pt x="70" y="44"/>
                    <a:pt x="69" y="44"/>
                    <a:pt x="68" y="44"/>
                  </a:cubicBezTo>
                  <a:cubicBezTo>
                    <a:pt x="67" y="44"/>
                    <a:pt x="66" y="44"/>
                    <a:pt x="65" y="45"/>
                  </a:cubicBezTo>
                  <a:cubicBezTo>
                    <a:pt x="55" y="57"/>
                    <a:pt x="55" y="57"/>
                    <a:pt x="55" y="57"/>
                  </a:cubicBezTo>
                  <a:cubicBezTo>
                    <a:pt x="23" y="21"/>
                    <a:pt x="23" y="21"/>
                    <a:pt x="23" y="21"/>
                  </a:cubicBezTo>
                  <a:cubicBezTo>
                    <a:pt x="22" y="20"/>
                    <a:pt x="21" y="20"/>
                    <a:pt x="20" y="20"/>
                  </a:cubicBezTo>
                  <a:cubicBezTo>
                    <a:pt x="19" y="20"/>
                    <a:pt x="18" y="20"/>
                    <a:pt x="17" y="21"/>
                  </a:cubicBezTo>
                  <a:cubicBezTo>
                    <a:pt x="4" y="36"/>
                    <a:pt x="4" y="36"/>
                    <a:pt x="4" y="36"/>
                  </a:cubicBezTo>
                  <a:cubicBezTo>
                    <a:pt x="4" y="4"/>
                    <a:pt x="4" y="4"/>
                    <a:pt x="4" y="4"/>
                  </a:cubicBezTo>
                  <a:lnTo>
                    <a:pt x="84" y="4"/>
                  </a:lnTo>
                  <a:close/>
                  <a:moveTo>
                    <a:pt x="4" y="42"/>
                  </a:moveTo>
                  <a:cubicBezTo>
                    <a:pt x="20" y="24"/>
                    <a:pt x="20" y="24"/>
                    <a:pt x="20" y="24"/>
                  </a:cubicBezTo>
                  <a:cubicBezTo>
                    <a:pt x="52" y="61"/>
                    <a:pt x="52" y="61"/>
                    <a:pt x="52" y="61"/>
                  </a:cubicBezTo>
                  <a:cubicBezTo>
                    <a:pt x="55" y="63"/>
                    <a:pt x="55" y="63"/>
                    <a:pt x="55" y="63"/>
                  </a:cubicBezTo>
                  <a:cubicBezTo>
                    <a:pt x="66" y="76"/>
                    <a:pt x="66" y="76"/>
                    <a:pt x="66" y="76"/>
                  </a:cubicBezTo>
                  <a:cubicBezTo>
                    <a:pt x="4" y="76"/>
                    <a:pt x="4" y="76"/>
                    <a:pt x="4" y="76"/>
                  </a:cubicBezTo>
                  <a:lnTo>
                    <a:pt x="4" y="42"/>
                  </a:lnTo>
                  <a:close/>
                  <a:moveTo>
                    <a:pt x="71" y="76"/>
                  </a:moveTo>
                  <a:cubicBezTo>
                    <a:pt x="57" y="60"/>
                    <a:pt x="57" y="60"/>
                    <a:pt x="57" y="60"/>
                  </a:cubicBezTo>
                  <a:cubicBezTo>
                    <a:pt x="68" y="48"/>
                    <a:pt x="68" y="48"/>
                    <a:pt x="68" y="48"/>
                  </a:cubicBezTo>
                  <a:cubicBezTo>
                    <a:pt x="84" y="66"/>
                    <a:pt x="84" y="66"/>
                    <a:pt x="84" y="66"/>
                  </a:cubicBezTo>
                  <a:cubicBezTo>
                    <a:pt x="84" y="76"/>
                    <a:pt x="84" y="76"/>
                    <a:pt x="84" y="76"/>
                  </a:cubicBezTo>
                  <a:lnTo>
                    <a:pt x="71" y="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id-ID" kern="0">
                <a:solidFill>
                  <a:sysClr val="windowText" lastClr="000000"/>
                </a:solidFill>
              </a:endParaRPr>
            </a:p>
          </p:txBody>
        </p:sp>
        <p:sp>
          <p:nvSpPr>
            <p:cNvPr id="51" name="Freeform 24"/>
            <p:cNvSpPr>
              <a:spLocks noEditPoints="1"/>
            </p:cNvSpPr>
            <p:nvPr/>
          </p:nvSpPr>
          <p:spPr bwMode="auto">
            <a:xfrm>
              <a:off x="7127875" y="2260600"/>
              <a:ext cx="92075" cy="92075"/>
            </a:xfrm>
            <a:custGeom>
              <a:avLst/>
              <a:gdLst>
                <a:gd name="T0" fmla="*/ 12 w 24"/>
                <a:gd name="T1" fmla="*/ 24 h 24"/>
                <a:gd name="T2" fmla="*/ 24 w 24"/>
                <a:gd name="T3" fmla="*/ 12 h 24"/>
                <a:gd name="T4" fmla="*/ 12 w 24"/>
                <a:gd name="T5" fmla="*/ 0 h 24"/>
                <a:gd name="T6" fmla="*/ 0 w 24"/>
                <a:gd name="T7" fmla="*/ 12 h 24"/>
                <a:gd name="T8" fmla="*/ 12 w 24"/>
                <a:gd name="T9" fmla="*/ 24 h 24"/>
                <a:gd name="T10" fmla="*/ 12 w 24"/>
                <a:gd name="T11" fmla="*/ 4 h 24"/>
                <a:gd name="T12" fmla="*/ 20 w 24"/>
                <a:gd name="T13" fmla="*/ 12 h 24"/>
                <a:gd name="T14" fmla="*/ 12 w 24"/>
                <a:gd name="T15" fmla="*/ 20 h 24"/>
                <a:gd name="T16" fmla="*/ 4 w 24"/>
                <a:gd name="T17" fmla="*/ 12 h 24"/>
                <a:gd name="T18" fmla="*/ 12 w 24"/>
                <a:gd name="T19" fmla="*/ 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24">
                  <a:moveTo>
                    <a:pt x="12" y="24"/>
                  </a:moveTo>
                  <a:cubicBezTo>
                    <a:pt x="19" y="24"/>
                    <a:pt x="24" y="19"/>
                    <a:pt x="24" y="12"/>
                  </a:cubicBezTo>
                  <a:cubicBezTo>
                    <a:pt x="24" y="5"/>
                    <a:pt x="19" y="0"/>
                    <a:pt x="12" y="0"/>
                  </a:cubicBezTo>
                  <a:cubicBezTo>
                    <a:pt x="5" y="0"/>
                    <a:pt x="0" y="5"/>
                    <a:pt x="0" y="12"/>
                  </a:cubicBezTo>
                  <a:cubicBezTo>
                    <a:pt x="0" y="19"/>
                    <a:pt x="5" y="24"/>
                    <a:pt x="12" y="24"/>
                  </a:cubicBezTo>
                  <a:close/>
                  <a:moveTo>
                    <a:pt x="12" y="4"/>
                  </a:moveTo>
                  <a:cubicBezTo>
                    <a:pt x="16" y="4"/>
                    <a:pt x="20" y="8"/>
                    <a:pt x="20" y="12"/>
                  </a:cubicBezTo>
                  <a:cubicBezTo>
                    <a:pt x="20" y="16"/>
                    <a:pt x="16" y="20"/>
                    <a:pt x="12" y="20"/>
                  </a:cubicBezTo>
                  <a:cubicBezTo>
                    <a:pt x="8" y="20"/>
                    <a:pt x="4" y="16"/>
                    <a:pt x="4" y="12"/>
                  </a:cubicBezTo>
                  <a:cubicBezTo>
                    <a:pt x="4" y="8"/>
                    <a:pt x="8" y="4"/>
                    <a:pt x="1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id-ID" kern="0">
                <a:solidFill>
                  <a:sysClr val="windowText" lastClr="000000"/>
                </a:solidFill>
              </a:endParaRPr>
            </a:p>
          </p:txBody>
        </p:sp>
      </p:grpSp>
      <p:sp>
        <p:nvSpPr>
          <p:cNvPr id="52" name="Freeform 28"/>
          <p:cNvSpPr>
            <a:spLocks noEditPoints="1"/>
          </p:cNvSpPr>
          <p:nvPr/>
        </p:nvSpPr>
        <p:spPr bwMode="auto">
          <a:xfrm>
            <a:off x="4468152" y="3247658"/>
            <a:ext cx="296258" cy="296258"/>
          </a:xfrm>
          <a:custGeom>
            <a:avLst/>
            <a:gdLst>
              <a:gd name="T0" fmla="*/ 114 w 128"/>
              <a:gd name="T1" fmla="*/ 29 h 128"/>
              <a:gd name="T2" fmla="*/ 112 w 128"/>
              <a:gd name="T3" fmla="*/ 8 h 128"/>
              <a:gd name="T4" fmla="*/ 24 w 128"/>
              <a:gd name="T5" fmla="*/ 0 h 128"/>
              <a:gd name="T6" fmla="*/ 16 w 128"/>
              <a:gd name="T7" fmla="*/ 27 h 128"/>
              <a:gd name="T8" fmla="*/ 2 w 128"/>
              <a:gd name="T9" fmla="*/ 45 h 128"/>
              <a:gd name="T10" fmla="*/ 0 w 128"/>
              <a:gd name="T11" fmla="*/ 56 h 128"/>
              <a:gd name="T12" fmla="*/ 12 w 128"/>
              <a:gd name="T13" fmla="*/ 68 h 128"/>
              <a:gd name="T14" fmla="*/ 20 w 128"/>
              <a:gd name="T15" fmla="*/ 128 h 128"/>
              <a:gd name="T16" fmla="*/ 116 w 128"/>
              <a:gd name="T17" fmla="*/ 120 h 128"/>
              <a:gd name="T18" fmla="*/ 116 w 128"/>
              <a:gd name="T19" fmla="*/ 68 h 128"/>
              <a:gd name="T20" fmla="*/ 128 w 128"/>
              <a:gd name="T21" fmla="*/ 52 h 128"/>
              <a:gd name="T22" fmla="*/ 104 w 128"/>
              <a:gd name="T23" fmla="*/ 8 h 128"/>
              <a:gd name="T24" fmla="*/ 24 w 128"/>
              <a:gd name="T25" fmla="*/ 24 h 128"/>
              <a:gd name="T26" fmla="*/ 24 w 128"/>
              <a:gd name="T27" fmla="*/ 8 h 128"/>
              <a:gd name="T28" fmla="*/ 41 w 128"/>
              <a:gd name="T29" fmla="*/ 60 h 128"/>
              <a:gd name="T30" fmla="*/ 40 w 128"/>
              <a:gd name="T31" fmla="*/ 32 h 128"/>
              <a:gd name="T32" fmla="*/ 41 w 128"/>
              <a:gd name="T33" fmla="*/ 60 h 128"/>
              <a:gd name="T34" fmla="*/ 62 w 128"/>
              <a:gd name="T35" fmla="*/ 32 h 128"/>
              <a:gd name="T36" fmla="*/ 45 w 128"/>
              <a:gd name="T37" fmla="*/ 60 h 128"/>
              <a:gd name="T38" fmla="*/ 66 w 128"/>
              <a:gd name="T39" fmla="*/ 32 h 128"/>
              <a:gd name="T40" fmla="*/ 83 w 128"/>
              <a:gd name="T41" fmla="*/ 60 h 128"/>
              <a:gd name="T42" fmla="*/ 66 w 128"/>
              <a:gd name="T43" fmla="*/ 32 h 128"/>
              <a:gd name="T44" fmla="*/ 88 w 128"/>
              <a:gd name="T45" fmla="*/ 32 h 128"/>
              <a:gd name="T46" fmla="*/ 87 w 128"/>
              <a:gd name="T47" fmla="*/ 60 h 128"/>
              <a:gd name="T48" fmla="*/ 8 w 128"/>
              <a:gd name="T49" fmla="*/ 56 h 128"/>
              <a:gd name="T50" fmla="*/ 9 w 128"/>
              <a:gd name="T51" fmla="*/ 50 h 128"/>
              <a:gd name="T52" fmla="*/ 24 w 128"/>
              <a:gd name="T53" fmla="*/ 32 h 128"/>
              <a:gd name="T54" fmla="*/ 19 w 128"/>
              <a:gd name="T55" fmla="*/ 60 h 128"/>
              <a:gd name="T56" fmla="*/ 8 w 128"/>
              <a:gd name="T57" fmla="*/ 56 h 128"/>
              <a:gd name="T58" fmla="*/ 50 w 128"/>
              <a:gd name="T59" fmla="*/ 120 h 128"/>
              <a:gd name="T60" fmla="*/ 80 w 128"/>
              <a:gd name="T61" fmla="*/ 80 h 128"/>
              <a:gd name="T62" fmla="*/ 108 w 128"/>
              <a:gd name="T63" fmla="*/ 120 h 128"/>
              <a:gd name="T64" fmla="*/ 84 w 128"/>
              <a:gd name="T65" fmla="*/ 80 h 128"/>
              <a:gd name="T66" fmla="*/ 50 w 128"/>
              <a:gd name="T67" fmla="*/ 76 h 128"/>
              <a:gd name="T68" fmla="*/ 46 w 128"/>
              <a:gd name="T69" fmla="*/ 120 h 128"/>
              <a:gd name="T70" fmla="*/ 20 w 128"/>
              <a:gd name="T71" fmla="*/ 68 h 128"/>
              <a:gd name="T72" fmla="*/ 108 w 128"/>
              <a:gd name="T73" fmla="*/ 120 h 128"/>
              <a:gd name="T74" fmla="*/ 116 w 128"/>
              <a:gd name="T75" fmla="*/ 60 h 128"/>
              <a:gd name="T76" fmla="*/ 93 w 128"/>
              <a:gd name="T77" fmla="*/ 32 h 128"/>
              <a:gd name="T78" fmla="*/ 104 w 128"/>
              <a:gd name="T79" fmla="*/ 32 h 128"/>
              <a:gd name="T80" fmla="*/ 119 w 128"/>
              <a:gd name="T81" fmla="*/ 50 h 128"/>
              <a:gd name="T82" fmla="*/ 120 w 128"/>
              <a:gd name="T83" fmla="*/ 56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8" h="128">
                <a:moveTo>
                  <a:pt x="126" y="45"/>
                </a:moveTo>
                <a:cubicBezTo>
                  <a:pt x="114" y="29"/>
                  <a:pt x="114" y="29"/>
                  <a:pt x="114" y="29"/>
                </a:cubicBezTo>
                <a:cubicBezTo>
                  <a:pt x="113" y="28"/>
                  <a:pt x="113" y="28"/>
                  <a:pt x="112" y="27"/>
                </a:cubicBezTo>
                <a:cubicBezTo>
                  <a:pt x="112" y="8"/>
                  <a:pt x="112" y="8"/>
                  <a:pt x="112" y="8"/>
                </a:cubicBezTo>
                <a:cubicBezTo>
                  <a:pt x="112" y="4"/>
                  <a:pt x="108" y="0"/>
                  <a:pt x="104" y="0"/>
                </a:cubicBezTo>
                <a:cubicBezTo>
                  <a:pt x="24" y="0"/>
                  <a:pt x="24" y="0"/>
                  <a:pt x="24" y="0"/>
                </a:cubicBezTo>
                <a:cubicBezTo>
                  <a:pt x="20" y="0"/>
                  <a:pt x="16" y="4"/>
                  <a:pt x="16" y="8"/>
                </a:cubicBezTo>
                <a:cubicBezTo>
                  <a:pt x="16" y="27"/>
                  <a:pt x="16" y="27"/>
                  <a:pt x="16" y="27"/>
                </a:cubicBezTo>
                <a:cubicBezTo>
                  <a:pt x="15" y="28"/>
                  <a:pt x="15" y="28"/>
                  <a:pt x="14" y="29"/>
                </a:cubicBezTo>
                <a:cubicBezTo>
                  <a:pt x="2" y="45"/>
                  <a:pt x="2" y="45"/>
                  <a:pt x="2" y="45"/>
                </a:cubicBezTo>
                <a:cubicBezTo>
                  <a:pt x="1" y="47"/>
                  <a:pt x="0" y="49"/>
                  <a:pt x="0" y="52"/>
                </a:cubicBezTo>
                <a:cubicBezTo>
                  <a:pt x="0" y="56"/>
                  <a:pt x="0" y="56"/>
                  <a:pt x="0" y="56"/>
                </a:cubicBezTo>
                <a:cubicBezTo>
                  <a:pt x="0" y="63"/>
                  <a:pt x="5" y="68"/>
                  <a:pt x="12" y="68"/>
                </a:cubicBezTo>
                <a:cubicBezTo>
                  <a:pt x="12" y="68"/>
                  <a:pt x="12" y="68"/>
                  <a:pt x="12" y="68"/>
                </a:cubicBezTo>
                <a:cubicBezTo>
                  <a:pt x="12" y="120"/>
                  <a:pt x="12" y="120"/>
                  <a:pt x="12" y="120"/>
                </a:cubicBezTo>
                <a:cubicBezTo>
                  <a:pt x="12" y="124"/>
                  <a:pt x="16" y="128"/>
                  <a:pt x="20" y="128"/>
                </a:cubicBezTo>
                <a:cubicBezTo>
                  <a:pt x="108" y="128"/>
                  <a:pt x="108" y="128"/>
                  <a:pt x="108" y="128"/>
                </a:cubicBezTo>
                <a:cubicBezTo>
                  <a:pt x="112" y="128"/>
                  <a:pt x="116" y="124"/>
                  <a:pt x="116" y="120"/>
                </a:cubicBezTo>
                <a:cubicBezTo>
                  <a:pt x="116" y="68"/>
                  <a:pt x="116" y="68"/>
                  <a:pt x="116" y="68"/>
                </a:cubicBezTo>
                <a:cubicBezTo>
                  <a:pt x="116" y="68"/>
                  <a:pt x="116" y="68"/>
                  <a:pt x="116" y="68"/>
                </a:cubicBezTo>
                <a:cubicBezTo>
                  <a:pt x="123" y="68"/>
                  <a:pt x="128" y="63"/>
                  <a:pt x="128" y="56"/>
                </a:cubicBezTo>
                <a:cubicBezTo>
                  <a:pt x="128" y="52"/>
                  <a:pt x="128" y="52"/>
                  <a:pt x="128" y="52"/>
                </a:cubicBezTo>
                <a:cubicBezTo>
                  <a:pt x="128" y="49"/>
                  <a:pt x="127" y="47"/>
                  <a:pt x="126" y="45"/>
                </a:cubicBezTo>
                <a:close/>
                <a:moveTo>
                  <a:pt x="104" y="8"/>
                </a:moveTo>
                <a:cubicBezTo>
                  <a:pt x="104" y="24"/>
                  <a:pt x="104" y="24"/>
                  <a:pt x="104" y="24"/>
                </a:cubicBezTo>
                <a:cubicBezTo>
                  <a:pt x="24" y="24"/>
                  <a:pt x="24" y="24"/>
                  <a:pt x="24" y="24"/>
                </a:cubicBezTo>
                <a:cubicBezTo>
                  <a:pt x="24" y="24"/>
                  <a:pt x="24" y="24"/>
                  <a:pt x="24" y="24"/>
                </a:cubicBezTo>
                <a:cubicBezTo>
                  <a:pt x="24" y="8"/>
                  <a:pt x="24" y="8"/>
                  <a:pt x="24" y="8"/>
                </a:cubicBezTo>
                <a:lnTo>
                  <a:pt x="104" y="8"/>
                </a:lnTo>
                <a:close/>
                <a:moveTo>
                  <a:pt x="41" y="60"/>
                </a:moveTo>
                <a:cubicBezTo>
                  <a:pt x="24" y="60"/>
                  <a:pt x="24" y="60"/>
                  <a:pt x="24" y="60"/>
                </a:cubicBezTo>
                <a:cubicBezTo>
                  <a:pt x="40" y="32"/>
                  <a:pt x="40" y="32"/>
                  <a:pt x="40" y="32"/>
                </a:cubicBezTo>
                <a:cubicBezTo>
                  <a:pt x="49" y="32"/>
                  <a:pt x="49" y="32"/>
                  <a:pt x="49" y="32"/>
                </a:cubicBezTo>
                <a:lnTo>
                  <a:pt x="41" y="60"/>
                </a:lnTo>
                <a:close/>
                <a:moveTo>
                  <a:pt x="53" y="32"/>
                </a:moveTo>
                <a:cubicBezTo>
                  <a:pt x="62" y="32"/>
                  <a:pt x="62" y="32"/>
                  <a:pt x="62" y="32"/>
                </a:cubicBezTo>
                <a:cubicBezTo>
                  <a:pt x="62" y="60"/>
                  <a:pt x="62" y="60"/>
                  <a:pt x="62" y="60"/>
                </a:cubicBezTo>
                <a:cubicBezTo>
                  <a:pt x="45" y="60"/>
                  <a:pt x="45" y="60"/>
                  <a:pt x="45" y="60"/>
                </a:cubicBezTo>
                <a:lnTo>
                  <a:pt x="53" y="32"/>
                </a:lnTo>
                <a:close/>
                <a:moveTo>
                  <a:pt x="66" y="32"/>
                </a:moveTo>
                <a:cubicBezTo>
                  <a:pt x="75" y="32"/>
                  <a:pt x="75" y="32"/>
                  <a:pt x="75" y="32"/>
                </a:cubicBezTo>
                <a:cubicBezTo>
                  <a:pt x="83" y="60"/>
                  <a:pt x="83" y="60"/>
                  <a:pt x="83" y="60"/>
                </a:cubicBezTo>
                <a:cubicBezTo>
                  <a:pt x="66" y="60"/>
                  <a:pt x="66" y="60"/>
                  <a:pt x="66" y="60"/>
                </a:cubicBezTo>
                <a:lnTo>
                  <a:pt x="66" y="32"/>
                </a:lnTo>
                <a:close/>
                <a:moveTo>
                  <a:pt x="79" y="32"/>
                </a:moveTo>
                <a:cubicBezTo>
                  <a:pt x="88" y="32"/>
                  <a:pt x="88" y="32"/>
                  <a:pt x="88" y="32"/>
                </a:cubicBezTo>
                <a:cubicBezTo>
                  <a:pt x="104" y="60"/>
                  <a:pt x="104" y="60"/>
                  <a:pt x="104" y="60"/>
                </a:cubicBezTo>
                <a:cubicBezTo>
                  <a:pt x="87" y="60"/>
                  <a:pt x="87" y="60"/>
                  <a:pt x="87" y="60"/>
                </a:cubicBezTo>
                <a:lnTo>
                  <a:pt x="79" y="32"/>
                </a:lnTo>
                <a:close/>
                <a:moveTo>
                  <a:pt x="8" y="56"/>
                </a:moveTo>
                <a:cubicBezTo>
                  <a:pt x="8" y="52"/>
                  <a:pt x="8" y="52"/>
                  <a:pt x="8" y="52"/>
                </a:cubicBezTo>
                <a:cubicBezTo>
                  <a:pt x="8" y="51"/>
                  <a:pt x="8" y="50"/>
                  <a:pt x="9" y="50"/>
                </a:cubicBezTo>
                <a:cubicBezTo>
                  <a:pt x="21" y="34"/>
                  <a:pt x="21" y="34"/>
                  <a:pt x="21" y="34"/>
                </a:cubicBezTo>
                <a:cubicBezTo>
                  <a:pt x="22" y="33"/>
                  <a:pt x="23" y="32"/>
                  <a:pt x="24" y="32"/>
                </a:cubicBezTo>
                <a:cubicBezTo>
                  <a:pt x="35" y="32"/>
                  <a:pt x="35" y="32"/>
                  <a:pt x="35" y="32"/>
                </a:cubicBezTo>
                <a:cubicBezTo>
                  <a:pt x="19" y="60"/>
                  <a:pt x="19" y="60"/>
                  <a:pt x="19" y="60"/>
                </a:cubicBezTo>
                <a:cubicBezTo>
                  <a:pt x="12" y="60"/>
                  <a:pt x="12" y="60"/>
                  <a:pt x="12" y="60"/>
                </a:cubicBezTo>
                <a:cubicBezTo>
                  <a:pt x="10" y="60"/>
                  <a:pt x="8" y="58"/>
                  <a:pt x="8" y="56"/>
                </a:cubicBezTo>
                <a:close/>
                <a:moveTo>
                  <a:pt x="80" y="120"/>
                </a:moveTo>
                <a:cubicBezTo>
                  <a:pt x="50" y="120"/>
                  <a:pt x="50" y="120"/>
                  <a:pt x="50" y="120"/>
                </a:cubicBezTo>
                <a:cubicBezTo>
                  <a:pt x="50" y="80"/>
                  <a:pt x="50" y="80"/>
                  <a:pt x="50" y="80"/>
                </a:cubicBezTo>
                <a:cubicBezTo>
                  <a:pt x="80" y="80"/>
                  <a:pt x="80" y="80"/>
                  <a:pt x="80" y="80"/>
                </a:cubicBezTo>
                <a:lnTo>
                  <a:pt x="80" y="120"/>
                </a:lnTo>
                <a:close/>
                <a:moveTo>
                  <a:pt x="108" y="120"/>
                </a:moveTo>
                <a:cubicBezTo>
                  <a:pt x="84" y="120"/>
                  <a:pt x="84" y="120"/>
                  <a:pt x="84" y="120"/>
                </a:cubicBezTo>
                <a:cubicBezTo>
                  <a:pt x="84" y="80"/>
                  <a:pt x="84" y="80"/>
                  <a:pt x="84" y="80"/>
                </a:cubicBezTo>
                <a:cubicBezTo>
                  <a:pt x="84" y="78"/>
                  <a:pt x="82" y="76"/>
                  <a:pt x="80" y="76"/>
                </a:cubicBezTo>
                <a:cubicBezTo>
                  <a:pt x="50" y="76"/>
                  <a:pt x="50" y="76"/>
                  <a:pt x="50" y="76"/>
                </a:cubicBezTo>
                <a:cubicBezTo>
                  <a:pt x="48" y="76"/>
                  <a:pt x="46" y="78"/>
                  <a:pt x="46" y="80"/>
                </a:cubicBezTo>
                <a:cubicBezTo>
                  <a:pt x="46" y="120"/>
                  <a:pt x="46" y="120"/>
                  <a:pt x="46" y="120"/>
                </a:cubicBezTo>
                <a:cubicBezTo>
                  <a:pt x="20" y="120"/>
                  <a:pt x="20" y="120"/>
                  <a:pt x="20" y="120"/>
                </a:cubicBezTo>
                <a:cubicBezTo>
                  <a:pt x="20" y="68"/>
                  <a:pt x="20" y="68"/>
                  <a:pt x="20" y="68"/>
                </a:cubicBezTo>
                <a:cubicBezTo>
                  <a:pt x="108" y="68"/>
                  <a:pt x="108" y="68"/>
                  <a:pt x="108" y="68"/>
                </a:cubicBezTo>
                <a:lnTo>
                  <a:pt x="108" y="120"/>
                </a:lnTo>
                <a:close/>
                <a:moveTo>
                  <a:pt x="120" y="56"/>
                </a:moveTo>
                <a:cubicBezTo>
                  <a:pt x="120" y="58"/>
                  <a:pt x="118" y="60"/>
                  <a:pt x="116" y="60"/>
                </a:cubicBezTo>
                <a:cubicBezTo>
                  <a:pt x="109" y="60"/>
                  <a:pt x="109" y="60"/>
                  <a:pt x="109" y="60"/>
                </a:cubicBezTo>
                <a:cubicBezTo>
                  <a:pt x="93" y="32"/>
                  <a:pt x="93" y="32"/>
                  <a:pt x="93" y="32"/>
                </a:cubicBezTo>
                <a:cubicBezTo>
                  <a:pt x="104" y="32"/>
                  <a:pt x="104" y="32"/>
                  <a:pt x="104" y="32"/>
                </a:cubicBezTo>
                <a:cubicBezTo>
                  <a:pt x="104" y="32"/>
                  <a:pt x="104" y="32"/>
                  <a:pt x="104" y="32"/>
                </a:cubicBezTo>
                <a:cubicBezTo>
                  <a:pt x="105" y="32"/>
                  <a:pt x="106" y="33"/>
                  <a:pt x="107" y="34"/>
                </a:cubicBezTo>
                <a:cubicBezTo>
                  <a:pt x="119" y="50"/>
                  <a:pt x="119" y="50"/>
                  <a:pt x="119" y="50"/>
                </a:cubicBezTo>
                <a:cubicBezTo>
                  <a:pt x="120" y="50"/>
                  <a:pt x="120" y="51"/>
                  <a:pt x="120" y="52"/>
                </a:cubicBezTo>
                <a:lnTo>
                  <a:pt x="120" y="56"/>
                </a:lnTo>
                <a:close/>
              </a:path>
            </a:pathLst>
          </a:custGeom>
          <a:solidFill>
            <a:srgbClr val="16A085"/>
          </a:solidFill>
          <a:ln>
            <a:noFill/>
          </a:ln>
        </p:spPr>
        <p:txBody>
          <a:bodyPr vert="horz" wrap="square" lIns="68580" tIns="34290" rIns="68580" bIns="34290" numCol="1" anchor="t" anchorCtr="0" compatLnSpc="1">
            <a:prstTxWarp prst="textNoShape">
              <a:avLst/>
            </a:prstTxWarp>
          </a:bodyPr>
          <a:lstStyle/>
          <a:p>
            <a:pPr>
              <a:defRPr/>
            </a:pPr>
            <a:endParaRPr lang="id-ID" kern="0">
              <a:solidFill>
                <a:sysClr val="windowText" lastClr="000000"/>
              </a:solidFill>
            </a:endParaRPr>
          </a:p>
        </p:txBody>
      </p:sp>
      <p:grpSp>
        <p:nvGrpSpPr>
          <p:cNvPr id="53" name="Group 126"/>
          <p:cNvGrpSpPr/>
          <p:nvPr/>
        </p:nvGrpSpPr>
        <p:grpSpPr>
          <a:xfrm>
            <a:off x="3884813" y="3859174"/>
            <a:ext cx="298169" cy="295302"/>
            <a:chOff x="7219950" y="3429000"/>
            <a:chExt cx="495300" cy="490538"/>
          </a:xfrm>
          <a:solidFill>
            <a:srgbClr val="2980B9"/>
          </a:solidFill>
        </p:grpSpPr>
        <p:sp>
          <p:nvSpPr>
            <p:cNvPr id="54" name="Freeform 32"/>
            <p:cNvSpPr>
              <a:spLocks noEditPoints="1"/>
            </p:cNvSpPr>
            <p:nvPr/>
          </p:nvSpPr>
          <p:spPr bwMode="auto">
            <a:xfrm>
              <a:off x="7219950" y="3475038"/>
              <a:ext cx="452438" cy="444500"/>
            </a:xfrm>
            <a:custGeom>
              <a:avLst/>
              <a:gdLst>
                <a:gd name="T0" fmla="*/ 84 w 118"/>
                <a:gd name="T1" fmla="*/ 3 h 116"/>
                <a:gd name="T2" fmla="*/ 77 w 118"/>
                <a:gd name="T3" fmla="*/ 0 h 116"/>
                <a:gd name="T4" fmla="*/ 70 w 118"/>
                <a:gd name="T5" fmla="*/ 3 h 116"/>
                <a:gd name="T6" fmla="*/ 64 w 118"/>
                <a:gd name="T7" fmla="*/ 9 h 116"/>
                <a:gd name="T8" fmla="*/ 61 w 118"/>
                <a:gd name="T9" fmla="*/ 16 h 116"/>
                <a:gd name="T10" fmla="*/ 62 w 118"/>
                <a:gd name="T11" fmla="*/ 21 h 116"/>
                <a:gd name="T12" fmla="*/ 8 w 118"/>
                <a:gd name="T13" fmla="*/ 43 h 116"/>
                <a:gd name="T14" fmla="*/ 1 w 118"/>
                <a:gd name="T15" fmla="*/ 51 h 116"/>
                <a:gd name="T16" fmla="*/ 5 w 118"/>
                <a:gd name="T17" fmla="*/ 62 h 116"/>
                <a:gd name="T18" fmla="*/ 55 w 118"/>
                <a:gd name="T19" fmla="*/ 112 h 116"/>
                <a:gd name="T20" fmla="*/ 64 w 118"/>
                <a:gd name="T21" fmla="*/ 116 h 116"/>
                <a:gd name="T22" fmla="*/ 64 w 118"/>
                <a:gd name="T23" fmla="*/ 116 h 116"/>
                <a:gd name="T24" fmla="*/ 66 w 118"/>
                <a:gd name="T25" fmla="*/ 116 h 116"/>
                <a:gd name="T26" fmla="*/ 75 w 118"/>
                <a:gd name="T27" fmla="*/ 108 h 116"/>
                <a:gd name="T28" fmla="*/ 96 w 118"/>
                <a:gd name="T29" fmla="*/ 55 h 116"/>
                <a:gd name="T30" fmla="*/ 102 w 118"/>
                <a:gd name="T31" fmla="*/ 57 h 116"/>
                <a:gd name="T32" fmla="*/ 109 w 118"/>
                <a:gd name="T33" fmla="*/ 54 h 116"/>
                <a:gd name="T34" fmla="*/ 115 w 118"/>
                <a:gd name="T35" fmla="*/ 48 h 116"/>
                <a:gd name="T36" fmla="*/ 118 w 118"/>
                <a:gd name="T37" fmla="*/ 41 h 116"/>
                <a:gd name="T38" fmla="*/ 115 w 118"/>
                <a:gd name="T39" fmla="*/ 34 h 116"/>
                <a:gd name="T40" fmla="*/ 84 w 118"/>
                <a:gd name="T41" fmla="*/ 3 h 116"/>
                <a:gd name="T42" fmla="*/ 68 w 118"/>
                <a:gd name="T43" fmla="*/ 105 h 116"/>
                <a:gd name="T44" fmla="*/ 65 w 118"/>
                <a:gd name="T45" fmla="*/ 108 h 116"/>
                <a:gd name="T46" fmla="*/ 64 w 118"/>
                <a:gd name="T47" fmla="*/ 108 h 116"/>
                <a:gd name="T48" fmla="*/ 61 w 118"/>
                <a:gd name="T49" fmla="*/ 107 h 116"/>
                <a:gd name="T50" fmla="*/ 10 w 118"/>
                <a:gd name="T51" fmla="*/ 56 h 116"/>
                <a:gd name="T52" fmla="*/ 9 w 118"/>
                <a:gd name="T53" fmla="*/ 53 h 116"/>
                <a:gd name="T54" fmla="*/ 11 w 118"/>
                <a:gd name="T55" fmla="*/ 50 h 116"/>
                <a:gd name="T56" fmla="*/ 36 w 118"/>
                <a:gd name="T57" fmla="*/ 40 h 116"/>
                <a:gd name="T58" fmla="*/ 87 w 118"/>
                <a:gd name="T59" fmla="*/ 58 h 116"/>
                <a:gd name="T60" fmla="*/ 68 w 118"/>
                <a:gd name="T61" fmla="*/ 105 h 116"/>
                <a:gd name="T62" fmla="*/ 109 w 118"/>
                <a:gd name="T63" fmla="*/ 42 h 116"/>
                <a:gd name="T64" fmla="*/ 103 w 118"/>
                <a:gd name="T65" fmla="*/ 48 h 116"/>
                <a:gd name="T66" fmla="*/ 100 w 118"/>
                <a:gd name="T67" fmla="*/ 48 h 116"/>
                <a:gd name="T68" fmla="*/ 93 w 118"/>
                <a:gd name="T69" fmla="*/ 41 h 116"/>
                <a:gd name="T70" fmla="*/ 88 w 118"/>
                <a:gd name="T71" fmla="*/ 55 h 116"/>
                <a:gd name="T72" fmla="*/ 88 w 118"/>
                <a:gd name="T73" fmla="*/ 54 h 116"/>
                <a:gd name="T74" fmla="*/ 53 w 118"/>
                <a:gd name="T75" fmla="*/ 39 h 116"/>
                <a:gd name="T76" fmla="*/ 42 w 118"/>
                <a:gd name="T77" fmla="*/ 38 h 116"/>
                <a:gd name="T78" fmla="*/ 76 w 118"/>
                <a:gd name="T79" fmla="*/ 24 h 116"/>
                <a:gd name="T80" fmla="*/ 70 w 118"/>
                <a:gd name="T81" fmla="*/ 17 h 116"/>
                <a:gd name="T82" fmla="*/ 70 w 118"/>
                <a:gd name="T83" fmla="*/ 14 h 116"/>
                <a:gd name="T84" fmla="*/ 75 w 118"/>
                <a:gd name="T85" fmla="*/ 9 h 116"/>
                <a:gd name="T86" fmla="*/ 78 w 118"/>
                <a:gd name="T87" fmla="*/ 9 h 116"/>
                <a:gd name="T88" fmla="*/ 109 w 118"/>
                <a:gd name="T89" fmla="*/ 39 h 116"/>
                <a:gd name="T90" fmla="*/ 109 w 118"/>
                <a:gd name="T91" fmla="*/ 42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18" h="116">
                  <a:moveTo>
                    <a:pt x="84" y="3"/>
                  </a:moveTo>
                  <a:cubicBezTo>
                    <a:pt x="82" y="1"/>
                    <a:pt x="79" y="0"/>
                    <a:pt x="77" y="0"/>
                  </a:cubicBezTo>
                  <a:cubicBezTo>
                    <a:pt x="74" y="0"/>
                    <a:pt x="71" y="1"/>
                    <a:pt x="70" y="3"/>
                  </a:cubicBezTo>
                  <a:cubicBezTo>
                    <a:pt x="64" y="9"/>
                    <a:pt x="64" y="9"/>
                    <a:pt x="64" y="9"/>
                  </a:cubicBezTo>
                  <a:cubicBezTo>
                    <a:pt x="62" y="10"/>
                    <a:pt x="61" y="13"/>
                    <a:pt x="61" y="16"/>
                  </a:cubicBezTo>
                  <a:cubicBezTo>
                    <a:pt x="61" y="18"/>
                    <a:pt x="62" y="19"/>
                    <a:pt x="62" y="21"/>
                  </a:cubicBezTo>
                  <a:cubicBezTo>
                    <a:pt x="8" y="43"/>
                    <a:pt x="8" y="43"/>
                    <a:pt x="8" y="43"/>
                  </a:cubicBezTo>
                  <a:cubicBezTo>
                    <a:pt x="5" y="44"/>
                    <a:pt x="2" y="48"/>
                    <a:pt x="1" y="51"/>
                  </a:cubicBezTo>
                  <a:cubicBezTo>
                    <a:pt x="0" y="55"/>
                    <a:pt x="2" y="59"/>
                    <a:pt x="5" y="62"/>
                  </a:cubicBezTo>
                  <a:cubicBezTo>
                    <a:pt x="55" y="112"/>
                    <a:pt x="55" y="112"/>
                    <a:pt x="55" y="112"/>
                  </a:cubicBezTo>
                  <a:cubicBezTo>
                    <a:pt x="58" y="115"/>
                    <a:pt x="61" y="116"/>
                    <a:pt x="64" y="116"/>
                  </a:cubicBezTo>
                  <a:cubicBezTo>
                    <a:pt x="64" y="116"/>
                    <a:pt x="64" y="116"/>
                    <a:pt x="64" y="116"/>
                  </a:cubicBezTo>
                  <a:cubicBezTo>
                    <a:pt x="65" y="116"/>
                    <a:pt x="66" y="116"/>
                    <a:pt x="66" y="116"/>
                  </a:cubicBezTo>
                  <a:cubicBezTo>
                    <a:pt x="70" y="115"/>
                    <a:pt x="74" y="112"/>
                    <a:pt x="75" y="108"/>
                  </a:cubicBezTo>
                  <a:cubicBezTo>
                    <a:pt x="96" y="55"/>
                    <a:pt x="96" y="55"/>
                    <a:pt x="96" y="55"/>
                  </a:cubicBezTo>
                  <a:cubicBezTo>
                    <a:pt x="98" y="56"/>
                    <a:pt x="100" y="57"/>
                    <a:pt x="102" y="57"/>
                  </a:cubicBezTo>
                  <a:cubicBezTo>
                    <a:pt x="105" y="57"/>
                    <a:pt x="107" y="56"/>
                    <a:pt x="109" y="54"/>
                  </a:cubicBezTo>
                  <a:cubicBezTo>
                    <a:pt x="115" y="48"/>
                    <a:pt x="115" y="48"/>
                    <a:pt x="115" y="48"/>
                  </a:cubicBezTo>
                  <a:cubicBezTo>
                    <a:pt x="117" y="46"/>
                    <a:pt x="118" y="44"/>
                    <a:pt x="118" y="41"/>
                  </a:cubicBezTo>
                  <a:cubicBezTo>
                    <a:pt x="118" y="38"/>
                    <a:pt x="117" y="36"/>
                    <a:pt x="115" y="34"/>
                  </a:cubicBezTo>
                  <a:lnTo>
                    <a:pt x="84" y="3"/>
                  </a:lnTo>
                  <a:close/>
                  <a:moveTo>
                    <a:pt x="68" y="105"/>
                  </a:moveTo>
                  <a:cubicBezTo>
                    <a:pt x="67" y="107"/>
                    <a:pt x="66" y="108"/>
                    <a:pt x="65" y="108"/>
                  </a:cubicBezTo>
                  <a:cubicBezTo>
                    <a:pt x="64" y="108"/>
                    <a:pt x="64" y="108"/>
                    <a:pt x="64" y="108"/>
                  </a:cubicBezTo>
                  <a:cubicBezTo>
                    <a:pt x="63" y="108"/>
                    <a:pt x="62" y="108"/>
                    <a:pt x="61" y="107"/>
                  </a:cubicBezTo>
                  <a:cubicBezTo>
                    <a:pt x="10" y="56"/>
                    <a:pt x="10" y="56"/>
                    <a:pt x="10" y="56"/>
                  </a:cubicBezTo>
                  <a:cubicBezTo>
                    <a:pt x="9" y="56"/>
                    <a:pt x="9" y="54"/>
                    <a:pt x="9" y="53"/>
                  </a:cubicBezTo>
                  <a:cubicBezTo>
                    <a:pt x="9" y="52"/>
                    <a:pt x="10" y="51"/>
                    <a:pt x="11" y="50"/>
                  </a:cubicBezTo>
                  <a:cubicBezTo>
                    <a:pt x="36" y="40"/>
                    <a:pt x="36" y="40"/>
                    <a:pt x="36" y="40"/>
                  </a:cubicBezTo>
                  <a:cubicBezTo>
                    <a:pt x="53" y="46"/>
                    <a:pt x="70" y="40"/>
                    <a:pt x="87" y="58"/>
                  </a:cubicBezTo>
                  <a:lnTo>
                    <a:pt x="68" y="105"/>
                  </a:lnTo>
                  <a:close/>
                  <a:moveTo>
                    <a:pt x="109" y="42"/>
                  </a:moveTo>
                  <a:cubicBezTo>
                    <a:pt x="103" y="48"/>
                    <a:pt x="103" y="48"/>
                    <a:pt x="103" y="48"/>
                  </a:cubicBezTo>
                  <a:cubicBezTo>
                    <a:pt x="103" y="49"/>
                    <a:pt x="101" y="49"/>
                    <a:pt x="100" y="48"/>
                  </a:cubicBezTo>
                  <a:cubicBezTo>
                    <a:pt x="93" y="41"/>
                    <a:pt x="93" y="41"/>
                    <a:pt x="93" y="41"/>
                  </a:cubicBezTo>
                  <a:cubicBezTo>
                    <a:pt x="88" y="55"/>
                    <a:pt x="88" y="55"/>
                    <a:pt x="88" y="55"/>
                  </a:cubicBezTo>
                  <a:cubicBezTo>
                    <a:pt x="88" y="54"/>
                    <a:pt x="88" y="54"/>
                    <a:pt x="88" y="54"/>
                  </a:cubicBezTo>
                  <a:cubicBezTo>
                    <a:pt x="76" y="42"/>
                    <a:pt x="64" y="41"/>
                    <a:pt x="53" y="39"/>
                  </a:cubicBezTo>
                  <a:cubicBezTo>
                    <a:pt x="49" y="39"/>
                    <a:pt x="46" y="38"/>
                    <a:pt x="42" y="38"/>
                  </a:cubicBezTo>
                  <a:cubicBezTo>
                    <a:pt x="76" y="24"/>
                    <a:pt x="76" y="24"/>
                    <a:pt x="76" y="24"/>
                  </a:cubicBezTo>
                  <a:cubicBezTo>
                    <a:pt x="70" y="17"/>
                    <a:pt x="70" y="17"/>
                    <a:pt x="70" y="17"/>
                  </a:cubicBezTo>
                  <a:cubicBezTo>
                    <a:pt x="69" y="16"/>
                    <a:pt x="69" y="15"/>
                    <a:pt x="70" y="14"/>
                  </a:cubicBezTo>
                  <a:cubicBezTo>
                    <a:pt x="75" y="9"/>
                    <a:pt x="75" y="9"/>
                    <a:pt x="75" y="9"/>
                  </a:cubicBezTo>
                  <a:cubicBezTo>
                    <a:pt x="76" y="8"/>
                    <a:pt x="77" y="8"/>
                    <a:pt x="78" y="9"/>
                  </a:cubicBezTo>
                  <a:cubicBezTo>
                    <a:pt x="109" y="39"/>
                    <a:pt x="109" y="39"/>
                    <a:pt x="109" y="39"/>
                  </a:cubicBezTo>
                  <a:cubicBezTo>
                    <a:pt x="110" y="40"/>
                    <a:pt x="110" y="42"/>
                    <a:pt x="109"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id-ID" kern="0">
                <a:solidFill>
                  <a:sysClr val="windowText" lastClr="000000"/>
                </a:solidFill>
              </a:endParaRPr>
            </a:p>
          </p:txBody>
        </p:sp>
        <p:sp>
          <p:nvSpPr>
            <p:cNvPr id="55" name="Freeform 33"/>
            <p:cNvSpPr>
              <a:spLocks noEditPoints="1"/>
            </p:cNvSpPr>
            <p:nvPr/>
          </p:nvSpPr>
          <p:spPr bwMode="auto">
            <a:xfrm>
              <a:off x="7439025" y="3675063"/>
              <a:ext cx="76200" cy="76200"/>
            </a:xfrm>
            <a:custGeom>
              <a:avLst/>
              <a:gdLst>
                <a:gd name="T0" fmla="*/ 10 w 20"/>
                <a:gd name="T1" fmla="*/ 20 h 20"/>
                <a:gd name="T2" fmla="*/ 20 w 20"/>
                <a:gd name="T3" fmla="*/ 10 h 20"/>
                <a:gd name="T4" fmla="*/ 10 w 20"/>
                <a:gd name="T5" fmla="*/ 0 h 20"/>
                <a:gd name="T6" fmla="*/ 0 w 20"/>
                <a:gd name="T7" fmla="*/ 10 h 20"/>
                <a:gd name="T8" fmla="*/ 10 w 20"/>
                <a:gd name="T9" fmla="*/ 20 h 20"/>
                <a:gd name="T10" fmla="*/ 10 w 20"/>
                <a:gd name="T11" fmla="*/ 4 h 20"/>
                <a:gd name="T12" fmla="*/ 16 w 20"/>
                <a:gd name="T13" fmla="*/ 10 h 20"/>
                <a:gd name="T14" fmla="*/ 10 w 20"/>
                <a:gd name="T15" fmla="*/ 16 h 20"/>
                <a:gd name="T16" fmla="*/ 4 w 20"/>
                <a:gd name="T17" fmla="*/ 10 h 20"/>
                <a:gd name="T18" fmla="*/ 10 w 20"/>
                <a:gd name="T19" fmla="*/ 4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20">
                  <a:moveTo>
                    <a:pt x="10" y="20"/>
                  </a:moveTo>
                  <a:cubicBezTo>
                    <a:pt x="16" y="20"/>
                    <a:pt x="20" y="16"/>
                    <a:pt x="20" y="10"/>
                  </a:cubicBezTo>
                  <a:cubicBezTo>
                    <a:pt x="20" y="4"/>
                    <a:pt x="16" y="0"/>
                    <a:pt x="10" y="0"/>
                  </a:cubicBezTo>
                  <a:cubicBezTo>
                    <a:pt x="4" y="0"/>
                    <a:pt x="0" y="4"/>
                    <a:pt x="0" y="10"/>
                  </a:cubicBezTo>
                  <a:cubicBezTo>
                    <a:pt x="0" y="16"/>
                    <a:pt x="4" y="20"/>
                    <a:pt x="10" y="20"/>
                  </a:cubicBezTo>
                  <a:close/>
                  <a:moveTo>
                    <a:pt x="10" y="4"/>
                  </a:moveTo>
                  <a:cubicBezTo>
                    <a:pt x="13" y="4"/>
                    <a:pt x="16" y="7"/>
                    <a:pt x="16" y="10"/>
                  </a:cubicBezTo>
                  <a:cubicBezTo>
                    <a:pt x="16" y="13"/>
                    <a:pt x="13" y="16"/>
                    <a:pt x="10" y="16"/>
                  </a:cubicBezTo>
                  <a:cubicBezTo>
                    <a:pt x="7" y="16"/>
                    <a:pt x="4" y="13"/>
                    <a:pt x="4" y="10"/>
                  </a:cubicBezTo>
                  <a:cubicBezTo>
                    <a:pt x="4" y="7"/>
                    <a:pt x="7" y="4"/>
                    <a:pt x="1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id-ID" kern="0">
                <a:solidFill>
                  <a:sysClr val="windowText" lastClr="000000"/>
                </a:solidFill>
              </a:endParaRPr>
            </a:p>
          </p:txBody>
        </p:sp>
        <p:sp>
          <p:nvSpPr>
            <p:cNvPr id="56" name="Freeform 34"/>
            <p:cNvSpPr>
              <a:spLocks noEditPoints="1"/>
            </p:cNvSpPr>
            <p:nvPr/>
          </p:nvSpPr>
          <p:spPr bwMode="auto">
            <a:xfrm>
              <a:off x="7639050" y="3429000"/>
              <a:ext cx="76200" cy="76200"/>
            </a:xfrm>
            <a:custGeom>
              <a:avLst/>
              <a:gdLst>
                <a:gd name="T0" fmla="*/ 10 w 20"/>
                <a:gd name="T1" fmla="*/ 0 h 20"/>
                <a:gd name="T2" fmla="*/ 0 w 20"/>
                <a:gd name="T3" fmla="*/ 10 h 20"/>
                <a:gd name="T4" fmla="*/ 10 w 20"/>
                <a:gd name="T5" fmla="*/ 20 h 20"/>
                <a:gd name="T6" fmla="*/ 20 w 20"/>
                <a:gd name="T7" fmla="*/ 10 h 20"/>
                <a:gd name="T8" fmla="*/ 10 w 20"/>
                <a:gd name="T9" fmla="*/ 0 h 20"/>
                <a:gd name="T10" fmla="*/ 10 w 20"/>
                <a:gd name="T11" fmla="*/ 16 h 20"/>
                <a:gd name="T12" fmla="*/ 4 w 20"/>
                <a:gd name="T13" fmla="*/ 10 h 20"/>
                <a:gd name="T14" fmla="*/ 10 w 20"/>
                <a:gd name="T15" fmla="*/ 4 h 20"/>
                <a:gd name="T16" fmla="*/ 16 w 20"/>
                <a:gd name="T17" fmla="*/ 10 h 20"/>
                <a:gd name="T18" fmla="*/ 10 w 20"/>
                <a:gd name="T19" fmla="*/ 16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20">
                  <a:moveTo>
                    <a:pt x="10" y="0"/>
                  </a:moveTo>
                  <a:cubicBezTo>
                    <a:pt x="4" y="0"/>
                    <a:pt x="0" y="4"/>
                    <a:pt x="0" y="10"/>
                  </a:cubicBezTo>
                  <a:cubicBezTo>
                    <a:pt x="0" y="16"/>
                    <a:pt x="4" y="20"/>
                    <a:pt x="10" y="20"/>
                  </a:cubicBezTo>
                  <a:cubicBezTo>
                    <a:pt x="16" y="20"/>
                    <a:pt x="20" y="16"/>
                    <a:pt x="20" y="10"/>
                  </a:cubicBezTo>
                  <a:cubicBezTo>
                    <a:pt x="20" y="4"/>
                    <a:pt x="16" y="0"/>
                    <a:pt x="10" y="0"/>
                  </a:cubicBezTo>
                  <a:close/>
                  <a:moveTo>
                    <a:pt x="10" y="16"/>
                  </a:moveTo>
                  <a:cubicBezTo>
                    <a:pt x="7" y="16"/>
                    <a:pt x="4" y="13"/>
                    <a:pt x="4" y="10"/>
                  </a:cubicBezTo>
                  <a:cubicBezTo>
                    <a:pt x="4" y="7"/>
                    <a:pt x="7" y="4"/>
                    <a:pt x="10" y="4"/>
                  </a:cubicBezTo>
                  <a:cubicBezTo>
                    <a:pt x="13" y="4"/>
                    <a:pt x="16" y="7"/>
                    <a:pt x="16" y="10"/>
                  </a:cubicBezTo>
                  <a:cubicBezTo>
                    <a:pt x="16" y="13"/>
                    <a:pt x="13" y="16"/>
                    <a:pt x="10"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id-ID" kern="0">
                <a:solidFill>
                  <a:sysClr val="windowText" lastClr="000000"/>
                </a:solidFill>
              </a:endParaRPr>
            </a:p>
          </p:txBody>
        </p:sp>
        <p:sp>
          <p:nvSpPr>
            <p:cNvPr id="57" name="Freeform 35"/>
            <p:cNvSpPr>
              <a:spLocks noEditPoints="1"/>
            </p:cNvSpPr>
            <p:nvPr/>
          </p:nvSpPr>
          <p:spPr bwMode="auto">
            <a:xfrm>
              <a:off x="7346950" y="3659188"/>
              <a:ext cx="61913" cy="61913"/>
            </a:xfrm>
            <a:custGeom>
              <a:avLst/>
              <a:gdLst>
                <a:gd name="T0" fmla="*/ 0 w 16"/>
                <a:gd name="T1" fmla="*/ 8 h 16"/>
                <a:gd name="T2" fmla="*/ 8 w 16"/>
                <a:gd name="T3" fmla="*/ 16 h 16"/>
                <a:gd name="T4" fmla="*/ 16 w 16"/>
                <a:gd name="T5" fmla="*/ 8 h 16"/>
                <a:gd name="T6" fmla="*/ 8 w 16"/>
                <a:gd name="T7" fmla="*/ 0 h 16"/>
                <a:gd name="T8" fmla="*/ 0 w 16"/>
                <a:gd name="T9" fmla="*/ 8 h 16"/>
                <a:gd name="T10" fmla="*/ 8 w 16"/>
                <a:gd name="T11" fmla="*/ 4 h 16"/>
                <a:gd name="T12" fmla="*/ 12 w 16"/>
                <a:gd name="T13" fmla="*/ 8 h 16"/>
                <a:gd name="T14" fmla="*/ 8 w 16"/>
                <a:gd name="T15" fmla="*/ 12 h 16"/>
                <a:gd name="T16" fmla="*/ 4 w 16"/>
                <a:gd name="T17" fmla="*/ 8 h 16"/>
                <a:gd name="T18" fmla="*/ 8 w 16"/>
                <a:gd name="T19" fmla="*/ 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16">
                  <a:moveTo>
                    <a:pt x="0" y="8"/>
                  </a:moveTo>
                  <a:cubicBezTo>
                    <a:pt x="0" y="12"/>
                    <a:pt x="4" y="16"/>
                    <a:pt x="8" y="16"/>
                  </a:cubicBezTo>
                  <a:cubicBezTo>
                    <a:pt x="12" y="16"/>
                    <a:pt x="16" y="12"/>
                    <a:pt x="16" y="8"/>
                  </a:cubicBezTo>
                  <a:cubicBezTo>
                    <a:pt x="16" y="4"/>
                    <a:pt x="12" y="0"/>
                    <a:pt x="8" y="0"/>
                  </a:cubicBezTo>
                  <a:cubicBezTo>
                    <a:pt x="4" y="0"/>
                    <a:pt x="0" y="4"/>
                    <a:pt x="0" y="8"/>
                  </a:cubicBezTo>
                  <a:close/>
                  <a:moveTo>
                    <a:pt x="8" y="4"/>
                  </a:moveTo>
                  <a:cubicBezTo>
                    <a:pt x="10" y="4"/>
                    <a:pt x="12" y="6"/>
                    <a:pt x="12" y="8"/>
                  </a:cubicBezTo>
                  <a:cubicBezTo>
                    <a:pt x="12" y="10"/>
                    <a:pt x="10" y="12"/>
                    <a:pt x="8" y="12"/>
                  </a:cubicBezTo>
                  <a:cubicBezTo>
                    <a:pt x="6" y="12"/>
                    <a:pt x="4" y="10"/>
                    <a:pt x="4" y="8"/>
                  </a:cubicBezTo>
                  <a:cubicBezTo>
                    <a:pt x="4" y="6"/>
                    <a:pt x="6" y="4"/>
                    <a:pt x="8"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id-ID" kern="0">
                <a:solidFill>
                  <a:sysClr val="windowText" lastClr="000000"/>
                </a:solidFill>
              </a:endParaRPr>
            </a:p>
          </p:txBody>
        </p:sp>
        <p:sp>
          <p:nvSpPr>
            <p:cNvPr id="58" name="Oval 36"/>
            <p:cNvSpPr>
              <a:spLocks noChangeArrowheads="1"/>
            </p:cNvSpPr>
            <p:nvPr/>
          </p:nvSpPr>
          <p:spPr bwMode="auto">
            <a:xfrm>
              <a:off x="7408863" y="3767138"/>
              <a:ext cx="30163" cy="3016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id-ID" kern="0">
                <a:solidFill>
                  <a:sysClr val="windowText" lastClr="000000"/>
                </a:solidFill>
              </a:endParaRPr>
            </a:p>
          </p:txBody>
        </p:sp>
        <p:sp>
          <p:nvSpPr>
            <p:cNvPr id="59" name="Oval 37"/>
            <p:cNvSpPr>
              <a:spLocks noChangeArrowheads="1"/>
            </p:cNvSpPr>
            <p:nvPr/>
          </p:nvSpPr>
          <p:spPr bwMode="auto">
            <a:xfrm>
              <a:off x="7653338" y="3536950"/>
              <a:ext cx="31750" cy="3016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id-ID" kern="0">
                <a:solidFill>
                  <a:sysClr val="windowText" lastClr="000000"/>
                </a:solidFill>
              </a:endParaRPr>
            </a:p>
          </p:txBody>
        </p:sp>
      </p:grpSp>
      <p:cxnSp>
        <p:nvCxnSpPr>
          <p:cNvPr id="60" name="Straight Connector 135"/>
          <p:cNvCxnSpPr/>
          <p:nvPr/>
        </p:nvCxnSpPr>
        <p:spPr>
          <a:xfrm>
            <a:off x="3926883" y="1899175"/>
            <a:ext cx="2036050" cy="0"/>
          </a:xfrm>
          <a:prstGeom prst="line">
            <a:avLst/>
          </a:prstGeom>
          <a:noFill/>
          <a:ln w="19050" cap="flat" cmpd="sng" algn="ctr">
            <a:solidFill>
              <a:sysClr val="window" lastClr="FFFFFF">
                <a:lumMod val="85000"/>
              </a:sysClr>
            </a:solidFill>
            <a:prstDash val="sysDot"/>
            <a:miter lim="800000"/>
            <a:headEnd type="oval"/>
            <a:tailEnd type="oval"/>
          </a:ln>
          <a:effectLst/>
        </p:spPr>
      </p:cxnSp>
      <p:cxnSp>
        <p:nvCxnSpPr>
          <p:cNvPr id="61" name="Straight Connector 136"/>
          <p:cNvCxnSpPr/>
          <p:nvPr/>
        </p:nvCxnSpPr>
        <p:spPr>
          <a:xfrm>
            <a:off x="4729447" y="2416406"/>
            <a:ext cx="1233486" cy="0"/>
          </a:xfrm>
          <a:prstGeom prst="line">
            <a:avLst/>
          </a:prstGeom>
          <a:noFill/>
          <a:ln w="19050" cap="flat" cmpd="sng" algn="ctr">
            <a:solidFill>
              <a:sysClr val="window" lastClr="FFFFFF">
                <a:lumMod val="85000"/>
              </a:sysClr>
            </a:solidFill>
            <a:prstDash val="sysDot"/>
            <a:miter lim="800000"/>
            <a:headEnd type="oval"/>
            <a:tailEnd type="oval"/>
          </a:ln>
          <a:effectLst/>
        </p:spPr>
      </p:cxnSp>
      <p:cxnSp>
        <p:nvCxnSpPr>
          <p:cNvPr id="62" name="Straight Connector 137"/>
          <p:cNvCxnSpPr/>
          <p:nvPr/>
        </p:nvCxnSpPr>
        <p:spPr>
          <a:xfrm>
            <a:off x="4294055" y="2940482"/>
            <a:ext cx="1668878" cy="0"/>
          </a:xfrm>
          <a:prstGeom prst="line">
            <a:avLst/>
          </a:prstGeom>
          <a:noFill/>
          <a:ln w="19050" cap="flat" cmpd="sng" algn="ctr">
            <a:solidFill>
              <a:sysClr val="window" lastClr="FFFFFF">
                <a:lumMod val="85000"/>
              </a:sysClr>
            </a:solidFill>
            <a:prstDash val="sysDot"/>
            <a:miter lim="800000"/>
            <a:headEnd type="oval"/>
            <a:tailEnd type="oval"/>
          </a:ln>
          <a:effectLst/>
        </p:spPr>
      </p:cxnSp>
      <p:cxnSp>
        <p:nvCxnSpPr>
          <p:cNvPr id="63" name="Straight Connector 138"/>
          <p:cNvCxnSpPr/>
          <p:nvPr/>
        </p:nvCxnSpPr>
        <p:spPr>
          <a:xfrm>
            <a:off x="5070609" y="3457154"/>
            <a:ext cx="892325" cy="0"/>
          </a:xfrm>
          <a:prstGeom prst="line">
            <a:avLst/>
          </a:prstGeom>
          <a:noFill/>
          <a:ln w="19050" cap="flat" cmpd="sng" algn="ctr">
            <a:solidFill>
              <a:sysClr val="window" lastClr="FFFFFF">
                <a:lumMod val="85000"/>
              </a:sysClr>
            </a:solidFill>
            <a:prstDash val="sysDot"/>
            <a:miter lim="800000"/>
            <a:headEnd type="oval"/>
            <a:tailEnd type="oval"/>
          </a:ln>
          <a:effectLst/>
        </p:spPr>
      </p:cxnSp>
      <p:cxnSp>
        <p:nvCxnSpPr>
          <p:cNvPr id="64" name="Straight Connector 139"/>
          <p:cNvCxnSpPr/>
          <p:nvPr/>
        </p:nvCxnSpPr>
        <p:spPr>
          <a:xfrm>
            <a:off x="4643433" y="4060213"/>
            <a:ext cx="1319501" cy="0"/>
          </a:xfrm>
          <a:prstGeom prst="line">
            <a:avLst/>
          </a:prstGeom>
          <a:noFill/>
          <a:ln w="19050" cap="flat" cmpd="sng" algn="ctr">
            <a:solidFill>
              <a:sysClr val="window" lastClr="FFFFFF">
                <a:lumMod val="85000"/>
              </a:sysClr>
            </a:solidFill>
            <a:prstDash val="sysDot"/>
            <a:miter lim="800000"/>
            <a:headEnd type="oval"/>
            <a:tailEnd type="oval"/>
          </a:ln>
          <a:effectLst/>
        </p:spPr>
      </p:cxnSp>
      <p:sp>
        <p:nvSpPr>
          <p:cNvPr id="65" name="TextBox 64"/>
          <p:cNvSpPr txBox="1"/>
          <p:nvPr/>
        </p:nvSpPr>
        <p:spPr>
          <a:xfrm>
            <a:off x="6121086" y="1707303"/>
            <a:ext cx="984885" cy="238527"/>
          </a:xfrm>
          <a:prstGeom prst="rect">
            <a:avLst/>
          </a:prstGeom>
          <a:noFill/>
        </p:spPr>
        <p:txBody>
          <a:bodyPr wrap="none" lIns="68580" tIns="34290" rIns="68580" bIns="34290" rtlCol="0">
            <a:spAutoFit/>
          </a:bodyPr>
          <a:lstStyle/>
          <a:p>
            <a:r>
              <a:rPr lang="zh-CN" altLang="en-US" sz="1100" dirty="0">
                <a:solidFill>
                  <a:schemeClr val="tx1">
                    <a:lumMod val="50000"/>
                    <a:lumOff val="50000"/>
                  </a:schemeClr>
                </a:solidFill>
                <a:latin typeface="微软雅黑" pitchFamily="34" charset="-122"/>
                <a:ea typeface="微软雅黑" pitchFamily="34" charset="-122"/>
              </a:rPr>
              <a:t>增加文本标题</a:t>
            </a:r>
          </a:p>
        </p:txBody>
      </p:sp>
      <p:sp>
        <p:nvSpPr>
          <p:cNvPr id="66" name="TextBox 65"/>
          <p:cNvSpPr txBox="1"/>
          <p:nvPr/>
        </p:nvSpPr>
        <p:spPr>
          <a:xfrm>
            <a:off x="6121085" y="1868360"/>
            <a:ext cx="1688728" cy="392415"/>
          </a:xfrm>
          <a:prstGeom prst="rect">
            <a:avLst/>
          </a:prstGeom>
          <a:noFill/>
        </p:spPr>
        <p:txBody>
          <a:bodyPr wrap="square" lIns="68580" tIns="34290" rIns="68580" bIns="34290" rtlCol="0">
            <a:spAutoFit/>
          </a:bodyPr>
          <a:lstStyle/>
          <a:p>
            <a:pPr lvl="0">
              <a:lnSpc>
                <a:spcPct val="150000"/>
              </a:lnSpc>
            </a:pPr>
            <a:r>
              <a:rPr lang="zh-CN" altLang="en-US" sz="700" dirty="0">
                <a:solidFill>
                  <a:schemeClr val="tx1">
                    <a:lumMod val="50000"/>
                    <a:lumOff val="50000"/>
                  </a:schemeClr>
                </a:solidFill>
                <a:latin typeface="微软雅黑" pitchFamily="34" charset="-122"/>
                <a:ea typeface="微软雅黑" pitchFamily="34" charset="-122"/>
              </a:rPr>
              <a:t>这里输入简单的文字概述这里输</a:t>
            </a:r>
            <a:endParaRPr lang="en-US" altLang="zh-CN" sz="700" dirty="0">
              <a:solidFill>
                <a:schemeClr val="tx1">
                  <a:lumMod val="50000"/>
                  <a:lumOff val="50000"/>
                </a:schemeClr>
              </a:solidFill>
              <a:latin typeface="微软雅黑" pitchFamily="34" charset="-122"/>
              <a:ea typeface="微软雅黑" pitchFamily="34" charset="-122"/>
            </a:endParaRPr>
          </a:p>
          <a:p>
            <a:pPr lvl="0">
              <a:lnSpc>
                <a:spcPct val="150000"/>
              </a:lnSpc>
            </a:pPr>
            <a:r>
              <a:rPr lang="zh-CN" altLang="en-US" sz="700" dirty="0">
                <a:solidFill>
                  <a:schemeClr val="tx1">
                    <a:lumMod val="50000"/>
                    <a:lumOff val="50000"/>
                  </a:schemeClr>
                </a:solidFill>
                <a:latin typeface="微软雅黑" pitchFamily="34" charset="-122"/>
                <a:ea typeface="微软雅黑" pitchFamily="34" charset="-122"/>
              </a:rPr>
              <a:t>入简单文字概述这里。</a:t>
            </a:r>
            <a:endParaRPr lang="en-US" altLang="zh-CN" sz="700" dirty="0">
              <a:solidFill>
                <a:schemeClr val="tx1">
                  <a:lumMod val="50000"/>
                  <a:lumOff val="50000"/>
                </a:schemeClr>
              </a:solidFill>
              <a:latin typeface="微软雅黑" pitchFamily="34" charset="-122"/>
              <a:ea typeface="微软雅黑" pitchFamily="34" charset="-122"/>
            </a:endParaRPr>
          </a:p>
        </p:txBody>
      </p:sp>
      <p:sp>
        <p:nvSpPr>
          <p:cNvPr id="67" name="TextBox 66"/>
          <p:cNvSpPr txBox="1"/>
          <p:nvPr/>
        </p:nvSpPr>
        <p:spPr>
          <a:xfrm>
            <a:off x="6121085" y="2216824"/>
            <a:ext cx="984885" cy="238527"/>
          </a:xfrm>
          <a:prstGeom prst="rect">
            <a:avLst/>
          </a:prstGeom>
          <a:noFill/>
        </p:spPr>
        <p:txBody>
          <a:bodyPr wrap="none" lIns="68580" tIns="34290" rIns="68580" bIns="34290" rtlCol="0">
            <a:spAutoFit/>
          </a:bodyPr>
          <a:lstStyle/>
          <a:p>
            <a:r>
              <a:rPr lang="zh-CN" altLang="en-US" sz="1100" dirty="0">
                <a:solidFill>
                  <a:schemeClr val="tx1">
                    <a:lumMod val="50000"/>
                    <a:lumOff val="50000"/>
                  </a:schemeClr>
                </a:solidFill>
                <a:latin typeface="微软雅黑" pitchFamily="34" charset="-122"/>
                <a:ea typeface="微软雅黑" pitchFamily="34" charset="-122"/>
              </a:rPr>
              <a:t>增加文本标题</a:t>
            </a:r>
          </a:p>
        </p:txBody>
      </p:sp>
      <p:sp>
        <p:nvSpPr>
          <p:cNvPr id="68" name="TextBox 67"/>
          <p:cNvSpPr txBox="1"/>
          <p:nvPr/>
        </p:nvSpPr>
        <p:spPr>
          <a:xfrm>
            <a:off x="6121085" y="2377881"/>
            <a:ext cx="1688728" cy="392415"/>
          </a:xfrm>
          <a:prstGeom prst="rect">
            <a:avLst/>
          </a:prstGeom>
          <a:noFill/>
        </p:spPr>
        <p:txBody>
          <a:bodyPr wrap="square" lIns="68580" tIns="34290" rIns="68580" bIns="34290" rtlCol="0">
            <a:spAutoFit/>
          </a:bodyPr>
          <a:lstStyle/>
          <a:p>
            <a:pPr lvl="0">
              <a:lnSpc>
                <a:spcPct val="150000"/>
              </a:lnSpc>
            </a:pPr>
            <a:r>
              <a:rPr lang="zh-CN" altLang="en-US" sz="700" dirty="0">
                <a:solidFill>
                  <a:schemeClr val="tx1">
                    <a:lumMod val="50000"/>
                    <a:lumOff val="50000"/>
                  </a:schemeClr>
                </a:solidFill>
                <a:latin typeface="微软雅黑" pitchFamily="34" charset="-122"/>
                <a:ea typeface="微软雅黑" pitchFamily="34" charset="-122"/>
              </a:rPr>
              <a:t>这里输入简单的文字概述这里输</a:t>
            </a:r>
            <a:endParaRPr lang="en-US" altLang="zh-CN" sz="700" dirty="0">
              <a:solidFill>
                <a:schemeClr val="tx1">
                  <a:lumMod val="50000"/>
                  <a:lumOff val="50000"/>
                </a:schemeClr>
              </a:solidFill>
              <a:latin typeface="微软雅黑" pitchFamily="34" charset="-122"/>
              <a:ea typeface="微软雅黑" pitchFamily="34" charset="-122"/>
            </a:endParaRPr>
          </a:p>
          <a:p>
            <a:pPr lvl="0">
              <a:lnSpc>
                <a:spcPct val="150000"/>
              </a:lnSpc>
            </a:pPr>
            <a:r>
              <a:rPr lang="zh-CN" altLang="en-US" sz="700" dirty="0">
                <a:solidFill>
                  <a:schemeClr val="tx1">
                    <a:lumMod val="50000"/>
                    <a:lumOff val="50000"/>
                  </a:schemeClr>
                </a:solidFill>
                <a:latin typeface="微软雅黑" pitchFamily="34" charset="-122"/>
                <a:ea typeface="微软雅黑" pitchFamily="34" charset="-122"/>
              </a:rPr>
              <a:t>入简单文字概述这里。</a:t>
            </a:r>
            <a:endParaRPr lang="en-US" altLang="zh-CN" sz="700" dirty="0">
              <a:solidFill>
                <a:schemeClr val="tx1">
                  <a:lumMod val="50000"/>
                  <a:lumOff val="50000"/>
                </a:schemeClr>
              </a:solidFill>
              <a:latin typeface="微软雅黑" pitchFamily="34" charset="-122"/>
              <a:ea typeface="微软雅黑" pitchFamily="34" charset="-122"/>
            </a:endParaRPr>
          </a:p>
        </p:txBody>
      </p:sp>
      <p:sp>
        <p:nvSpPr>
          <p:cNvPr id="69" name="TextBox 68"/>
          <p:cNvSpPr txBox="1"/>
          <p:nvPr/>
        </p:nvSpPr>
        <p:spPr>
          <a:xfrm>
            <a:off x="6121086" y="2746686"/>
            <a:ext cx="984885" cy="238527"/>
          </a:xfrm>
          <a:prstGeom prst="rect">
            <a:avLst/>
          </a:prstGeom>
          <a:noFill/>
        </p:spPr>
        <p:txBody>
          <a:bodyPr wrap="none" lIns="68580" tIns="34290" rIns="68580" bIns="34290" rtlCol="0">
            <a:spAutoFit/>
          </a:bodyPr>
          <a:lstStyle/>
          <a:p>
            <a:r>
              <a:rPr lang="zh-CN" altLang="en-US" sz="1100" dirty="0">
                <a:solidFill>
                  <a:schemeClr val="tx1">
                    <a:lumMod val="50000"/>
                    <a:lumOff val="50000"/>
                  </a:schemeClr>
                </a:solidFill>
                <a:latin typeface="微软雅黑" pitchFamily="34" charset="-122"/>
                <a:ea typeface="微软雅黑" pitchFamily="34" charset="-122"/>
              </a:rPr>
              <a:t>增加文本标题</a:t>
            </a:r>
          </a:p>
        </p:txBody>
      </p:sp>
      <p:sp>
        <p:nvSpPr>
          <p:cNvPr id="70" name="TextBox 69"/>
          <p:cNvSpPr txBox="1"/>
          <p:nvPr/>
        </p:nvSpPr>
        <p:spPr>
          <a:xfrm>
            <a:off x="6121085" y="2907742"/>
            <a:ext cx="1688728" cy="392415"/>
          </a:xfrm>
          <a:prstGeom prst="rect">
            <a:avLst/>
          </a:prstGeom>
          <a:noFill/>
        </p:spPr>
        <p:txBody>
          <a:bodyPr wrap="square" lIns="68580" tIns="34290" rIns="68580" bIns="34290" rtlCol="0">
            <a:spAutoFit/>
          </a:bodyPr>
          <a:lstStyle/>
          <a:p>
            <a:pPr lvl="0">
              <a:lnSpc>
                <a:spcPct val="150000"/>
              </a:lnSpc>
            </a:pPr>
            <a:r>
              <a:rPr lang="zh-CN" altLang="en-US" sz="700" dirty="0">
                <a:solidFill>
                  <a:schemeClr val="tx1">
                    <a:lumMod val="50000"/>
                    <a:lumOff val="50000"/>
                  </a:schemeClr>
                </a:solidFill>
                <a:latin typeface="微软雅黑" pitchFamily="34" charset="-122"/>
                <a:ea typeface="微软雅黑" pitchFamily="34" charset="-122"/>
              </a:rPr>
              <a:t>这里输入简单的文字概述这里输</a:t>
            </a:r>
            <a:endParaRPr lang="en-US" altLang="zh-CN" sz="700" dirty="0">
              <a:solidFill>
                <a:schemeClr val="tx1">
                  <a:lumMod val="50000"/>
                  <a:lumOff val="50000"/>
                </a:schemeClr>
              </a:solidFill>
              <a:latin typeface="微软雅黑" pitchFamily="34" charset="-122"/>
              <a:ea typeface="微软雅黑" pitchFamily="34" charset="-122"/>
            </a:endParaRPr>
          </a:p>
          <a:p>
            <a:pPr lvl="0">
              <a:lnSpc>
                <a:spcPct val="150000"/>
              </a:lnSpc>
            </a:pPr>
            <a:r>
              <a:rPr lang="zh-CN" altLang="en-US" sz="700" dirty="0">
                <a:solidFill>
                  <a:schemeClr val="tx1">
                    <a:lumMod val="50000"/>
                    <a:lumOff val="50000"/>
                  </a:schemeClr>
                </a:solidFill>
                <a:latin typeface="微软雅黑" pitchFamily="34" charset="-122"/>
                <a:ea typeface="微软雅黑" pitchFamily="34" charset="-122"/>
              </a:rPr>
              <a:t>入简单文字概述这里。</a:t>
            </a:r>
            <a:endParaRPr lang="en-US" altLang="zh-CN" sz="700" dirty="0">
              <a:solidFill>
                <a:schemeClr val="tx1">
                  <a:lumMod val="50000"/>
                  <a:lumOff val="50000"/>
                </a:schemeClr>
              </a:solidFill>
              <a:latin typeface="微软雅黑" pitchFamily="34" charset="-122"/>
              <a:ea typeface="微软雅黑" pitchFamily="34" charset="-122"/>
            </a:endParaRPr>
          </a:p>
        </p:txBody>
      </p:sp>
      <p:sp>
        <p:nvSpPr>
          <p:cNvPr id="71" name="TextBox 70"/>
          <p:cNvSpPr txBox="1"/>
          <p:nvPr/>
        </p:nvSpPr>
        <p:spPr>
          <a:xfrm>
            <a:off x="6121085" y="3276547"/>
            <a:ext cx="984885" cy="238527"/>
          </a:xfrm>
          <a:prstGeom prst="rect">
            <a:avLst/>
          </a:prstGeom>
          <a:noFill/>
        </p:spPr>
        <p:txBody>
          <a:bodyPr wrap="none" lIns="68580" tIns="34290" rIns="68580" bIns="34290" rtlCol="0">
            <a:spAutoFit/>
          </a:bodyPr>
          <a:lstStyle/>
          <a:p>
            <a:r>
              <a:rPr lang="zh-CN" altLang="en-US" sz="1100" dirty="0">
                <a:solidFill>
                  <a:schemeClr val="tx1">
                    <a:lumMod val="50000"/>
                    <a:lumOff val="50000"/>
                  </a:schemeClr>
                </a:solidFill>
                <a:latin typeface="微软雅黑" pitchFamily="34" charset="-122"/>
                <a:ea typeface="微软雅黑" pitchFamily="34" charset="-122"/>
              </a:rPr>
              <a:t>增加文本标题</a:t>
            </a:r>
          </a:p>
        </p:txBody>
      </p:sp>
      <p:sp>
        <p:nvSpPr>
          <p:cNvPr id="72" name="TextBox 71"/>
          <p:cNvSpPr txBox="1"/>
          <p:nvPr/>
        </p:nvSpPr>
        <p:spPr>
          <a:xfrm>
            <a:off x="6121085" y="3437604"/>
            <a:ext cx="1688728" cy="392415"/>
          </a:xfrm>
          <a:prstGeom prst="rect">
            <a:avLst/>
          </a:prstGeom>
          <a:noFill/>
        </p:spPr>
        <p:txBody>
          <a:bodyPr wrap="square" lIns="68580" tIns="34290" rIns="68580" bIns="34290" rtlCol="0">
            <a:spAutoFit/>
          </a:bodyPr>
          <a:lstStyle/>
          <a:p>
            <a:pPr lvl="0">
              <a:lnSpc>
                <a:spcPct val="150000"/>
              </a:lnSpc>
            </a:pPr>
            <a:r>
              <a:rPr lang="zh-CN" altLang="en-US" sz="700" dirty="0">
                <a:solidFill>
                  <a:schemeClr val="tx1">
                    <a:lumMod val="50000"/>
                    <a:lumOff val="50000"/>
                  </a:schemeClr>
                </a:solidFill>
                <a:latin typeface="微软雅黑" pitchFamily="34" charset="-122"/>
                <a:ea typeface="微软雅黑" pitchFamily="34" charset="-122"/>
              </a:rPr>
              <a:t>这里输入简单的文字概述这里输</a:t>
            </a:r>
            <a:endParaRPr lang="en-US" altLang="zh-CN" sz="700" dirty="0">
              <a:solidFill>
                <a:schemeClr val="tx1">
                  <a:lumMod val="50000"/>
                  <a:lumOff val="50000"/>
                </a:schemeClr>
              </a:solidFill>
              <a:latin typeface="微软雅黑" pitchFamily="34" charset="-122"/>
              <a:ea typeface="微软雅黑" pitchFamily="34" charset="-122"/>
            </a:endParaRPr>
          </a:p>
          <a:p>
            <a:pPr lvl="0">
              <a:lnSpc>
                <a:spcPct val="150000"/>
              </a:lnSpc>
            </a:pPr>
            <a:r>
              <a:rPr lang="zh-CN" altLang="en-US" sz="700" dirty="0">
                <a:solidFill>
                  <a:schemeClr val="tx1">
                    <a:lumMod val="50000"/>
                    <a:lumOff val="50000"/>
                  </a:schemeClr>
                </a:solidFill>
                <a:latin typeface="微软雅黑" pitchFamily="34" charset="-122"/>
                <a:ea typeface="微软雅黑" pitchFamily="34" charset="-122"/>
              </a:rPr>
              <a:t>入简单文字概述这里。</a:t>
            </a:r>
            <a:endParaRPr lang="en-US" altLang="zh-CN" sz="700" dirty="0">
              <a:solidFill>
                <a:schemeClr val="tx1">
                  <a:lumMod val="50000"/>
                  <a:lumOff val="50000"/>
                </a:schemeClr>
              </a:solidFill>
              <a:latin typeface="微软雅黑" pitchFamily="34" charset="-122"/>
              <a:ea typeface="微软雅黑" pitchFamily="34" charset="-122"/>
            </a:endParaRPr>
          </a:p>
        </p:txBody>
      </p:sp>
      <p:sp>
        <p:nvSpPr>
          <p:cNvPr id="73" name="TextBox 72"/>
          <p:cNvSpPr txBox="1"/>
          <p:nvPr/>
        </p:nvSpPr>
        <p:spPr>
          <a:xfrm>
            <a:off x="6121086" y="3852048"/>
            <a:ext cx="984885" cy="238527"/>
          </a:xfrm>
          <a:prstGeom prst="rect">
            <a:avLst/>
          </a:prstGeom>
          <a:noFill/>
        </p:spPr>
        <p:txBody>
          <a:bodyPr wrap="none" lIns="68580" tIns="34290" rIns="68580" bIns="34290" rtlCol="0">
            <a:spAutoFit/>
          </a:bodyPr>
          <a:lstStyle/>
          <a:p>
            <a:r>
              <a:rPr lang="zh-CN" altLang="en-US" sz="1100" dirty="0">
                <a:solidFill>
                  <a:schemeClr val="tx1">
                    <a:lumMod val="50000"/>
                    <a:lumOff val="50000"/>
                  </a:schemeClr>
                </a:solidFill>
                <a:latin typeface="微软雅黑" pitchFamily="34" charset="-122"/>
                <a:ea typeface="微软雅黑" pitchFamily="34" charset="-122"/>
              </a:rPr>
              <a:t>增加文本标题</a:t>
            </a:r>
          </a:p>
        </p:txBody>
      </p:sp>
      <p:sp>
        <p:nvSpPr>
          <p:cNvPr id="74" name="TextBox 73"/>
          <p:cNvSpPr txBox="1"/>
          <p:nvPr/>
        </p:nvSpPr>
        <p:spPr>
          <a:xfrm>
            <a:off x="6121085" y="4013105"/>
            <a:ext cx="1688728" cy="392415"/>
          </a:xfrm>
          <a:prstGeom prst="rect">
            <a:avLst/>
          </a:prstGeom>
          <a:noFill/>
        </p:spPr>
        <p:txBody>
          <a:bodyPr wrap="square" lIns="68580" tIns="34290" rIns="68580" bIns="34290" rtlCol="0">
            <a:spAutoFit/>
          </a:bodyPr>
          <a:lstStyle/>
          <a:p>
            <a:pPr lvl="0">
              <a:lnSpc>
                <a:spcPct val="150000"/>
              </a:lnSpc>
            </a:pPr>
            <a:r>
              <a:rPr lang="zh-CN" altLang="en-US" sz="700" dirty="0">
                <a:solidFill>
                  <a:schemeClr val="tx1">
                    <a:lumMod val="50000"/>
                    <a:lumOff val="50000"/>
                  </a:schemeClr>
                </a:solidFill>
                <a:latin typeface="微软雅黑" pitchFamily="34" charset="-122"/>
                <a:ea typeface="微软雅黑" pitchFamily="34" charset="-122"/>
              </a:rPr>
              <a:t>这里输入简单的文字概述这里输</a:t>
            </a:r>
            <a:endParaRPr lang="en-US" altLang="zh-CN" sz="700" dirty="0">
              <a:solidFill>
                <a:schemeClr val="tx1">
                  <a:lumMod val="50000"/>
                  <a:lumOff val="50000"/>
                </a:schemeClr>
              </a:solidFill>
              <a:latin typeface="微软雅黑" pitchFamily="34" charset="-122"/>
              <a:ea typeface="微软雅黑" pitchFamily="34" charset="-122"/>
            </a:endParaRPr>
          </a:p>
          <a:p>
            <a:pPr lvl="0">
              <a:lnSpc>
                <a:spcPct val="150000"/>
              </a:lnSpc>
            </a:pPr>
            <a:r>
              <a:rPr lang="zh-CN" altLang="en-US" sz="700" dirty="0">
                <a:solidFill>
                  <a:schemeClr val="tx1">
                    <a:lumMod val="50000"/>
                    <a:lumOff val="50000"/>
                  </a:schemeClr>
                </a:solidFill>
                <a:latin typeface="微软雅黑" pitchFamily="34" charset="-122"/>
                <a:ea typeface="微软雅黑" pitchFamily="34" charset="-122"/>
              </a:rPr>
              <a:t>入简单文字概述这里。</a:t>
            </a:r>
            <a:endParaRPr lang="en-US" altLang="zh-CN" sz="7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68314741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0">
        <p15:prstTrans prst="crush"/>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750"/>
                                        <p:tgtEl>
                                          <p:spTgt spid="29"/>
                                        </p:tgtEl>
                                      </p:cBhvr>
                                    </p:animEffect>
                                    <p:anim calcmode="lin" valueType="num">
                                      <p:cBhvr>
                                        <p:cTn id="8" dur="750" fill="hold"/>
                                        <p:tgtEl>
                                          <p:spTgt spid="29"/>
                                        </p:tgtEl>
                                        <p:attrNameLst>
                                          <p:attrName>ppt_x</p:attrName>
                                        </p:attrNameLst>
                                      </p:cBhvr>
                                      <p:tavLst>
                                        <p:tav tm="0">
                                          <p:val>
                                            <p:strVal val="#ppt_x"/>
                                          </p:val>
                                        </p:tav>
                                        <p:tav tm="100000">
                                          <p:val>
                                            <p:strVal val="#ppt_x"/>
                                          </p:val>
                                        </p:tav>
                                      </p:tavLst>
                                    </p:anim>
                                    <p:anim calcmode="lin" valueType="num">
                                      <p:cBhvr>
                                        <p:cTn id="9" dur="750" fill="hold"/>
                                        <p:tgtEl>
                                          <p:spTgt spid="29"/>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8"/>
                                        </p:tgtEl>
                                        <p:attrNameLst>
                                          <p:attrName>style.visibility</p:attrName>
                                        </p:attrNameLst>
                                      </p:cBhvr>
                                      <p:to>
                                        <p:strVal val="visible"/>
                                      </p:to>
                                    </p:set>
                                    <p:animEffect transition="in" filter="fade">
                                      <p:cBhvr>
                                        <p:cTn id="12" dur="750"/>
                                        <p:tgtEl>
                                          <p:spTgt spid="28"/>
                                        </p:tgtEl>
                                      </p:cBhvr>
                                    </p:animEffect>
                                    <p:anim calcmode="lin" valueType="num">
                                      <p:cBhvr>
                                        <p:cTn id="13" dur="750" fill="hold"/>
                                        <p:tgtEl>
                                          <p:spTgt spid="28"/>
                                        </p:tgtEl>
                                        <p:attrNameLst>
                                          <p:attrName>ppt_x</p:attrName>
                                        </p:attrNameLst>
                                      </p:cBhvr>
                                      <p:tavLst>
                                        <p:tav tm="0">
                                          <p:val>
                                            <p:strVal val="#ppt_x"/>
                                          </p:val>
                                        </p:tav>
                                        <p:tav tm="100000">
                                          <p:val>
                                            <p:strVal val="#ppt_x"/>
                                          </p:val>
                                        </p:tav>
                                      </p:tavLst>
                                    </p:anim>
                                    <p:anim calcmode="lin" valueType="num">
                                      <p:cBhvr>
                                        <p:cTn id="14" dur="750" fill="hold"/>
                                        <p:tgtEl>
                                          <p:spTgt spid="28"/>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fade">
                                      <p:cBhvr>
                                        <p:cTn id="17" dur="750"/>
                                        <p:tgtEl>
                                          <p:spTgt spid="27"/>
                                        </p:tgtEl>
                                      </p:cBhvr>
                                    </p:animEffect>
                                    <p:anim calcmode="lin" valueType="num">
                                      <p:cBhvr>
                                        <p:cTn id="18" dur="750" fill="hold"/>
                                        <p:tgtEl>
                                          <p:spTgt spid="27"/>
                                        </p:tgtEl>
                                        <p:attrNameLst>
                                          <p:attrName>ppt_x</p:attrName>
                                        </p:attrNameLst>
                                      </p:cBhvr>
                                      <p:tavLst>
                                        <p:tav tm="0">
                                          <p:val>
                                            <p:strVal val="#ppt_x"/>
                                          </p:val>
                                        </p:tav>
                                        <p:tav tm="100000">
                                          <p:val>
                                            <p:strVal val="#ppt_x"/>
                                          </p:val>
                                        </p:tav>
                                      </p:tavLst>
                                    </p:anim>
                                    <p:anim calcmode="lin" valueType="num">
                                      <p:cBhvr>
                                        <p:cTn id="19" dur="750" fill="hold"/>
                                        <p:tgtEl>
                                          <p:spTgt spid="27"/>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26"/>
                                        </p:tgtEl>
                                        <p:attrNameLst>
                                          <p:attrName>style.visibility</p:attrName>
                                        </p:attrNameLst>
                                      </p:cBhvr>
                                      <p:to>
                                        <p:strVal val="visible"/>
                                      </p:to>
                                    </p:set>
                                    <p:animEffect transition="in" filter="fade">
                                      <p:cBhvr>
                                        <p:cTn id="22" dur="750"/>
                                        <p:tgtEl>
                                          <p:spTgt spid="26"/>
                                        </p:tgtEl>
                                      </p:cBhvr>
                                    </p:animEffect>
                                    <p:anim calcmode="lin" valueType="num">
                                      <p:cBhvr>
                                        <p:cTn id="23" dur="750" fill="hold"/>
                                        <p:tgtEl>
                                          <p:spTgt spid="26"/>
                                        </p:tgtEl>
                                        <p:attrNameLst>
                                          <p:attrName>ppt_x</p:attrName>
                                        </p:attrNameLst>
                                      </p:cBhvr>
                                      <p:tavLst>
                                        <p:tav tm="0">
                                          <p:val>
                                            <p:strVal val="#ppt_x"/>
                                          </p:val>
                                        </p:tav>
                                        <p:tav tm="100000">
                                          <p:val>
                                            <p:strVal val="#ppt_x"/>
                                          </p:val>
                                        </p:tav>
                                      </p:tavLst>
                                    </p:anim>
                                    <p:anim calcmode="lin" valueType="num">
                                      <p:cBhvr>
                                        <p:cTn id="24" dur="750" fill="hold"/>
                                        <p:tgtEl>
                                          <p:spTgt spid="26"/>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25"/>
                                        </p:tgtEl>
                                        <p:attrNameLst>
                                          <p:attrName>style.visibility</p:attrName>
                                        </p:attrNameLst>
                                      </p:cBhvr>
                                      <p:to>
                                        <p:strVal val="visible"/>
                                      </p:to>
                                    </p:set>
                                    <p:animEffect transition="in" filter="fade">
                                      <p:cBhvr>
                                        <p:cTn id="27" dur="750"/>
                                        <p:tgtEl>
                                          <p:spTgt spid="25"/>
                                        </p:tgtEl>
                                      </p:cBhvr>
                                    </p:animEffect>
                                    <p:anim calcmode="lin" valueType="num">
                                      <p:cBhvr>
                                        <p:cTn id="28" dur="750" fill="hold"/>
                                        <p:tgtEl>
                                          <p:spTgt spid="25"/>
                                        </p:tgtEl>
                                        <p:attrNameLst>
                                          <p:attrName>ppt_x</p:attrName>
                                        </p:attrNameLst>
                                      </p:cBhvr>
                                      <p:tavLst>
                                        <p:tav tm="0">
                                          <p:val>
                                            <p:strVal val="#ppt_x"/>
                                          </p:val>
                                        </p:tav>
                                        <p:tav tm="100000">
                                          <p:val>
                                            <p:strVal val="#ppt_x"/>
                                          </p:val>
                                        </p:tav>
                                      </p:tavLst>
                                    </p:anim>
                                    <p:anim calcmode="lin" valueType="num">
                                      <p:cBhvr>
                                        <p:cTn id="29" dur="750" fill="hold"/>
                                        <p:tgtEl>
                                          <p:spTgt spid="25"/>
                                        </p:tgtEl>
                                        <p:attrNameLst>
                                          <p:attrName>ppt_y</p:attrName>
                                        </p:attrNameLst>
                                      </p:cBhvr>
                                      <p:tavLst>
                                        <p:tav tm="0">
                                          <p:val>
                                            <p:strVal val="#ppt_y+.1"/>
                                          </p:val>
                                        </p:tav>
                                        <p:tav tm="100000">
                                          <p:val>
                                            <p:strVal val="#ppt_y"/>
                                          </p:val>
                                        </p:tav>
                                      </p:tavLst>
                                    </p:anim>
                                  </p:childTnLst>
                                </p:cTn>
                              </p:par>
                            </p:childTnLst>
                          </p:cTn>
                        </p:par>
                        <p:par>
                          <p:cTn id="30" fill="hold">
                            <p:stCondLst>
                              <p:cond delay="750"/>
                            </p:stCondLst>
                            <p:childTnLst>
                              <p:par>
                                <p:cTn id="31" presetID="22" presetClass="entr" presetSubtype="8" fill="hold" grpId="0" nodeType="after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wipe(left)">
                                      <p:cBhvr>
                                        <p:cTn id="33" dur="500"/>
                                        <p:tgtEl>
                                          <p:spTgt spid="6"/>
                                        </p:tgtEl>
                                      </p:cBhvr>
                                    </p:animEffect>
                                  </p:childTnLst>
                                </p:cTn>
                              </p:par>
                              <p:par>
                                <p:cTn id="34" presetID="22" presetClass="entr" presetSubtype="8" fill="hold" grpId="0" nodeType="with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wipe(left)">
                                      <p:cBhvr>
                                        <p:cTn id="36" dur="500"/>
                                        <p:tgtEl>
                                          <p:spTgt spid="7"/>
                                        </p:tgtEl>
                                      </p:cBhvr>
                                    </p:animEffect>
                                  </p:childTnLst>
                                </p:cTn>
                              </p:par>
                              <p:par>
                                <p:cTn id="37" presetID="22" presetClass="entr" presetSubtype="8" fill="hold" grpId="0" nodeType="withEffect">
                                  <p:stCondLst>
                                    <p:cond delay="0"/>
                                  </p:stCondLst>
                                  <p:childTnLst>
                                    <p:set>
                                      <p:cBhvr>
                                        <p:cTn id="38" dur="1" fill="hold">
                                          <p:stCondLst>
                                            <p:cond delay="0"/>
                                          </p:stCondLst>
                                        </p:cTn>
                                        <p:tgtEl>
                                          <p:spTgt spid="8"/>
                                        </p:tgtEl>
                                        <p:attrNameLst>
                                          <p:attrName>style.visibility</p:attrName>
                                        </p:attrNameLst>
                                      </p:cBhvr>
                                      <p:to>
                                        <p:strVal val="visible"/>
                                      </p:to>
                                    </p:set>
                                    <p:animEffect transition="in" filter="wipe(left)">
                                      <p:cBhvr>
                                        <p:cTn id="39" dur="500"/>
                                        <p:tgtEl>
                                          <p:spTgt spid="8"/>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wipe(left)">
                                      <p:cBhvr>
                                        <p:cTn id="42" dur="500"/>
                                        <p:tgtEl>
                                          <p:spTgt spid="9"/>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10"/>
                                        </p:tgtEl>
                                        <p:attrNameLst>
                                          <p:attrName>style.visibility</p:attrName>
                                        </p:attrNameLst>
                                      </p:cBhvr>
                                      <p:to>
                                        <p:strVal val="visible"/>
                                      </p:to>
                                    </p:set>
                                    <p:animEffect transition="in" filter="wipe(left)">
                                      <p:cBhvr>
                                        <p:cTn id="45" dur="500"/>
                                        <p:tgtEl>
                                          <p:spTgt spid="10"/>
                                        </p:tgtEl>
                                      </p:cBhvr>
                                    </p:animEffect>
                                  </p:childTnLst>
                                </p:cTn>
                              </p:par>
                              <p:par>
                                <p:cTn id="46" presetID="53" presetClass="entr" presetSubtype="16" fill="hold" grpId="0" nodeType="withEffect">
                                  <p:stCondLst>
                                    <p:cond delay="0"/>
                                  </p:stCondLst>
                                  <p:childTnLst>
                                    <p:set>
                                      <p:cBhvr>
                                        <p:cTn id="47" dur="1" fill="hold">
                                          <p:stCondLst>
                                            <p:cond delay="0"/>
                                          </p:stCondLst>
                                        </p:cTn>
                                        <p:tgtEl>
                                          <p:spTgt spid="16"/>
                                        </p:tgtEl>
                                        <p:attrNameLst>
                                          <p:attrName>style.visibility</p:attrName>
                                        </p:attrNameLst>
                                      </p:cBhvr>
                                      <p:to>
                                        <p:strVal val="visible"/>
                                      </p:to>
                                    </p:set>
                                    <p:anim calcmode="lin" valueType="num">
                                      <p:cBhvr>
                                        <p:cTn id="48" dur="500" fill="hold"/>
                                        <p:tgtEl>
                                          <p:spTgt spid="16"/>
                                        </p:tgtEl>
                                        <p:attrNameLst>
                                          <p:attrName>ppt_w</p:attrName>
                                        </p:attrNameLst>
                                      </p:cBhvr>
                                      <p:tavLst>
                                        <p:tav tm="0">
                                          <p:val>
                                            <p:fltVal val="0"/>
                                          </p:val>
                                        </p:tav>
                                        <p:tav tm="100000">
                                          <p:val>
                                            <p:strVal val="#ppt_w"/>
                                          </p:val>
                                        </p:tav>
                                      </p:tavLst>
                                    </p:anim>
                                    <p:anim calcmode="lin" valueType="num">
                                      <p:cBhvr>
                                        <p:cTn id="49" dur="500" fill="hold"/>
                                        <p:tgtEl>
                                          <p:spTgt spid="16"/>
                                        </p:tgtEl>
                                        <p:attrNameLst>
                                          <p:attrName>ppt_h</p:attrName>
                                        </p:attrNameLst>
                                      </p:cBhvr>
                                      <p:tavLst>
                                        <p:tav tm="0">
                                          <p:val>
                                            <p:fltVal val="0"/>
                                          </p:val>
                                        </p:tav>
                                        <p:tav tm="100000">
                                          <p:val>
                                            <p:strVal val="#ppt_h"/>
                                          </p:val>
                                        </p:tav>
                                      </p:tavLst>
                                    </p:anim>
                                    <p:animEffect transition="in" filter="fade">
                                      <p:cBhvr>
                                        <p:cTn id="50" dur="500"/>
                                        <p:tgtEl>
                                          <p:spTgt spid="16"/>
                                        </p:tgtEl>
                                      </p:cBhvr>
                                    </p:animEffect>
                                  </p:childTnLst>
                                </p:cTn>
                              </p:par>
                              <p:par>
                                <p:cTn id="51" presetID="53" presetClass="entr" presetSubtype="16" fill="hold" grpId="0" nodeType="withEffect">
                                  <p:stCondLst>
                                    <p:cond delay="0"/>
                                  </p:stCondLst>
                                  <p:childTnLst>
                                    <p:set>
                                      <p:cBhvr>
                                        <p:cTn id="52" dur="1" fill="hold">
                                          <p:stCondLst>
                                            <p:cond delay="0"/>
                                          </p:stCondLst>
                                        </p:cTn>
                                        <p:tgtEl>
                                          <p:spTgt spid="17"/>
                                        </p:tgtEl>
                                        <p:attrNameLst>
                                          <p:attrName>style.visibility</p:attrName>
                                        </p:attrNameLst>
                                      </p:cBhvr>
                                      <p:to>
                                        <p:strVal val="visible"/>
                                      </p:to>
                                    </p:set>
                                    <p:anim calcmode="lin" valueType="num">
                                      <p:cBhvr>
                                        <p:cTn id="53" dur="500" fill="hold"/>
                                        <p:tgtEl>
                                          <p:spTgt spid="17"/>
                                        </p:tgtEl>
                                        <p:attrNameLst>
                                          <p:attrName>ppt_w</p:attrName>
                                        </p:attrNameLst>
                                      </p:cBhvr>
                                      <p:tavLst>
                                        <p:tav tm="0">
                                          <p:val>
                                            <p:fltVal val="0"/>
                                          </p:val>
                                        </p:tav>
                                        <p:tav tm="100000">
                                          <p:val>
                                            <p:strVal val="#ppt_w"/>
                                          </p:val>
                                        </p:tav>
                                      </p:tavLst>
                                    </p:anim>
                                    <p:anim calcmode="lin" valueType="num">
                                      <p:cBhvr>
                                        <p:cTn id="54" dur="500" fill="hold"/>
                                        <p:tgtEl>
                                          <p:spTgt spid="17"/>
                                        </p:tgtEl>
                                        <p:attrNameLst>
                                          <p:attrName>ppt_h</p:attrName>
                                        </p:attrNameLst>
                                      </p:cBhvr>
                                      <p:tavLst>
                                        <p:tav tm="0">
                                          <p:val>
                                            <p:fltVal val="0"/>
                                          </p:val>
                                        </p:tav>
                                        <p:tav tm="100000">
                                          <p:val>
                                            <p:strVal val="#ppt_h"/>
                                          </p:val>
                                        </p:tav>
                                      </p:tavLst>
                                    </p:anim>
                                    <p:animEffect transition="in" filter="fade">
                                      <p:cBhvr>
                                        <p:cTn id="55" dur="500"/>
                                        <p:tgtEl>
                                          <p:spTgt spid="17"/>
                                        </p:tgtEl>
                                      </p:cBhvr>
                                    </p:animEffect>
                                  </p:childTnLst>
                                </p:cTn>
                              </p:par>
                              <p:par>
                                <p:cTn id="56" presetID="53" presetClass="entr" presetSubtype="16" fill="hold" grpId="0" nodeType="withEffect">
                                  <p:stCondLst>
                                    <p:cond delay="0"/>
                                  </p:stCondLst>
                                  <p:childTnLst>
                                    <p:set>
                                      <p:cBhvr>
                                        <p:cTn id="57" dur="1" fill="hold">
                                          <p:stCondLst>
                                            <p:cond delay="0"/>
                                          </p:stCondLst>
                                        </p:cTn>
                                        <p:tgtEl>
                                          <p:spTgt spid="18"/>
                                        </p:tgtEl>
                                        <p:attrNameLst>
                                          <p:attrName>style.visibility</p:attrName>
                                        </p:attrNameLst>
                                      </p:cBhvr>
                                      <p:to>
                                        <p:strVal val="visible"/>
                                      </p:to>
                                    </p:set>
                                    <p:anim calcmode="lin" valueType="num">
                                      <p:cBhvr>
                                        <p:cTn id="58" dur="500" fill="hold"/>
                                        <p:tgtEl>
                                          <p:spTgt spid="18"/>
                                        </p:tgtEl>
                                        <p:attrNameLst>
                                          <p:attrName>ppt_w</p:attrName>
                                        </p:attrNameLst>
                                      </p:cBhvr>
                                      <p:tavLst>
                                        <p:tav tm="0">
                                          <p:val>
                                            <p:fltVal val="0"/>
                                          </p:val>
                                        </p:tav>
                                        <p:tav tm="100000">
                                          <p:val>
                                            <p:strVal val="#ppt_w"/>
                                          </p:val>
                                        </p:tav>
                                      </p:tavLst>
                                    </p:anim>
                                    <p:anim calcmode="lin" valueType="num">
                                      <p:cBhvr>
                                        <p:cTn id="59" dur="500" fill="hold"/>
                                        <p:tgtEl>
                                          <p:spTgt spid="18"/>
                                        </p:tgtEl>
                                        <p:attrNameLst>
                                          <p:attrName>ppt_h</p:attrName>
                                        </p:attrNameLst>
                                      </p:cBhvr>
                                      <p:tavLst>
                                        <p:tav tm="0">
                                          <p:val>
                                            <p:fltVal val="0"/>
                                          </p:val>
                                        </p:tav>
                                        <p:tav tm="100000">
                                          <p:val>
                                            <p:strVal val="#ppt_h"/>
                                          </p:val>
                                        </p:tav>
                                      </p:tavLst>
                                    </p:anim>
                                    <p:animEffect transition="in" filter="fade">
                                      <p:cBhvr>
                                        <p:cTn id="60" dur="500"/>
                                        <p:tgtEl>
                                          <p:spTgt spid="18"/>
                                        </p:tgtEl>
                                      </p:cBhvr>
                                    </p:animEffect>
                                  </p:childTnLst>
                                </p:cTn>
                              </p:par>
                              <p:par>
                                <p:cTn id="61" presetID="53" presetClass="entr" presetSubtype="16" fill="hold" grpId="0" nodeType="withEffect">
                                  <p:stCondLst>
                                    <p:cond delay="0"/>
                                  </p:stCondLst>
                                  <p:childTnLst>
                                    <p:set>
                                      <p:cBhvr>
                                        <p:cTn id="62" dur="1" fill="hold">
                                          <p:stCondLst>
                                            <p:cond delay="0"/>
                                          </p:stCondLst>
                                        </p:cTn>
                                        <p:tgtEl>
                                          <p:spTgt spid="19"/>
                                        </p:tgtEl>
                                        <p:attrNameLst>
                                          <p:attrName>style.visibility</p:attrName>
                                        </p:attrNameLst>
                                      </p:cBhvr>
                                      <p:to>
                                        <p:strVal val="visible"/>
                                      </p:to>
                                    </p:set>
                                    <p:anim calcmode="lin" valueType="num">
                                      <p:cBhvr>
                                        <p:cTn id="63" dur="500" fill="hold"/>
                                        <p:tgtEl>
                                          <p:spTgt spid="19"/>
                                        </p:tgtEl>
                                        <p:attrNameLst>
                                          <p:attrName>ppt_w</p:attrName>
                                        </p:attrNameLst>
                                      </p:cBhvr>
                                      <p:tavLst>
                                        <p:tav tm="0">
                                          <p:val>
                                            <p:fltVal val="0"/>
                                          </p:val>
                                        </p:tav>
                                        <p:tav tm="100000">
                                          <p:val>
                                            <p:strVal val="#ppt_w"/>
                                          </p:val>
                                        </p:tav>
                                      </p:tavLst>
                                    </p:anim>
                                    <p:anim calcmode="lin" valueType="num">
                                      <p:cBhvr>
                                        <p:cTn id="64" dur="500" fill="hold"/>
                                        <p:tgtEl>
                                          <p:spTgt spid="19"/>
                                        </p:tgtEl>
                                        <p:attrNameLst>
                                          <p:attrName>ppt_h</p:attrName>
                                        </p:attrNameLst>
                                      </p:cBhvr>
                                      <p:tavLst>
                                        <p:tav tm="0">
                                          <p:val>
                                            <p:fltVal val="0"/>
                                          </p:val>
                                        </p:tav>
                                        <p:tav tm="100000">
                                          <p:val>
                                            <p:strVal val="#ppt_h"/>
                                          </p:val>
                                        </p:tav>
                                      </p:tavLst>
                                    </p:anim>
                                    <p:animEffect transition="in" filter="fade">
                                      <p:cBhvr>
                                        <p:cTn id="65" dur="500"/>
                                        <p:tgtEl>
                                          <p:spTgt spid="19"/>
                                        </p:tgtEl>
                                      </p:cBhvr>
                                    </p:animEffect>
                                  </p:childTnLst>
                                </p:cTn>
                              </p:par>
                              <p:par>
                                <p:cTn id="66" presetID="53" presetClass="entr" presetSubtype="16" fill="hold" grpId="0" nodeType="withEffect">
                                  <p:stCondLst>
                                    <p:cond delay="0"/>
                                  </p:stCondLst>
                                  <p:childTnLst>
                                    <p:set>
                                      <p:cBhvr>
                                        <p:cTn id="67" dur="1" fill="hold">
                                          <p:stCondLst>
                                            <p:cond delay="0"/>
                                          </p:stCondLst>
                                        </p:cTn>
                                        <p:tgtEl>
                                          <p:spTgt spid="20"/>
                                        </p:tgtEl>
                                        <p:attrNameLst>
                                          <p:attrName>style.visibility</p:attrName>
                                        </p:attrNameLst>
                                      </p:cBhvr>
                                      <p:to>
                                        <p:strVal val="visible"/>
                                      </p:to>
                                    </p:set>
                                    <p:anim calcmode="lin" valueType="num">
                                      <p:cBhvr>
                                        <p:cTn id="68" dur="500" fill="hold"/>
                                        <p:tgtEl>
                                          <p:spTgt spid="20"/>
                                        </p:tgtEl>
                                        <p:attrNameLst>
                                          <p:attrName>ppt_w</p:attrName>
                                        </p:attrNameLst>
                                      </p:cBhvr>
                                      <p:tavLst>
                                        <p:tav tm="0">
                                          <p:val>
                                            <p:fltVal val="0"/>
                                          </p:val>
                                        </p:tav>
                                        <p:tav tm="100000">
                                          <p:val>
                                            <p:strVal val="#ppt_w"/>
                                          </p:val>
                                        </p:tav>
                                      </p:tavLst>
                                    </p:anim>
                                    <p:anim calcmode="lin" valueType="num">
                                      <p:cBhvr>
                                        <p:cTn id="69" dur="500" fill="hold"/>
                                        <p:tgtEl>
                                          <p:spTgt spid="20"/>
                                        </p:tgtEl>
                                        <p:attrNameLst>
                                          <p:attrName>ppt_h</p:attrName>
                                        </p:attrNameLst>
                                      </p:cBhvr>
                                      <p:tavLst>
                                        <p:tav tm="0">
                                          <p:val>
                                            <p:fltVal val="0"/>
                                          </p:val>
                                        </p:tav>
                                        <p:tav tm="100000">
                                          <p:val>
                                            <p:strVal val="#ppt_h"/>
                                          </p:val>
                                        </p:tav>
                                      </p:tavLst>
                                    </p:anim>
                                    <p:animEffect transition="in" filter="fade">
                                      <p:cBhvr>
                                        <p:cTn id="70" dur="500"/>
                                        <p:tgtEl>
                                          <p:spTgt spid="20"/>
                                        </p:tgtEl>
                                      </p:cBhvr>
                                    </p:animEffect>
                                  </p:childTnLst>
                                </p:cTn>
                              </p:par>
                            </p:childTnLst>
                          </p:cTn>
                        </p:par>
                        <p:par>
                          <p:cTn id="71" fill="hold">
                            <p:stCondLst>
                              <p:cond delay="1250"/>
                            </p:stCondLst>
                            <p:childTnLst>
                              <p:par>
                                <p:cTn id="72" presetID="10" presetClass="entr" presetSubtype="0" fill="hold" nodeType="afterEffect">
                                  <p:stCondLst>
                                    <p:cond delay="0"/>
                                  </p:stCondLst>
                                  <p:childTnLst>
                                    <p:set>
                                      <p:cBhvr>
                                        <p:cTn id="73" dur="1" fill="hold">
                                          <p:stCondLst>
                                            <p:cond delay="0"/>
                                          </p:stCondLst>
                                        </p:cTn>
                                        <p:tgtEl>
                                          <p:spTgt spid="39"/>
                                        </p:tgtEl>
                                        <p:attrNameLst>
                                          <p:attrName>style.visibility</p:attrName>
                                        </p:attrNameLst>
                                      </p:cBhvr>
                                      <p:to>
                                        <p:strVal val="visible"/>
                                      </p:to>
                                    </p:set>
                                    <p:animEffect transition="in" filter="fade">
                                      <p:cBhvr>
                                        <p:cTn id="74" dur="500"/>
                                        <p:tgtEl>
                                          <p:spTgt spid="39"/>
                                        </p:tgtEl>
                                      </p:cBhvr>
                                    </p:animEffect>
                                  </p:childTnLst>
                                </p:cTn>
                              </p:par>
                              <p:par>
                                <p:cTn id="75" presetID="10" presetClass="entr" presetSubtype="0" fill="hold" nodeType="withEffect">
                                  <p:stCondLst>
                                    <p:cond delay="0"/>
                                  </p:stCondLst>
                                  <p:childTnLst>
                                    <p:set>
                                      <p:cBhvr>
                                        <p:cTn id="76" dur="1" fill="hold">
                                          <p:stCondLst>
                                            <p:cond delay="0"/>
                                          </p:stCondLst>
                                        </p:cTn>
                                        <p:tgtEl>
                                          <p:spTgt spid="48"/>
                                        </p:tgtEl>
                                        <p:attrNameLst>
                                          <p:attrName>style.visibility</p:attrName>
                                        </p:attrNameLst>
                                      </p:cBhvr>
                                      <p:to>
                                        <p:strVal val="visible"/>
                                      </p:to>
                                    </p:set>
                                    <p:animEffect transition="in" filter="fade">
                                      <p:cBhvr>
                                        <p:cTn id="77" dur="500"/>
                                        <p:tgtEl>
                                          <p:spTgt spid="48"/>
                                        </p:tgtEl>
                                      </p:cBhvr>
                                    </p:animEffect>
                                  </p:childTnLst>
                                </p:cTn>
                              </p:par>
                              <p:par>
                                <p:cTn id="78" presetID="10" presetClass="entr" presetSubtype="0" fill="hold" nodeType="withEffect">
                                  <p:stCondLst>
                                    <p:cond delay="0"/>
                                  </p:stCondLst>
                                  <p:childTnLst>
                                    <p:set>
                                      <p:cBhvr>
                                        <p:cTn id="79" dur="1" fill="hold">
                                          <p:stCondLst>
                                            <p:cond delay="0"/>
                                          </p:stCondLst>
                                        </p:cTn>
                                        <p:tgtEl>
                                          <p:spTgt spid="43"/>
                                        </p:tgtEl>
                                        <p:attrNameLst>
                                          <p:attrName>style.visibility</p:attrName>
                                        </p:attrNameLst>
                                      </p:cBhvr>
                                      <p:to>
                                        <p:strVal val="visible"/>
                                      </p:to>
                                    </p:set>
                                    <p:animEffect transition="in" filter="fade">
                                      <p:cBhvr>
                                        <p:cTn id="80" dur="500"/>
                                        <p:tgtEl>
                                          <p:spTgt spid="43"/>
                                        </p:tgtEl>
                                      </p:cBhvr>
                                    </p:animEffect>
                                  </p:childTnLst>
                                </p:cTn>
                              </p:par>
                              <p:par>
                                <p:cTn id="81" presetID="10" presetClass="entr" presetSubtype="0" fill="hold" grpId="0" nodeType="withEffect">
                                  <p:stCondLst>
                                    <p:cond delay="0"/>
                                  </p:stCondLst>
                                  <p:childTnLst>
                                    <p:set>
                                      <p:cBhvr>
                                        <p:cTn id="82" dur="1" fill="hold">
                                          <p:stCondLst>
                                            <p:cond delay="0"/>
                                          </p:stCondLst>
                                        </p:cTn>
                                        <p:tgtEl>
                                          <p:spTgt spid="52"/>
                                        </p:tgtEl>
                                        <p:attrNameLst>
                                          <p:attrName>style.visibility</p:attrName>
                                        </p:attrNameLst>
                                      </p:cBhvr>
                                      <p:to>
                                        <p:strVal val="visible"/>
                                      </p:to>
                                    </p:set>
                                    <p:animEffect transition="in" filter="fade">
                                      <p:cBhvr>
                                        <p:cTn id="83" dur="500"/>
                                        <p:tgtEl>
                                          <p:spTgt spid="52"/>
                                        </p:tgtEl>
                                      </p:cBhvr>
                                    </p:animEffect>
                                  </p:childTnLst>
                                </p:cTn>
                              </p:par>
                              <p:par>
                                <p:cTn id="84" presetID="10" presetClass="entr" presetSubtype="0" fill="hold" nodeType="withEffect">
                                  <p:stCondLst>
                                    <p:cond delay="0"/>
                                  </p:stCondLst>
                                  <p:childTnLst>
                                    <p:set>
                                      <p:cBhvr>
                                        <p:cTn id="85" dur="1" fill="hold">
                                          <p:stCondLst>
                                            <p:cond delay="0"/>
                                          </p:stCondLst>
                                        </p:cTn>
                                        <p:tgtEl>
                                          <p:spTgt spid="53"/>
                                        </p:tgtEl>
                                        <p:attrNameLst>
                                          <p:attrName>style.visibility</p:attrName>
                                        </p:attrNameLst>
                                      </p:cBhvr>
                                      <p:to>
                                        <p:strVal val="visible"/>
                                      </p:to>
                                    </p:set>
                                    <p:animEffect transition="in" filter="fade">
                                      <p:cBhvr>
                                        <p:cTn id="86" dur="500"/>
                                        <p:tgtEl>
                                          <p:spTgt spid="53"/>
                                        </p:tgtEl>
                                      </p:cBhvr>
                                    </p:animEffect>
                                  </p:childTnLst>
                                </p:cTn>
                              </p:par>
                            </p:childTnLst>
                          </p:cTn>
                        </p:par>
                        <p:par>
                          <p:cTn id="87" fill="hold">
                            <p:stCondLst>
                              <p:cond delay="1750"/>
                            </p:stCondLst>
                            <p:childTnLst>
                              <p:par>
                                <p:cTn id="88" presetID="10" presetClass="entr" presetSubtype="0" fill="hold" grpId="0" nodeType="afterEffect">
                                  <p:stCondLst>
                                    <p:cond delay="0"/>
                                  </p:stCondLst>
                                  <p:childTnLst>
                                    <p:set>
                                      <p:cBhvr>
                                        <p:cTn id="89" dur="1" fill="hold">
                                          <p:stCondLst>
                                            <p:cond delay="0"/>
                                          </p:stCondLst>
                                        </p:cTn>
                                        <p:tgtEl>
                                          <p:spTgt spid="38"/>
                                        </p:tgtEl>
                                        <p:attrNameLst>
                                          <p:attrName>style.visibility</p:attrName>
                                        </p:attrNameLst>
                                      </p:cBhvr>
                                      <p:to>
                                        <p:strVal val="visible"/>
                                      </p:to>
                                    </p:set>
                                    <p:animEffect transition="in" filter="fade">
                                      <p:cBhvr>
                                        <p:cTn id="90" dur="500"/>
                                        <p:tgtEl>
                                          <p:spTgt spid="38"/>
                                        </p:tgtEl>
                                      </p:cBhvr>
                                    </p:animEffect>
                                  </p:childTnLst>
                                </p:cTn>
                              </p:par>
                              <p:par>
                                <p:cTn id="91" presetID="10" presetClass="entr" presetSubtype="0" fill="hold" grpId="0" nodeType="withEffect">
                                  <p:stCondLst>
                                    <p:cond delay="0"/>
                                  </p:stCondLst>
                                  <p:childTnLst>
                                    <p:set>
                                      <p:cBhvr>
                                        <p:cTn id="92" dur="1" fill="hold">
                                          <p:stCondLst>
                                            <p:cond delay="0"/>
                                          </p:stCondLst>
                                        </p:cTn>
                                        <p:tgtEl>
                                          <p:spTgt spid="37"/>
                                        </p:tgtEl>
                                        <p:attrNameLst>
                                          <p:attrName>style.visibility</p:attrName>
                                        </p:attrNameLst>
                                      </p:cBhvr>
                                      <p:to>
                                        <p:strVal val="visible"/>
                                      </p:to>
                                    </p:set>
                                    <p:animEffect transition="in" filter="fade">
                                      <p:cBhvr>
                                        <p:cTn id="93" dur="500"/>
                                        <p:tgtEl>
                                          <p:spTgt spid="37"/>
                                        </p:tgtEl>
                                      </p:cBhvr>
                                    </p:animEffect>
                                  </p:childTnLst>
                                </p:cTn>
                              </p:par>
                              <p:par>
                                <p:cTn id="94" presetID="10" presetClass="entr" presetSubtype="0" fill="hold" grpId="0" nodeType="withEffect">
                                  <p:stCondLst>
                                    <p:cond delay="0"/>
                                  </p:stCondLst>
                                  <p:childTnLst>
                                    <p:set>
                                      <p:cBhvr>
                                        <p:cTn id="95" dur="1" fill="hold">
                                          <p:stCondLst>
                                            <p:cond delay="0"/>
                                          </p:stCondLst>
                                        </p:cTn>
                                        <p:tgtEl>
                                          <p:spTgt spid="36"/>
                                        </p:tgtEl>
                                        <p:attrNameLst>
                                          <p:attrName>style.visibility</p:attrName>
                                        </p:attrNameLst>
                                      </p:cBhvr>
                                      <p:to>
                                        <p:strVal val="visible"/>
                                      </p:to>
                                    </p:set>
                                    <p:animEffect transition="in" filter="fade">
                                      <p:cBhvr>
                                        <p:cTn id="96" dur="500"/>
                                        <p:tgtEl>
                                          <p:spTgt spid="36"/>
                                        </p:tgtEl>
                                      </p:cBhvr>
                                    </p:animEffect>
                                  </p:childTnLst>
                                </p:cTn>
                              </p:par>
                              <p:par>
                                <p:cTn id="97" presetID="10" presetClass="entr" presetSubtype="0" fill="hold" grpId="0" nodeType="withEffect">
                                  <p:stCondLst>
                                    <p:cond delay="0"/>
                                  </p:stCondLst>
                                  <p:childTnLst>
                                    <p:set>
                                      <p:cBhvr>
                                        <p:cTn id="98" dur="1" fill="hold">
                                          <p:stCondLst>
                                            <p:cond delay="0"/>
                                          </p:stCondLst>
                                        </p:cTn>
                                        <p:tgtEl>
                                          <p:spTgt spid="35"/>
                                        </p:tgtEl>
                                        <p:attrNameLst>
                                          <p:attrName>style.visibility</p:attrName>
                                        </p:attrNameLst>
                                      </p:cBhvr>
                                      <p:to>
                                        <p:strVal val="visible"/>
                                      </p:to>
                                    </p:set>
                                    <p:animEffect transition="in" filter="fade">
                                      <p:cBhvr>
                                        <p:cTn id="99" dur="500"/>
                                        <p:tgtEl>
                                          <p:spTgt spid="35"/>
                                        </p:tgtEl>
                                      </p:cBhvr>
                                    </p:animEffect>
                                  </p:childTnLst>
                                </p:cTn>
                              </p:par>
                              <p:par>
                                <p:cTn id="100" presetID="10" presetClass="entr" presetSubtype="0" fill="hold" grpId="0" nodeType="withEffect">
                                  <p:stCondLst>
                                    <p:cond delay="0"/>
                                  </p:stCondLst>
                                  <p:childTnLst>
                                    <p:set>
                                      <p:cBhvr>
                                        <p:cTn id="101" dur="1" fill="hold">
                                          <p:stCondLst>
                                            <p:cond delay="0"/>
                                          </p:stCondLst>
                                        </p:cTn>
                                        <p:tgtEl>
                                          <p:spTgt spid="34"/>
                                        </p:tgtEl>
                                        <p:attrNameLst>
                                          <p:attrName>style.visibility</p:attrName>
                                        </p:attrNameLst>
                                      </p:cBhvr>
                                      <p:to>
                                        <p:strVal val="visible"/>
                                      </p:to>
                                    </p:set>
                                    <p:animEffect transition="in" filter="fade">
                                      <p:cBhvr>
                                        <p:cTn id="102" dur="500"/>
                                        <p:tgtEl>
                                          <p:spTgt spid="34"/>
                                        </p:tgtEl>
                                      </p:cBhvr>
                                    </p:animEffect>
                                  </p:childTnLst>
                                </p:cTn>
                              </p:par>
                              <p:par>
                                <p:cTn id="103" presetID="22" presetClass="entr" presetSubtype="8" fill="hold" nodeType="withEffect">
                                  <p:stCondLst>
                                    <p:cond delay="0"/>
                                  </p:stCondLst>
                                  <p:childTnLst>
                                    <p:set>
                                      <p:cBhvr>
                                        <p:cTn id="104" dur="1" fill="hold">
                                          <p:stCondLst>
                                            <p:cond delay="0"/>
                                          </p:stCondLst>
                                        </p:cTn>
                                        <p:tgtEl>
                                          <p:spTgt spid="60"/>
                                        </p:tgtEl>
                                        <p:attrNameLst>
                                          <p:attrName>style.visibility</p:attrName>
                                        </p:attrNameLst>
                                      </p:cBhvr>
                                      <p:to>
                                        <p:strVal val="visible"/>
                                      </p:to>
                                    </p:set>
                                    <p:animEffect transition="in" filter="wipe(left)">
                                      <p:cBhvr>
                                        <p:cTn id="105" dur="500"/>
                                        <p:tgtEl>
                                          <p:spTgt spid="60"/>
                                        </p:tgtEl>
                                      </p:cBhvr>
                                    </p:animEffect>
                                  </p:childTnLst>
                                </p:cTn>
                              </p:par>
                            </p:childTnLst>
                          </p:cTn>
                        </p:par>
                        <p:par>
                          <p:cTn id="106" fill="hold">
                            <p:stCondLst>
                              <p:cond delay="2250"/>
                            </p:stCondLst>
                            <p:childTnLst>
                              <p:par>
                                <p:cTn id="107" presetID="10" presetClass="entr" presetSubtype="0" fill="hold" grpId="0" nodeType="afterEffect">
                                  <p:stCondLst>
                                    <p:cond delay="0"/>
                                  </p:stCondLst>
                                  <p:childTnLst>
                                    <p:set>
                                      <p:cBhvr>
                                        <p:cTn id="108" dur="1" fill="hold">
                                          <p:stCondLst>
                                            <p:cond delay="0"/>
                                          </p:stCondLst>
                                        </p:cTn>
                                        <p:tgtEl>
                                          <p:spTgt spid="65"/>
                                        </p:tgtEl>
                                        <p:attrNameLst>
                                          <p:attrName>style.visibility</p:attrName>
                                        </p:attrNameLst>
                                      </p:cBhvr>
                                      <p:to>
                                        <p:strVal val="visible"/>
                                      </p:to>
                                    </p:set>
                                    <p:animEffect transition="in" filter="fade">
                                      <p:cBhvr>
                                        <p:cTn id="109" dur="500"/>
                                        <p:tgtEl>
                                          <p:spTgt spid="65"/>
                                        </p:tgtEl>
                                      </p:cBhvr>
                                    </p:animEffect>
                                  </p:childTnLst>
                                </p:cTn>
                              </p:par>
                              <p:par>
                                <p:cTn id="110" presetID="10" presetClass="entr" presetSubtype="0" fill="hold" grpId="0" nodeType="withEffect">
                                  <p:stCondLst>
                                    <p:cond delay="0"/>
                                  </p:stCondLst>
                                  <p:childTnLst>
                                    <p:set>
                                      <p:cBhvr>
                                        <p:cTn id="111" dur="1" fill="hold">
                                          <p:stCondLst>
                                            <p:cond delay="0"/>
                                          </p:stCondLst>
                                        </p:cTn>
                                        <p:tgtEl>
                                          <p:spTgt spid="66"/>
                                        </p:tgtEl>
                                        <p:attrNameLst>
                                          <p:attrName>style.visibility</p:attrName>
                                        </p:attrNameLst>
                                      </p:cBhvr>
                                      <p:to>
                                        <p:strVal val="visible"/>
                                      </p:to>
                                    </p:set>
                                    <p:animEffect transition="in" filter="fade">
                                      <p:cBhvr>
                                        <p:cTn id="112" dur="500"/>
                                        <p:tgtEl>
                                          <p:spTgt spid="66"/>
                                        </p:tgtEl>
                                      </p:cBhvr>
                                    </p:animEffect>
                                  </p:childTnLst>
                                </p:cTn>
                              </p:par>
                              <p:par>
                                <p:cTn id="113" presetID="22" presetClass="entr" presetSubtype="8" fill="hold" nodeType="withEffect">
                                  <p:stCondLst>
                                    <p:cond delay="0"/>
                                  </p:stCondLst>
                                  <p:childTnLst>
                                    <p:set>
                                      <p:cBhvr>
                                        <p:cTn id="114" dur="1" fill="hold">
                                          <p:stCondLst>
                                            <p:cond delay="0"/>
                                          </p:stCondLst>
                                        </p:cTn>
                                        <p:tgtEl>
                                          <p:spTgt spid="61"/>
                                        </p:tgtEl>
                                        <p:attrNameLst>
                                          <p:attrName>style.visibility</p:attrName>
                                        </p:attrNameLst>
                                      </p:cBhvr>
                                      <p:to>
                                        <p:strVal val="visible"/>
                                      </p:to>
                                    </p:set>
                                    <p:animEffect transition="in" filter="wipe(left)">
                                      <p:cBhvr>
                                        <p:cTn id="115" dur="500"/>
                                        <p:tgtEl>
                                          <p:spTgt spid="61"/>
                                        </p:tgtEl>
                                      </p:cBhvr>
                                    </p:animEffect>
                                  </p:childTnLst>
                                </p:cTn>
                              </p:par>
                            </p:childTnLst>
                          </p:cTn>
                        </p:par>
                        <p:par>
                          <p:cTn id="116" fill="hold">
                            <p:stCondLst>
                              <p:cond delay="2750"/>
                            </p:stCondLst>
                            <p:childTnLst>
                              <p:par>
                                <p:cTn id="117" presetID="10" presetClass="entr" presetSubtype="0" fill="hold" grpId="0" nodeType="afterEffect">
                                  <p:stCondLst>
                                    <p:cond delay="0"/>
                                  </p:stCondLst>
                                  <p:childTnLst>
                                    <p:set>
                                      <p:cBhvr>
                                        <p:cTn id="118" dur="1" fill="hold">
                                          <p:stCondLst>
                                            <p:cond delay="0"/>
                                          </p:stCondLst>
                                        </p:cTn>
                                        <p:tgtEl>
                                          <p:spTgt spid="67"/>
                                        </p:tgtEl>
                                        <p:attrNameLst>
                                          <p:attrName>style.visibility</p:attrName>
                                        </p:attrNameLst>
                                      </p:cBhvr>
                                      <p:to>
                                        <p:strVal val="visible"/>
                                      </p:to>
                                    </p:set>
                                    <p:animEffect transition="in" filter="fade">
                                      <p:cBhvr>
                                        <p:cTn id="119" dur="500"/>
                                        <p:tgtEl>
                                          <p:spTgt spid="67"/>
                                        </p:tgtEl>
                                      </p:cBhvr>
                                    </p:animEffect>
                                  </p:childTnLst>
                                </p:cTn>
                              </p:par>
                              <p:par>
                                <p:cTn id="120" presetID="10" presetClass="entr" presetSubtype="0" fill="hold" grpId="0" nodeType="withEffect">
                                  <p:stCondLst>
                                    <p:cond delay="0"/>
                                  </p:stCondLst>
                                  <p:childTnLst>
                                    <p:set>
                                      <p:cBhvr>
                                        <p:cTn id="121" dur="1" fill="hold">
                                          <p:stCondLst>
                                            <p:cond delay="0"/>
                                          </p:stCondLst>
                                        </p:cTn>
                                        <p:tgtEl>
                                          <p:spTgt spid="68"/>
                                        </p:tgtEl>
                                        <p:attrNameLst>
                                          <p:attrName>style.visibility</p:attrName>
                                        </p:attrNameLst>
                                      </p:cBhvr>
                                      <p:to>
                                        <p:strVal val="visible"/>
                                      </p:to>
                                    </p:set>
                                    <p:animEffect transition="in" filter="fade">
                                      <p:cBhvr>
                                        <p:cTn id="122" dur="500"/>
                                        <p:tgtEl>
                                          <p:spTgt spid="68"/>
                                        </p:tgtEl>
                                      </p:cBhvr>
                                    </p:animEffect>
                                  </p:childTnLst>
                                </p:cTn>
                              </p:par>
                              <p:par>
                                <p:cTn id="123" presetID="22" presetClass="entr" presetSubtype="8" fill="hold" nodeType="withEffect">
                                  <p:stCondLst>
                                    <p:cond delay="0"/>
                                  </p:stCondLst>
                                  <p:childTnLst>
                                    <p:set>
                                      <p:cBhvr>
                                        <p:cTn id="124" dur="1" fill="hold">
                                          <p:stCondLst>
                                            <p:cond delay="0"/>
                                          </p:stCondLst>
                                        </p:cTn>
                                        <p:tgtEl>
                                          <p:spTgt spid="62"/>
                                        </p:tgtEl>
                                        <p:attrNameLst>
                                          <p:attrName>style.visibility</p:attrName>
                                        </p:attrNameLst>
                                      </p:cBhvr>
                                      <p:to>
                                        <p:strVal val="visible"/>
                                      </p:to>
                                    </p:set>
                                    <p:animEffect transition="in" filter="wipe(left)">
                                      <p:cBhvr>
                                        <p:cTn id="125" dur="500"/>
                                        <p:tgtEl>
                                          <p:spTgt spid="62"/>
                                        </p:tgtEl>
                                      </p:cBhvr>
                                    </p:animEffect>
                                  </p:childTnLst>
                                </p:cTn>
                              </p:par>
                            </p:childTnLst>
                          </p:cTn>
                        </p:par>
                        <p:par>
                          <p:cTn id="126" fill="hold">
                            <p:stCondLst>
                              <p:cond delay="3250"/>
                            </p:stCondLst>
                            <p:childTnLst>
                              <p:par>
                                <p:cTn id="127" presetID="10" presetClass="entr" presetSubtype="0" fill="hold" grpId="0" nodeType="afterEffect">
                                  <p:stCondLst>
                                    <p:cond delay="0"/>
                                  </p:stCondLst>
                                  <p:childTnLst>
                                    <p:set>
                                      <p:cBhvr>
                                        <p:cTn id="128" dur="1" fill="hold">
                                          <p:stCondLst>
                                            <p:cond delay="0"/>
                                          </p:stCondLst>
                                        </p:cTn>
                                        <p:tgtEl>
                                          <p:spTgt spid="69"/>
                                        </p:tgtEl>
                                        <p:attrNameLst>
                                          <p:attrName>style.visibility</p:attrName>
                                        </p:attrNameLst>
                                      </p:cBhvr>
                                      <p:to>
                                        <p:strVal val="visible"/>
                                      </p:to>
                                    </p:set>
                                    <p:animEffect transition="in" filter="fade">
                                      <p:cBhvr>
                                        <p:cTn id="129" dur="500"/>
                                        <p:tgtEl>
                                          <p:spTgt spid="69"/>
                                        </p:tgtEl>
                                      </p:cBhvr>
                                    </p:animEffect>
                                  </p:childTnLst>
                                </p:cTn>
                              </p:par>
                              <p:par>
                                <p:cTn id="130" presetID="10" presetClass="entr" presetSubtype="0" fill="hold" grpId="0" nodeType="withEffect">
                                  <p:stCondLst>
                                    <p:cond delay="0"/>
                                  </p:stCondLst>
                                  <p:childTnLst>
                                    <p:set>
                                      <p:cBhvr>
                                        <p:cTn id="131" dur="1" fill="hold">
                                          <p:stCondLst>
                                            <p:cond delay="0"/>
                                          </p:stCondLst>
                                        </p:cTn>
                                        <p:tgtEl>
                                          <p:spTgt spid="70"/>
                                        </p:tgtEl>
                                        <p:attrNameLst>
                                          <p:attrName>style.visibility</p:attrName>
                                        </p:attrNameLst>
                                      </p:cBhvr>
                                      <p:to>
                                        <p:strVal val="visible"/>
                                      </p:to>
                                    </p:set>
                                    <p:animEffect transition="in" filter="fade">
                                      <p:cBhvr>
                                        <p:cTn id="132" dur="500"/>
                                        <p:tgtEl>
                                          <p:spTgt spid="70"/>
                                        </p:tgtEl>
                                      </p:cBhvr>
                                    </p:animEffect>
                                  </p:childTnLst>
                                </p:cTn>
                              </p:par>
                              <p:par>
                                <p:cTn id="133" presetID="22" presetClass="entr" presetSubtype="8" fill="hold" nodeType="withEffect">
                                  <p:stCondLst>
                                    <p:cond delay="0"/>
                                  </p:stCondLst>
                                  <p:childTnLst>
                                    <p:set>
                                      <p:cBhvr>
                                        <p:cTn id="134" dur="1" fill="hold">
                                          <p:stCondLst>
                                            <p:cond delay="0"/>
                                          </p:stCondLst>
                                        </p:cTn>
                                        <p:tgtEl>
                                          <p:spTgt spid="63"/>
                                        </p:tgtEl>
                                        <p:attrNameLst>
                                          <p:attrName>style.visibility</p:attrName>
                                        </p:attrNameLst>
                                      </p:cBhvr>
                                      <p:to>
                                        <p:strVal val="visible"/>
                                      </p:to>
                                    </p:set>
                                    <p:animEffect transition="in" filter="wipe(left)">
                                      <p:cBhvr>
                                        <p:cTn id="135" dur="500"/>
                                        <p:tgtEl>
                                          <p:spTgt spid="63"/>
                                        </p:tgtEl>
                                      </p:cBhvr>
                                    </p:animEffect>
                                  </p:childTnLst>
                                </p:cTn>
                              </p:par>
                            </p:childTnLst>
                          </p:cTn>
                        </p:par>
                        <p:par>
                          <p:cTn id="136" fill="hold">
                            <p:stCondLst>
                              <p:cond delay="3750"/>
                            </p:stCondLst>
                            <p:childTnLst>
                              <p:par>
                                <p:cTn id="137" presetID="10" presetClass="entr" presetSubtype="0" fill="hold" grpId="0" nodeType="afterEffect">
                                  <p:stCondLst>
                                    <p:cond delay="0"/>
                                  </p:stCondLst>
                                  <p:childTnLst>
                                    <p:set>
                                      <p:cBhvr>
                                        <p:cTn id="138" dur="1" fill="hold">
                                          <p:stCondLst>
                                            <p:cond delay="0"/>
                                          </p:stCondLst>
                                        </p:cTn>
                                        <p:tgtEl>
                                          <p:spTgt spid="71"/>
                                        </p:tgtEl>
                                        <p:attrNameLst>
                                          <p:attrName>style.visibility</p:attrName>
                                        </p:attrNameLst>
                                      </p:cBhvr>
                                      <p:to>
                                        <p:strVal val="visible"/>
                                      </p:to>
                                    </p:set>
                                    <p:animEffect transition="in" filter="fade">
                                      <p:cBhvr>
                                        <p:cTn id="139" dur="500"/>
                                        <p:tgtEl>
                                          <p:spTgt spid="71"/>
                                        </p:tgtEl>
                                      </p:cBhvr>
                                    </p:animEffect>
                                  </p:childTnLst>
                                </p:cTn>
                              </p:par>
                              <p:par>
                                <p:cTn id="140" presetID="10" presetClass="entr" presetSubtype="0" fill="hold" grpId="0" nodeType="withEffect">
                                  <p:stCondLst>
                                    <p:cond delay="0"/>
                                  </p:stCondLst>
                                  <p:childTnLst>
                                    <p:set>
                                      <p:cBhvr>
                                        <p:cTn id="141" dur="1" fill="hold">
                                          <p:stCondLst>
                                            <p:cond delay="0"/>
                                          </p:stCondLst>
                                        </p:cTn>
                                        <p:tgtEl>
                                          <p:spTgt spid="72"/>
                                        </p:tgtEl>
                                        <p:attrNameLst>
                                          <p:attrName>style.visibility</p:attrName>
                                        </p:attrNameLst>
                                      </p:cBhvr>
                                      <p:to>
                                        <p:strVal val="visible"/>
                                      </p:to>
                                    </p:set>
                                    <p:animEffect transition="in" filter="fade">
                                      <p:cBhvr>
                                        <p:cTn id="142" dur="500"/>
                                        <p:tgtEl>
                                          <p:spTgt spid="72"/>
                                        </p:tgtEl>
                                      </p:cBhvr>
                                    </p:animEffect>
                                  </p:childTnLst>
                                </p:cTn>
                              </p:par>
                              <p:par>
                                <p:cTn id="143" presetID="22" presetClass="entr" presetSubtype="8" fill="hold" nodeType="withEffect">
                                  <p:stCondLst>
                                    <p:cond delay="0"/>
                                  </p:stCondLst>
                                  <p:childTnLst>
                                    <p:set>
                                      <p:cBhvr>
                                        <p:cTn id="144" dur="1" fill="hold">
                                          <p:stCondLst>
                                            <p:cond delay="0"/>
                                          </p:stCondLst>
                                        </p:cTn>
                                        <p:tgtEl>
                                          <p:spTgt spid="64"/>
                                        </p:tgtEl>
                                        <p:attrNameLst>
                                          <p:attrName>style.visibility</p:attrName>
                                        </p:attrNameLst>
                                      </p:cBhvr>
                                      <p:to>
                                        <p:strVal val="visible"/>
                                      </p:to>
                                    </p:set>
                                    <p:animEffect transition="in" filter="wipe(left)">
                                      <p:cBhvr>
                                        <p:cTn id="145" dur="500"/>
                                        <p:tgtEl>
                                          <p:spTgt spid="64"/>
                                        </p:tgtEl>
                                      </p:cBhvr>
                                    </p:animEffect>
                                  </p:childTnLst>
                                </p:cTn>
                              </p:par>
                            </p:childTnLst>
                          </p:cTn>
                        </p:par>
                        <p:par>
                          <p:cTn id="146" fill="hold">
                            <p:stCondLst>
                              <p:cond delay="4250"/>
                            </p:stCondLst>
                            <p:childTnLst>
                              <p:par>
                                <p:cTn id="147" presetID="10" presetClass="entr" presetSubtype="0" fill="hold" grpId="0" nodeType="afterEffect">
                                  <p:stCondLst>
                                    <p:cond delay="0"/>
                                  </p:stCondLst>
                                  <p:childTnLst>
                                    <p:set>
                                      <p:cBhvr>
                                        <p:cTn id="148" dur="1" fill="hold">
                                          <p:stCondLst>
                                            <p:cond delay="0"/>
                                          </p:stCondLst>
                                        </p:cTn>
                                        <p:tgtEl>
                                          <p:spTgt spid="73"/>
                                        </p:tgtEl>
                                        <p:attrNameLst>
                                          <p:attrName>style.visibility</p:attrName>
                                        </p:attrNameLst>
                                      </p:cBhvr>
                                      <p:to>
                                        <p:strVal val="visible"/>
                                      </p:to>
                                    </p:set>
                                    <p:animEffect transition="in" filter="fade">
                                      <p:cBhvr>
                                        <p:cTn id="149" dur="500"/>
                                        <p:tgtEl>
                                          <p:spTgt spid="73"/>
                                        </p:tgtEl>
                                      </p:cBhvr>
                                    </p:animEffect>
                                  </p:childTnLst>
                                </p:cTn>
                              </p:par>
                              <p:par>
                                <p:cTn id="150" presetID="10" presetClass="entr" presetSubtype="0" fill="hold" grpId="0" nodeType="withEffect">
                                  <p:stCondLst>
                                    <p:cond delay="0"/>
                                  </p:stCondLst>
                                  <p:childTnLst>
                                    <p:set>
                                      <p:cBhvr>
                                        <p:cTn id="151" dur="1" fill="hold">
                                          <p:stCondLst>
                                            <p:cond delay="0"/>
                                          </p:stCondLst>
                                        </p:cTn>
                                        <p:tgtEl>
                                          <p:spTgt spid="74"/>
                                        </p:tgtEl>
                                        <p:attrNameLst>
                                          <p:attrName>style.visibility</p:attrName>
                                        </p:attrNameLst>
                                      </p:cBhvr>
                                      <p:to>
                                        <p:strVal val="visible"/>
                                      </p:to>
                                    </p:set>
                                    <p:animEffect transition="in" filter="fade">
                                      <p:cBhvr>
                                        <p:cTn id="152" dur="500"/>
                                        <p:tgtEl>
                                          <p:spTgt spid="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6" grpId="0" animBg="1"/>
      <p:bldP spid="17" grpId="0" animBg="1"/>
      <p:bldP spid="18" grpId="0" animBg="1"/>
      <p:bldP spid="19" grpId="0" animBg="1"/>
      <p:bldP spid="20" grpId="0" animBg="1"/>
      <p:bldP spid="25" grpId="0" animBg="1"/>
      <p:bldP spid="26" grpId="0" animBg="1"/>
      <p:bldP spid="27" grpId="0" animBg="1"/>
      <p:bldP spid="28" grpId="0" animBg="1"/>
      <p:bldP spid="29" grpId="0" animBg="1"/>
      <p:bldP spid="34" grpId="0"/>
      <p:bldP spid="35" grpId="0"/>
      <p:bldP spid="36" grpId="0"/>
      <p:bldP spid="37" grpId="0"/>
      <p:bldP spid="38" grpId="0"/>
      <p:bldP spid="52" grpId="0" animBg="1"/>
      <p:bldP spid="65" grpId="0"/>
      <p:bldP spid="66" grpId="0"/>
      <p:bldP spid="67" grpId="0"/>
      <p:bldP spid="68" grpId="0"/>
      <p:bldP spid="69" grpId="0"/>
      <p:bldP spid="70" grpId="0"/>
      <p:bldP spid="71" grpId="0"/>
      <p:bldP spid="72" grpId="0"/>
      <p:bldP spid="73" grpId="0"/>
      <p:bldP spid="7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5"/>
          <p:cNvSpPr txBox="1">
            <a:spLocks noChangeArrowheads="1"/>
          </p:cNvSpPr>
          <p:nvPr/>
        </p:nvSpPr>
        <p:spPr bwMode="auto">
          <a:xfrm>
            <a:off x="5562699" y="2325815"/>
            <a:ext cx="172354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lvl="0" algn="ctr"/>
            <a:r>
              <a:rPr lang="zh-CN" altLang="en-US" sz="2000" dirty="0">
                <a:solidFill>
                  <a:schemeClr val="accent2"/>
                </a:solidFill>
                <a:latin typeface="Arial" panose="020B0604020202020204" pitchFamily="34" charset="0"/>
                <a:ea typeface="微软雅黑" panose="020B0503020204020204" pitchFamily="34" charset="-122"/>
                <a:sym typeface="Arial" panose="020B0604020202020204" pitchFamily="34" charset="0"/>
              </a:rPr>
              <a:t>明年工作计划</a:t>
            </a:r>
            <a:endParaRPr lang="en-US" altLang="zh-CN" sz="2000" dirty="0">
              <a:solidFill>
                <a:schemeClr val="accent2"/>
              </a:solidFill>
              <a:latin typeface="Arial" panose="020B0604020202020204" pitchFamily="34" charset="0"/>
              <a:ea typeface="微软雅黑" panose="020B0503020204020204" pitchFamily="34" charset="-122"/>
              <a:sym typeface="Arial" panose="020B0604020202020204" pitchFamily="34" charset="0"/>
            </a:endParaRPr>
          </a:p>
        </p:txBody>
      </p:sp>
      <p:sp>
        <p:nvSpPr>
          <p:cNvPr id="5" name="矩形 4"/>
          <p:cNvSpPr/>
          <p:nvPr/>
        </p:nvSpPr>
        <p:spPr>
          <a:xfrm>
            <a:off x="5848871" y="2707776"/>
            <a:ext cx="1635384" cy="246221"/>
          </a:xfrm>
          <a:prstGeom prst="rect">
            <a:avLst/>
          </a:prstGeom>
        </p:spPr>
        <p:txBody>
          <a:bodyPr wrap="none">
            <a:spAutoFit/>
          </a:bodyPr>
          <a:lstStyle/>
          <a:p>
            <a:pPr algn="dist"/>
            <a:r>
              <a:rPr lang="en-US" altLang="zh-CN" sz="1000" dirty="0">
                <a:solidFill>
                  <a:schemeClr val="tx1">
                    <a:lumMod val="65000"/>
                    <a:lumOff val="35000"/>
                  </a:schemeClr>
                </a:solidFill>
                <a:latin typeface="Arial" pitchFamily="34" charset="0"/>
                <a:cs typeface="Arial" pitchFamily="34" charset="0"/>
              </a:rPr>
              <a:t>ADD YOUR TITLE HERE</a:t>
            </a:r>
            <a:endParaRPr lang="zh-CN" altLang="en-US" sz="1000" dirty="0">
              <a:solidFill>
                <a:schemeClr val="tx1">
                  <a:lumMod val="65000"/>
                  <a:lumOff val="35000"/>
                </a:schemeClr>
              </a:solidFill>
              <a:latin typeface="Arial" pitchFamily="34" charset="0"/>
              <a:cs typeface="Arial" pitchFamily="34" charset="0"/>
            </a:endParaRPr>
          </a:p>
        </p:txBody>
      </p:sp>
      <p:cxnSp>
        <p:nvCxnSpPr>
          <p:cNvPr id="6" name="直接连接符 5"/>
          <p:cNvCxnSpPr/>
          <p:nvPr/>
        </p:nvCxnSpPr>
        <p:spPr>
          <a:xfrm>
            <a:off x="5581546" y="2953920"/>
            <a:ext cx="341801" cy="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sp>
        <p:nvSpPr>
          <p:cNvPr id="8" name="矩形 7"/>
          <p:cNvSpPr/>
          <p:nvPr/>
        </p:nvSpPr>
        <p:spPr>
          <a:xfrm>
            <a:off x="5555348" y="3150112"/>
            <a:ext cx="1111215" cy="188572"/>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199" dirty="0">
                <a:latin typeface="+mj-lt"/>
              </a:rPr>
              <a:t>PART FOUR</a:t>
            </a:r>
            <a:endParaRPr lang="zh-CN" altLang="en-US" sz="1199" dirty="0">
              <a:latin typeface="+mj-lt"/>
            </a:endParaRPr>
          </a:p>
        </p:txBody>
      </p:sp>
      <p:sp>
        <p:nvSpPr>
          <p:cNvPr id="15" name="Text Box 7"/>
          <p:cNvSpPr txBox="1">
            <a:spLocks noChangeArrowheads="1"/>
          </p:cNvSpPr>
          <p:nvPr/>
        </p:nvSpPr>
        <p:spPr bwMode="auto">
          <a:xfrm>
            <a:off x="4464139" y="2313305"/>
            <a:ext cx="813657" cy="784688"/>
          </a:xfrm>
          <a:prstGeom prst="rect">
            <a:avLst/>
          </a:prstGeom>
          <a:noFill/>
          <a:ln w="9525">
            <a:noFill/>
            <a:miter lim="800000"/>
            <a:headEnd/>
            <a:tailEnd/>
          </a:ln>
        </p:spPr>
        <p:txBody>
          <a:bodyPr wrap="none" lIns="45706" tIns="22853" rIns="45706" bIns="22853">
            <a:spAutoFit/>
          </a:bodyPr>
          <a:lstStyle/>
          <a:p>
            <a:pPr algn="ctr" defTabSz="815943"/>
            <a:r>
              <a:rPr lang="en-US" altLang="zh-CN" sz="4799" kern="0" dirty="0">
                <a:solidFill>
                  <a:schemeClr val="accent2"/>
                </a:solidFill>
                <a:latin typeface="微软雅黑" panose="020B0503020204020204" pitchFamily="34" charset="-122"/>
                <a:ea typeface="微软雅黑" panose="020B0503020204020204" pitchFamily="34" charset="-122"/>
                <a:cs typeface="IrisUPC" pitchFamily="34" charset="-34"/>
              </a:rPr>
              <a:t>04</a:t>
            </a:r>
            <a:endParaRPr lang="en-CA" sz="4799" spc="-113" dirty="0">
              <a:solidFill>
                <a:schemeClr val="accent2"/>
              </a:solidFill>
              <a:latin typeface="微软雅黑" panose="020B0503020204020204" pitchFamily="34" charset="-122"/>
              <a:ea typeface="微软雅黑" panose="020B0503020204020204" pitchFamily="34" charset="-122"/>
              <a:cs typeface="IrisUPC" pitchFamily="34" charset="-34"/>
            </a:endParaRPr>
          </a:p>
        </p:txBody>
      </p:sp>
      <p:pic>
        <p:nvPicPr>
          <p:cNvPr id="9" name="图片 8">
            <a:extLst>
              <a:ext uri="{FF2B5EF4-FFF2-40B4-BE49-F238E27FC236}">
                <a16:creationId xmlns:a16="http://schemas.microsoft.com/office/drawing/2014/main" id="{E2AD2569-445A-4CA5-9BDC-710E138AF9F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13676" y="1686560"/>
            <a:ext cx="3458528" cy="3458528"/>
          </a:xfrm>
          <a:prstGeom prst="rect">
            <a:avLst/>
          </a:prstGeom>
        </p:spPr>
      </p:pic>
    </p:spTree>
    <p:extLst>
      <p:ext uri="{BB962C8B-B14F-4D97-AF65-F5344CB8AC3E}">
        <p14:creationId xmlns:p14="http://schemas.microsoft.com/office/powerpoint/2010/main" val="138715211"/>
      </p:ext>
    </p:extLst>
  </p:cSld>
  <p:clrMapOvr>
    <a:masterClrMapping/>
  </p:clrMapOvr>
  <mc:AlternateContent xmlns:mc="http://schemas.openxmlformats.org/markup-compatibility/2006" xmlns:p14="http://schemas.microsoft.com/office/powerpoint/2010/main">
    <mc:Choice Requires="p14">
      <p:transition spd="slow" p14:dur="2000" advClick="0" advTm="0">
        <p14:prism isContent="1"/>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6" presetClass="entr" presetSubtype="42" fill="hold" grpId="0" nodeType="after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barn(outHorizontal)">
                                      <p:cBhvr>
                                        <p:cTn id="13" dur="700"/>
                                        <p:tgtEl>
                                          <p:spTgt spid="15"/>
                                        </p:tgtEl>
                                      </p:cBhvr>
                                    </p:animEffect>
                                  </p:childTnLst>
                                </p:cTn>
                              </p:par>
                            </p:childTnLst>
                          </p:cTn>
                        </p:par>
                        <p:par>
                          <p:cTn id="14" fill="hold">
                            <p:stCondLst>
                              <p:cond delay="1700"/>
                            </p:stCondLst>
                            <p:childTnLst>
                              <p:par>
                                <p:cTn id="15" presetID="12" presetClass="entr" presetSubtype="8"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slide(fromLeft)">
                                      <p:cBhvr>
                                        <p:cTn id="17" dur="500"/>
                                        <p:tgtEl>
                                          <p:spTgt spid="4"/>
                                        </p:tgtEl>
                                      </p:cBhvr>
                                    </p:animEffect>
                                  </p:childTnLst>
                                </p:cTn>
                              </p:par>
                              <p:par>
                                <p:cTn id="18" presetID="12" presetClass="entr" presetSubtype="2" fill="hold" grpId="0" nodeType="with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slide(fromRight)">
                                      <p:cBhvr>
                                        <p:cTn id="20" dur="500"/>
                                        <p:tgtEl>
                                          <p:spTgt spid="5"/>
                                        </p:tgtEl>
                                      </p:cBhvr>
                                    </p:animEffect>
                                  </p:childTnLst>
                                </p:cTn>
                              </p:par>
                            </p:childTnLst>
                          </p:cTn>
                        </p:par>
                        <p:par>
                          <p:cTn id="21" fill="hold">
                            <p:stCondLst>
                              <p:cond delay="2200"/>
                            </p:stCondLst>
                            <p:childTnLst>
                              <p:par>
                                <p:cTn id="22" presetID="17" presetClass="entr" presetSubtype="10" fill="hold" nodeType="after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p:cTn id="24" dur="500" fill="hold"/>
                                        <p:tgtEl>
                                          <p:spTgt spid="6"/>
                                        </p:tgtEl>
                                        <p:attrNameLst>
                                          <p:attrName>ppt_w</p:attrName>
                                        </p:attrNameLst>
                                      </p:cBhvr>
                                      <p:tavLst>
                                        <p:tav tm="0">
                                          <p:val>
                                            <p:fltVal val="0"/>
                                          </p:val>
                                        </p:tav>
                                        <p:tav tm="100000">
                                          <p:val>
                                            <p:strVal val="#ppt_w"/>
                                          </p:val>
                                        </p:tav>
                                      </p:tavLst>
                                    </p:anim>
                                    <p:anim calcmode="lin" valueType="num">
                                      <p:cBhvr>
                                        <p:cTn id="25" dur="500" fill="hold"/>
                                        <p:tgtEl>
                                          <p:spTgt spid="6"/>
                                        </p:tgtEl>
                                        <p:attrNameLst>
                                          <p:attrName>ppt_h</p:attrName>
                                        </p:attrNameLst>
                                      </p:cBhvr>
                                      <p:tavLst>
                                        <p:tav tm="0">
                                          <p:val>
                                            <p:strVal val="#ppt_h"/>
                                          </p:val>
                                        </p:tav>
                                        <p:tav tm="100000">
                                          <p:val>
                                            <p:strVal val="#ppt_h"/>
                                          </p:val>
                                        </p:tav>
                                      </p:tavLst>
                                    </p:anim>
                                  </p:childTnLst>
                                </p:cTn>
                              </p:par>
                            </p:childTnLst>
                          </p:cTn>
                        </p:par>
                        <p:par>
                          <p:cTn id="26" fill="hold">
                            <p:stCondLst>
                              <p:cond delay="2700"/>
                            </p:stCondLst>
                            <p:childTnLst>
                              <p:par>
                                <p:cTn id="27" presetID="12" presetClass="entr" presetSubtype="4" fill="hold" grpId="0" nodeType="after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slide(fromBottom)">
                                      <p:cBhvr>
                                        <p:cTn id="2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8" grpId="0" animBg="1"/>
      <p:bldP spid="1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00" name="Shape 2700"/>
          <p:cNvSpPr/>
          <p:nvPr/>
        </p:nvSpPr>
        <p:spPr>
          <a:xfrm>
            <a:off x="-18412" y="2677278"/>
            <a:ext cx="9171303" cy="53795"/>
          </a:xfrm>
          <a:prstGeom prst="rect">
            <a:avLst/>
          </a:prstGeom>
          <a:solidFill>
            <a:schemeClr val="bg1">
              <a:lumMod val="65000"/>
            </a:schemeClr>
          </a:solidFill>
          <a:ln w="12700">
            <a:noFill/>
            <a:miter lim="400000"/>
          </a:ln>
          <a:effectLst/>
        </p:spPr>
        <p:txBody>
          <a:bodyPr lIns="0" tIns="0" rIns="0" bIns="0" anchor="ctr"/>
          <a:lstStyle/>
          <a:p>
            <a:pPr lvl="0">
              <a:lnSpc>
                <a:spcPct val="120000"/>
              </a:lnSpc>
              <a:defRPr sz="3200">
                <a:solidFill>
                  <a:srgbClr val="FFFFFF"/>
                </a:solidFill>
              </a:defRPr>
            </a:pPr>
            <a:endParaRPr sz="1199">
              <a:latin typeface="Arial" panose="020B0604020202020204" pitchFamily="34" charset="0"/>
              <a:ea typeface="微软雅黑" panose="020B0503020204020204" pitchFamily="34" charset="-122"/>
              <a:sym typeface="Arial" panose="020B0604020202020204" pitchFamily="34" charset="0"/>
            </a:endParaRPr>
          </a:p>
        </p:txBody>
      </p:sp>
      <p:sp>
        <p:nvSpPr>
          <p:cNvPr id="2701" name="Shape 2701"/>
          <p:cNvSpPr/>
          <p:nvPr/>
        </p:nvSpPr>
        <p:spPr>
          <a:xfrm flipV="1">
            <a:off x="3660520" y="2107637"/>
            <a:ext cx="1" cy="508847"/>
          </a:xfrm>
          <a:prstGeom prst="line">
            <a:avLst/>
          </a:prstGeom>
          <a:noFill/>
          <a:ln w="25400" cap="flat">
            <a:solidFill>
              <a:srgbClr val="A09FA1"/>
            </a:solidFill>
            <a:prstDash val="solid"/>
            <a:miter lim="400000"/>
            <a:tailEnd type="oval" w="med" len="med"/>
          </a:ln>
          <a:effectLst/>
        </p:spPr>
        <p:txBody>
          <a:bodyPr wrap="square" lIns="17138" tIns="17138" rIns="17138" bIns="17138" numCol="1" anchor="t">
            <a:noAutofit/>
          </a:bodyPr>
          <a:lstStyle/>
          <a:p>
            <a:pPr defTabSz="171377">
              <a:defRPr sz="1200">
                <a:latin typeface="Helvetica"/>
                <a:ea typeface="Helvetica"/>
                <a:cs typeface="Helvetica"/>
                <a:sym typeface="Helvetica"/>
              </a:defRPr>
            </a:pPr>
            <a:endParaRPr sz="450" dirty="0">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2703" name="Shape 2703"/>
          <p:cNvSpPr/>
          <p:nvPr/>
        </p:nvSpPr>
        <p:spPr>
          <a:xfrm>
            <a:off x="2827485" y="1268736"/>
            <a:ext cx="1384995" cy="415498"/>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0" tIns="0" rIns="0" bIns="0" numCol="1" anchor="ctr">
            <a:spAutoFit/>
          </a:bodyPr>
          <a:lstStyle>
            <a:lvl1pPr defTabSz="457200">
              <a:lnSpc>
                <a:spcPct val="150000"/>
              </a:lnSpc>
              <a:defRPr sz="2600">
                <a:solidFill>
                  <a:srgbClr val="828589"/>
                </a:solidFill>
                <a:latin typeface="STIXGeneral-Bold"/>
                <a:ea typeface="STIXGeneral-Bold"/>
                <a:cs typeface="STIXGeneral-Bold"/>
                <a:sym typeface="STIXGeneral-Bold"/>
              </a:defRPr>
            </a:lvl1pPr>
          </a:lstStyle>
          <a:p>
            <a:pPr algn="ctr"/>
            <a:r>
              <a:rPr lang="zh-CN" altLang="en-US" sz="1800" dirty="0">
                <a:solidFill>
                  <a:schemeClr val="accent2"/>
                </a:solidFill>
                <a:latin typeface="Arial" panose="020B0604020202020204" pitchFamily="34" charset="0"/>
                <a:ea typeface="微软雅黑" panose="020B0503020204020204" pitchFamily="34" charset="-122"/>
                <a:sym typeface="Arial" panose="020B0604020202020204" pitchFamily="34" charset="0"/>
              </a:rPr>
              <a:t>成功项目展示</a:t>
            </a:r>
            <a:endParaRPr lang="zh-CN" altLang="en-US" sz="1800" dirty="0">
              <a:solidFill>
                <a:schemeClr val="accent2"/>
              </a:solidFill>
              <a:ea typeface="微软雅黑" panose="020B0503020204020204" pitchFamily="34" charset="-122"/>
            </a:endParaRPr>
          </a:p>
        </p:txBody>
      </p:sp>
      <p:sp>
        <p:nvSpPr>
          <p:cNvPr id="2704" name="Shape 2704"/>
          <p:cNvSpPr/>
          <p:nvPr/>
        </p:nvSpPr>
        <p:spPr>
          <a:xfrm>
            <a:off x="2827485" y="1714631"/>
            <a:ext cx="1542384" cy="210186"/>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defTabSz="685509">
              <a:lnSpc>
                <a:spcPct val="120000"/>
              </a:lnSpc>
              <a:defRPr/>
            </a:pPr>
            <a:r>
              <a:rPr lang="en-US" altLang="zh-CN" sz="569" kern="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a:t>
            </a:r>
            <a:endParaRPr sz="569" kern="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8" name="组合 7">
            <a:extLst>
              <a:ext uri="{FF2B5EF4-FFF2-40B4-BE49-F238E27FC236}">
                <a16:creationId xmlns:a16="http://schemas.microsoft.com/office/drawing/2014/main" id="{C7A97A23-7F03-4BE3-9790-DFF0BBB6192C}"/>
              </a:ext>
            </a:extLst>
          </p:cNvPr>
          <p:cNvGrpSpPr/>
          <p:nvPr/>
        </p:nvGrpSpPr>
        <p:grpSpPr>
          <a:xfrm>
            <a:off x="3179735" y="2573890"/>
            <a:ext cx="961544" cy="714040"/>
            <a:chOff x="3179735" y="2573890"/>
            <a:chExt cx="961544" cy="714040"/>
          </a:xfrm>
        </p:grpSpPr>
        <p:sp>
          <p:nvSpPr>
            <p:cNvPr id="2702" name="Shape 2702"/>
            <p:cNvSpPr/>
            <p:nvPr/>
          </p:nvSpPr>
          <p:spPr>
            <a:xfrm rot="10800000">
              <a:off x="3179735" y="2573890"/>
              <a:ext cx="961544" cy="714040"/>
            </a:xfrm>
            <a:custGeom>
              <a:avLst/>
              <a:gdLst/>
              <a:ahLst/>
              <a:cxnLst>
                <a:cxn ang="0">
                  <a:pos x="wd2" y="hd2"/>
                </a:cxn>
                <a:cxn ang="5400000">
                  <a:pos x="wd2" y="hd2"/>
                </a:cxn>
                <a:cxn ang="10800000">
                  <a:pos x="wd2" y="hd2"/>
                </a:cxn>
                <a:cxn ang="16200000">
                  <a:pos x="wd2" y="hd2"/>
                </a:cxn>
              </a:cxnLst>
              <a:rect l="0" t="0" r="r" b="b"/>
              <a:pathLst>
                <a:path w="21600" h="21600" extrusionOk="0">
                  <a:moveTo>
                    <a:pt x="181" y="0"/>
                  </a:moveTo>
                  <a:lnTo>
                    <a:pt x="21600" y="0"/>
                  </a:lnTo>
                  <a:lnTo>
                    <a:pt x="21600" y="10440"/>
                  </a:lnTo>
                  <a:lnTo>
                    <a:pt x="10926" y="21600"/>
                  </a:lnTo>
                  <a:lnTo>
                    <a:pt x="0" y="10254"/>
                  </a:lnTo>
                  <a:lnTo>
                    <a:pt x="181" y="0"/>
                  </a:lnTo>
                  <a:close/>
                </a:path>
              </a:pathLst>
            </a:custGeom>
            <a:solidFill>
              <a:schemeClr val="accent2"/>
            </a:solidFill>
            <a:ln w="12700" cap="flat">
              <a:noFill/>
              <a:miter lim="400000"/>
            </a:ln>
            <a:effectLst/>
          </p:spPr>
          <p:txBody>
            <a:bodyPr wrap="square" lIns="0" tIns="0" rIns="0" bIns="0" numCol="1" anchor="ctr">
              <a:noAutofit/>
            </a:bodyPr>
            <a:lstStyle/>
            <a:p>
              <a:pPr lvl="0">
                <a:lnSpc>
                  <a:spcPct val="120000"/>
                </a:lnSpc>
                <a:defRPr sz="3200"/>
              </a:pPr>
              <a:endParaRPr sz="1199">
                <a:latin typeface="Arial" panose="020B0604020202020204" pitchFamily="34" charset="0"/>
                <a:ea typeface="微软雅黑" panose="020B0503020204020204" pitchFamily="34" charset="-122"/>
                <a:sym typeface="Arial" panose="020B0604020202020204" pitchFamily="34" charset="0"/>
              </a:endParaRPr>
            </a:p>
          </p:txBody>
        </p:sp>
        <p:sp>
          <p:nvSpPr>
            <p:cNvPr id="2705" name="Shape 2705"/>
            <p:cNvSpPr/>
            <p:nvPr/>
          </p:nvSpPr>
          <p:spPr>
            <a:xfrm>
              <a:off x="3350422" y="2897972"/>
              <a:ext cx="620170" cy="201274"/>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0" tIns="0" rIns="0" bIns="0" numCol="1" anchor="ctr">
              <a:spAutoFit/>
            </a:bodyPr>
            <a:lstStyle>
              <a:lvl1pPr>
                <a:defRPr sz="5800">
                  <a:solidFill>
                    <a:srgbClr val="F9FAFC"/>
                  </a:solidFill>
                  <a:latin typeface="Sosa"/>
                  <a:ea typeface="Sosa"/>
                  <a:cs typeface="Sosa"/>
                  <a:sym typeface="Sosa"/>
                </a:defRPr>
              </a:lvl1pPr>
            </a:lstStyle>
            <a:p>
              <a:pPr lvl="0" algn="ctr">
                <a:lnSpc>
                  <a:spcPct val="120000"/>
                </a:lnSpc>
                <a:defRPr sz="1800">
                  <a:solidFill>
                    <a:srgbClr val="000000"/>
                  </a:solidFill>
                </a:defRPr>
              </a:pPr>
              <a:r>
                <a:rPr lang="en-US" altLang="zh-CN" sz="1200" b="1" dirty="0">
                  <a:solidFill>
                    <a:schemeClr val="bg1"/>
                  </a:solidFill>
                  <a:latin typeface="Arial" panose="020B0604020202020204" pitchFamily="34" charset="0"/>
                  <a:ea typeface="微软雅黑" panose="020B0503020204020204" pitchFamily="34" charset="-122"/>
                  <a:sym typeface="Arial" panose="020B0604020202020204" pitchFamily="34" charset="0"/>
                </a:rPr>
                <a:t>PART 03</a:t>
              </a:r>
            </a:p>
          </p:txBody>
        </p:sp>
      </p:grpSp>
      <p:sp>
        <p:nvSpPr>
          <p:cNvPr id="2707" name="Shape 2707"/>
          <p:cNvSpPr/>
          <p:nvPr/>
        </p:nvSpPr>
        <p:spPr>
          <a:xfrm flipH="1">
            <a:off x="5386197" y="3272180"/>
            <a:ext cx="1" cy="508846"/>
          </a:xfrm>
          <a:prstGeom prst="line">
            <a:avLst/>
          </a:prstGeom>
          <a:noFill/>
          <a:ln w="25400" cap="flat">
            <a:solidFill>
              <a:srgbClr val="A09FA1"/>
            </a:solidFill>
            <a:prstDash val="solid"/>
            <a:miter lim="400000"/>
            <a:tailEnd type="oval" w="med" len="med"/>
          </a:ln>
          <a:effectLst/>
        </p:spPr>
        <p:txBody>
          <a:bodyPr wrap="square" lIns="17138" tIns="17138" rIns="17138" bIns="17138" numCol="1" anchor="t">
            <a:noAutofit/>
          </a:bodyPr>
          <a:lstStyle/>
          <a:p>
            <a:pPr defTabSz="171377">
              <a:defRPr sz="1200">
                <a:latin typeface="Helvetica"/>
                <a:ea typeface="Helvetica"/>
                <a:cs typeface="Helvetica"/>
                <a:sym typeface="Helvetica"/>
              </a:defRPr>
            </a:pPr>
            <a:endParaRPr sz="450" dirty="0">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2709" name="Shape 2709"/>
          <p:cNvSpPr/>
          <p:nvPr/>
        </p:nvSpPr>
        <p:spPr>
          <a:xfrm>
            <a:off x="4719705" y="3779664"/>
            <a:ext cx="1384995" cy="415498"/>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0" tIns="0" rIns="0" bIns="0" numCol="1" anchor="ctr">
            <a:spAutoFit/>
          </a:bodyPr>
          <a:lstStyle>
            <a:lvl1pPr defTabSz="457200">
              <a:lnSpc>
                <a:spcPct val="150000"/>
              </a:lnSpc>
              <a:defRPr sz="2600">
                <a:solidFill>
                  <a:srgbClr val="828589"/>
                </a:solidFill>
                <a:latin typeface="STIXGeneral-Bold"/>
                <a:ea typeface="STIXGeneral-Bold"/>
                <a:cs typeface="STIXGeneral-Bold"/>
                <a:sym typeface="STIXGeneral-Bold"/>
              </a:defRPr>
            </a:lvl1pPr>
          </a:lstStyle>
          <a:p>
            <a:pPr algn="ctr"/>
            <a:r>
              <a:rPr lang="zh-CN" altLang="en-US" sz="1800" dirty="0">
                <a:solidFill>
                  <a:schemeClr val="accent3"/>
                </a:solidFill>
                <a:latin typeface="Arial" panose="020B0604020202020204" pitchFamily="34" charset="0"/>
                <a:ea typeface="微软雅黑" panose="020B0503020204020204" pitchFamily="34" charset="-122"/>
                <a:sym typeface="Arial" panose="020B0604020202020204" pitchFamily="34" charset="0"/>
              </a:rPr>
              <a:t>工作完成情况</a:t>
            </a:r>
            <a:endParaRPr lang="zh-CN" altLang="en-US" sz="1800" dirty="0">
              <a:solidFill>
                <a:schemeClr val="accent3"/>
              </a:solidFill>
              <a:ea typeface="微软雅黑" panose="020B0503020204020204" pitchFamily="34" charset="-122"/>
            </a:endParaRPr>
          </a:p>
        </p:txBody>
      </p:sp>
      <p:sp>
        <p:nvSpPr>
          <p:cNvPr id="2710" name="Shape 2710"/>
          <p:cNvSpPr/>
          <p:nvPr/>
        </p:nvSpPr>
        <p:spPr>
          <a:xfrm>
            <a:off x="4687624" y="4233688"/>
            <a:ext cx="1636174" cy="210186"/>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defTabSz="685509">
              <a:lnSpc>
                <a:spcPct val="120000"/>
              </a:lnSpc>
              <a:defRPr/>
            </a:pPr>
            <a:r>
              <a:rPr lang="en-US" altLang="zh-CN" sz="569" kern="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a:t>
            </a:r>
            <a:endParaRPr sz="569" kern="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9" name="组合 8">
            <a:extLst>
              <a:ext uri="{FF2B5EF4-FFF2-40B4-BE49-F238E27FC236}">
                <a16:creationId xmlns:a16="http://schemas.microsoft.com/office/drawing/2014/main" id="{932971E5-9BCB-4E34-A752-E11C91819986}"/>
              </a:ext>
            </a:extLst>
          </p:cNvPr>
          <p:cNvGrpSpPr/>
          <p:nvPr/>
        </p:nvGrpSpPr>
        <p:grpSpPr>
          <a:xfrm>
            <a:off x="4905440" y="2590570"/>
            <a:ext cx="961543" cy="714039"/>
            <a:chOff x="4905440" y="2590570"/>
            <a:chExt cx="961543" cy="714039"/>
          </a:xfrm>
        </p:grpSpPr>
        <p:sp>
          <p:nvSpPr>
            <p:cNvPr id="2708" name="Shape 2708"/>
            <p:cNvSpPr/>
            <p:nvPr/>
          </p:nvSpPr>
          <p:spPr>
            <a:xfrm>
              <a:off x="4905440" y="2590570"/>
              <a:ext cx="961543" cy="714039"/>
            </a:xfrm>
            <a:custGeom>
              <a:avLst/>
              <a:gdLst/>
              <a:ahLst/>
              <a:cxnLst>
                <a:cxn ang="0">
                  <a:pos x="wd2" y="hd2"/>
                </a:cxn>
                <a:cxn ang="5400000">
                  <a:pos x="wd2" y="hd2"/>
                </a:cxn>
                <a:cxn ang="10800000">
                  <a:pos x="wd2" y="hd2"/>
                </a:cxn>
                <a:cxn ang="16200000">
                  <a:pos x="wd2" y="hd2"/>
                </a:cxn>
              </a:cxnLst>
              <a:rect l="0" t="0" r="r" b="b"/>
              <a:pathLst>
                <a:path w="21600" h="21600" extrusionOk="0">
                  <a:moveTo>
                    <a:pt x="181" y="0"/>
                  </a:moveTo>
                  <a:lnTo>
                    <a:pt x="21600" y="0"/>
                  </a:lnTo>
                  <a:lnTo>
                    <a:pt x="21600" y="10440"/>
                  </a:lnTo>
                  <a:lnTo>
                    <a:pt x="10926" y="21600"/>
                  </a:lnTo>
                  <a:lnTo>
                    <a:pt x="0" y="10254"/>
                  </a:lnTo>
                  <a:lnTo>
                    <a:pt x="181" y="0"/>
                  </a:lnTo>
                  <a:close/>
                </a:path>
              </a:pathLst>
            </a:custGeom>
            <a:solidFill>
              <a:schemeClr val="accent3"/>
            </a:solidFill>
            <a:ln w="12700" cap="flat">
              <a:noFill/>
              <a:miter lim="400000"/>
            </a:ln>
            <a:effectLst/>
          </p:spPr>
          <p:txBody>
            <a:bodyPr wrap="square" lIns="0" tIns="0" rIns="0" bIns="0" numCol="1" anchor="ctr">
              <a:noAutofit/>
            </a:bodyPr>
            <a:lstStyle/>
            <a:p>
              <a:pPr lvl="0">
                <a:lnSpc>
                  <a:spcPct val="120000"/>
                </a:lnSpc>
                <a:defRPr sz="3200"/>
              </a:pPr>
              <a:endParaRPr sz="1199">
                <a:latin typeface="Arial" panose="020B0604020202020204" pitchFamily="34" charset="0"/>
                <a:ea typeface="微软雅黑" panose="020B0503020204020204" pitchFamily="34" charset="-122"/>
                <a:sym typeface="Arial" panose="020B0604020202020204" pitchFamily="34" charset="0"/>
              </a:endParaRPr>
            </a:p>
          </p:txBody>
        </p:sp>
        <p:sp>
          <p:nvSpPr>
            <p:cNvPr id="2711" name="Shape 2711"/>
            <p:cNvSpPr/>
            <p:nvPr/>
          </p:nvSpPr>
          <p:spPr>
            <a:xfrm>
              <a:off x="5074326" y="2712222"/>
              <a:ext cx="620171" cy="221599"/>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0" tIns="0" rIns="0" bIns="0" numCol="1" anchor="ctr">
              <a:spAutoFit/>
            </a:bodyPr>
            <a:lstStyle>
              <a:lvl1pPr>
                <a:defRPr sz="5800">
                  <a:solidFill>
                    <a:srgbClr val="F9FAFC"/>
                  </a:solidFill>
                  <a:latin typeface="Sosa"/>
                  <a:ea typeface="Sosa"/>
                  <a:cs typeface="Sosa"/>
                  <a:sym typeface="Sosa"/>
                </a:defRPr>
              </a:lvl1pPr>
            </a:lstStyle>
            <a:p>
              <a:pPr lvl="0" algn="ctr">
                <a:lnSpc>
                  <a:spcPct val="120000"/>
                </a:lnSpc>
                <a:defRPr sz="1800">
                  <a:solidFill>
                    <a:srgbClr val="000000"/>
                  </a:solidFill>
                </a:defRPr>
              </a:pPr>
              <a:r>
                <a:rPr lang="en-US" altLang="zh-CN" sz="1200" b="1" dirty="0">
                  <a:solidFill>
                    <a:schemeClr val="bg1"/>
                  </a:solidFill>
                  <a:latin typeface="Arial" panose="020B0604020202020204" pitchFamily="34" charset="0"/>
                  <a:ea typeface="微软雅黑" panose="020B0503020204020204" pitchFamily="34" charset="-122"/>
                  <a:sym typeface="Arial" panose="020B0604020202020204" pitchFamily="34" charset="0"/>
                </a:rPr>
                <a:t>PART 02</a:t>
              </a:r>
            </a:p>
          </p:txBody>
        </p:sp>
      </p:grpSp>
      <p:sp>
        <p:nvSpPr>
          <p:cNvPr id="2719" name="Shape 2719"/>
          <p:cNvSpPr/>
          <p:nvPr/>
        </p:nvSpPr>
        <p:spPr>
          <a:xfrm flipV="1">
            <a:off x="7198159" y="2107638"/>
            <a:ext cx="1" cy="508846"/>
          </a:xfrm>
          <a:prstGeom prst="line">
            <a:avLst/>
          </a:prstGeom>
          <a:noFill/>
          <a:ln w="25400" cap="flat">
            <a:solidFill>
              <a:srgbClr val="A09FA1"/>
            </a:solidFill>
            <a:prstDash val="solid"/>
            <a:miter lim="400000"/>
            <a:tailEnd type="oval" w="med" len="med"/>
          </a:ln>
          <a:effectLst/>
        </p:spPr>
        <p:txBody>
          <a:bodyPr wrap="square" lIns="17138" tIns="17138" rIns="17138" bIns="17138" numCol="1" anchor="t">
            <a:noAutofit/>
          </a:bodyPr>
          <a:lstStyle/>
          <a:p>
            <a:pPr defTabSz="171377">
              <a:defRPr sz="1200">
                <a:latin typeface="Helvetica"/>
                <a:ea typeface="Helvetica"/>
                <a:cs typeface="Helvetica"/>
                <a:sym typeface="Helvetica"/>
              </a:defRPr>
            </a:pPr>
            <a:endParaRPr sz="450" dirty="0">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2721" name="Shape 2721"/>
          <p:cNvSpPr/>
          <p:nvPr/>
        </p:nvSpPr>
        <p:spPr>
          <a:xfrm>
            <a:off x="6497316" y="1273560"/>
            <a:ext cx="1384995" cy="415498"/>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0" tIns="0" rIns="0" bIns="0" numCol="1" anchor="ctr">
            <a:spAutoFit/>
          </a:bodyPr>
          <a:lstStyle>
            <a:lvl1pPr defTabSz="457200">
              <a:lnSpc>
                <a:spcPct val="150000"/>
              </a:lnSpc>
              <a:defRPr sz="2600">
                <a:solidFill>
                  <a:srgbClr val="828589"/>
                </a:solidFill>
                <a:latin typeface="STIXGeneral-Bold"/>
                <a:ea typeface="STIXGeneral-Bold"/>
                <a:cs typeface="STIXGeneral-Bold"/>
                <a:sym typeface="STIXGeneral-Bold"/>
              </a:defRPr>
            </a:lvl1pPr>
          </a:lstStyle>
          <a:p>
            <a:pPr algn="ctr"/>
            <a:r>
              <a:rPr lang="zh-CN" altLang="en-US" sz="1800" dirty="0">
                <a:solidFill>
                  <a:schemeClr val="accent1"/>
                </a:solidFill>
                <a:latin typeface="Arial" panose="020B0604020202020204" pitchFamily="34" charset="0"/>
                <a:ea typeface="微软雅黑" panose="020B0503020204020204" pitchFamily="34" charset="-122"/>
                <a:sym typeface="Arial" panose="020B0604020202020204" pitchFamily="34" charset="0"/>
              </a:rPr>
              <a:t>年度工作概述</a:t>
            </a:r>
            <a:endParaRPr lang="en-US" altLang="zh-CN" sz="1800"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722" name="Shape 2722"/>
          <p:cNvSpPr/>
          <p:nvPr/>
        </p:nvSpPr>
        <p:spPr>
          <a:xfrm>
            <a:off x="6509502" y="1710663"/>
            <a:ext cx="1546843" cy="210186"/>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defTabSz="685509">
              <a:lnSpc>
                <a:spcPct val="120000"/>
              </a:lnSpc>
              <a:defRPr/>
            </a:pPr>
            <a:r>
              <a:rPr lang="en-US" altLang="zh-CN" sz="569" kern="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a:t>
            </a:r>
            <a:endParaRPr sz="569" kern="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10" name="组合 9">
            <a:extLst>
              <a:ext uri="{FF2B5EF4-FFF2-40B4-BE49-F238E27FC236}">
                <a16:creationId xmlns:a16="http://schemas.microsoft.com/office/drawing/2014/main" id="{474412E1-8D5C-42A8-9016-FCBE5885E6F5}"/>
              </a:ext>
            </a:extLst>
          </p:cNvPr>
          <p:cNvGrpSpPr/>
          <p:nvPr/>
        </p:nvGrpSpPr>
        <p:grpSpPr>
          <a:xfrm>
            <a:off x="6726895" y="2573890"/>
            <a:ext cx="961543" cy="714040"/>
            <a:chOff x="6726895" y="2573890"/>
            <a:chExt cx="961543" cy="714040"/>
          </a:xfrm>
        </p:grpSpPr>
        <p:sp>
          <p:nvSpPr>
            <p:cNvPr id="2720" name="Shape 2720"/>
            <p:cNvSpPr/>
            <p:nvPr/>
          </p:nvSpPr>
          <p:spPr>
            <a:xfrm rot="10800000">
              <a:off x="6726895" y="2573890"/>
              <a:ext cx="961543" cy="714040"/>
            </a:xfrm>
            <a:custGeom>
              <a:avLst/>
              <a:gdLst/>
              <a:ahLst/>
              <a:cxnLst>
                <a:cxn ang="0">
                  <a:pos x="wd2" y="hd2"/>
                </a:cxn>
                <a:cxn ang="5400000">
                  <a:pos x="wd2" y="hd2"/>
                </a:cxn>
                <a:cxn ang="10800000">
                  <a:pos x="wd2" y="hd2"/>
                </a:cxn>
                <a:cxn ang="16200000">
                  <a:pos x="wd2" y="hd2"/>
                </a:cxn>
              </a:cxnLst>
              <a:rect l="0" t="0" r="r" b="b"/>
              <a:pathLst>
                <a:path w="21600" h="21600" extrusionOk="0">
                  <a:moveTo>
                    <a:pt x="181" y="0"/>
                  </a:moveTo>
                  <a:lnTo>
                    <a:pt x="21600" y="0"/>
                  </a:lnTo>
                  <a:lnTo>
                    <a:pt x="21600" y="10440"/>
                  </a:lnTo>
                  <a:lnTo>
                    <a:pt x="10926" y="21600"/>
                  </a:lnTo>
                  <a:lnTo>
                    <a:pt x="0" y="10254"/>
                  </a:lnTo>
                  <a:lnTo>
                    <a:pt x="181" y="0"/>
                  </a:lnTo>
                  <a:close/>
                </a:path>
              </a:pathLst>
            </a:custGeom>
            <a:solidFill>
              <a:schemeClr val="accent4"/>
            </a:solidFill>
            <a:ln w="12700" cap="flat">
              <a:noFill/>
              <a:miter lim="400000"/>
            </a:ln>
            <a:effectLst/>
          </p:spPr>
          <p:txBody>
            <a:bodyPr wrap="square" lIns="0" tIns="0" rIns="0" bIns="0" numCol="1" anchor="ctr">
              <a:noAutofit/>
            </a:bodyPr>
            <a:lstStyle/>
            <a:p>
              <a:pPr lvl="0">
                <a:lnSpc>
                  <a:spcPct val="120000"/>
                </a:lnSpc>
                <a:defRPr sz="3200"/>
              </a:pPr>
              <a:endParaRPr sz="1199">
                <a:latin typeface="Arial" panose="020B0604020202020204" pitchFamily="34" charset="0"/>
                <a:ea typeface="微软雅黑" panose="020B0503020204020204" pitchFamily="34" charset="-122"/>
                <a:sym typeface="Arial" panose="020B0604020202020204" pitchFamily="34" charset="0"/>
              </a:endParaRPr>
            </a:p>
          </p:txBody>
        </p:sp>
        <p:sp>
          <p:nvSpPr>
            <p:cNvPr id="2723" name="Shape 2723"/>
            <p:cNvSpPr/>
            <p:nvPr/>
          </p:nvSpPr>
          <p:spPr>
            <a:xfrm>
              <a:off x="6901558" y="2955722"/>
              <a:ext cx="620170" cy="201274"/>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0" tIns="0" rIns="0" bIns="0" numCol="1" anchor="ctr">
              <a:spAutoFit/>
            </a:bodyPr>
            <a:lstStyle>
              <a:lvl1pPr>
                <a:defRPr sz="5800">
                  <a:solidFill>
                    <a:srgbClr val="F9FAFC"/>
                  </a:solidFill>
                  <a:latin typeface="Sosa"/>
                  <a:ea typeface="Sosa"/>
                  <a:cs typeface="Sosa"/>
                  <a:sym typeface="Sosa"/>
                </a:defRPr>
              </a:lvl1pPr>
            </a:lstStyle>
            <a:p>
              <a:pPr lvl="0" algn="ctr">
                <a:lnSpc>
                  <a:spcPct val="120000"/>
                </a:lnSpc>
                <a:defRPr sz="1800">
                  <a:solidFill>
                    <a:srgbClr val="000000"/>
                  </a:solidFill>
                </a:defRPr>
              </a:pPr>
              <a:r>
                <a:rPr lang="en-US" altLang="zh-CN" sz="1200" b="1" dirty="0">
                  <a:solidFill>
                    <a:schemeClr val="bg1"/>
                  </a:solidFill>
                  <a:latin typeface="Arial" panose="020B0604020202020204" pitchFamily="34" charset="0"/>
                  <a:ea typeface="微软雅黑" panose="020B0503020204020204" pitchFamily="34" charset="-122"/>
                  <a:sym typeface="Arial" panose="020B0604020202020204" pitchFamily="34" charset="0"/>
                </a:rPr>
                <a:t>PART 01</a:t>
              </a:r>
            </a:p>
          </p:txBody>
        </p:sp>
      </p:grpSp>
      <p:sp>
        <p:nvSpPr>
          <p:cNvPr id="2713" name="Shape 2713"/>
          <p:cNvSpPr/>
          <p:nvPr/>
        </p:nvSpPr>
        <p:spPr>
          <a:xfrm flipH="1">
            <a:off x="2060354" y="3272180"/>
            <a:ext cx="1" cy="508846"/>
          </a:xfrm>
          <a:prstGeom prst="line">
            <a:avLst/>
          </a:prstGeom>
          <a:noFill/>
          <a:ln w="25400" cap="flat">
            <a:solidFill>
              <a:srgbClr val="A09FA1"/>
            </a:solidFill>
            <a:prstDash val="solid"/>
            <a:miter lim="400000"/>
            <a:tailEnd type="oval" w="med" len="med"/>
          </a:ln>
          <a:effectLst/>
        </p:spPr>
        <p:txBody>
          <a:bodyPr wrap="square" lIns="17138" tIns="17138" rIns="17138" bIns="17138" numCol="1" anchor="t">
            <a:noAutofit/>
          </a:bodyPr>
          <a:lstStyle/>
          <a:p>
            <a:pPr defTabSz="171377">
              <a:defRPr sz="1200">
                <a:latin typeface="Helvetica"/>
                <a:ea typeface="Helvetica"/>
                <a:cs typeface="Helvetica"/>
                <a:sym typeface="Helvetica"/>
              </a:defRPr>
            </a:pPr>
            <a:endParaRPr sz="450" dirty="0">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2716" name="Shape 2716"/>
          <p:cNvSpPr/>
          <p:nvPr/>
        </p:nvSpPr>
        <p:spPr>
          <a:xfrm>
            <a:off x="1333196" y="4289086"/>
            <a:ext cx="1612135" cy="210186"/>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defTabSz="685509">
              <a:lnSpc>
                <a:spcPct val="120000"/>
              </a:lnSpc>
              <a:defRPr/>
            </a:pPr>
            <a:r>
              <a:rPr lang="en-US" altLang="zh-CN" sz="569" kern="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a:t>
            </a:r>
            <a:endParaRPr sz="569" kern="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7" name="组合 6">
            <a:extLst>
              <a:ext uri="{FF2B5EF4-FFF2-40B4-BE49-F238E27FC236}">
                <a16:creationId xmlns:a16="http://schemas.microsoft.com/office/drawing/2014/main" id="{A515AAE4-438F-4EF5-9B87-B5019D6BCD02}"/>
              </a:ext>
            </a:extLst>
          </p:cNvPr>
          <p:cNvGrpSpPr/>
          <p:nvPr/>
        </p:nvGrpSpPr>
        <p:grpSpPr>
          <a:xfrm>
            <a:off x="1579597" y="2590569"/>
            <a:ext cx="961543" cy="714039"/>
            <a:chOff x="1579597" y="2590569"/>
            <a:chExt cx="961543" cy="714039"/>
          </a:xfrm>
        </p:grpSpPr>
        <p:sp>
          <p:nvSpPr>
            <p:cNvPr id="2714" name="Shape 2714"/>
            <p:cNvSpPr/>
            <p:nvPr/>
          </p:nvSpPr>
          <p:spPr>
            <a:xfrm>
              <a:off x="1579597" y="2590569"/>
              <a:ext cx="961543" cy="714039"/>
            </a:xfrm>
            <a:custGeom>
              <a:avLst/>
              <a:gdLst/>
              <a:ahLst/>
              <a:cxnLst>
                <a:cxn ang="0">
                  <a:pos x="wd2" y="hd2"/>
                </a:cxn>
                <a:cxn ang="5400000">
                  <a:pos x="wd2" y="hd2"/>
                </a:cxn>
                <a:cxn ang="10800000">
                  <a:pos x="wd2" y="hd2"/>
                </a:cxn>
                <a:cxn ang="16200000">
                  <a:pos x="wd2" y="hd2"/>
                </a:cxn>
              </a:cxnLst>
              <a:rect l="0" t="0" r="r" b="b"/>
              <a:pathLst>
                <a:path w="21600" h="21600" extrusionOk="0">
                  <a:moveTo>
                    <a:pt x="181" y="0"/>
                  </a:moveTo>
                  <a:lnTo>
                    <a:pt x="21600" y="0"/>
                  </a:lnTo>
                  <a:lnTo>
                    <a:pt x="21600" y="10440"/>
                  </a:lnTo>
                  <a:lnTo>
                    <a:pt x="10926" y="21600"/>
                  </a:lnTo>
                  <a:lnTo>
                    <a:pt x="0" y="10254"/>
                  </a:lnTo>
                  <a:lnTo>
                    <a:pt x="181" y="0"/>
                  </a:lnTo>
                  <a:close/>
                </a:path>
              </a:pathLst>
            </a:custGeom>
            <a:solidFill>
              <a:schemeClr val="accent1"/>
            </a:solidFill>
            <a:ln w="12700" cap="flat">
              <a:noFill/>
              <a:miter lim="400000"/>
            </a:ln>
            <a:effectLst/>
          </p:spPr>
          <p:txBody>
            <a:bodyPr wrap="square" lIns="0" tIns="0" rIns="0" bIns="0" numCol="1" anchor="ctr">
              <a:noAutofit/>
            </a:bodyPr>
            <a:lstStyle/>
            <a:p>
              <a:pPr lvl="0">
                <a:lnSpc>
                  <a:spcPct val="120000"/>
                </a:lnSpc>
                <a:defRPr sz="3200"/>
              </a:pPr>
              <a:endParaRPr sz="1199">
                <a:latin typeface="Arial" panose="020B0604020202020204" pitchFamily="34" charset="0"/>
                <a:ea typeface="微软雅黑" panose="020B0503020204020204" pitchFamily="34" charset="-122"/>
                <a:sym typeface="Arial" panose="020B0604020202020204" pitchFamily="34" charset="0"/>
              </a:endParaRPr>
            </a:p>
          </p:txBody>
        </p:sp>
        <p:sp>
          <p:nvSpPr>
            <p:cNvPr id="2717" name="Shape 2717"/>
            <p:cNvSpPr/>
            <p:nvPr/>
          </p:nvSpPr>
          <p:spPr>
            <a:xfrm>
              <a:off x="1759812" y="2712221"/>
              <a:ext cx="620171" cy="221599"/>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0" tIns="0" rIns="0" bIns="0" numCol="1" anchor="ctr">
              <a:spAutoFit/>
            </a:bodyPr>
            <a:lstStyle>
              <a:lvl1pPr>
                <a:defRPr sz="5800">
                  <a:solidFill>
                    <a:srgbClr val="F9FAFC"/>
                  </a:solidFill>
                  <a:latin typeface="Sosa"/>
                  <a:ea typeface="Sosa"/>
                  <a:cs typeface="Sosa"/>
                  <a:sym typeface="Sosa"/>
                </a:defRPr>
              </a:lvl1pPr>
            </a:lstStyle>
            <a:p>
              <a:pPr lvl="0" algn="ctr">
                <a:lnSpc>
                  <a:spcPct val="120000"/>
                </a:lnSpc>
                <a:defRPr sz="1800">
                  <a:solidFill>
                    <a:srgbClr val="000000"/>
                  </a:solidFill>
                </a:defRPr>
              </a:pPr>
              <a:r>
                <a:rPr lang="en-US" altLang="zh-CN" sz="1200" b="1" dirty="0">
                  <a:solidFill>
                    <a:schemeClr val="bg1"/>
                  </a:solidFill>
                  <a:latin typeface="Arial" panose="020B0604020202020204" pitchFamily="34" charset="0"/>
                  <a:ea typeface="微软雅黑" panose="020B0503020204020204" pitchFamily="34" charset="-122"/>
                  <a:sym typeface="Arial" panose="020B0604020202020204" pitchFamily="34" charset="0"/>
                </a:rPr>
                <a:t>PART 04</a:t>
              </a:r>
              <a:endParaRPr sz="12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27" name="Shape 2716">
            <a:extLst>
              <a:ext uri="{FF2B5EF4-FFF2-40B4-BE49-F238E27FC236}">
                <a16:creationId xmlns:a16="http://schemas.microsoft.com/office/drawing/2014/main" id="{6F8EC83C-2934-48F1-83D5-D703E32F6C67}"/>
              </a:ext>
            </a:extLst>
          </p:cNvPr>
          <p:cNvSpPr/>
          <p:nvPr/>
        </p:nvSpPr>
        <p:spPr>
          <a:xfrm>
            <a:off x="1333195" y="3923408"/>
            <a:ext cx="1454315" cy="276999"/>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algn="ctr"/>
            <a:r>
              <a:rPr lang="zh-CN" altLang="en-US" dirty="0">
                <a:solidFill>
                  <a:schemeClr val="accent1"/>
                </a:solidFill>
                <a:latin typeface="Arial" panose="020B0604020202020204" pitchFamily="34" charset="0"/>
                <a:ea typeface="微软雅黑" panose="020B0503020204020204" pitchFamily="34" charset="-122"/>
                <a:sym typeface="Arial" panose="020B0604020202020204" pitchFamily="34" charset="0"/>
              </a:rPr>
              <a:t>年度工作概述</a:t>
            </a:r>
            <a:endParaRPr lang="en-US" altLang="zh-CN"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8" name="矩形 27">
            <a:extLst>
              <a:ext uri="{FF2B5EF4-FFF2-40B4-BE49-F238E27FC236}">
                <a16:creationId xmlns:a16="http://schemas.microsoft.com/office/drawing/2014/main" id="{DFA6FE0F-40CC-40CA-9434-517CA72198BD}"/>
              </a:ext>
            </a:extLst>
          </p:cNvPr>
          <p:cNvSpPr/>
          <p:nvPr/>
        </p:nvSpPr>
        <p:spPr>
          <a:xfrm>
            <a:off x="4705" y="237627"/>
            <a:ext cx="2051720" cy="28803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sp>
        <p:nvSpPr>
          <p:cNvPr id="29" name="文本框 28">
            <a:extLst>
              <a:ext uri="{FF2B5EF4-FFF2-40B4-BE49-F238E27FC236}">
                <a16:creationId xmlns:a16="http://schemas.microsoft.com/office/drawing/2014/main" id="{02319325-48FE-4A42-97ED-3A8E14A8C516}"/>
              </a:ext>
            </a:extLst>
          </p:cNvPr>
          <p:cNvSpPr txBox="1">
            <a:spLocks noChangeArrowheads="1"/>
          </p:cNvSpPr>
          <p:nvPr/>
        </p:nvSpPr>
        <p:spPr bwMode="auto">
          <a:xfrm>
            <a:off x="1012309" y="204743"/>
            <a:ext cx="891183" cy="3597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1435" tIns="25718" rIns="51435" bIns="25718">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r>
              <a:rPr lang="zh-CN" altLang="en-US" sz="2000" dirty="0">
                <a:solidFill>
                  <a:schemeClr val="bg1"/>
                </a:solidFill>
                <a:latin typeface="微软雅黑" pitchFamily="34" charset="-122"/>
                <a:ea typeface="微软雅黑" pitchFamily="34" charset="-122"/>
              </a:rPr>
              <a:t>目 录</a:t>
            </a:r>
          </a:p>
        </p:txBody>
      </p:sp>
      <p:sp>
        <p:nvSpPr>
          <p:cNvPr id="30" name="文本框 29">
            <a:extLst>
              <a:ext uri="{FF2B5EF4-FFF2-40B4-BE49-F238E27FC236}">
                <a16:creationId xmlns:a16="http://schemas.microsoft.com/office/drawing/2014/main" id="{C1BBC1AB-1F3D-45E7-9A63-817302225304}"/>
              </a:ext>
            </a:extLst>
          </p:cNvPr>
          <p:cNvSpPr txBox="1"/>
          <p:nvPr/>
        </p:nvSpPr>
        <p:spPr>
          <a:xfrm>
            <a:off x="2103844" y="273631"/>
            <a:ext cx="1051024" cy="259687"/>
          </a:xfrm>
          <a:prstGeom prst="rect">
            <a:avLst/>
          </a:prstGeom>
          <a:noFill/>
        </p:spPr>
        <p:txBody>
          <a:bodyPr lIns="51435" tIns="25718" rIns="51435" bIns="25718">
            <a:spAutoFit/>
          </a:bodyPr>
          <a:lstStyle/>
          <a:p>
            <a:pPr>
              <a:defRPr/>
            </a:pPr>
            <a:r>
              <a:rPr lang="en-US" altLang="zh-CN" sz="1350" dirty="0">
                <a:solidFill>
                  <a:schemeClr val="accent2"/>
                </a:solidFill>
                <a:latin typeface="Impact" panose="020B0806030902050204" pitchFamily="34" charset="0"/>
              </a:rPr>
              <a:t>CONTENTS</a:t>
            </a:r>
            <a:endParaRPr lang="zh-CN" altLang="en-US" sz="1350" dirty="0">
              <a:solidFill>
                <a:schemeClr val="accent2"/>
              </a:solidFill>
              <a:latin typeface="Impact" panose="020B0806030902050204" pitchFamily="34" charset="0"/>
            </a:endParaRPr>
          </a:p>
        </p:txBody>
      </p:sp>
    </p:spTree>
    <p:extLst>
      <p:ext uri="{BB962C8B-B14F-4D97-AF65-F5344CB8AC3E}">
        <p14:creationId xmlns:p14="http://schemas.microsoft.com/office/powerpoint/2010/main" val="1389683184"/>
      </p:ext>
    </p:extLst>
  </p:cSld>
  <p:clrMapOvr>
    <a:masterClrMapping/>
  </p:clrMapOvr>
  <p:transition spd="slow" advClick="0" advTm="0">
    <p:cover/>
  </p:transition>
  <p:timing>
    <p:tnLst>
      <p:par>
        <p:cTn id="1" dur="indefinite" restart="never" fill="hold" nodeType="tmRoot">
          <p:childTnLst>
            <p:seq concurrent="1" prevAc="none"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additive="base">
                                        <p:cTn id="7" dur="500" fill="hold"/>
                                        <p:tgtEl>
                                          <p:spTgt spid="28"/>
                                        </p:tgtEl>
                                        <p:attrNameLst>
                                          <p:attrName>ppt_x</p:attrName>
                                        </p:attrNameLst>
                                      </p:cBhvr>
                                      <p:tavLst>
                                        <p:tav tm="0">
                                          <p:val>
                                            <p:strVal val="0-#ppt_w/2"/>
                                          </p:val>
                                        </p:tav>
                                        <p:tav tm="100000">
                                          <p:val>
                                            <p:strVal val="#ppt_x"/>
                                          </p:val>
                                        </p:tav>
                                      </p:tavLst>
                                    </p:anim>
                                    <p:anim calcmode="lin" valueType="num">
                                      <p:cBhvr additive="base">
                                        <p:cTn id="8" dur="500" fill="hold"/>
                                        <p:tgtEl>
                                          <p:spTgt spid="2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iterate type="lt">
                                    <p:tmPct val="10000"/>
                                  </p:iterate>
                                  <p:childTnLst>
                                    <p:set>
                                      <p:cBhvr>
                                        <p:cTn id="11" dur="1" fill="hold">
                                          <p:stCondLst>
                                            <p:cond delay="0"/>
                                          </p:stCondLst>
                                        </p:cTn>
                                        <p:tgtEl>
                                          <p:spTgt spid="29">
                                            <p:txEl>
                                              <p:pRg st="0" end="0"/>
                                            </p:txEl>
                                          </p:spTgt>
                                        </p:tgtEl>
                                        <p:attrNameLst>
                                          <p:attrName>style.visibility</p:attrName>
                                        </p:attrNameLst>
                                      </p:cBhvr>
                                      <p:to>
                                        <p:strVal val="visible"/>
                                      </p:to>
                                    </p:set>
                                    <p:anim calcmode="lin" valueType="num">
                                      <p:cBhvr additive="base">
                                        <p:cTn id="12" dur="500" fill="hold"/>
                                        <p:tgtEl>
                                          <p:spTgt spid="29">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29">
                                            <p:txEl>
                                              <p:pRg st="0" end="0"/>
                                            </p:txEl>
                                          </p:spTgt>
                                        </p:tgtEl>
                                        <p:attrNameLst>
                                          <p:attrName>ppt_y</p:attrName>
                                        </p:attrNameLst>
                                      </p:cBhvr>
                                      <p:tavLst>
                                        <p:tav tm="0">
                                          <p:val>
                                            <p:strVal val="1+#ppt_h/2"/>
                                          </p:val>
                                        </p:tav>
                                        <p:tav tm="100000">
                                          <p:val>
                                            <p:strVal val="#ppt_y"/>
                                          </p:val>
                                        </p:tav>
                                      </p:tavLst>
                                    </p:anim>
                                  </p:childTnLst>
                                </p:cTn>
                              </p:par>
                              <p:par>
                                <p:cTn id="14" presetID="2" presetClass="entr" presetSubtype="4" fill="hold" grpId="0" nodeType="withEffect">
                                  <p:stCondLst>
                                    <p:cond delay="0"/>
                                  </p:stCondLst>
                                  <p:iterate type="lt">
                                    <p:tmPct val="10000"/>
                                  </p:iterate>
                                  <p:childTnLst>
                                    <p:set>
                                      <p:cBhvr>
                                        <p:cTn id="15" dur="1" fill="hold">
                                          <p:stCondLst>
                                            <p:cond delay="0"/>
                                          </p:stCondLst>
                                        </p:cTn>
                                        <p:tgtEl>
                                          <p:spTgt spid="30">
                                            <p:txEl>
                                              <p:pRg st="0" end="0"/>
                                            </p:txEl>
                                          </p:spTgt>
                                        </p:tgtEl>
                                        <p:attrNameLst>
                                          <p:attrName>style.visibility</p:attrName>
                                        </p:attrNameLst>
                                      </p:cBhvr>
                                      <p:to>
                                        <p:strVal val="visible"/>
                                      </p:to>
                                    </p:set>
                                    <p:anim calcmode="lin" valueType="num">
                                      <p:cBhvr additive="base">
                                        <p:cTn id="16" dur="500" fill="hold"/>
                                        <p:tgtEl>
                                          <p:spTgt spid="30">
                                            <p:txEl>
                                              <p:pRg st="0" end="0"/>
                                            </p:txEl>
                                          </p:spTgt>
                                        </p:tgtEl>
                                        <p:attrNameLst>
                                          <p:attrName>ppt_x</p:attrName>
                                        </p:attrNameLst>
                                      </p:cBhvr>
                                      <p:tavLst>
                                        <p:tav tm="0">
                                          <p:val>
                                            <p:strVal val="#ppt_x"/>
                                          </p:val>
                                        </p:tav>
                                        <p:tav tm="100000">
                                          <p:val>
                                            <p:strVal val="#ppt_x"/>
                                          </p:val>
                                        </p:tav>
                                      </p:tavLst>
                                    </p:anim>
                                    <p:anim calcmode="lin" valueType="num">
                                      <p:cBhvr additive="base">
                                        <p:cTn id="17" dur="500" fill="hold"/>
                                        <p:tgtEl>
                                          <p:spTgt spid="30">
                                            <p:txEl>
                                              <p:pRg st="0" end="0"/>
                                            </p:txEl>
                                          </p:spTgt>
                                        </p:tgtEl>
                                        <p:attrNameLst>
                                          <p:attrName>ppt_y</p:attrName>
                                        </p:attrNameLst>
                                      </p:cBhvr>
                                      <p:tavLst>
                                        <p:tav tm="0">
                                          <p:val>
                                            <p:strVal val="1+#ppt_h/2"/>
                                          </p:val>
                                        </p:tav>
                                        <p:tav tm="100000">
                                          <p:val>
                                            <p:strVal val="#ppt_y"/>
                                          </p:val>
                                        </p:tav>
                                      </p:tavLst>
                                    </p:anim>
                                  </p:childTnLst>
                                </p:cTn>
                              </p:par>
                            </p:childTnLst>
                          </p:cTn>
                        </p:par>
                        <p:par>
                          <p:cTn id="18" fill="hold">
                            <p:stCondLst>
                              <p:cond delay="1350"/>
                            </p:stCondLst>
                            <p:childTnLst>
                              <p:par>
                                <p:cTn id="19" presetID="22" presetClass="entr" presetSubtype="8" fill="hold" grpId="0" nodeType="afterEffect">
                                  <p:stCondLst>
                                    <p:cond delay="0"/>
                                  </p:stCondLst>
                                  <p:iterate>
                                    <p:tmAbs val="0"/>
                                  </p:iterate>
                                  <p:childTnLst>
                                    <p:set>
                                      <p:cBhvr>
                                        <p:cTn id="20" fill="hold"/>
                                        <p:tgtEl>
                                          <p:spTgt spid="2700"/>
                                        </p:tgtEl>
                                        <p:attrNameLst>
                                          <p:attrName>style.visibility</p:attrName>
                                        </p:attrNameLst>
                                      </p:cBhvr>
                                      <p:to>
                                        <p:strVal val="visible"/>
                                      </p:to>
                                    </p:set>
                                    <p:animEffect transition="in" filter="wipe(left)">
                                      <p:cBhvr>
                                        <p:cTn id="21" dur="1000"/>
                                        <p:tgtEl>
                                          <p:spTgt spid="2700"/>
                                        </p:tgtEl>
                                      </p:cBhvr>
                                    </p:animEffect>
                                  </p:childTnLst>
                                </p:cTn>
                              </p:par>
                            </p:childTnLst>
                          </p:cTn>
                        </p:par>
                        <p:par>
                          <p:cTn id="22" fill="hold">
                            <p:stCondLst>
                              <p:cond delay="2350"/>
                            </p:stCondLst>
                            <p:childTnLst>
                              <p:par>
                                <p:cTn id="23" presetID="2" presetClass="entr" presetSubtype="8" fill="hold" nodeType="after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additive="base">
                                        <p:cTn id="25" dur="500" fill="hold"/>
                                        <p:tgtEl>
                                          <p:spTgt spid="10"/>
                                        </p:tgtEl>
                                        <p:attrNameLst>
                                          <p:attrName>ppt_x</p:attrName>
                                        </p:attrNameLst>
                                      </p:cBhvr>
                                      <p:tavLst>
                                        <p:tav tm="0">
                                          <p:val>
                                            <p:strVal val="0-#ppt_w/2"/>
                                          </p:val>
                                        </p:tav>
                                        <p:tav tm="100000">
                                          <p:val>
                                            <p:strVal val="#ppt_x"/>
                                          </p:val>
                                        </p:tav>
                                      </p:tavLst>
                                    </p:anim>
                                    <p:anim calcmode="lin" valueType="num">
                                      <p:cBhvr additive="base">
                                        <p:cTn id="26" dur="500" fill="hold"/>
                                        <p:tgtEl>
                                          <p:spTgt spid="10"/>
                                        </p:tgtEl>
                                        <p:attrNameLst>
                                          <p:attrName>ppt_y</p:attrName>
                                        </p:attrNameLst>
                                      </p:cBhvr>
                                      <p:tavLst>
                                        <p:tav tm="0">
                                          <p:val>
                                            <p:strVal val="#ppt_y"/>
                                          </p:val>
                                        </p:tav>
                                        <p:tav tm="100000">
                                          <p:val>
                                            <p:strVal val="#ppt_y"/>
                                          </p:val>
                                        </p:tav>
                                      </p:tavLst>
                                    </p:anim>
                                  </p:childTnLst>
                                </p:cTn>
                              </p:par>
                              <p:par>
                                <p:cTn id="27" presetID="2" presetClass="entr" presetSubtype="8" fill="hold" nodeType="withEffect">
                                  <p:stCondLst>
                                    <p:cond delay="0"/>
                                  </p:stCondLst>
                                  <p:childTnLst>
                                    <p:set>
                                      <p:cBhvr>
                                        <p:cTn id="28" dur="1" fill="hold">
                                          <p:stCondLst>
                                            <p:cond delay="0"/>
                                          </p:stCondLst>
                                        </p:cTn>
                                        <p:tgtEl>
                                          <p:spTgt spid="9"/>
                                        </p:tgtEl>
                                        <p:attrNameLst>
                                          <p:attrName>style.visibility</p:attrName>
                                        </p:attrNameLst>
                                      </p:cBhvr>
                                      <p:to>
                                        <p:strVal val="visible"/>
                                      </p:to>
                                    </p:set>
                                    <p:anim calcmode="lin" valueType="num">
                                      <p:cBhvr additive="base">
                                        <p:cTn id="29" dur="500" fill="hold"/>
                                        <p:tgtEl>
                                          <p:spTgt spid="9"/>
                                        </p:tgtEl>
                                        <p:attrNameLst>
                                          <p:attrName>ppt_x</p:attrName>
                                        </p:attrNameLst>
                                      </p:cBhvr>
                                      <p:tavLst>
                                        <p:tav tm="0">
                                          <p:val>
                                            <p:strVal val="0-#ppt_w/2"/>
                                          </p:val>
                                        </p:tav>
                                        <p:tav tm="100000">
                                          <p:val>
                                            <p:strVal val="#ppt_x"/>
                                          </p:val>
                                        </p:tav>
                                      </p:tavLst>
                                    </p:anim>
                                    <p:anim calcmode="lin" valueType="num">
                                      <p:cBhvr additive="base">
                                        <p:cTn id="30" dur="500" fill="hold"/>
                                        <p:tgtEl>
                                          <p:spTgt spid="9"/>
                                        </p:tgtEl>
                                        <p:attrNameLst>
                                          <p:attrName>ppt_y</p:attrName>
                                        </p:attrNameLst>
                                      </p:cBhvr>
                                      <p:tavLst>
                                        <p:tav tm="0">
                                          <p:val>
                                            <p:strVal val="#ppt_y"/>
                                          </p:val>
                                        </p:tav>
                                        <p:tav tm="100000">
                                          <p:val>
                                            <p:strVal val="#ppt_y"/>
                                          </p:val>
                                        </p:tav>
                                      </p:tavLst>
                                    </p:anim>
                                  </p:childTnLst>
                                </p:cTn>
                              </p:par>
                              <p:par>
                                <p:cTn id="31" presetID="2" presetClass="entr" presetSubtype="8" fill="hold" nodeType="withEffect">
                                  <p:stCondLst>
                                    <p:cond delay="0"/>
                                  </p:stCondLst>
                                  <p:childTnLst>
                                    <p:set>
                                      <p:cBhvr>
                                        <p:cTn id="32" dur="1" fill="hold">
                                          <p:stCondLst>
                                            <p:cond delay="0"/>
                                          </p:stCondLst>
                                        </p:cTn>
                                        <p:tgtEl>
                                          <p:spTgt spid="8"/>
                                        </p:tgtEl>
                                        <p:attrNameLst>
                                          <p:attrName>style.visibility</p:attrName>
                                        </p:attrNameLst>
                                      </p:cBhvr>
                                      <p:to>
                                        <p:strVal val="visible"/>
                                      </p:to>
                                    </p:set>
                                    <p:anim calcmode="lin" valueType="num">
                                      <p:cBhvr additive="base">
                                        <p:cTn id="33" dur="500" fill="hold"/>
                                        <p:tgtEl>
                                          <p:spTgt spid="8"/>
                                        </p:tgtEl>
                                        <p:attrNameLst>
                                          <p:attrName>ppt_x</p:attrName>
                                        </p:attrNameLst>
                                      </p:cBhvr>
                                      <p:tavLst>
                                        <p:tav tm="0">
                                          <p:val>
                                            <p:strVal val="0-#ppt_w/2"/>
                                          </p:val>
                                        </p:tav>
                                        <p:tav tm="100000">
                                          <p:val>
                                            <p:strVal val="#ppt_x"/>
                                          </p:val>
                                        </p:tav>
                                      </p:tavLst>
                                    </p:anim>
                                    <p:anim calcmode="lin" valueType="num">
                                      <p:cBhvr additive="base">
                                        <p:cTn id="34" dur="500" fill="hold"/>
                                        <p:tgtEl>
                                          <p:spTgt spid="8"/>
                                        </p:tgtEl>
                                        <p:attrNameLst>
                                          <p:attrName>ppt_y</p:attrName>
                                        </p:attrNameLst>
                                      </p:cBhvr>
                                      <p:tavLst>
                                        <p:tav tm="0">
                                          <p:val>
                                            <p:strVal val="#ppt_y"/>
                                          </p:val>
                                        </p:tav>
                                        <p:tav tm="100000">
                                          <p:val>
                                            <p:strVal val="#ppt_y"/>
                                          </p:val>
                                        </p:tav>
                                      </p:tavLst>
                                    </p:anim>
                                  </p:childTnLst>
                                </p:cTn>
                              </p:par>
                              <p:par>
                                <p:cTn id="35" presetID="2" presetClass="entr" presetSubtype="8" fill="hold" nodeType="withEffect">
                                  <p:stCondLst>
                                    <p:cond delay="0"/>
                                  </p:stCondLst>
                                  <p:childTnLst>
                                    <p:set>
                                      <p:cBhvr>
                                        <p:cTn id="36" dur="1" fill="hold">
                                          <p:stCondLst>
                                            <p:cond delay="0"/>
                                          </p:stCondLst>
                                        </p:cTn>
                                        <p:tgtEl>
                                          <p:spTgt spid="7"/>
                                        </p:tgtEl>
                                        <p:attrNameLst>
                                          <p:attrName>style.visibility</p:attrName>
                                        </p:attrNameLst>
                                      </p:cBhvr>
                                      <p:to>
                                        <p:strVal val="visible"/>
                                      </p:to>
                                    </p:set>
                                    <p:anim calcmode="lin" valueType="num">
                                      <p:cBhvr additive="base">
                                        <p:cTn id="37" dur="500" fill="hold"/>
                                        <p:tgtEl>
                                          <p:spTgt spid="7"/>
                                        </p:tgtEl>
                                        <p:attrNameLst>
                                          <p:attrName>ppt_x</p:attrName>
                                        </p:attrNameLst>
                                      </p:cBhvr>
                                      <p:tavLst>
                                        <p:tav tm="0">
                                          <p:val>
                                            <p:strVal val="0-#ppt_w/2"/>
                                          </p:val>
                                        </p:tav>
                                        <p:tav tm="100000">
                                          <p:val>
                                            <p:strVal val="#ppt_x"/>
                                          </p:val>
                                        </p:tav>
                                      </p:tavLst>
                                    </p:anim>
                                    <p:anim calcmode="lin" valueType="num">
                                      <p:cBhvr additive="base">
                                        <p:cTn id="38" dur="500" fill="hold"/>
                                        <p:tgtEl>
                                          <p:spTgt spid="7"/>
                                        </p:tgtEl>
                                        <p:attrNameLst>
                                          <p:attrName>ppt_y</p:attrName>
                                        </p:attrNameLst>
                                      </p:cBhvr>
                                      <p:tavLst>
                                        <p:tav tm="0">
                                          <p:val>
                                            <p:strVal val="#ppt_y"/>
                                          </p:val>
                                        </p:tav>
                                        <p:tav tm="100000">
                                          <p:val>
                                            <p:strVal val="#ppt_y"/>
                                          </p:val>
                                        </p:tav>
                                      </p:tavLst>
                                    </p:anim>
                                  </p:childTnLst>
                                </p:cTn>
                              </p:par>
                            </p:childTnLst>
                          </p:cTn>
                        </p:par>
                        <p:par>
                          <p:cTn id="39" fill="hold">
                            <p:stCondLst>
                              <p:cond delay="2850"/>
                            </p:stCondLst>
                            <p:childTnLst>
                              <p:par>
                                <p:cTn id="40" presetID="22" presetClass="entr" presetSubtype="4" fill="hold" grpId="0" nodeType="afterEffect">
                                  <p:stCondLst>
                                    <p:cond delay="0"/>
                                  </p:stCondLst>
                                  <p:childTnLst>
                                    <p:set>
                                      <p:cBhvr>
                                        <p:cTn id="41" dur="1" fill="hold">
                                          <p:stCondLst>
                                            <p:cond delay="0"/>
                                          </p:stCondLst>
                                        </p:cTn>
                                        <p:tgtEl>
                                          <p:spTgt spid="2719"/>
                                        </p:tgtEl>
                                        <p:attrNameLst>
                                          <p:attrName>style.visibility</p:attrName>
                                        </p:attrNameLst>
                                      </p:cBhvr>
                                      <p:to>
                                        <p:strVal val="visible"/>
                                      </p:to>
                                    </p:set>
                                    <p:animEffect transition="in" filter="wipe(down)">
                                      <p:cBhvr>
                                        <p:cTn id="42" dur="500"/>
                                        <p:tgtEl>
                                          <p:spTgt spid="2719"/>
                                        </p:tgtEl>
                                      </p:cBhvr>
                                    </p:animEffect>
                                  </p:childTnLst>
                                </p:cTn>
                              </p:par>
                            </p:childTnLst>
                          </p:cTn>
                        </p:par>
                        <p:par>
                          <p:cTn id="43" fill="hold">
                            <p:stCondLst>
                              <p:cond delay="3350"/>
                            </p:stCondLst>
                            <p:childTnLst>
                              <p:par>
                                <p:cTn id="44" presetID="42" presetClass="entr" presetSubtype="0" fill="hold" grpId="0" nodeType="afterEffect">
                                  <p:stCondLst>
                                    <p:cond delay="0"/>
                                  </p:stCondLst>
                                  <p:childTnLst>
                                    <p:set>
                                      <p:cBhvr>
                                        <p:cTn id="45" dur="1" fill="hold">
                                          <p:stCondLst>
                                            <p:cond delay="0"/>
                                          </p:stCondLst>
                                        </p:cTn>
                                        <p:tgtEl>
                                          <p:spTgt spid="2721"/>
                                        </p:tgtEl>
                                        <p:attrNameLst>
                                          <p:attrName>style.visibility</p:attrName>
                                        </p:attrNameLst>
                                      </p:cBhvr>
                                      <p:to>
                                        <p:strVal val="visible"/>
                                      </p:to>
                                    </p:set>
                                    <p:animEffect transition="in" filter="fade">
                                      <p:cBhvr>
                                        <p:cTn id="46" dur="1000"/>
                                        <p:tgtEl>
                                          <p:spTgt spid="2721"/>
                                        </p:tgtEl>
                                      </p:cBhvr>
                                    </p:animEffect>
                                    <p:anim calcmode="lin" valueType="num">
                                      <p:cBhvr>
                                        <p:cTn id="47" dur="1000" fill="hold"/>
                                        <p:tgtEl>
                                          <p:spTgt spid="2721"/>
                                        </p:tgtEl>
                                        <p:attrNameLst>
                                          <p:attrName>ppt_x</p:attrName>
                                        </p:attrNameLst>
                                      </p:cBhvr>
                                      <p:tavLst>
                                        <p:tav tm="0">
                                          <p:val>
                                            <p:strVal val="#ppt_x"/>
                                          </p:val>
                                        </p:tav>
                                        <p:tav tm="100000">
                                          <p:val>
                                            <p:strVal val="#ppt_x"/>
                                          </p:val>
                                        </p:tav>
                                      </p:tavLst>
                                    </p:anim>
                                    <p:anim calcmode="lin" valueType="num">
                                      <p:cBhvr>
                                        <p:cTn id="48" dur="1000" fill="hold"/>
                                        <p:tgtEl>
                                          <p:spTgt spid="2721"/>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0"/>
                                  </p:stCondLst>
                                  <p:childTnLst>
                                    <p:set>
                                      <p:cBhvr>
                                        <p:cTn id="50" dur="1" fill="hold">
                                          <p:stCondLst>
                                            <p:cond delay="0"/>
                                          </p:stCondLst>
                                        </p:cTn>
                                        <p:tgtEl>
                                          <p:spTgt spid="2722"/>
                                        </p:tgtEl>
                                        <p:attrNameLst>
                                          <p:attrName>style.visibility</p:attrName>
                                        </p:attrNameLst>
                                      </p:cBhvr>
                                      <p:to>
                                        <p:strVal val="visible"/>
                                      </p:to>
                                    </p:set>
                                    <p:animEffect transition="in" filter="fade">
                                      <p:cBhvr>
                                        <p:cTn id="51" dur="1000"/>
                                        <p:tgtEl>
                                          <p:spTgt spid="2722"/>
                                        </p:tgtEl>
                                      </p:cBhvr>
                                    </p:animEffect>
                                    <p:anim calcmode="lin" valueType="num">
                                      <p:cBhvr>
                                        <p:cTn id="52" dur="1000" fill="hold"/>
                                        <p:tgtEl>
                                          <p:spTgt spid="2722"/>
                                        </p:tgtEl>
                                        <p:attrNameLst>
                                          <p:attrName>ppt_x</p:attrName>
                                        </p:attrNameLst>
                                      </p:cBhvr>
                                      <p:tavLst>
                                        <p:tav tm="0">
                                          <p:val>
                                            <p:strVal val="#ppt_x"/>
                                          </p:val>
                                        </p:tav>
                                        <p:tav tm="100000">
                                          <p:val>
                                            <p:strVal val="#ppt_x"/>
                                          </p:val>
                                        </p:tav>
                                      </p:tavLst>
                                    </p:anim>
                                    <p:anim calcmode="lin" valueType="num">
                                      <p:cBhvr>
                                        <p:cTn id="53" dur="1000" fill="hold"/>
                                        <p:tgtEl>
                                          <p:spTgt spid="2722"/>
                                        </p:tgtEl>
                                        <p:attrNameLst>
                                          <p:attrName>ppt_y</p:attrName>
                                        </p:attrNameLst>
                                      </p:cBhvr>
                                      <p:tavLst>
                                        <p:tav tm="0">
                                          <p:val>
                                            <p:strVal val="#ppt_y+.1"/>
                                          </p:val>
                                        </p:tav>
                                        <p:tav tm="100000">
                                          <p:val>
                                            <p:strVal val="#ppt_y"/>
                                          </p:val>
                                        </p:tav>
                                      </p:tavLst>
                                    </p:anim>
                                  </p:childTnLst>
                                </p:cTn>
                              </p:par>
                            </p:childTnLst>
                          </p:cTn>
                        </p:par>
                        <p:par>
                          <p:cTn id="54" fill="hold">
                            <p:stCondLst>
                              <p:cond delay="4350"/>
                            </p:stCondLst>
                            <p:childTnLst>
                              <p:par>
                                <p:cTn id="55" presetID="22" presetClass="entr" presetSubtype="1" fill="hold" grpId="0" nodeType="afterEffect">
                                  <p:stCondLst>
                                    <p:cond delay="0"/>
                                  </p:stCondLst>
                                  <p:childTnLst>
                                    <p:set>
                                      <p:cBhvr>
                                        <p:cTn id="56" dur="1" fill="hold">
                                          <p:stCondLst>
                                            <p:cond delay="0"/>
                                          </p:stCondLst>
                                        </p:cTn>
                                        <p:tgtEl>
                                          <p:spTgt spid="2707"/>
                                        </p:tgtEl>
                                        <p:attrNameLst>
                                          <p:attrName>style.visibility</p:attrName>
                                        </p:attrNameLst>
                                      </p:cBhvr>
                                      <p:to>
                                        <p:strVal val="visible"/>
                                      </p:to>
                                    </p:set>
                                    <p:animEffect transition="in" filter="wipe(up)">
                                      <p:cBhvr>
                                        <p:cTn id="57" dur="500"/>
                                        <p:tgtEl>
                                          <p:spTgt spid="2707"/>
                                        </p:tgtEl>
                                      </p:cBhvr>
                                    </p:animEffect>
                                  </p:childTnLst>
                                </p:cTn>
                              </p:par>
                            </p:childTnLst>
                          </p:cTn>
                        </p:par>
                        <p:par>
                          <p:cTn id="58" fill="hold">
                            <p:stCondLst>
                              <p:cond delay="4850"/>
                            </p:stCondLst>
                            <p:childTnLst>
                              <p:par>
                                <p:cTn id="59" presetID="42" presetClass="entr" presetSubtype="0" fill="hold" grpId="0" nodeType="afterEffect">
                                  <p:stCondLst>
                                    <p:cond delay="0"/>
                                  </p:stCondLst>
                                  <p:childTnLst>
                                    <p:set>
                                      <p:cBhvr>
                                        <p:cTn id="60" dur="1" fill="hold">
                                          <p:stCondLst>
                                            <p:cond delay="0"/>
                                          </p:stCondLst>
                                        </p:cTn>
                                        <p:tgtEl>
                                          <p:spTgt spid="2709"/>
                                        </p:tgtEl>
                                        <p:attrNameLst>
                                          <p:attrName>style.visibility</p:attrName>
                                        </p:attrNameLst>
                                      </p:cBhvr>
                                      <p:to>
                                        <p:strVal val="visible"/>
                                      </p:to>
                                    </p:set>
                                    <p:animEffect transition="in" filter="fade">
                                      <p:cBhvr>
                                        <p:cTn id="61" dur="1000"/>
                                        <p:tgtEl>
                                          <p:spTgt spid="2709"/>
                                        </p:tgtEl>
                                      </p:cBhvr>
                                    </p:animEffect>
                                    <p:anim calcmode="lin" valueType="num">
                                      <p:cBhvr>
                                        <p:cTn id="62" dur="1000" fill="hold"/>
                                        <p:tgtEl>
                                          <p:spTgt spid="2709"/>
                                        </p:tgtEl>
                                        <p:attrNameLst>
                                          <p:attrName>ppt_x</p:attrName>
                                        </p:attrNameLst>
                                      </p:cBhvr>
                                      <p:tavLst>
                                        <p:tav tm="0">
                                          <p:val>
                                            <p:strVal val="#ppt_x"/>
                                          </p:val>
                                        </p:tav>
                                        <p:tav tm="100000">
                                          <p:val>
                                            <p:strVal val="#ppt_x"/>
                                          </p:val>
                                        </p:tav>
                                      </p:tavLst>
                                    </p:anim>
                                    <p:anim calcmode="lin" valueType="num">
                                      <p:cBhvr>
                                        <p:cTn id="63" dur="1000" fill="hold"/>
                                        <p:tgtEl>
                                          <p:spTgt spid="2709"/>
                                        </p:tgtEl>
                                        <p:attrNameLst>
                                          <p:attrName>ppt_y</p:attrName>
                                        </p:attrNameLst>
                                      </p:cBhvr>
                                      <p:tavLst>
                                        <p:tav tm="0">
                                          <p:val>
                                            <p:strVal val="#ppt_y+.1"/>
                                          </p:val>
                                        </p:tav>
                                        <p:tav tm="100000">
                                          <p:val>
                                            <p:strVal val="#ppt_y"/>
                                          </p:val>
                                        </p:tav>
                                      </p:tavLst>
                                    </p:anim>
                                  </p:childTnLst>
                                </p:cTn>
                              </p:par>
                              <p:par>
                                <p:cTn id="64" presetID="42" presetClass="entr" presetSubtype="0" fill="hold" grpId="0" nodeType="withEffect">
                                  <p:stCondLst>
                                    <p:cond delay="0"/>
                                  </p:stCondLst>
                                  <p:childTnLst>
                                    <p:set>
                                      <p:cBhvr>
                                        <p:cTn id="65" dur="1" fill="hold">
                                          <p:stCondLst>
                                            <p:cond delay="0"/>
                                          </p:stCondLst>
                                        </p:cTn>
                                        <p:tgtEl>
                                          <p:spTgt spid="2710"/>
                                        </p:tgtEl>
                                        <p:attrNameLst>
                                          <p:attrName>style.visibility</p:attrName>
                                        </p:attrNameLst>
                                      </p:cBhvr>
                                      <p:to>
                                        <p:strVal val="visible"/>
                                      </p:to>
                                    </p:set>
                                    <p:animEffect transition="in" filter="fade">
                                      <p:cBhvr>
                                        <p:cTn id="66" dur="1000"/>
                                        <p:tgtEl>
                                          <p:spTgt spid="2710"/>
                                        </p:tgtEl>
                                      </p:cBhvr>
                                    </p:animEffect>
                                    <p:anim calcmode="lin" valueType="num">
                                      <p:cBhvr>
                                        <p:cTn id="67" dur="1000" fill="hold"/>
                                        <p:tgtEl>
                                          <p:spTgt spid="2710"/>
                                        </p:tgtEl>
                                        <p:attrNameLst>
                                          <p:attrName>ppt_x</p:attrName>
                                        </p:attrNameLst>
                                      </p:cBhvr>
                                      <p:tavLst>
                                        <p:tav tm="0">
                                          <p:val>
                                            <p:strVal val="#ppt_x"/>
                                          </p:val>
                                        </p:tav>
                                        <p:tav tm="100000">
                                          <p:val>
                                            <p:strVal val="#ppt_x"/>
                                          </p:val>
                                        </p:tav>
                                      </p:tavLst>
                                    </p:anim>
                                    <p:anim calcmode="lin" valueType="num">
                                      <p:cBhvr>
                                        <p:cTn id="68" dur="1000" fill="hold"/>
                                        <p:tgtEl>
                                          <p:spTgt spid="2710"/>
                                        </p:tgtEl>
                                        <p:attrNameLst>
                                          <p:attrName>ppt_y</p:attrName>
                                        </p:attrNameLst>
                                      </p:cBhvr>
                                      <p:tavLst>
                                        <p:tav tm="0">
                                          <p:val>
                                            <p:strVal val="#ppt_y+.1"/>
                                          </p:val>
                                        </p:tav>
                                        <p:tav tm="100000">
                                          <p:val>
                                            <p:strVal val="#ppt_y"/>
                                          </p:val>
                                        </p:tav>
                                      </p:tavLst>
                                    </p:anim>
                                  </p:childTnLst>
                                </p:cTn>
                              </p:par>
                            </p:childTnLst>
                          </p:cTn>
                        </p:par>
                        <p:par>
                          <p:cTn id="69" fill="hold">
                            <p:stCondLst>
                              <p:cond delay="5850"/>
                            </p:stCondLst>
                            <p:childTnLst>
                              <p:par>
                                <p:cTn id="70" presetID="22" presetClass="entr" presetSubtype="4" fill="hold" grpId="0" nodeType="afterEffect">
                                  <p:stCondLst>
                                    <p:cond delay="0"/>
                                  </p:stCondLst>
                                  <p:childTnLst>
                                    <p:set>
                                      <p:cBhvr>
                                        <p:cTn id="71" dur="1" fill="hold">
                                          <p:stCondLst>
                                            <p:cond delay="0"/>
                                          </p:stCondLst>
                                        </p:cTn>
                                        <p:tgtEl>
                                          <p:spTgt spid="2701"/>
                                        </p:tgtEl>
                                        <p:attrNameLst>
                                          <p:attrName>style.visibility</p:attrName>
                                        </p:attrNameLst>
                                      </p:cBhvr>
                                      <p:to>
                                        <p:strVal val="visible"/>
                                      </p:to>
                                    </p:set>
                                    <p:animEffect transition="in" filter="wipe(down)">
                                      <p:cBhvr>
                                        <p:cTn id="72" dur="500"/>
                                        <p:tgtEl>
                                          <p:spTgt spid="2701"/>
                                        </p:tgtEl>
                                      </p:cBhvr>
                                    </p:animEffect>
                                  </p:childTnLst>
                                </p:cTn>
                              </p:par>
                            </p:childTnLst>
                          </p:cTn>
                        </p:par>
                        <p:par>
                          <p:cTn id="73" fill="hold">
                            <p:stCondLst>
                              <p:cond delay="6350"/>
                            </p:stCondLst>
                            <p:childTnLst>
                              <p:par>
                                <p:cTn id="74" presetID="42" presetClass="entr" presetSubtype="0" fill="hold" grpId="0" nodeType="afterEffect">
                                  <p:stCondLst>
                                    <p:cond delay="0"/>
                                  </p:stCondLst>
                                  <p:childTnLst>
                                    <p:set>
                                      <p:cBhvr>
                                        <p:cTn id="75" dur="1" fill="hold">
                                          <p:stCondLst>
                                            <p:cond delay="0"/>
                                          </p:stCondLst>
                                        </p:cTn>
                                        <p:tgtEl>
                                          <p:spTgt spid="2703"/>
                                        </p:tgtEl>
                                        <p:attrNameLst>
                                          <p:attrName>style.visibility</p:attrName>
                                        </p:attrNameLst>
                                      </p:cBhvr>
                                      <p:to>
                                        <p:strVal val="visible"/>
                                      </p:to>
                                    </p:set>
                                    <p:animEffect transition="in" filter="fade">
                                      <p:cBhvr>
                                        <p:cTn id="76" dur="1000"/>
                                        <p:tgtEl>
                                          <p:spTgt spid="2703"/>
                                        </p:tgtEl>
                                      </p:cBhvr>
                                    </p:animEffect>
                                    <p:anim calcmode="lin" valueType="num">
                                      <p:cBhvr>
                                        <p:cTn id="77" dur="1000" fill="hold"/>
                                        <p:tgtEl>
                                          <p:spTgt spid="2703"/>
                                        </p:tgtEl>
                                        <p:attrNameLst>
                                          <p:attrName>ppt_x</p:attrName>
                                        </p:attrNameLst>
                                      </p:cBhvr>
                                      <p:tavLst>
                                        <p:tav tm="0">
                                          <p:val>
                                            <p:strVal val="#ppt_x"/>
                                          </p:val>
                                        </p:tav>
                                        <p:tav tm="100000">
                                          <p:val>
                                            <p:strVal val="#ppt_x"/>
                                          </p:val>
                                        </p:tav>
                                      </p:tavLst>
                                    </p:anim>
                                    <p:anim calcmode="lin" valueType="num">
                                      <p:cBhvr>
                                        <p:cTn id="78" dur="1000" fill="hold"/>
                                        <p:tgtEl>
                                          <p:spTgt spid="2703"/>
                                        </p:tgtEl>
                                        <p:attrNameLst>
                                          <p:attrName>ppt_y</p:attrName>
                                        </p:attrNameLst>
                                      </p:cBhvr>
                                      <p:tavLst>
                                        <p:tav tm="0">
                                          <p:val>
                                            <p:strVal val="#ppt_y+.1"/>
                                          </p:val>
                                        </p:tav>
                                        <p:tav tm="100000">
                                          <p:val>
                                            <p:strVal val="#ppt_y"/>
                                          </p:val>
                                        </p:tav>
                                      </p:tavLst>
                                    </p:anim>
                                  </p:childTnLst>
                                </p:cTn>
                              </p:par>
                              <p:par>
                                <p:cTn id="79" presetID="42" presetClass="entr" presetSubtype="0" fill="hold" grpId="0" nodeType="withEffect">
                                  <p:stCondLst>
                                    <p:cond delay="0"/>
                                  </p:stCondLst>
                                  <p:childTnLst>
                                    <p:set>
                                      <p:cBhvr>
                                        <p:cTn id="80" dur="1" fill="hold">
                                          <p:stCondLst>
                                            <p:cond delay="0"/>
                                          </p:stCondLst>
                                        </p:cTn>
                                        <p:tgtEl>
                                          <p:spTgt spid="2704"/>
                                        </p:tgtEl>
                                        <p:attrNameLst>
                                          <p:attrName>style.visibility</p:attrName>
                                        </p:attrNameLst>
                                      </p:cBhvr>
                                      <p:to>
                                        <p:strVal val="visible"/>
                                      </p:to>
                                    </p:set>
                                    <p:animEffect transition="in" filter="fade">
                                      <p:cBhvr>
                                        <p:cTn id="81" dur="1000"/>
                                        <p:tgtEl>
                                          <p:spTgt spid="2704"/>
                                        </p:tgtEl>
                                      </p:cBhvr>
                                    </p:animEffect>
                                    <p:anim calcmode="lin" valueType="num">
                                      <p:cBhvr>
                                        <p:cTn id="82" dur="1000" fill="hold"/>
                                        <p:tgtEl>
                                          <p:spTgt spid="2704"/>
                                        </p:tgtEl>
                                        <p:attrNameLst>
                                          <p:attrName>ppt_x</p:attrName>
                                        </p:attrNameLst>
                                      </p:cBhvr>
                                      <p:tavLst>
                                        <p:tav tm="0">
                                          <p:val>
                                            <p:strVal val="#ppt_x"/>
                                          </p:val>
                                        </p:tav>
                                        <p:tav tm="100000">
                                          <p:val>
                                            <p:strVal val="#ppt_x"/>
                                          </p:val>
                                        </p:tav>
                                      </p:tavLst>
                                    </p:anim>
                                    <p:anim calcmode="lin" valueType="num">
                                      <p:cBhvr>
                                        <p:cTn id="83" dur="1000" fill="hold"/>
                                        <p:tgtEl>
                                          <p:spTgt spid="2704"/>
                                        </p:tgtEl>
                                        <p:attrNameLst>
                                          <p:attrName>ppt_y</p:attrName>
                                        </p:attrNameLst>
                                      </p:cBhvr>
                                      <p:tavLst>
                                        <p:tav tm="0">
                                          <p:val>
                                            <p:strVal val="#ppt_y+.1"/>
                                          </p:val>
                                        </p:tav>
                                        <p:tav tm="100000">
                                          <p:val>
                                            <p:strVal val="#ppt_y"/>
                                          </p:val>
                                        </p:tav>
                                      </p:tavLst>
                                    </p:anim>
                                  </p:childTnLst>
                                </p:cTn>
                              </p:par>
                            </p:childTnLst>
                          </p:cTn>
                        </p:par>
                        <p:par>
                          <p:cTn id="84" fill="hold">
                            <p:stCondLst>
                              <p:cond delay="7350"/>
                            </p:stCondLst>
                            <p:childTnLst>
                              <p:par>
                                <p:cTn id="85" presetID="22" presetClass="entr" presetSubtype="1" fill="hold" grpId="0" nodeType="afterEffect">
                                  <p:stCondLst>
                                    <p:cond delay="0"/>
                                  </p:stCondLst>
                                  <p:childTnLst>
                                    <p:set>
                                      <p:cBhvr>
                                        <p:cTn id="86" dur="1" fill="hold">
                                          <p:stCondLst>
                                            <p:cond delay="0"/>
                                          </p:stCondLst>
                                        </p:cTn>
                                        <p:tgtEl>
                                          <p:spTgt spid="2713"/>
                                        </p:tgtEl>
                                        <p:attrNameLst>
                                          <p:attrName>style.visibility</p:attrName>
                                        </p:attrNameLst>
                                      </p:cBhvr>
                                      <p:to>
                                        <p:strVal val="visible"/>
                                      </p:to>
                                    </p:set>
                                    <p:animEffect transition="in" filter="wipe(up)">
                                      <p:cBhvr>
                                        <p:cTn id="87" dur="500"/>
                                        <p:tgtEl>
                                          <p:spTgt spid="2713"/>
                                        </p:tgtEl>
                                      </p:cBhvr>
                                    </p:animEffect>
                                  </p:childTnLst>
                                </p:cTn>
                              </p:par>
                            </p:childTnLst>
                          </p:cTn>
                        </p:par>
                        <p:par>
                          <p:cTn id="88" fill="hold">
                            <p:stCondLst>
                              <p:cond delay="7850"/>
                            </p:stCondLst>
                            <p:childTnLst>
                              <p:par>
                                <p:cTn id="89" presetID="42" presetClass="entr" presetSubtype="0" fill="hold" grpId="0" nodeType="afterEffect">
                                  <p:stCondLst>
                                    <p:cond delay="0"/>
                                  </p:stCondLst>
                                  <p:childTnLst>
                                    <p:set>
                                      <p:cBhvr>
                                        <p:cTn id="90" dur="1" fill="hold">
                                          <p:stCondLst>
                                            <p:cond delay="0"/>
                                          </p:stCondLst>
                                        </p:cTn>
                                        <p:tgtEl>
                                          <p:spTgt spid="27"/>
                                        </p:tgtEl>
                                        <p:attrNameLst>
                                          <p:attrName>style.visibility</p:attrName>
                                        </p:attrNameLst>
                                      </p:cBhvr>
                                      <p:to>
                                        <p:strVal val="visible"/>
                                      </p:to>
                                    </p:set>
                                    <p:animEffect transition="in" filter="fade">
                                      <p:cBhvr>
                                        <p:cTn id="91" dur="1000"/>
                                        <p:tgtEl>
                                          <p:spTgt spid="27"/>
                                        </p:tgtEl>
                                      </p:cBhvr>
                                    </p:animEffect>
                                    <p:anim calcmode="lin" valueType="num">
                                      <p:cBhvr>
                                        <p:cTn id="92" dur="1000" fill="hold"/>
                                        <p:tgtEl>
                                          <p:spTgt spid="27"/>
                                        </p:tgtEl>
                                        <p:attrNameLst>
                                          <p:attrName>ppt_x</p:attrName>
                                        </p:attrNameLst>
                                      </p:cBhvr>
                                      <p:tavLst>
                                        <p:tav tm="0">
                                          <p:val>
                                            <p:strVal val="#ppt_x"/>
                                          </p:val>
                                        </p:tav>
                                        <p:tav tm="100000">
                                          <p:val>
                                            <p:strVal val="#ppt_x"/>
                                          </p:val>
                                        </p:tav>
                                      </p:tavLst>
                                    </p:anim>
                                    <p:anim calcmode="lin" valueType="num">
                                      <p:cBhvr>
                                        <p:cTn id="93" dur="1000" fill="hold"/>
                                        <p:tgtEl>
                                          <p:spTgt spid="27"/>
                                        </p:tgtEl>
                                        <p:attrNameLst>
                                          <p:attrName>ppt_y</p:attrName>
                                        </p:attrNameLst>
                                      </p:cBhvr>
                                      <p:tavLst>
                                        <p:tav tm="0">
                                          <p:val>
                                            <p:strVal val="#ppt_y+.1"/>
                                          </p:val>
                                        </p:tav>
                                        <p:tav tm="100000">
                                          <p:val>
                                            <p:strVal val="#ppt_y"/>
                                          </p:val>
                                        </p:tav>
                                      </p:tavLst>
                                    </p:anim>
                                  </p:childTnLst>
                                </p:cTn>
                              </p:par>
                              <p:par>
                                <p:cTn id="94" presetID="42" presetClass="entr" presetSubtype="0" fill="hold" grpId="0" nodeType="withEffect">
                                  <p:stCondLst>
                                    <p:cond delay="0"/>
                                  </p:stCondLst>
                                  <p:childTnLst>
                                    <p:set>
                                      <p:cBhvr>
                                        <p:cTn id="95" dur="1" fill="hold">
                                          <p:stCondLst>
                                            <p:cond delay="0"/>
                                          </p:stCondLst>
                                        </p:cTn>
                                        <p:tgtEl>
                                          <p:spTgt spid="2716"/>
                                        </p:tgtEl>
                                        <p:attrNameLst>
                                          <p:attrName>style.visibility</p:attrName>
                                        </p:attrNameLst>
                                      </p:cBhvr>
                                      <p:to>
                                        <p:strVal val="visible"/>
                                      </p:to>
                                    </p:set>
                                    <p:animEffect transition="in" filter="fade">
                                      <p:cBhvr>
                                        <p:cTn id="96" dur="1000"/>
                                        <p:tgtEl>
                                          <p:spTgt spid="2716"/>
                                        </p:tgtEl>
                                      </p:cBhvr>
                                    </p:animEffect>
                                    <p:anim calcmode="lin" valueType="num">
                                      <p:cBhvr>
                                        <p:cTn id="97" dur="1000" fill="hold"/>
                                        <p:tgtEl>
                                          <p:spTgt spid="2716"/>
                                        </p:tgtEl>
                                        <p:attrNameLst>
                                          <p:attrName>ppt_x</p:attrName>
                                        </p:attrNameLst>
                                      </p:cBhvr>
                                      <p:tavLst>
                                        <p:tav tm="0">
                                          <p:val>
                                            <p:strVal val="#ppt_x"/>
                                          </p:val>
                                        </p:tav>
                                        <p:tav tm="100000">
                                          <p:val>
                                            <p:strVal val="#ppt_x"/>
                                          </p:val>
                                        </p:tav>
                                      </p:tavLst>
                                    </p:anim>
                                    <p:anim calcmode="lin" valueType="num">
                                      <p:cBhvr>
                                        <p:cTn id="98" dur="1000" fill="hold"/>
                                        <p:tgtEl>
                                          <p:spTgt spid="27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00" grpId="0" animBg="1" advAuto="0"/>
      <p:bldP spid="2701" grpId="0" animBg="1"/>
      <p:bldP spid="2703" grpId="0"/>
      <p:bldP spid="2704" grpId="0"/>
      <p:bldP spid="2707" grpId="0" animBg="1"/>
      <p:bldP spid="2709" grpId="0"/>
      <p:bldP spid="2710" grpId="0"/>
      <p:bldP spid="2719" grpId="0" animBg="1"/>
      <p:bldP spid="2721" grpId="0"/>
      <p:bldP spid="2722" grpId="0"/>
      <p:bldP spid="2713" grpId="0" animBg="1"/>
      <p:bldP spid="2716" grpId="0"/>
      <p:bldP spid="27" grpId="0"/>
      <p:bldP spid="28" grpId="0" animBg="1"/>
      <p:bldP spid="29" grpId="0" build="p"/>
      <p:bldP spid="30"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8"/>
          <p:cNvGrpSpPr/>
          <p:nvPr/>
        </p:nvGrpSpPr>
        <p:grpSpPr>
          <a:xfrm>
            <a:off x="3948600" y="1607072"/>
            <a:ext cx="1369263" cy="1369686"/>
            <a:chOff x="3724323" y="1908536"/>
            <a:chExt cx="1329153" cy="1329153"/>
          </a:xfrm>
        </p:grpSpPr>
        <p:sp>
          <p:nvSpPr>
            <p:cNvPr id="20" name="椭圆 19"/>
            <p:cNvSpPr/>
            <p:nvPr/>
          </p:nvSpPr>
          <p:spPr>
            <a:xfrm>
              <a:off x="3724323" y="1908536"/>
              <a:ext cx="1329153" cy="1329153"/>
            </a:xfrm>
            <a:prstGeom prst="ellipse">
              <a:avLst/>
            </a:prstGeom>
            <a:no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2"/>
                </a:solidFill>
              </a:endParaRPr>
            </a:p>
          </p:txBody>
        </p:sp>
        <p:sp>
          <p:nvSpPr>
            <p:cNvPr id="21" name="椭圆 20"/>
            <p:cNvSpPr/>
            <p:nvPr/>
          </p:nvSpPr>
          <p:spPr>
            <a:xfrm>
              <a:off x="3839838" y="2024052"/>
              <a:ext cx="1098122" cy="1098122"/>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350">
                <a:solidFill>
                  <a:schemeClr val="tx2"/>
                </a:solidFill>
              </a:endParaRPr>
            </a:p>
          </p:txBody>
        </p:sp>
      </p:grpSp>
      <p:sp>
        <p:nvSpPr>
          <p:cNvPr id="34" name="矩形 33"/>
          <p:cNvSpPr/>
          <p:nvPr/>
        </p:nvSpPr>
        <p:spPr>
          <a:xfrm>
            <a:off x="5562626" y="1405771"/>
            <a:ext cx="917587" cy="253910"/>
          </a:xfrm>
          <a:prstGeom prst="rect">
            <a:avLst/>
          </a:prstGeom>
        </p:spPr>
        <p:txBody>
          <a:bodyPr wrap="square" lIns="68573" tIns="34287" rIns="68573" bIns="34287">
            <a:spAutoFit/>
          </a:bodyPr>
          <a:lstStyle/>
          <a:p>
            <a:pPr>
              <a:spcBef>
                <a:spcPct val="0"/>
              </a:spcBef>
              <a:buFont typeface="Arial" panose="020B0604020202020204" pitchFamily="34" charset="0"/>
              <a:buNone/>
            </a:pPr>
            <a:r>
              <a:rPr lang="zh-CN" altLang="en-US" sz="1200" dirty="0">
                <a:solidFill>
                  <a:schemeClr val="tx1">
                    <a:lumMod val="65000"/>
                    <a:lumOff val="35000"/>
                  </a:schemeClr>
                </a:solidFill>
                <a:latin typeface="微软雅黑" panose="020B0503020204020204" charset="-122"/>
                <a:ea typeface="微软雅黑" panose="020B0503020204020204" charset="-122"/>
                <a:cs typeface="Arial" panose="020B0604020202020204" pitchFamily="34" charset="0"/>
              </a:rPr>
              <a:t>添加标题</a:t>
            </a:r>
          </a:p>
        </p:txBody>
      </p:sp>
      <p:sp>
        <p:nvSpPr>
          <p:cNvPr id="10" name="矩形 9"/>
          <p:cNvSpPr>
            <a:spLocks noChangeArrowheads="1"/>
          </p:cNvSpPr>
          <p:nvPr/>
        </p:nvSpPr>
        <p:spPr bwMode="auto">
          <a:xfrm>
            <a:off x="5562110" y="1631771"/>
            <a:ext cx="2322258" cy="3647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a:lnSpc>
                <a:spcPct val="120000"/>
              </a:lnSpc>
              <a:spcBef>
                <a:spcPct val="0"/>
              </a:spcBef>
              <a:buNone/>
            </a:pPr>
            <a:r>
              <a:rPr lang="zh-CN" altLang="en-US" sz="800" dirty="0">
                <a:solidFill>
                  <a:schemeClr val="tx1">
                    <a:lumMod val="50000"/>
                    <a:lumOff val="50000"/>
                  </a:schemeClr>
                </a:solidFill>
                <a:sym typeface="微软雅黑" panose="020B0503020204020204" charset="-122"/>
              </a:rPr>
              <a:t>在此录入上述图表的描述说明，在此录入上述图表的描述说明。</a:t>
            </a:r>
          </a:p>
        </p:txBody>
      </p:sp>
      <p:sp>
        <p:nvSpPr>
          <p:cNvPr id="11" name="矩形 10"/>
          <p:cNvSpPr/>
          <p:nvPr/>
        </p:nvSpPr>
        <p:spPr>
          <a:xfrm>
            <a:off x="5562626" y="2660294"/>
            <a:ext cx="917587" cy="253910"/>
          </a:xfrm>
          <a:prstGeom prst="rect">
            <a:avLst/>
          </a:prstGeom>
        </p:spPr>
        <p:txBody>
          <a:bodyPr wrap="square" lIns="68573" tIns="34287" rIns="68573" bIns="34287">
            <a:spAutoFit/>
          </a:bodyPr>
          <a:lstStyle/>
          <a:p>
            <a:pPr>
              <a:spcBef>
                <a:spcPct val="0"/>
              </a:spcBef>
              <a:buFont typeface="Arial" panose="020B0604020202020204" pitchFamily="34" charset="0"/>
              <a:buNone/>
            </a:pPr>
            <a:r>
              <a:rPr lang="zh-CN" altLang="en-US" sz="1200" dirty="0">
                <a:solidFill>
                  <a:schemeClr val="tx1">
                    <a:lumMod val="65000"/>
                    <a:lumOff val="35000"/>
                  </a:schemeClr>
                </a:solidFill>
                <a:latin typeface="微软雅黑" panose="020B0503020204020204" charset="-122"/>
                <a:ea typeface="微软雅黑" panose="020B0503020204020204" charset="-122"/>
                <a:cs typeface="Arial" panose="020B0604020202020204" pitchFamily="34" charset="0"/>
              </a:rPr>
              <a:t>添加标题</a:t>
            </a:r>
          </a:p>
        </p:txBody>
      </p:sp>
      <p:sp>
        <p:nvSpPr>
          <p:cNvPr id="12" name="矩形 11"/>
          <p:cNvSpPr>
            <a:spLocks noChangeArrowheads="1"/>
          </p:cNvSpPr>
          <p:nvPr/>
        </p:nvSpPr>
        <p:spPr bwMode="auto">
          <a:xfrm>
            <a:off x="5562110" y="2886295"/>
            <a:ext cx="2322258" cy="3647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a:lnSpc>
                <a:spcPct val="120000"/>
              </a:lnSpc>
              <a:spcBef>
                <a:spcPct val="0"/>
              </a:spcBef>
              <a:buNone/>
            </a:pPr>
            <a:r>
              <a:rPr lang="zh-CN" altLang="en-US" sz="800" dirty="0">
                <a:solidFill>
                  <a:schemeClr val="tx1">
                    <a:lumMod val="50000"/>
                    <a:lumOff val="50000"/>
                  </a:schemeClr>
                </a:solidFill>
                <a:sym typeface="微软雅黑" panose="020B0503020204020204" charset="-122"/>
              </a:rPr>
              <a:t>在此录入上述图表的描述说明，在此录入上述图表的描述说明。</a:t>
            </a:r>
          </a:p>
        </p:txBody>
      </p:sp>
      <p:sp>
        <p:nvSpPr>
          <p:cNvPr id="13" name="矩形 12"/>
          <p:cNvSpPr/>
          <p:nvPr/>
        </p:nvSpPr>
        <p:spPr>
          <a:xfrm>
            <a:off x="2646302" y="1405771"/>
            <a:ext cx="917587" cy="253910"/>
          </a:xfrm>
          <a:prstGeom prst="rect">
            <a:avLst/>
          </a:prstGeom>
        </p:spPr>
        <p:txBody>
          <a:bodyPr wrap="square" lIns="68573" tIns="34287" rIns="68573" bIns="34287">
            <a:spAutoFit/>
          </a:bodyPr>
          <a:lstStyle/>
          <a:p>
            <a:pPr algn="r">
              <a:spcBef>
                <a:spcPct val="0"/>
              </a:spcBef>
              <a:buFont typeface="Arial" panose="020B0604020202020204" pitchFamily="34" charset="0"/>
              <a:buNone/>
            </a:pPr>
            <a:r>
              <a:rPr lang="zh-CN" altLang="en-US" sz="1200" dirty="0">
                <a:solidFill>
                  <a:schemeClr val="tx1">
                    <a:lumMod val="65000"/>
                    <a:lumOff val="35000"/>
                  </a:schemeClr>
                </a:solidFill>
                <a:latin typeface="微软雅黑" panose="020B0503020204020204" charset="-122"/>
                <a:ea typeface="微软雅黑" panose="020B0503020204020204" charset="-122"/>
                <a:cs typeface="Arial" panose="020B0604020202020204" pitchFamily="34" charset="0"/>
              </a:rPr>
              <a:t>添加标题</a:t>
            </a:r>
          </a:p>
        </p:txBody>
      </p:sp>
      <p:sp>
        <p:nvSpPr>
          <p:cNvPr id="14" name="矩形 13"/>
          <p:cNvSpPr>
            <a:spLocks noChangeArrowheads="1"/>
          </p:cNvSpPr>
          <p:nvPr/>
        </p:nvSpPr>
        <p:spPr bwMode="auto">
          <a:xfrm>
            <a:off x="1241630" y="1631771"/>
            <a:ext cx="2322258" cy="3647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algn="r">
              <a:lnSpc>
                <a:spcPct val="120000"/>
              </a:lnSpc>
              <a:spcBef>
                <a:spcPct val="0"/>
              </a:spcBef>
              <a:buNone/>
            </a:pPr>
            <a:r>
              <a:rPr lang="zh-CN" altLang="en-US" sz="800" dirty="0">
                <a:solidFill>
                  <a:schemeClr val="tx1">
                    <a:lumMod val="50000"/>
                    <a:lumOff val="50000"/>
                  </a:schemeClr>
                </a:solidFill>
                <a:sym typeface="微软雅黑" panose="020B0503020204020204" charset="-122"/>
              </a:rPr>
              <a:t>在此录入上述图表的描述说明，在此录入上述图表的描述说明</a:t>
            </a:r>
          </a:p>
        </p:txBody>
      </p:sp>
      <p:sp>
        <p:nvSpPr>
          <p:cNvPr id="15" name="矩形 14"/>
          <p:cNvSpPr/>
          <p:nvPr/>
        </p:nvSpPr>
        <p:spPr>
          <a:xfrm>
            <a:off x="2646302" y="2660294"/>
            <a:ext cx="917587" cy="253910"/>
          </a:xfrm>
          <a:prstGeom prst="rect">
            <a:avLst/>
          </a:prstGeom>
        </p:spPr>
        <p:txBody>
          <a:bodyPr wrap="square" lIns="68573" tIns="34287" rIns="68573" bIns="34287">
            <a:spAutoFit/>
          </a:bodyPr>
          <a:lstStyle/>
          <a:p>
            <a:pPr algn="r">
              <a:spcBef>
                <a:spcPct val="0"/>
              </a:spcBef>
              <a:buFont typeface="Arial" panose="020B0604020202020204" pitchFamily="34" charset="0"/>
              <a:buNone/>
            </a:pPr>
            <a:r>
              <a:rPr lang="zh-CN" altLang="en-US" sz="1200" dirty="0">
                <a:solidFill>
                  <a:schemeClr val="tx1">
                    <a:lumMod val="65000"/>
                    <a:lumOff val="35000"/>
                  </a:schemeClr>
                </a:solidFill>
                <a:latin typeface="微软雅黑" panose="020B0503020204020204" charset="-122"/>
                <a:ea typeface="微软雅黑" panose="020B0503020204020204" charset="-122"/>
                <a:cs typeface="Arial" panose="020B0604020202020204" pitchFamily="34" charset="0"/>
              </a:rPr>
              <a:t>添加标题</a:t>
            </a:r>
          </a:p>
        </p:txBody>
      </p:sp>
      <p:sp>
        <p:nvSpPr>
          <p:cNvPr id="16" name="矩形 15"/>
          <p:cNvSpPr>
            <a:spLocks noChangeArrowheads="1"/>
          </p:cNvSpPr>
          <p:nvPr/>
        </p:nvSpPr>
        <p:spPr bwMode="auto">
          <a:xfrm>
            <a:off x="1241630" y="2886295"/>
            <a:ext cx="2322258" cy="3647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algn="r">
              <a:lnSpc>
                <a:spcPct val="120000"/>
              </a:lnSpc>
              <a:spcBef>
                <a:spcPct val="0"/>
              </a:spcBef>
              <a:buNone/>
            </a:pPr>
            <a:r>
              <a:rPr lang="zh-CN" altLang="en-US" sz="800" dirty="0">
                <a:solidFill>
                  <a:schemeClr val="tx1">
                    <a:lumMod val="50000"/>
                    <a:lumOff val="50000"/>
                  </a:schemeClr>
                </a:solidFill>
                <a:sym typeface="微软雅黑" panose="020B0503020204020204" charset="-122"/>
              </a:rPr>
              <a:t>在此录入上述图表的描述说明，在此录入上述图表的描述说明</a:t>
            </a:r>
          </a:p>
        </p:txBody>
      </p:sp>
      <p:sp>
        <p:nvSpPr>
          <p:cNvPr id="17" name="TextBox 41"/>
          <p:cNvSpPr txBox="1"/>
          <p:nvPr/>
        </p:nvSpPr>
        <p:spPr>
          <a:xfrm>
            <a:off x="1077729" y="4032331"/>
            <a:ext cx="7111007" cy="412421"/>
          </a:xfrm>
          <a:prstGeom prst="rect">
            <a:avLst/>
          </a:prstGeom>
          <a:noFill/>
        </p:spPr>
        <p:txBody>
          <a:bodyPr wrap="square" rtlCol="0">
            <a:spAutoFit/>
          </a:bodyPr>
          <a:lstStyle/>
          <a:p>
            <a:pPr>
              <a:lnSpc>
                <a:spcPct val="130000"/>
              </a:lnSpc>
              <a:spcBef>
                <a:spcPct val="0"/>
              </a:spcBef>
            </a:pPr>
            <a:r>
              <a:rPr lang="zh-CN" altLang="en-US" sz="800" dirty="0">
                <a:solidFill>
                  <a:schemeClr val="tx1">
                    <a:lumMod val="50000"/>
                    <a:lumOff val="50000"/>
                  </a:schemeClr>
                </a:solidFill>
                <a:latin typeface="微软雅黑" panose="020B0503020204020204" charset="-122"/>
                <a:ea typeface="微软雅黑" panose="020B0503020204020204" charset="-122"/>
                <a:sym typeface="微软雅黑" panose="020B0503020204020204" charset="-122"/>
              </a:rPr>
              <a:t>在此录入上述图表的综合描述说明，在此录入上述图表的上述图表的综合描述说明入。在此录入上述图表的综合描述说明，在此录入上述图表的上述图表的综合描述说明入。</a:t>
            </a:r>
          </a:p>
        </p:txBody>
      </p:sp>
      <p:grpSp>
        <p:nvGrpSpPr>
          <p:cNvPr id="3" name="组合 17"/>
          <p:cNvGrpSpPr/>
          <p:nvPr/>
        </p:nvGrpSpPr>
        <p:grpSpPr>
          <a:xfrm>
            <a:off x="659403" y="3576187"/>
            <a:ext cx="1264636" cy="542720"/>
            <a:chOff x="5563534" y="1268760"/>
            <a:chExt cx="1686181" cy="723403"/>
          </a:xfrm>
        </p:grpSpPr>
        <p:sp>
          <p:nvSpPr>
            <p:cNvPr id="54" name="Freeform 20"/>
            <p:cNvSpPr/>
            <p:nvPr/>
          </p:nvSpPr>
          <p:spPr bwMode="auto">
            <a:xfrm>
              <a:off x="5563534" y="1507828"/>
              <a:ext cx="540543" cy="477837"/>
            </a:xfrm>
            <a:custGeom>
              <a:avLst/>
              <a:gdLst>
                <a:gd name="T0" fmla="*/ 0 w 681"/>
                <a:gd name="T1" fmla="*/ 0 h 602"/>
                <a:gd name="T2" fmla="*/ 681 w 681"/>
                <a:gd name="T3" fmla="*/ 0 h 602"/>
                <a:gd name="T4" fmla="*/ 681 w 681"/>
                <a:gd name="T5" fmla="*/ 602 h 602"/>
                <a:gd name="T6" fmla="*/ 0 w 681"/>
                <a:gd name="T7" fmla="*/ 602 h 602"/>
                <a:gd name="T8" fmla="*/ 183 w 681"/>
                <a:gd name="T9" fmla="*/ 298 h 602"/>
                <a:gd name="T10" fmla="*/ 0 w 681"/>
                <a:gd name="T11" fmla="*/ 0 h 602"/>
                <a:gd name="T12" fmla="*/ 0 w 681"/>
                <a:gd name="T13" fmla="*/ 0 h 602"/>
              </a:gdLst>
              <a:ahLst/>
              <a:cxnLst>
                <a:cxn ang="0">
                  <a:pos x="T0" y="T1"/>
                </a:cxn>
                <a:cxn ang="0">
                  <a:pos x="T2" y="T3"/>
                </a:cxn>
                <a:cxn ang="0">
                  <a:pos x="T4" y="T5"/>
                </a:cxn>
                <a:cxn ang="0">
                  <a:pos x="T6" y="T7"/>
                </a:cxn>
                <a:cxn ang="0">
                  <a:pos x="T8" y="T9"/>
                </a:cxn>
                <a:cxn ang="0">
                  <a:pos x="T10" y="T11"/>
                </a:cxn>
                <a:cxn ang="0">
                  <a:pos x="T12" y="T13"/>
                </a:cxn>
              </a:cxnLst>
              <a:rect l="0" t="0" r="r" b="b"/>
              <a:pathLst>
                <a:path w="681" h="602">
                  <a:moveTo>
                    <a:pt x="0" y="0"/>
                  </a:moveTo>
                  <a:lnTo>
                    <a:pt x="681" y="0"/>
                  </a:lnTo>
                  <a:lnTo>
                    <a:pt x="681" y="602"/>
                  </a:lnTo>
                  <a:lnTo>
                    <a:pt x="0" y="602"/>
                  </a:lnTo>
                  <a:lnTo>
                    <a:pt x="183" y="298"/>
                  </a:lnTo>
                  <a:lnTo>
                    <a:pt x="0" y="0"/>
                  </a:lnTo>
                  <a:lnTo>
                    <a:pt x="0" y="0"/>
                  </a:lnTo>
                  <a:close/>
                </a:path>
              </a:pathLst>
            </a:custGeom>
            <a:solidFill>
              <a:schemeClr val="accent1">
                <a:lumMod val="75000"/>
                <a:alpha val="60000"/>
              </a:schemeClr>
            </a:solidFill>
            <a:ln>
              <a:noFill/>
            </a:ln>
          </p:spPr>
          <p:txBody>
            <a:bodyPr vert="horz" wrap="square" lIns="68580" tIns="34290" rIns="68580" bIns="34290" numCol="1" anchor="t" anchorCtr="0" compatLnSpc="1"/>
            <a:lstStyle/>
            <a:p>
              <a:endParaRPr lang="zh-CN" altLang="en-US" sz="1350">
                <a:solidFill>
                  <a:schemeClr val="tx2"/>
                </a:solidFill>
              </a:endParaRPr>
            </a:p>
          </p:txBody>
        </p:sp>
        <p:sp>
          <p:nvSpPr>
            <p:cNvPr id="55" name="Freeform 23"/>
            <p:cNvSpPr/>
            <p:nvPr/>
          </p:nvSpPr>
          <p:spPr bwMode="auto">
            <a:xfrm>
              <a:off x="5855165" y="1276995"/>
              <a:ext cx="249237" cy="715168"/>
            </a:xfrm>
            <a:custGeom>
              <a:avLst/>
              <a:gdLst>
                <a:gd name="T0" fmla="*/ 0 w 314"/>
                <a:gd name="T1" fmla="*/ 0 h 901"/>
                <a:gd name="T2" fmla="*/ 314 w 314"/>
                <a:gd name="T3" fmla="*/ 299 h 901"/>
                <a:gd name="T4" fmla="*/ 314 w 314"/>
                <a:gd name="T5" fmla="*/ 901 h 901"/>
                <a:gd name="T6" fmla="*/ 0 w 314"/>
                <a:gd name="T7" fmla="*/ 602 h 901"/>
                <a:gd name="T8" fmla="*/ 0 w 314"/>
                <a:gd name="T9" fmla="*/ 0 h 901"/>
                <a:gd name="T10" fmla="*/ 0 w 314"/>
                <a:gd name="T11" fmla="*/ 0 h 901"/>
              </a:gdLst>
              <a:ahLst/>
              <a:cxnLst>
                <a:cxn ang="0">
                  <a:pos x="T0" y="T1"/>
                </a:cxn>
                <a:cxn ang="0">
                  <a:pos x="T2" y="T3"/>
                </a:cxn>
                <a:cxn ang="0">
                  <a:pos x="T4" y="T5"/>
                </a:cxn>
                <a:cxn ang="0">
                  <a:pos x="T6" y="T7"/>
                </a:cxn>
                <a:cxn ang="0">
                  <a:pos x="T8" y="T9"/>
                </a:cxn>
                <a:cxn ang="0">
                  <a:pos x="T10" y="T11"/>
                </a:cxn>
              </a:cxnLst>
              <a:rect l="0" t="0" r="r" b="b"/>
              <a:pathLst>
                <a:path w="314" h="901">
                  <a:moveTo>
                    <a:pt x="0" y="0"/>
                  </a:moveTo>
                  <a:lnTo>
                    <a:pt x="314" y="299"/>
                  </a:lnTo>
                  <a:lnTo>
                    <a:pt x="314" y="901"/>
                  </a:lnTo>
                  <a:lnTo>
                    <a:pt x="0" y="602"/>
                  </a:lnTo>
                  <a:lnTo>
                    <a:pt x="0" y="0"/>
                  </a:lnTo>
                  <a:lnTo>
                    <a:pt x="0" y="0"/>
                  </a:lnTo>
                  <a:close/>
                </a:path>
              </a:pathLst>
            </a:custGeom>
            <a:solidFill>
              <a:schemeClr val="accent1">
                <a:lumMod val="50000"/>
              </a:schemeClr>
            </a:solidFill>
            <a:ln>
              <a:noFill/>
            </a:ln>
          </p:spPr>
          <p:txBody>
            <a:bodyPr vert="horz" wrap="square" lIns="68580" tIns="34290" rIns="68580" bIns="34290" numCol="1" anchor="t" anchorCtr="0" compatLnSpc="1"/>
            <a:lstStyle/>
            <a:p>
              <a:endParaRPr lang="zh-CN" altLang="en-US" sz="1350">
                <a:solidFill>
                  <a:schemeClr val="tx2"/>
                </a:solidFill>
              </a:endParaRPr>
            </a:p>
          </p:txBody>
        </p:sp>
        <p:sp>
          <p:nvSpPr>
            <p:cNvPr id="56" name="Freeform 26"/>
            <p:cNvSpPr/>
            <p:nvPr/>
          </p:nvSpPr>
          <p:spPr bwMode="auto">
            <a:xfrm>
              <a:off x="6104402" y="1320008"/>
              <a:ext cx="1145313" cy="477837"/>
            </a:xfrm>
            <a:custGeom>
              <a:avLst/>
              <a:gdLst>
                <a:gd name="T0" fmla="*/ 0 w 1094"/>
                <a:gd name="T1" fmla="*/ 0 h 602"/>
                <a:gd name="T2" fmla="*/ 911 w 1094"/>
                <a:gd name="T3" fmla="*/ 0 h 602"/>
                <a:gd name="T4" fmla="*/ 1094 w 1094"/>
                <a:gd name="T5" fmla="*/ 304 h 602"/>
                <a:gd name="T6" fmla="*/ 911 w 1094"/>
                <a:gd name="T7" fmla="*/ 602 h 602"/>
                <a:gd name="T8" fmla="*/ 0 w 1094"/>
                <a:gd name="T9" fmla="*/ 602 h 602"/>
                <a:gd name="T10" fmla="*/ 0 w 1094"/>
                <a:gd name="T11" fmla="*/ 0 h 602"/>
                <a:gd name="T12" fmla="*/ 0 w 1094"/>
                <a:gd name="T13" fmla="*/ 0 h 602"/>
              </a:gdLst>
              <a:ahLst/>
              <a:cxnLst>
                <a:cxn ang="0">
                  <a:pos x="T0" y="T1"/>
                </a:cxn>
                <a:cxn ang="0">
                  <a:pos x="T2" y="T3"/>
                </a:cxn>
                <a:cxn ang="0">
                  <a:pos x="T4" y="T5"/>
                </a:cxn>
                <a:cxn ang="0">
                  <a:pos x="T6" y="T7"/>
                </a:cxn>
                <a:cxn ang="0">
                  <a:pos x="T8" y="T9"/>
                </a:cxn>
                <a:cxn ang="0">
                  <a:pos x="T10" y="T11"/>
                </a:cxn>
                <a:cxn ang="0">
                  <a:pos x="T12" y="T13"/>
                </a:cxn>
              </a:cxnLst>
              <a:rect l="0" t="0" r="r" b="b"/>
              <a:pathLst>
                <a:path w="1094" h="602">
                  <a:moveTo>
                    <a:pt x="0" y="0"/>
                  </a:moveTo>
                  <a:lnTo>
                    <a:pt x="911" y="0"/>
                  </a:lnTo>
                  <a:lnTo>
                    <a:pt x="1094" y="304"/>
                  </a:lnTo>
                  <a:lnTo>
                    <a:pt x="911" y="602"/>
                  </a:lnTo>
                  <a:lnTo>
                    <a:pt x="0" y="602"/>
                  </a:lnTo>
                  <a:lnTo>
                    <a:pt x="0" y="0"/>
                  </a:lnTo>
                  <a:lnTo>
                    <a:pt x="0" y="0"/>
                  </a:lnTo>
                  <a:close/>
                </a:path>
              </a:pathLst>
            </a:custGeom>
            <a:solidFill>
              <a:srgbClr val="C9CACA"/>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solidFill>
                  <a:schemeClr val="tx2"/>
                </a:solidFill>
              </a:endParaRPr>
            </a:p>
          </p:txBody>
        </p:sp>
        <p:sp>
          <p:nvSpPr>
            <p:cNvPr id="57" name="Freeform 27"/>
            <p:cNvSpPr/>
            <p:nvPr/>
          </p:nvSpPr>
          <p:spPr bwMode="auto">
            <a:xfrm>
              <a:off x="5855165" y="1268760"/>
              <a:ext cx="1394550" cy="477837"/>
            </a:xfrm>
            <a:custGeom>
              <a:avLst/>
              <a:gdLst>
                <a:gd name="T0" fmla="*/ 0 w 1231"/>
                <a:gd name="T1" fmla="*/ 0 h 602"/>
                <a:gd name="T2" fmla="*/ 1047 w 1231"/>
                <a:gd name="T3" fmla="*/ 0 h 602"/>
                <a:gd name="T4" fmla="*/ 1231 w 1231"/>
                <a:gd name="T5" fmla="*/ 299 h 602"/>
                <a:gd name="T6" fmla="*/ 1047 w 1231"/>
                <a:gd name="T7" fmla="*/ 602 h 602"/>
                <a:gd name="T8" fmla="*/ 0 w 1231"/>
                <a:gd name="T9" fmla="*/ 602 h 602"/>
                <a:gd name="T10" fmla="*/ 0 w 1231"/>
                <a:gd name="T11" fmla="*/ 0 h 602"/>
                <a:gd name="T12" fmla="*/ 0 w 1231"/>
                <a:gd name="T13" fmla="*/ 0 h 602"/>
              </a:gdLst>
              <a:ahLst/>
              <a:cxnLst>
                <a:cxn ang="0">
                  <a:pos x="T0" y="T1"/>
                </a:cxn>
                <a:cxn ang="0">
                  <a:pos x="T2" y="T3"/>
                </a:cxn>
                <a:cxn ang="0">
                  <a:pos x="T4" y="T5"/>
                </a:cxn>
                <a:cxn ang="0">
                  <a:pos x="T6" y="T7"/>
                </a:cxn>
                <a:cxn ang="0">
                  <a:pos x="T8" y="T9"/>
                </a:cxn>
                <a:cxn ang="0">
                  <a:pos x="T10" y="T11"/>
                </a:cxn>
                <a:cxn ang="0">
                  <a:pos x="T12" y="T13"/>
                </a:cxn>
              </a:cxnLst>
              <a:rect l="0" t="0" r="r" b="b"/>
              <a:pathLst>
                <a:path w="1231" h="602">
                  <a:moveTo>
                    <a:pt x="0" y="0"/>
                  </a:moveTo>
                  <a:lnTo>
                    <a:pt x="1047" y="0"/>
                  </a:lnTo>
                  <a:lnTo>
                    <a:pt x="1231" y="299"/>
                  </a:lnTo>
                  <a:lnTo>
                    <a:pt x="1047" y="602"/>
                  </a:lnTo>
                  <a:lnTo>
                    <a:pt x="0" y="602"/>
                  </a:lnTo>
                  <a:lnTo>
                    <a:pt x="0" y="0"/>
                  </a:lnTo>
                  <a:lnTo>
                    <a:pt x="0" y="0"/>
                  </a:lnTo>
                  <a:close/>
                </a:path>
              </a:pathLst>
            </a:custGeom>
            <a:solidFill>
              <a:schemeClr val="accent1">
                <a:lumMod val="60000"/>
                <a:lumOff val="40000"/>
              </a:schemeClr>
            </a:solidFill>
            <a:ln>
              <a:noFill/>
            </a:ln>
          </p:spPr>
          <p:txBody>
            <a:bodyPr vert="horz" wrap="square" lIns="68580" tIns="34290" rIns="68580" bIns="34290" numCol="1" anchor="t" anchorCtr="0" compatLnSpc="1"/>
            <a:lstStyle/>
            <a:p>
              <a:endParaRPr lang="zh-CN" altLang="en-US" sz="1350">
                <a:solidFill>
                  <a:schemeClr val="tx2"/>
                </a:solidFill>
              </a:endParaRPr>
            </a:p>
          </p:txBody>
        </p:sp>
        <p:sp>
          <p:nvSpPr>
            <p:cNvPr id="58" name="Freeform 28"/>
            <p:cNvSpPr>
              <a:spLocks noEditPoints="1"/>
            </p:cNvSpPr>
            <p:nvPr/>
          </p:nvSpPr>
          <p:spPr bwMode="auto">
            <a:xfrm>
              <a:off x="5855165" y="1515841"/>
              <a:ext cx="1322542" cy="182562"/>
            </a:xfrm>
            <a:custGeom>
              <a:avLst/>
              <a:gdLst>
                <a:gd name="T0" fmla="*/ 30 w 221"/>
                <a:gd name="T1" fmla="*/ 44 h 44"/>
                <a:gd name="T2" fmla="*/ 32 w 221"/>
                <a:gd name="T3" fmla="*/ 43 h 44"/>
                <a:gd name="T4" fmla="*/ 19 w 221"/>
                <a:gd name="T5" fmla="*/ 41 h 44"/>
                <a:gd name="T6" fmla="*/ 17 w 221"/>
                <a:gd name="T7" fmla="*/ 43 h 44"/>
                <a:gd name="T8" fmla="*/ 196 w 221"/>
                <a:gd name="T9" fmla="*/ 43 h 44"/>
                <a:gd name="T10" fmla="*/ 198 w 221"/>
                <a:gd name="T11" fmla="*/ 37 h 44"/>
                <a:gd name="T12" fmla="*/ 195 w 221"/>
                <a:gd name="T13" fmla="*/ 37 h 44"/>
                <a:gd name="T14" fmla="*/ 186 w 221"/>
                <a:gd name="T15" fmla="*/ 41 h 44"/>
                <a:gd name="T16" fmla="*/ 185 w 221"/>
                <a:gd name="T17" fmla="*/ 43 h 44"/>
                <a:gd name="T18" fmla="*/ 194 w 221"/>
                <a:gd name="T19" fmla="*/ 44 h 44"/>
                <a:gd name="T20" fmla="*/ 217 w 221"/>
                <a:gd name="T21" fmla="*/ 1 h 44"/>
                <a:gd name="T22" fmla="*/ 212 w 221"/>
                <a:gd name="T23" fmla="*/ 14 h 44"/>
                <a:gd name="T24" fmla="*/ 214 w 221"/>
                <a:gd name="T25" fmla="*/ 13 h 44"/>
                <a:gd name="T26" fmla="*/ 219 w 221"/>
                <a:gd name="T27" fmla="*/ 1 h 44"/>
                <a:gd name="T28" fmla="*/ 217 w 221"/>
                <a:gd name="T29" fmla="*/ 1 h 44"/>
                <a:gd name="T30" fmla="*/ 200 w 221"/>
                <a:gd name="T31" fmla="*/ 29 h 44"/>
                <a:gd name="T32" fmla="*/ 201 w 221"/>
                <a:gd name="T33" fmla="*/ 32 h 44"/>
                <a:gd name="T34" fmla="*/ 209 w 221"/>
                <a:gd name="T35" fmla="*/ 21 h 44"/>
                <a:gd name="T36" fmla="*/ 209 w 221"/>
                <a:gd name="T37" fmla="*/ 19 h 44"/>
                <a:gd name="T38" fmla="*/ 0 w 221"/>
                <a:gd name="T39" fmla="*/ 41 h 44"/>
                <a:gd name="T40" fmla="*/ 8 w 221"/>
                <a:gd name="T41" fmla="*/ 44 h 44"/>
                <a:gd name="T42" fmla="*/ 10 w 221"/>
                <a:gd name="T43" fmla="*/ 43 h 44"/>
                <a:gd name="T44" fmla="*/ 0 w 221"/>
                <a:gd name="T45" fmla="*/ 41 h 44"/>
                <a:gd name="T46" fmla="*/ 51 w 221"/>
                <a:gd name="T47" fmla="*/ 44 h 44"/>
                <a:gd name="T48" fmla="*/ 53 w 221"/>
                <a:gd name="T49" fmla="*/ 43 h 44"/>
                <a:gd name="T50" fmla="*/ 40 w 221"/>
                <a:gd name="T51" fmla="*/ 41 h 44"/>
                <a:gd name="T52" fmla="*/ 38 w 221"/>
                <a:gd name="T53" fmla="*/ 43 h 44"/>
                <a:gd name="T54" fmla="*/ 60 w 221"/>
                <a:gd name="T55" fmla="*/ 44 h 44"/>
                <a:gd name="T56" fmla="*/ 74 w 221"/>
                <a:gd name="T57" fmla="*/ 43 h 44"/>
                <a:gd name="T58" fmla="*/ 72 w 221"/>
                <a:gd name="T59" fmla="*/ 41 h 44"/>
                <a:gd name="T60" fmla="*/ 59 w 221"/>
                <a:gd name="T61" fmla="*/ 43 h 44"/>
                <a:gd name="T62" fmla="*/ 60 w 221"/>
                <a:gd name="T63" fmla="*/ 44 h 44"/>
                <a:gd name="T64" fmla="*/ 93 w 221"/>
                <a:gd name="T65" fmla="*/ 44 h 44"/>
                <a:gd name="T66" fmla="*/ 95 w 221"/>
                <a:gd name="T67" fmla="*/ 43 h 44"/>
                <a:gd name="T68" fmla="*/ 81 w 221"/>
                <a:gd name="T69" fmla="*/ 41 h 44"/>
                <a:gd name="T70" fmla="*/ 80 w 221"/>
                <a:gd name="T71" fmla="*/ 43 h 44"/>
                <a:gd name="T72" fmla="*/ 102 w 221"/>
                <a:gd name="T73" fmla="*/ 44 h 44"/>
                <a:gd name="T74" fmla="*/ 116 w 221"/>
                <a:gd name="T75" fmla="*/ 43 h 44"/>
                <a:gd name="T76" fmla="*/ 114 w 221"/>
                <a:gd name="T77" fmla="*/ 41 h 44"/>
                <a:gd name="T78" fmla="*/ 101 w 221"/>
                <a:gd name="T79" fmla="*/ 43 h 44"/>
                <a:gd name="T80" fmla="*/ 102 w 221"/>
                <a:gd name="T81" fmla="*/ 44 h 44"/>
                <a:gd name="T82" fmla="*/ 135 w 221"/>
                <a:gd name="T83" fmla="*/ 44 h 44"/>
                <a:gd name="T84" fmla="*/ 137 w 221"/>
                <a:gd name="T85" fmla="*/ 43 h 44"/>
                <a:gd name="T86" fmla="*/ 123 w 221"/>
                <a:gd name="T87" fmla="*/ 41 h 44"/>
                <a:gd name="T88" fmla="*/ 122 w 221"/>
                <a:gd name="T89" fmla="*/ 43 h 44"/>
                <a:gd name="T90" fmla="*/ 144 w 221"/>
                <a:gd name="T91" fmla="*/ 44 h 44"/>
                <a:gd name="T92" fmla="*/ 158 w 221"/>
                <a:gd name="T93" fmla="*/ 43 h 44"/>
                <a:gd name="T94" fmla="*/ 156 w 221"/>
                <a:gd name="T95" fmla="*/ 41 h 44"/>
                <a:gd name="T96" fmla="*/ 143 w 221"/>
                <a:gd name="T97" fmla="*/ 43 h 44"/>
                <a:gd name="T98" fmla="*/ 144 w 221"/>
                <a:gd name="T99" fmla="*/ 44 h 44"/>
                <a:gd name="T100" fmla="*/ 177 w 221"/>
                <a:gd name="T101" fmla="*/ 44 h 44"/>
                <a:gd name="T102" fmla="*/ 179 w 221"/>
                <a:gd name="T103" fmla="*/ 43 h 44"/>
                <a:gd name="T104" fmla="*/ 165 w 221"/>
                <a:gd name="T105" fmla="*/ 41 h 44"/>
                <a:gd name="T106" fmla="*/ 164 w 221"/>
                <a:gd name="T107" fmla="*/ 43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21" h="44">
                  <a:moveTo>
                    <a:pt x="19" y="44"/>
                  </a:moveTo>
                  <a:cubicBezTo>
                    <a:pt x="22" y="44"/>
                    <a:pt x="26" y="44"/>
                    <a:pt x="30" y="44"/>
                  </a:cubicBezTo>
                  <a:cubicBezTo>
                    <a:pt x="31" y="44"/>
                    <a:pt x="32" y="44"/>
                    <a:pt x="32" y="43"/>
                  </a:cubicBezTo>
                  <a:cubicBezTo>
                    <a:pt x="32" y="43"/>
                    <a:pt x="32" y="43"/>
                    <a:pt x="32" y="43"/>
                  </a:cubicBezTo>
                  <a:cubicBezTo>
                    <a:pt x="32" y="42"/>
                    <a:pt x="31" y="41"/>
                    <a:pt x="30" y="41"/>
                  </a:cubicBezTo>
                  <a:cubicBezTo>
                    <a:pt x="26" y="41"/>
                    <a:pt x="22" y="41"/>
                    <a:pt x="19" y="41"/>
                  </a:cubicBezTo>
                  <a:cubicBezTo>
                    <a:pt x="18" y="41"/>
                    <a:pt x="17" y="42"/>
                    <a:pt x="17" y="43"/>
                  </a:cubicBezTo>
                  <a:cubicBezTo>
                    <a:pt x="17" y="43"/>
                    <a:pt x="17" y="43"/>
                    <a:pt x="17" y="43"/>
                  </a:cubicBezTo>
                  <a:cubicBezTo>
                    <a:pt x="17" y="44"/>
                    <a:pt x="18" y="44"/>
                    <a:pt x="19" y="44"/>
                  </a:cubicBezTo>
                  <a:close/>
                  <a:moveTo>
                    <a:pt x="196" y="43"/>
                  </a:moveTo>
                  <a:cubicBezTo>
                    <a:pt x="196" y="42"/>
                    <a:pt x="197" y="40"/>
                    <a:pt x="198" y="39"/>
                  </a:cubicBezTo>
                  <a:cubicBezTo>
                    <a:pt x="199" y="38"/>
                    <a:pt x="198" y="37"/>
                    <a:pt x="198" y="37"/>
                  </a:cubicBezTo>
                  <a:cubicBezTo>
                    <a:pt x="198" y="37"/>
                    <a:pt x="198" y="37"/>
                    <a:pt x="198" y="37"/>
                  </a:cubicBezTo>
                  <a:cubicBezTo>
                    <a:pt x="197" y="36"/>
                    <a:pt x="196" y="37"/>
                    <a:pt x="195" y="37"/>
                  </a:cubicBezTo>
                  <a:cubicBezTo>
                    <a:pt x="195" y="39"/>
                    <a:pt x="194" y="40"/>
                    <a:pt x="193" y="41"/>
                  </a:cubicBezTo>
                  <a:cubicBezTo>
                    <a:pt x="190" y="41"/>
                    <a:pt x="190" y="41"/>
                    <a:pt x="186" y="41"/>
                  </a:cubicBezTo>
                  <a:cubicBezTo>
                    <a:pt x="186" y="41"/>
                    <a:pt x="185" y="42"/>
                    <a:pt x="185" y="43"/>
                  </a:cubicBezTo>
                  <a:cubicBezTo>
                    <a:pt x="185" y="43"/>
                    <a:pt x="185" y="43"/>
                    <a:pt x="185" y="43"/>
                  </a:cubicBezTo>
                  <a:cubicBezTo>
                    <a:pt x="185" y="44"/>
                    <a:pt x="186" y="44"/>
                    <a:pt x="186" y="44"/>
                  </a:cubicBezTo>
                  <a:cubicBezTo>
                    <a:pt x="194" y="44"/>
                    <a:pt x="194" y="44"/>
                    <a:pt x="194" y="44"/>
                  </a:cubicBezTo>
                  <a:cubicBezTo>
                    <a:pt x="195" y="44"/>
                    <a:pt x="195" y="44"/>
                    <a:pt x="196" y="43"/>
                  </a:cubicBezTo>
                  <a:close/>
                  <a:moveTo>
                    <a:pt x="217" y="1"/>
                  </a:moveTo>
                  <a:cubicBezTo>
                    <a:pt x="215" y="5"/>
                    <a:pt x="213" y="8"/>
                    <a:pt x="211" y="12"/>
                  </a:cubicBezTo>
                  <a:cubicBezTo>
                    <a:pt x="211" y="12"/>
                    <a:pt x="211" y="13"/>
                    <a:pt x="212" y="14"/>
                  </a:cubicBezTo>
                  <a:cubicBezTo>
                    <a:pt x="212" y="14"/>
                    <a:pt x="212" y="14"/>
                    <a:pt x="212" y="14"/>
                  </a:cubicBezTo>
                  <a:cubicBezTo>
                    <a:pt x="212" y="14"/>
                    <a:pt x="213" y="14"/>
                    <a:pt x="214" y="13"/>
                  </a:cubicBezTo>
                  <a:cubicBezTo>
                    <a:pt x="216" y="10"/>
                    <a:pt x="218" y="7"/>
                    <a:pt x="220" y="3"/>
                  </a:cubicBezTo>
                  <a:cubicBezTo>
                    <a:pt x="221" y="2"/>
                    <a:pt x="220" y="1"/>
                    <a:pt x="219" y="1"/>
                  </a:cubicBezTo>
                  <a:cubicBezTo>
                    <a:pt x="219" y="1"/>
                    <a:pt x="219" y="1"/>
                    <a:pt x="219" y="1"/>
                  </a:cubicBezTo>
                  <a:cubicBezTo>
                    <a:pt x="219" y="0"/>
                    <a:pt x="218" y="1"/>
                    <a:pt x="217" y="1"/>
                  </a:cubicBezTo>
                  <a:close/>
                  <a:moveTo>
                    <a:pt x="206" y="19"/>
                  </a:moveTo>
                  <a:cubicBezTo>
                    <a:pt x="204" y="23"/>
                    <a:pt x="202" y="26"/>
                    <a:pt x="200" y="29"/>
                  </a:cubicBezTo>
                  <a:cubicBezTo>
                    <a:pt x="200" y="30"/>
                    <a:pt x="200" y="31"/>
                    <a:pt x="201" y="32"/>
                  </a:cubicBezTo>
                  <a:cubicBezTo>
                    <a:pt x="201" y="32"/>
                    <a:pt x="201" y="32"/>
                    <a:pt x="201" y="32"/>
                  </a:cubicBezTo>
                  <a:cubicBezTo>
                    <a:pt x="201" y="32"/>
                    <a:pt x="203" y="32"/>
                    <a:pt x="203" y="31"/>
                  </a:cubicBezTo>
                  <a:cubicBezTo>
                    <a:pt x="205" y="28"/>
                    <a:pt x="207" y="24"/>
                    <a:pt x="209" y="21"/>
                  </a:cubicBezTo>
                  <a:cubicBezTo>
                    <a:pt x="210" y="20"/>
                    <a:pt x="209" y="19"/>
                    <a:pt x="209" y="19"/>
                  </a:cubicBezTo>
                  <a:cubicBezTo>
                    <a:pt x="209" y="19"/>
                    <a:pt x="209" y="19"/>
                    <a:pt x="209" y="19"/>
                  </a:cubicBezTo>
                  <a:cubicBezTo>
                    <a:pt x="208" y="18"/>
                    <a:pt x="207" y="19"/>
                    <a:pt x="206" y="19"/>
                  </a:cubicBezTo>
                  <a:close/>
                  <a:moveTo>
                    <a:pt x="0" y="41"/>
                  </a:moveTo>
                  <a:cubicBezTo>
                    <a:pt x="0" y="44"/>
                    <a:pt x="0" y="44"/>
                    <a:pt x="0" y="44"/>
                  </a:cubicBezTo>
                  <a:cubicBezTo>
                    <a:pt x="8" y="44"/>
                    <a:pt x="8" y="44"/>
                    <a:pt x="8" y="44"/>
                  </a:cubicBezTo>
                  <a:cubicBezTo>
                    <a:pt x="9" y="44"/>
                    <a:pt x="10" y="44"/>
                    <a:pt x="10" y="43"/>
                  </a:cubicBezTo>
                  <a:cubicBezTo>
                    <a:pt x="10" y="43"/>
                    <a:pt x="10" y="43"/>
                    <a:pt x="10" y="43"/>
                  </a:cubicBezTo>
                  <a:cubicBezTo>
                    <a:pt x="10" y="42"/>
                    <a:pt x="9" y="41"/>
                    <a:pt x="8" y="41"/>
                  </a:cubicBezTo>
                  <a:cubicBezTo>
                    <a:pt x="0" y="41"/>
                    <a:pt x="0" y="41"/>
                    <a:pt x="0" y="41"/>
                  </a:cubicBezTo>
                  <a:close/>
                  <a:moveTo>
                    <a:pt x="40" y="44"/>
                  </a:moveTo>
                  <a:cubicBezTo>
                    <a:pt x="43" y="44"/>
                    <a:pt x="47" y="44"/>
                    <a:pt x="51" y="44"/>
                  </a:cubicBezTo>
                  <a:cubicBezTo>
                    <a:pt x="52" y="44"/>
                    <a:pt x="53" y="44"/>
                    <a:pt x="53" y="43"/>
                  </a:cubicBezTo>
                  <a:cubicBezTo>
                    <a:pt x="53" y="43"/>
                    <a:pt x="53" y="43"/>
                    <a:pt x="53" y="43"/>
                  </a:cubicBezTo>
                  <a:cubicBezTo>
                    <a:pt x="53" y="42"/>
                    <a:pt x="52" y="41"/>
                    <a:pt x="51" y="41"/>
                  </a:cubicBezTo>
                  <a:cubicBezTo>
                    <a:pt x="47" y="41"/>
                    <a:pt x="43" y="41"/>
                    <a:pt x="40" y="41"/>
                  </a:cubicBezTo>
                  <a:cubicBezTo>
                    <a:pt x="39" y="41"/>
                    <a:pt x="38" y="42"/>
                    <a:pt x="38" y="43"/>
                  </a:cubicBezTo>
                  <a:cubicBezTo>
                    <a:pt x="38" y="43"/>
                    <a:pt x="38" y="43"/>
                    <a:pt x="38" y="43"/>
                  </a:cubicBezTo>
                  <a:cubicBezTo>
                    <a:pt x="38" y="44"/>
                    <a:pt x="39" y="44"/>
                    <a:pt x="40" y="44"/>
                  </a:cubicBezTo>
                  <a:close/>
                  <a:moveTo>
                    <a:pt x="60" y="44"/>
                  </a:moveTo>
                  <a:cubicBezTo>
                    <a:pt x="64" y="44"/>
                    <a:pt x="68" y="44"/>
                    <a:pt x="72" y="44"/>
                  </a:cubicBezTo>
                  <a:cubicBezTo>
                    <a:pt x="73" y="44"/>
                    <a:pt x="74" y="44"/>
                    <a:pt x="74" y="43"/>
                  </a:cubicBezTo>
                  <a:cubicBezTo>
                    <a:pt x="74" y="43"/>
                    <a:pt x="74" y="43"/>
                    <a:pt x="74" y="43"/>
                  </a:cubicBezTo>
                  <a:cubicBezTo>
                    <a:pt x="74" y="42"/>
                    <a:pt x="73" y="41"/>
                    <a:pt x="72" y="41"/>
                  </a:cubicBezTo>
                  <a:cubicBezTo>
                    <a:pt x="68" y="41"/>
                    <a:pt x="64" y="41"/>
                    <a:pt x="60" y="41"/>
                  </a:cubicBezTo>
                  <a:cubicBezTo>
                    <a:pt x="60" y="41"/>
                    <a:pt x="59" y="42"/>
                    <a:pt x="59" y="43"/>
                  </a:cubicBezTo>
                  <a:cubicBezTo>
                    <a:pt x="59" y="43"/>
                    <a:pt x="59" y="43"/>
                    <a:pt x="59" y="43"/>
                  </a:cubicBezTo>
                  <a:cubicBezTo>
                    <a:pt x="59" y="44"/>
                    <a:pt x="60" y="44"/>
                    <a:pt x="60" y="44"/>
                  </a:cubicBezTo>
                  <a:close/>
                  <a:moveTo>
                    <a:pt x="81" y="44"/>
                  </a:moveTo>
                  <a:cubicBezTo>
                    <a:pt x="85" y="44"/>
                    <a:pt x="89" y="44"/>
                    <a:pt x="93" y="44"/>
                  </a:cubicBezTo>
                  <a:cubicBezTo>
                    <a:pt x="94" y="44"/>
                    <a:pt x="95" y="44"/>
                    <a:pt x="95" y="43"/>
                  </a:cubicBezTo>
                  <a:cubicBezTo>
                    <a:pt x="95" y="43"/>
                    <a:pt x="95" y="43"/>
                    <a:pt x="95" y="43"/>
                  </a:cubicBezTo>
                  <a:cubicBezTo>
                    <a:pt x="95" y="42"/>
                    <a:pt x="94" y="41"/>
                    <a:pt x="93" y="41"/>
                  </a:cubicBezTo>
                  <a:cubicBezTo>
                    <a:pt x="89" y="41"/>
                    <a:pt x="85" y="41"/>
                    <a:pt x="81" y="41"/>
                  </a:cubicBezTo>
                  <a:cubicBezTo>
                    <a:pt x="81" y="41"/>
                    <a:pt x="80" y="42"/>
                    <a:pt x="80" y="43"/>
                  </a:cubicBezTo>
                  <a:cubicBezTo>
                    <a:pt x="80" y="43"/>
                    <a:pt x="80" y="43"/>
                    <a:pt x="80" y="43"/>
                  </a:cubicBezTo>
                  <a:cubicBezTo>
                    <a:pt x="80" y="44"/>
                    <a:pt x="81" y="44"/>
                    <a:pt x="81" y="44"/>
                  </a:cubicBezTo>
                  <a:close/>
                  <a:moveTo>
                    <a:pt x="102" y="44"/>
                  </a:moveTo>
                  <a:cubicBezTo>
                    <a:pt x="106" y="44"/>
                    <a:pt x="110" y="44"/>
                    <a:pt x="114" y="44"/>
                  </a:cubicBezTo>
                  <a:cubicBezTo>
                    <a:pt x="115" y="44"/>
                    <a:pt x="116" y="44"/>
                    <a:pt x="116" y="43"/>
                  </a:cubicBezTo>
                  <a:cubicBezTo>
                    <a:pt x="116" y="43"/>
                    <a:pt x="116" y="43"/>
                    <a:pt x="116" y="43"/>
                  </a:cubicBezTo>
                  <a:cubicBezTo>
                    <a:pt x="116" y="42"/>
                    <a:pt x="115" y="41"/>
                    <a:pt x="114" y="41"/>
                  </a:cubicBezTo>
                  <a:cubicBezTo>
                    <a:pt x="110" y="41"/>
                    <a:pt x="106" y="41"/>
                    <a:pt x="102" y="41"/>
                  </a:cubicBezTo>
                  <a:cubicBezTo>
                    <a:pt x="102" y="41"/>
                    <a:pt x="101" y="42"/>
                    <a:pt x="101" y="43"/>
                  </a:cubicBezTo>
                  <a:cubicBezTo>
                    <a:pt x="101" y="43"/>
                    <a:pt x="101" y="43"/>
                    <a:pt x="101" y="43"/>
                  </a:cubicBezTo>
                  <a:cubicBezTo>
                    <a:pt x="101" y="44"/>
                    <a:pt x="102" y="44"/>
                    <a:pt x="102" y="44"/>
                  </a:cubicBezTo>
                  <a:close/>
                  <a:moveTo>
                    <a:pt x="123" y="44"/>
                  </a:moveTo>
                  <a:cubicBezTo>
                    <a:pt x="127" y="44"/>
                    <a:pt x="131" y="44"/>
                    <a:pt x="135" y="44"/>
                  </a:cubicBezTo>
                  <a:cubicBezTo>
                    <a:pt x="136" y="44"/>
                    <a:pt x="137" y="44"/>
                    <a:pt x="137" y="43"/>
                  </a:cubicBezTo>
                  <a:cubicBezTo>
                    <a:pt x="137" y="43"/>
                    <a:pt x="137" y="43"/>
                    <a:pt x="137" y="43"/>
                  </a:cubicBezTo>
                  <a:cubicBezTo>
                    <a:pt x="137" y="42"/>
                    <a:pt x="136" y="41"/>
                    <a:pt x="135" y="41"/>
                  </a:cubicBezTo>
                  <a:cubicBezTo>
                    <a:pt x="131" y="41"/>
                    <a:pt x="127" y="41"/>
                    <a:pt x="123" y="41"/>
                  </a:cubicBezTo>
                  <a:cubicBezTo>
                    <a:pt x="123" y="41"/>
                    <a:pt x="122" y="42"/>
                    <a:pt x="122" y="43"/>
                  </a:cubicBezTo>
                  <a:cubicBezTo>
                    <a:pt x="122" y="43"/>
                    <a:pt x="122" y="43"/>
                    <a:pt x="122" y="43"/>
                  </a:cubicBezTo>
                  <a:cubicBezTo>
                    <a:pt x="122" y="44"/>
                    <a:pt x="123" y="44"/>
                    <a:pt x="123" y="44"/>
                  </a:cubicBezTo>
                  <a:close/>
                  <a:moveTo>
                    <a:pt x="144" y="44"/>
                  </a:moveTo>
                  <a:cubicBezTo>
                    <a:pt x="148" y="44"/>
                    <a:pt x="152" y="44"/>
                    <a:pt x="156" y="44"/>
                  </a:cubicBezTo>
                  <a:cubicBezTo>
                    <a:pt x="157" y="44"/>
                    <a:pt x="158" y="44"/>
                    <a:pt x="158" y="43"/>
                  </a:cubicBezTo>
                  <a:cubicBezTo>
                    <a:pt x="158" y="43"/>
                    <a:pt x="158" y="43"/>
                    <a:pt x="158" y="43"/>
                  </a:cubicBezTo>
                  <a:cubicBezTo>
                    <a:pt x="158" y="42"/>
                    <a:pt x="157" y="41"/>
                    <a:pt x="156" y="41"/>
                  </a:cubicBezTo>
                  <a:cubicBezTo>
                    <a:pt x="152" y="41"/>
                    <a:pt x="148" y="41"/>
                    <a:pt x="144" y="41"/>
                  </a:cubicBezTo>
                  <a:cubicBezTo>
                    <a:pt x="144" y="41"/>
                    <a:pt x="143" y="42"/>
                    <a:pt x="143" y="43"/>
                  </a:cubicBezTo>
                  <a:cubicBezTo>
                    <a:pt x="143" y="43"/>
                    <a:pt x="143" y="43"/>
                    <a:pt x="143" y="43"/>
                  </a:cubicBezTo>
                  <a:cubicBezTo>
                    <a:pt x="143" y="44"/>
                    <a:pt x="144" y="44"/>
                    <a:pt x="144" y="44"/>
                  </a:cubicBezTo>
                  <a:close/>
                  <a:moveTo>
                    <a:pt x="165" y="44"/>
                  </a:moveTo>
                  <a:cubicBezTo>
                    <a:pt x="169" y="44"/>
                    <a:pt x="173" y="44"/>
                    <a:pt x="177" y="44"/>
                  </a:cubicBezTo>
                  <a:cubicBezTo>
                    <a:pt x="178" y="44"/>
                    <a:pt x="179" y="44"/>
                    <a:pt x="179" y="43"/>
                  </a:cubicBezTo>
                  <a:cubicBezTo>
                    <a:pt x="179" y="43"/>
                    <a:pt x="179" y="43"/>
                    <a:pt x="179" y="43"/>
                  </a:cubicBezTo>
                  <a:cubicBezTo>
                    <a:pt x="179" y="42"/>
                    <a:pt x="178" y="41"/>
                    <a:pt x="177" y="41"/>
                  </a:cubicBezTo>
                  <a:cubicBezTo>
                    <a:pt x="173" y="41"/>
                    <a:pt x="169" y="41"/>
                    <a:pt x="165" y="41"/>
                  </a:cubicBezTo>
                  <a:cubicBezTo>
                    <a:pt x="165" y="41"/>
                    <a:pt x="164" y="42"/>
                    <a:pt x="164" y="43"/>
                  </a:cubicBezTo>
                  <a:cubicBezTo>
                    <a:pt x="164" y="43"/>
                    <a:pt x="164" y="43"/>
                    <a:pt x="164" y="43"/>
                  </a:cubicBezTo>
                  <a:cubicBezTo>
                    <a:pt x="164" y="44"/>
                    <a:pt x="165" y="44"/>
                    <a:pt x="165" y="44"/>
                  </a:cubicBezTo>
                  <a:close/>
                </a:path>
              </a:pathLst>
            </a:custGeom>
            <a:solidFill>
              <a:schemeClr val="bg1"/>
            </a:solidFill>
            <a:ln>
              <a:noFill/>
            </a:ln>
          </p:spPr>
          <p:txBody>
            <a:bodyPr vert="horz" wrap="square" lIns="68580" tIns="34290" rIns="68580" bIns="34290" numCol="1" anchor="t" anchorCtr="0" compatLnSpc="1"/>
            <a:lstStyle/>
            <a:p>
              <a:endParaRPr lang="zh-CN" altLang="en-US" sz="1350">
                <a:solidFill>
                  <a:schemeClr val="tx2"/>
                </a:solidFill>
              </a:endParaRPr>
            </a:p>
          </p:txBody>
        </p:sp>
        <p:sp>
          <p:nvSpPr>
            <p:cNvPr id="59" name="Freeform 29"/>
            <p:cNvSpPr>
              <a:spLocks noEditPoints="1"/>
            </p:cNvSpPr>
            <p:nvPr/>
          </p:nvSpPr>
          <p:spPr bwMode="auto">
            <a:xfrm>
              <a:off x="5855165" y="1291778"/>
              <a:ext cx="1322542" cy="215900"/>
            </a:xfrm>
            <a:custGeom>
              <a:avLst/>
              <a:gdLst>
                <a:gd name="T0" fmla="*/ 30 w 225"/>
                <a:gd name="T1" fmla="*/ 0 h 52"/>
                <a:gd name="T2" fmla="*/ 32 w 225"/>
                <a:gd name="T3" fmla="*/ 2 h 52"/>
                <a:gd name="T4" fmla="*/ 19 w 225"/>
                <a:gd name="T5" fmla="*/ 3 h 52"/>
                <a:gd name="T6" fmla="*/ 17 w 225"/>
                <a:gd name="T7" fmla="*/ 2 h 52"/>
                <a:gd name="T8" fmla="*/ 224 w 225"/>
                <a:gd name="T9" fmla="*/ 48 h 52"/>
                <a:gd name="T10" fmla="*/ 225 w 225"/>
                <a:gd name="T11" fmla="*/ 50 h 52"/>
                <a:gd name="T12" fmla="*/ 224 w 225"/>
                <a:gd name="T13" fmla="*/ 52 h 52"/>
                <a:gd name="T14" fmla="*/ 222 w 225"/>
                <a:gd name="T15" fmla="*/ 50 h 52"/>
                <a:gd name="T16" fmla="*/ 224 w 225"/>
                <a:gd name="T17" fmla="*/ 48 h 52"/>
                <a:gd name="T18" fmla="*/ 198 w 225"/>
                <a:gd name="T19" fmla="*/ 5 h 52"/>
                <a:gd name="T20" fmla="*/ 198 w 225"/>
                <a:gd name="T21" fmla="*/ 8 h 52"/>
                <a:gd name="T22" fmla="*/ 193 w 225"/>
                <a:gd name="T23" fmla="*/ 3 h 52"/>
                <a:gd name="T24" fmla="*/ 185 w 225"/>
                <a:gd name="T25" fmla="*/ 2 h 52"/>
                <a:gd name="T26" fmla="*/ 186 w 225"/>
                <a:gd name="T27" fmla="*/ 0 h 52"/>
                <a:gd name="T28" fmla="*/ 196 w 225"/>
                <a:gd name="T29" fmla="*/ 1 h 52"/>
                <a:gd name="T30" fmla="*/ 211 w 225"/>
                <a:gd name="T31" fmla="*/ 33 h 52"/>
                <a:gd name="T32" fmla="*/ 212 w 225"/>
                <a:gd name="T33" fmla="*/ 31 h 52"/>
                <a:gd name="T34" fmla="*/ 220 w 225"/>
                <a:gd name="T35" fmla="*/ 41 h 52"/>
                <a:gd name="T36" fmla="*/ 219 w 225"/>
                <a:gd name="T37" fmla="*/ 43 h 52"/>
                <a:gd name="T38" fmla="*/ 206 w 225"/>
                <a:gd name="T39" fmla="*/ 25 h 52"/>
                <a:gd name="T40" fmla="*/ 201 w 225"/>
                <a:gd name="T41" fmla="*/ 13 h 52"/>
                <a:gd name="T42" fmla="*/ 203 w 225"/>
                <a:gd name="T43" fmla="*/ 13 h 52"/>
                <a:gd name="T44" fmla="*/ 209 w 225"/>
                <a:gd name="T45" fmla="*/ 26 h 52"/>
                <a:gd name="T46" fmla="*/ 206 w 225"/>
                <a:gd name="T47" fmla="*/ 25 h 52"/>
                <a:gd name="T48" fmla="*/ 0 w 225"/>
                <a:gd name="T49" fmla="*/ 0 h 52"/>
                <a:gd name="T50" fmla="*/ 10 w 225"/>
                <a:gd name="T51" fmla="*/ 2 h 52"/>
                <a:gd name="T52" fmla="*/ 8 w 225"/>
                <a:gd name="T53" fmla="*/ 3 h 52"/>
                <a:gd name="T54" fmla="*/ 40 w 225"/>
                <a:gd name="T55" fmla="*/ 0 h 52"/>
                <a:gd name="T56" fmla="*/ 53 w 225"/>
                <a:gd name="T57" fmla="*/ 2 h 52"/>
                <a:gd name="T58" fmla="*/ 51 w 225"/>
                <a:gd name="T59" fmla="*/ 3 h 52"/>
                <a:gd name="T60" fmla="*/ 38 w 225"/>
                <a:gd name="T61" fmla="*/ 2 h 52"/>
                <a:gd name="T62" fmla="*/ 40 w 225"/>
                <a:gd name="T63" fmla="*/ 0 h 52"/>
                <a:gd name="T64" fmla="*/ 72 w 225"/>
                <a:gd name="T65" fmla="*/ 0 h 52"/>
                <a:gd name="T66" fmla="*/ 74 w 225"/>
                <a:gd name="T67" fmla="*/ 2 h 52"/>
                <a:gd name="T68" fmla="*/ 60 w 225"/>
                <a:gd name="T69" fmla="*/ 3 h 52"/>
                <a:gd name="T70" fmla="*/ 59 w 225"/>
                <a:gd name="T71" fmla="*/ 2 h 52"/>
                <a:gd name="T72" fmla="*/ 81 w 225"/>
                <a:gd name="T73" fmla="*/ 0 h 52"/>
                <a:gd name="T74" fmla="*/ 95 w 225"/>
                <a:gd name="T75" fmla="*/ 2 h 52"/>
                <a:gd name="T76" fmla="*/ 93 w 225"/>
                <a:gd name="T77" fmla="*/ 3 h 52"/>
                <a:gd name="T78" fmla="*/ 80 w 225"/>
                <a:gd name="T79" fmla="*/ 2 h 52"/>
                <a:gd name="T80" fmla="*/ 81 w 225"/>
                <a:gd name="T81" fmla="*/ 0 h 52"/>
                <a:gd name="T82" fmla="*/ 114 w 225"/>
                <a:gd name="T83" fmla="*/ 0 h 52"/>
                <a:gd name="T84" fmla="*/ 116 w 225"/>
                <a:gd name="T85" fmla="*/ 2 h 52"/>
                <a:gd name="T86" fmla="*/ 102 w 225"/>
                <a:gd name="T87" fmla="*/ 3 h 52"/>
                <a:gd name="T88" fmla="*/ 101 w 225"/>
                <a:gd name="T89" fmla="*/ 2 h 52"/>
                <a:gd name="T90" fmla="*/ 123 w 225"/>
                <a:gd name="T91" fmla="*/ 0 h 52"/>
                <a:gd name="T92" fmla="*/ 137 w 225"/>
                <a:gd name="T93" fmla="*/ 2 h 52"/>
                <a:gd name="T94" fmla="*/ 135 w 225"/>
                <a:gd name="T95" fmla="*/ 3 h 52"/>
                <a:gd name="T96" fmla="*/ 122 w 225"/>
                <a:gd name="T97" fmla="*/ 2 h 52"/>
                <a:gd name="T98" fmla="*/ 123 w 225"/>
                <a:gd name="T99" fmla="*/ 0 h 52"/>
                <a:gd name="T100" fmla="*/ 156 w 225"/>
                <a:gd name="T101" fmla="*/ 0 h 52"/>
                <a:gd name="T102" fmla="*/ 158 w 225"/>
                <a:gd name="T103" fmla="*/ 2 h 52"/>
                <a:gd name="T104" fmla="*/ 144 w 225"/>
                <a:gd name="T105" fmla="*/ 3 h 52"/>
                <a:gd name="T106" fmla="*/ 143 w 225"/>
                <a:gd name="T107" fmla="*/ 2 h 52"/>
                <a:gd name="T108" fmla="*/ 165 w 225"/>
                <a:gd name="T109" fmla="*/ 0 h 52"/>
                <a:gd name="T110" fmla="*/ 179 w 225"/>
                <a:gd name="T111" fmla="*/ 2 h 52"/>
                <a:gd name="T112" fmla="*/ 177 w 225"/>
                <a:gd name="T113" fmla="*/ 3 h 52"/>
                <a:gd name="T114" fmla="*/ 164 w 225"/>
                <a:gd name="T115" fmla="*/ 2 h 52"/>
                <a:gd name="T116" fmla="*/ 165 w 225"/>
                <a:gd name="T117"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25" h="52">
                  <a:moveTo>
                    <a:pt x="19" y="0"/>
                  </a:moveTo>
                  <a:cubicBezTo>
                    <a:pt x="22" y="0"/>
                    <a:pt x="26" y="0"/>
                    <a:pt x="30" y="0"/>
                  </a:cubicBezTo>
                  <a:cubicBezTo>
                    <a:pt x="31" y="0"/>
                    <a:pt x="32" y="1"/>
                    <a:pt x="32" y="2"/>
                  </a:cubicBezTo>
                  <a:cubicBezTo>
                    <a:pt x="32" y="2"/>
                    <a:pt x="32" y="2"/>
                    <a:pt x="32" y="2"/>
                  </a:cubicBezTo>
                  <a:cubicBezTo>
                    <a:pt x="32" y="3"/>
                    <a:pt x="31" y="3"/>
                    <a:pt x="30" y="3"/>
                  </a:cubicBezTo>
                  <a:cubicBezTo>
                    <a:pt x="26" y="3"/>
                    <a:pt x="22" y="3"/>
                    <a:pt x="19" y="3"/>
                  </a:cubicBezTo>
                  <a:cubicBezTo>
                    <a:pt x="18" y="3"/>
                    <a:pt x="17" y="3"/>
                    <a:pt x="17" y="2"/>
                  </a:cubicBezTo>
                  <a:cubicBezTo>
                    <a:pt x="17" y="2"/>
                    <a:pt x="17" y="2"/>
                    <a:pt x="17" y="2"/>
                  </a:cubicBezTo>
                  <a:cubicBezTo>
                    <a:pt x="17" y="1"/>
                    <a:pt x="18" y="0"/>
                    <a:pt x="19" y="0"/>
                  </a:cubicBezTo>
                  <a:close/>
                  <a:moveTo>
                    <a:pt x="224" y="48"/>
                  </a:moveTo>
                  <a:cubicBezTo>
                    <a:pt x="224" y="48"/>
                    <a:pt x="224" y="48"/>
                    <a:pt x="224" y="48"/>
                  </a:cubicBezTo>
                  <a:cubicBezTo>
                    <a:pt x="225" y="48"/>
                    <a:pt x="225" y="49"/>
                    <a:pt x="225" y="50"/>
                  </a:cubicBezTo>
                  <a:cubicBezTo>
                    <a:pt x="225" y="50"/>
                    <a:pt x="225" y="50"/>
                    <a:pt x="225" y="50"/>
                  </a:cubicBezTo>
                  <a:cubicBezTo>
                    <a:pt x="225" y="51"/>
                    <a:pt x="225" y="52"/>
                    <a:pt x="224" y="52"/>
                  </a:cubicBezTo>
                  <a:cubicBezTo>
                    <a:pt x="224" y="52"/>
                    <a:pt x="224" y="52"/>
                    <a:pt x="224" y="52"/>
                  </a:cubicBezTo>
                  <a:cubicBezTo>
                    <a:pt x="223" y="52"/>
                    <a:pt x="222" y="51"/>
                    <a:pt x="222" y="50"/>
                  </a:cubicBezTo>
                  <a:cubicBezTo>
                    <a:pt x="222" y="50"/>
                    <a:pt x="222" y="50"/>
                    <a:pt x="222" y="50"/>
                  </a:cubicBezTo>
                  <a:cubicBezTo>
                    <a:pt x="222" y="49"/>
                    <a:pt x="223" y="48"/>
                    <a:pt x="224" y="48"/>
                  </a:cubicBezTo>
                  <a:close/>
                  <a:moveTo>
                    <a:pt x="196" y="1"/>
                  </a:moveTo>
                  <a:cubicBezTo>
                    <a:pt x="196" y="3"/>
                    <a:pt x="197" y="4"/>
                    <a:pt x="198" y="5"/>
                  </a:cubicBezTo>
                  <a:cubicBezTo>
                    <a:pt x="199" y="6"/>
                    <a:pt x="198" y="7"/>
                    <a:pt x="198" y="8"/>
                  </a:cubicBezTo>
                  <a:cubicBezTo>
                    <a:pt x="198" y="8"/>
                    <a:pt x="198" y="8"/>
                    <a:pt x="198" y="8"/>
                  </a:cubicBezTo>
                  <a:cubicBezTo>
                    <a:pt x="197" y="8"/>
                    <a:pt x="196" y="8"/>
                    <a:pt x="195" y="7"/>
                  </a:cubicBezTo>
                  <a:cubicBezTo>
                    <a:pt x="195" y="6"/>
                    <a:pt x="194" y="5"/>
                    <a:pt x="193" y="3"/>
                  </a:cubicBezTo>
                  <a:cubicBezTo>
                    <a:pt x="190" y="3"/>
                    <a:pt x="190" y="3"/>
                    <a:pt x="186" y="3"/>
                  </a:cubicBezTo>
                  <a:cubicBezTo>
                    <a:pt x="186" y="3"/>
                    <a:pt x="185" y="3"/>
                    <a:pt x="185" y="2"/>
                  </a:cubicBezTo>
                  <a:cubicBezTo>
                    <a:pt x="185" y="2"/>
                    <a:pt x="185" y="2"/>
                    <a:pt x="185" y="2"/>
                  </a:cubicBezTo>
                  <a:cubicBezTo>
                    <a:pt x="185" y="1"/>
                    <a:pt x="186" y="0"/>
                    <a:pt x="186" y="0"/>
                  </a:cubicBezTo>
                  <a:cubicBezTo>
                    <a:pt x="194" y="0"/>
                    <a:pt x="194" y="0"/>
                    <a:pt x="194" y="0"/>
                  </a:cubicBezTo>
                  <a:cubicBezTo>
                    <a:pt x="195" y="0"/>
                    <a:pt x="195" y="1"/>
                    <a:pt x="196" y="1"/>
                  </a:cubicBezTo>
                  <a:close/>
                  <a:moveTo>
                    <a:pt x="217" y="43"/>
                  </a:moveTo>
                  <a:cubicBezTo>
                    <a:pt x="215" y="40"/>
                    <a:pt x="213" y="36"/>
                    <a:pt x="211" y="33"/>
                  </a:cubicBezTo>
                  <a:cubicBezTo>
                    <a:pt x="211" y="32"/>
                    <a:pt x="211" y="31"/>
                    <a:pt x="212" y="31"/>
                  </a:cubicBezTo>
                  <a:cubicBezTo>
                    <a:pt x="212" y="31"/>
                    <a:pt x="212" y="31"/>
                    <a:pt x="212" y="31"/>
                  </a:cubicBezTo>
                  <a:cubicBezTo>
                    <a:pt x="212" y="30"/>
                    <a:pt x="213" y="30"/>
                    <a:pt x="214" y="31"/>
                  </a:cubicBezTo>
                  <a:cubicBezTo>
                    <a:pt x="216" y="34"/>
                    <a:pt x="218" y="38"/>
                    <a:pt x="220" y="41"/>
                  </a:cubicBezTo>
                  <a:cubicBezTo>
                    <a:pt x="221" y="42"/>
                    <a:pt x="220" y="43"/>
                    <a:pt x="219" y="43"/>
                  </a:cubicBezTo>
                  <a:cubicBezTo>
                    <a:pt x="219" y="43"/>
                    <a:pt x="219" y="43"/>
                    <a:pt x="219" y="43"/>
                  </a:cubicBezTo>
                  <a:cubicBezTo>
                    <a:pt x="219" y="44"/>
                    <a:pt x="218" y="44"/>
                    <a:pt x="217" y="43"/>
                  </a:cubicBezTo>
                  <a:close/>
                  <a:moveTo>
                    <a:pt x="206" y="25"/>
                  </a:moveTo>
                  <a:cubicBezTo>
                    <a:pt x="204" y="22"/>
                    <a:pt x="202" y="18"/>
                    <a:pt x="200" y="15"/>
                  </a:cubicBezTo>
                  <a:cubicBezTo>
                    <a:pt x="200" y="14"/>
                    <a:pt x="200" y="13"/>
                    <a:pt x="201" y="13"/>
                  </a:cubicBezTo>
                  <a:cubicBezTo>
                    <a:pt x="201" y="13"/>
                    <a:pt x="201" y="13"/>
                    <a:pt x="201" y="13"/>
                  </a:cubicBezTo>
                  <a:cubicBezTo>
                    <a:pt x="201" y="12"/>
                    <a:pt x="203" y="12"/>
                    <a:pt x="203" y="13"/>
                  </a:cubicBezTo>
                  <a:cubicBezTo>
                    <a:pt x="205" y="17"/>
                    <a:pt x="207" y="20"/>
                    <a:pt x="209" y="23"/>
                  </a:cubicBezTo>
                  <a:cubicBezTo>
                    <a:pt x="210" y="24"/>
                    <a:pt x="209" y="25"/>
                    <a:pt x="209" y="26"/>
                  </a:cubicBezTo>
                  <a:cubicBezTo>
                    <a:pt x="209" y="26"/>
                    <a:pt x="209" y="26"/>
                    <a:pt x="209" y="26"/>
                  </a:cubicBezTo>
                  <a:cubicBezTo>
                    <a:pt x="208" y="26"/>
                    <a:pt x="207" y="26"/>
                    <a:pt x="206" y="25"/>
                  </a:cubicBezTo>
                  <a:close/>
                  <a:moveTo>
                    <a:pt x="0" y="3"/>
                  </a:moveTo>
                  <a:cubicBezTo>
                    <a:pt x="0" y="0"/>
                    <a:pt x="0" y="0"/>
                    <a:pt x="0" y="0"/>
                  </a:cubicBezTo>
                  <a:cubicBezTo>
                    <a:pt x="8" y="0"/>
                    <a:pt x="8" y="0"/>
                    <a:pt x="8" y="0"/>
                  </a:cubicBezTo>
                  <a:cubicBezTo>
                    <a:pt x="9" y="0"/>
                    <a:pt x="10" y="1"/>
                    <a:pt x="10" y="2"/>
                  </a:cubicBezTo>
                  <a:cubicBezTo>
                    <a:pt x="10" y="2"/>
                    <a:pt x="10" y="2"/>
                    <a:pt x="10" y="2"/>
                  </a:cubicBezTo>
                  <a:cubicBezTo>
                    <a:pt x="10" y="3"/>
                    <a:pt x="9" y="3"/>
                    <a:pt x="8" y="3"/>
                  </a:cubicBezTo>
                  <a:cubicBezTo>
                    <a:pt x="0" y="3"/>
                    <a:pt x="0" y="3"/>
                    <a:pt x="0" y="3"/>
                  </a:cubicBezTo>
                  <a:close/>
                  <a:moveTo>
                    <a:pt x="40" y="0"/>
                  </a:moveTo>
                  <a:cubicBezTo>
                    <a:pt x="43" y="0"/>
                    <a:pt x="47" y="0"/>
                    <a:pt x="51" y="0"/>
                  </a:cubicBezTo>
                  <a:cubicBezTo>
                    <a:pt x="52" y="0"/>
                    <a:pt x="53" y="1"/>
                    <a:pt x="53" y="2"/>
                  </a:cubicBezTo>
                  <a:cubicBezTo>
                    <a:pt x="53" y="2"/>
                    <a:pt x="53" y="2"/>
                    <a:pt x="53" y="2"/>
                  </a:cubicBezTo>
                  <a:cubicBezTo>
                    <a:pt x="53" y="3"/>
                    <a:pt x="52" y="3"/>
                    <a:pt x="51" y="3"/>
                  </a:cubicBezTo>
                  <a:cubicBezTo>
                    <a:pt x="47" y="3"/>
                    <a:pt x="43" y="3"/>
                    <a:pt x="40" y="3"/>
                  </a:cubicBezTo>
                  <a:cubicBezTo>
                    <a:pt x="39" y="3"/>
                    <a:pt x="38" y="3"/>
                    <a:pt x="38" y="2"/>
                  </a:cubicBezTo>
                  <a:cubicBezTo>
                    <a:pt x="38" y="2"/>
                    <a:pt x="38" y="2"/>
                    <a:pt x="38" y="2"/>
                  </a:cubicBezTo>
                  <a:cubicBezTo>
                    <a:pt x="38" y="1"/>
                    <a:pt x="39" y="0"/>
                    <a:pt x="40" y="0"/>
                  </a:cubicBezTo>
                  <a:close/>
                  <a:moveTo>
                    <a:pt x="60" y="0"/>
                  </a:moveTo>
                  <a:cubicBezTo>
                    <a:pt x="64" y="0"/>
                    <a:pt x="68" y="0"/>
                    <a:pt x="72" y="0"/>
                  </a:cubicBezTo>
                  <a:cubicBezTo>
                    <a:pt x="73" y="0"/>
                    <a:pt x="74" y="1"/>
                    <a:pt x="74" y="2"/>
                  </a:cubicBezTo>
                  <a:cubicBezTo>
                    <a:pt x="74" y="2"/>
                    <a:pt x="74" y="2"/>
                    <a:pt x="74" y="2"/>
                  </a:cubicBezTo>
                  <a:cubicBezTo>
                    <a:pt x="74" y="3"/>
                    <a:pt x="73" y="3"/>
                    <a:pt x="72" y="3"/>
                  </a:cubicBezTo>
                  <a:cubicBezTo>
                    <a:pt x="68" y="3"/>
                    <a:pt x="64" y="3"/>
                    <a:pt x="60" y="3"/>
                  </a:cubicBezTo>
                  <a:cubicBezTo>
                    <a:pt x="60" y="3"/>
                    <a:pt x="59" y="3"/>
                    <a:pt x="59" y="2"/>
                  </a:cubicBezTo>
                  <a:cubicBezTo>
                    <a:pt x="59" y="2"/>
                    <a:pt x="59" y="2"/>
                    <a:pt x="59" y="2"/>
                  </a:cubicBezTo>
                  <a:cubicBezTo>
                    <a:pt x="59" y="1"/>
                    <a:pt x="60" y="0"/>
                    <a:pt x="60" y="0"/>
                  </a:cubicBezTo>
                  <a:close/>
                  <a:moveTo>
                    <a:pt x="81" y="0"/>
                  </a:moveTo>
                  <a:cubicBezTo>
                    <a:pt x="85" y="0"/>
                    <a:pt x="89" y="0"/>
                    <a:pt x="93" y="0"/>
                  </a:cubicBezTo>
                  <a:cubicBezTo>
                    <a:pt x="94" y="0"/>
                    <a:pt x="95" y="1"/>
                    <a:pt x="95" y="2"/>
                  </a:cubicBezTo>
                  <a:cubicBezTo>
                    <a:pt x="95" y="2"/>
                    <a:pt x="95" y="2"/>
                    <a:pt x="95" y="2"/>
                  </a:cubicBezTo>
                  <a:cubicBezTo>
                    <a:pt x="95" y="3"/>
                    <a:pt x="94" y="3"/>
                    <a:pt x="93" y="3"/>
                  </a:cubicBezTo>
                  <a:cubicBezTo>
                    <a:pt x="89" y="3"/>
                    <a:pt x="85" y="3"/>
                    <a:pt x="81" y="3"/>
                  </a:cubicBezTo>
                  <a:cubicBezTo>
                    <a:pt x="81" y="3"/>
                    <a:pt x="80" y="3"/>
                    <a:pt x="80" y="2"/>
                  </a:cubicBezTo>
                  <a:cubicBezTo>
                    <a:pt x="80" y="2"/>
                    <a:pt x="80" y="2"/>
                    <a:pt x="80" y="2"/>
                  </a:cubicBezTo>
                  <a:cubicBezTo>
                    <a:pt x="80" y="1"/>
                    <a:pt x="81" y="0"/>
                    <a:pt x="81" y="0"/>
                  </a:cubicBezTo>
                  <a:close/>
                  <a:moveTo>
                    <a:pt x="102" y="0"/>
                  </a:moveTo>
                  <a:cubicBezTo>
                    <a:pt x="106" y="0"/>
                    <a:pt x="110" y="0"/>
                    <a:pt x="114" y="0"/>
                  </a:cubicBezTo>
                  <a:cubicBezTo>
                    <a:pt x="115" y="0"/>
                    <a:pt x="116" y="1"/>
                    <a:pt x="116" y="2"/>
                  </a:cubicBezTo>
                  <a:cubicBezTo>
                    <a:pt x="116" y="2"/>
                    <a:pt x="116" y="2"/>
                    <a:pt x="116" y="2"/>
                  </a:cubicBezTo>
                  <a:cubicBezTo>
                    <a:pt x="116" y="3"/>
                    <a:pt x="115" y="3"/>
                    <a:pt x="114" y="3"/>
                  </a:cubicBezTo>
                  <a:cubicBezTo>
                    <a:pt x="110" y="3"/>
                    <a:pt x="106" y="3"/>
                    <a:pt x="102" y="3"/>
                  </a:cubicBezTo>
                  <a:cubicBezTo>
                    <a:pt x="102" y="3"/>
                    <a:pt x="101" y="3"/>
                    <a:pt x="101" y="2"/>
                  </a:cubicBezTo>
                  <a:cubicBezTo>
                    <a:pt x="101" y="2"/>
                    <a:pt x="101" y="2"/>
                    <a:pt x="101" y="2"/>
                  </a:cubicBezTo>
                  <a:cubicBezTo>
                    <a:pt x="101" y="1"/>
                    <a:pt x="102" y="0"/>
                    <a:pt x="102" y="0"/>
                  </a:cubicBezTo>
                  <a:close/>
                  <a:moveTo>
                    <a:pt x="123" y="0"/>
                  </a:moveTo>
                  <a:cubicBezTo>
                    <a:pt x="127" y="0"/>
                    <a:pt x="131" y="0"/>
                    <a:pt x="135" y="0"/>
                  </a:cubicBezTo>
                  <a:cubicBezTo>
                    <a:pt x="136" y="0"/>
                    <a:pt x="137" y="1"/>
                    <a:pt x="137" y="2"/>
                  </a:cubicBezTo>
                  <a:cubicBezTo>
                    <a:pt x="137" y="2"/>
                    <a:pt x="137" y="2"/>
                    <a:pt x="137" y="2"/>
                  </a:cubicBezTo>
                  <a:cubicBezTo>
                    <a:pt x="137" y="3"/>
                    <a:pt x="136" y="3"/>
                    <a:pt x="135" y="3"/>
                  </a:cubicBezTo>
                  <a:cubicBezTo>
                    <a:pt x="131" y="3"/>
                    <a:pt x="127" y="3"/>
                    <a:pt x="123" y="3"/>
                  </a:cubicBezTo>
                  <a:cubicBezTo>
                    <a:pt x="123" y="3"/>
                    <a:pt x="122" y="3"/>
                    <a:pt x="122" y="2"/>
                  </a:cubicBezTo>
                  <a:cubicBezTo>
                    <a:pt x="122" y="2"/>
                    <a:pt x="122" y="2"/>
                    <a:pt x="122" y="2"/>
                  </a:cubicBezTo>
                  <a:cubicBezTo>
                    <a:pt x="122" y="1"/>
                    <a:pt x="123" y="0"/>
                    <a:pt x="123" y="0"/>
                  </a:cubicBezTo>
                  <a:close/>
                  <a:moveTo>
                    <a:pt x="144" y="0"/>
                  </a:moveTo>
                  <a:cubicBezTo>
                    <a:pt x="148" y="0"/>
                    <a:pt x="152" y="0"/>
                    <a:pt x="156" y="0"/>
                  </a:cubicBezTo>
                  <a:cubicBezTo>
                    <a:pt x="157" y="0"/>
                    <a:pt x="158" y="1"/>
                    <a:pt x="158" y="2"/>
                  </a:cubicBezTo>
                  <a:cubicBezTo>
                    <a:pt x="158" y="2"/>
                    <a:pt x="158" y="2"/>
                    <a:pt x="158" y="2"/>
                  </a:cubicBezTo>
                  <a:cubicBezTo>
                    <a:pt x="158" y="3"/>
                    <a:pt x="157" y="3"/>
                    <a:pt x="156" y="3"/>
                  </a:cubicBezTo>
                  <a:cubicBezTo>
                    <a:pt x="152" y="3"/>
                    <a:pt x="148" y="3"/>
                    <a:pt x="144" y="3"/>
                  </a:cubicBezTo>
                  <a:cubicBezTo>
                    <a:pt x="144" y="3"/>
                    <a:pt x="143" y="3"/>
                    <a:pt x="143" y="2"/>
                  </a:cubicBezTo>
                  <a:cubicBezTo>
                    <a:pt x="143" y="2"/>
                    <a:pt x="143" y="2"/>
                    <a:pt x="143" y="2"/>
                  </a:cubicBezTo>
                  <a:cubicBezTo>
                    <a:pt x="143" y="1"/>
                    <a:pt x="144" y="0"/>
                    <a:pt x="144" y="0"/>
                  </a:cubicBezTo>
                  <a:close/>
                  <a:moveTo>
                    <a:pt x="165" y="0"/>
                  </a:moveTo>
                  <a:cubicBezTo>
                    <a:pt x="169" y="0"/>
                    <a:pt x="173" y="0"/>
                    <a:pt x="177" y="0"/>
                  </a:cubicBezTo>
                  <a:cubicBezTo>
                    <a:pt x="178" y="0"/>
                    <a:pt x="179" y="1"/>
                    <a:pt x="179" y="2"/>
                  </a:cubicBezTo>
                  <a:cubicBezTo>
                    <a:pt x="179" y="2"/>
                    <a:pt x="179" y="2"/>
                    <a:pt x="179" y="2"/>
                  </a:cubicBezTo>
                  <a:cubicBezTo>
                    <a:pt x="179" y="3"/>
                    <a:pt x="178" y="3"/>
                    <a:pt x="177" y="3"/>
                  </a:cubicBezTo>
                  <a:cubicBezTo>
                    <a:pt x="173" y="3"/>
                    <a:pt x="169" y="3"/>
                    <a:pt x="165" y="3"/>
                  </a:cubicBezTo>
                  <a:cubicBezTo>
                    <a:pt x="165" y="3"/>
                    <a:pt x="164" y="3"/>
                    <a:pt x="164" y="2"/>
                  </a:cubicBezTo>
                  <a:cubicBezTo>
                    <a:pt x="164" y="2"/>
                    <a:pt x="164" y="2"/>
                    <a:pt x="164" y="2"/>
                  </a:cubicBezTo>
                  <a:cubicBezTo>
                    <a:pt x="164" y="1"/>
                    <a:pt x="165" y="0"/>
                    <a:pt x="165" y="0"/>
                  </a:cubicBezTo>
                  <a:close/>
                </a:path>
              </a:pathLst>
            </a:custGeom>
            <a:solidFill>
              <a:schemeClr val="bg1"/>
            </a:solidFill>
            <a:ln>
              <a:noFill/>
            </a:ln>
          </p:spPr>
          <p:txBody>
            <a:bodyPr vert="horz" wrap="square" lIns="68580" tIns="34290" rIns="68580" bIns="34290" numCol="1" anchor="t" anchorCtr="0" compatLnSpc="1"/>
            <a:lstStyle/>
            <a:p>
              <a:endParaRPr lang="zh-CN" altLang="en-US" sz="1350">
                <a:solidFill>
                  <a:schemeClr val="tx2"/>
                </a:solidFill>
              </a:endParaRPr>
            </a:p>
          </p:txBody>
        </p:sp>
        <p:sp>
          <p:nvSpPr>
            <p:cNvPr id="60" name="文本框 164"/>
            <p:cNvSpPr txBox="1"/>
            <p:nvPr/>
          </p:nvSpPr>
          <p:spPr>
            <a:xfrm>
              <a:off x="5809555" y="1311697"/>
              <a:ext cx="1296144" cy="400110"/>
            </a:xfrm>
            <a:prstGeom prst="rect">
              <a:avLst/>
            </a:prstGeom>
            <a:noFill/>
          </p:spPr>
          <p:txBody>
            <a:bodyPr wrap="square" rtlCol="0">
              <a:spAutoFit/>
            </a:bodyPr>
            <a:lstStyle/>
            <a:p>
              <a:pPr algn="ctr"/>
              <a:r>
                <a:rPr lang="zh-CN" altLang="en-US" sz="1350" b="1" dirty="0">
                  <a:solidFill>
                    <a:schemeClr val="bg2"/>
                  </a:solidFill>
                  <a:latin typeface="微软雅黑" panose="020B0503020204020204" charset="-122"/>
                  <a:ea typeface="微软雅黑" panose="020B0503020204020204" charset="-122"/>
                </a:rPr>
                <a:t>添加标题</a:t>
              </a:r>
              <a:r>
                <a:rPr lang="en-US" altLang="zh-CN" sz="1350" b="1" dirty="0">
                  <a:solidFill>
                    <a:schemeClr val="bg2"/>
                  </a:solidFill>
                  <a:latin typeface="微软雅黑" panose="020B0503020204020204" charset="-122"/>
                  <a:ea typeface="微软雅黑" panose="020B0503020204020204" charset="-122"/>
                </a:rPr>
                <a:t> </a:t>
              </a:r>
              <a:endParaRPr lang="zh-CN" altLang="en-US" sz="1350" b="1" dirty="0">
                <a:solidFill>
                  <a:schemeClr val="bg2"/>
                </a:solidFill>
                <a:latin typeface="微软雅黑" panose="020B0503020204020204" charset="-122"/>
                <a:ea typeface="微软雅黑" panose="020B0503020204020204" charset="-122"/>
              </a:endParaRPr>
            </a:p>
          </p:txBody>
        </p:sp>
      </p:grpSp>
      <p:sp>
        <p:nvSpPr>
          <p:cNvPr id="61" name="Freeform 67"/>
          <p:cNvSpPr>
            <a:spLocks noEditPoints="1"/>
          </p:cNvSpPr>
          <p:nvPr/>
        </p:nvSpPr>
        <p:spPr bwMode="auto">
          <a:xfrm>
            <a:off x="4391980" y="2068488"/>
            <a:ext cx="498592" cy="513591"/>
          </a:xfrm>
          <a:custGeom>
            <a:avLst/>
            <a:gdLst>
              <a:gd name="T0" fmla="*/ 93 w 186"/>
              <a:gd name="T1" fmla="*/ 191 h 191"/>
              <a:gd name="T2" fmla="*/ 0 w 186"/>
              <a:gd name="T3" fmla="*/ 161 h 191"/>
              <a:gd name="T4" fmla="*/ 63 w 186"/>
              <a:gd name="T5" fmla="*/ 132 h 191"/>
              <a:gd name="T6" fmla="*/ 64 w 186"/>
              <a:gd name="T7" fmla="*/ 143 h 191"/>
              <a:gd name="T8" fmla="*/ 25 w 186"/>
              <a:gd name="T9" fmla="*/ 161 h 191"/>
              <a:gd name="T10" fmla="*/ 93 w 186"/>
              <a:gd name="T11" fmla="*/ 180 h 191"/>
              <a:gd name="T12" fmla="*/ 161 w 186"/>
              <a:gd name="T13" fmla="*/ 161 h 191"/>
              <a:gd name="T14" fmla="*/ 121 w 186"/>
              <a:gd name="T15" fmla="*/ 143 h 191"/>
              <a:gd name="T16" fmla="*/ 122 w 186"/>
              <a:gd name="T17" fmla="*/ 132 h 191"/>
              <a:gd name="T18" fmla="*/ 186 w 186"/>
              <a:gd name="T19" fmla="*/ 161 h 191"/>
              <a:gd name="T20" fmla="*/ 93 w 186"/>
              <a:gd name="T21" fmla="*/ 191 h 191"/>
              <a:gd name="T22" fmla="*/ 105 w 186"/>
              <a:gd name="T23" fmla="*/ 168 h 191"/>
              <a:gd name="T24" fmla="*/ 93 w 186"/>
              <a:gd name="T25" fmla="*/ 168 h 191"/>
              <a:gd name="T26" fmla="*/ 93 w 186"/>
              <a:gd name="T27" fmla="*/ 168 h 191"/>
              <a:gd name="T28" fmla="*/ 81 w 186"/>
              <a:gd name="T29" fmla="*/ 168 h 191"/>
              <a:gd name="T30" fmla="*/ 76 w 186"/>
              <a:gd name="T31" fmla="*/ 108 h 191"/>
              <a:gd name="T32" fmla="*/ 57 w 186"/>
              <a:gd name="T33" fmla="*/ 108 h 191"/>
              <a:gd name="T34" fmla="*/ 57 w 186"/>
              <a:gd name="T35" fmla="*/ 60 h 191"/>
              <a:gd name="T36" fmla="*/ 93 w 186"/>
              <a:gd name="T37" fmla="*/ 49 h 191"/>
              <a:gd name="T38" fmla="*/ 129 w 186"/>
              <a:gd name="T39" fmla="*/ 60 h 191"/>
              <a:gd name="T40" fmla="*/ 129 w 186"/>
              <a:gd name="T41" fmla="*/ 108 h 191"/>
              <a:gd name="T42" fmla="*/ 110 w 186"/>
              <a:gd name="T43" fmla="*/ 108 h 191"/>
              <a:gd name="T44" fmla="*/ 105 w 186"/>
              <a:gd name="T45" fmla="*/ 168 h 191"/>
              <a:gd name="T46" fmla="*/ 92 w 186"/>
              <a:gd name="T47" fmla="*/ 40 h 191"/>
              <a:gd name="T48" fmla="*/ 72 w 186"/>
              <a:gd name="T49" fmla="*/ 20 h 191"/>
              <a:gd name="T50" fmla="*/ 92 w 186"/>
              <a:gd name="T51" fmla="*/ 0 h 191"/>
              <a:gd name="T52" fmla="*/ 112 w 186"/>
              <a:gd name="T53" fmla="*/ 20 h 191"/>
              <a:gd name="T54" fmla="*/ 92 w 186"/>
              <a:gd name="T55" fmla="*/ 40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86" h="191">
                <a:moveTo>
                  <a:pt x="93" y="191"/>
                </a:moveTo>
                <a:cubicBezTo>
                  <a:pt x="42" y="191"/>
                  <a:pt x="0" y="177"/>
                  <a:pt x="0" y="161"/>
                </a:cubicBezTo>
                <a:cubicBezTo>
                  <a:pt x="0" y="148"/>
                  <a:pt x="27" y="136"/>
                  <a:pt x="63" y="132"/>
                </a:cubicBezTo>
                <a:cubicBezTo>
                  <a:pt x="64" y="143"/>
                  <a:pt x="64" y="143"/>
                  <a:pt x="64" y="143"/>
                </a:cubicBezTo>
                <a:cubicBezTo>
                  <a:pt x="42" y="147"/>
                  <a:pt x="25" y="153"/>
                  <a:pt x="25" y="161"/>
                </a:cubicBezTo>
                <a:cubicBezTo>
                  <a:pt x="25" y="172"/>
                  <a:pt x="60" y="180"/>
                  <a:pt x="93" y="180"/>
                </a:cubicBezTo>
                <a:cubicBezTo>
                  <a:pt x="126" y="180"/>
                  <a:pt x="161" y="172"/>
                  <a:pt x="161" y="161"/>
                </a:cubicBezTo>
                <a:cubicBezTo>
                  <a:pt x="161" y="153"/>
                  <a:pt x="143" y="147"/>
                  <a:pt x="121" y="143"/>
                </a:cubicBezTo>
                <a:cubicBezTo>
                  <a:pt x="122" y="132"/>
                  <a:pt x="122" y="132"/>
                  <a:pt x="122" y="132"/>
                </a:cubicBezTo>
                <a:cubicBezTo>
                  <a:pt x="159" y="136"/>
                  <a:pt x="186" y="148"/>
                  <a:pt x="186" y="161"/>
                </a:cubicBezTo>
                <a:cubicBezTo>
                  <a:pt x="186" y="177"/>
                  <a:pt x="144" y="191"/>
                  <a:pt x="93" y="191"/>
                </a:cubicBezTo>
                <a:close/>
                <a:moveTo>
                  <a:pt x="105" y="168"/>
                </a:moveTo>
                <a:cubicBezTo>
                  <a:pt x="93" y="168"/>
                  <a:pt x="93" y="168"/>
                  <a:pt x="93" y="168"/>
                </a:cubicBezTo>
                <a:cubicBezTo>
                  <a:pt x="93" y="168"/>
                  <a:pt x="93" y="168"/>
                  <a:pt x="93" y="168"/>
                </a:cubicBezTo>
                <a:cubicBezTo>
                  <a:pt x="81" y="168"/>
                  <a:pt x="81" y="168"/>
                  <a:pt x="81" y="168"/>
                </a:cubicBezTo>
                <a:cubicBezTo>
                  <a:pt x="76" y="108"/>
                  <a:pt x="76" y="108"/>
                  <a:pt x="76" y="108"/>
                </a:cubicBezTo>
                <a:cubicBezTo>
                  <a:pt x="57" y="108"/>
                  <a:pt x="57" y="108"/>
                  <a:pt x="57" y="108"/>
                </a:cubicBezTo>
                <a:cubicBezTo>
                  <a:pt x="57" y="108"/>
                  <a:pt x="57" y="74"/>
                  <a:pt x="57" y="60"/>
                </a:cubicBezTo>
                <a:cubicBezTo>
                  <a:pt x="57" y="47"/>
                  <a:pt x="90" y="49"/>
                  <a:pt x="93" y="49"/>
                </a:cubicBezTo>
                <a:cubicBezTo>
                  <a:pt x="96" y="49"/>
                  <a:pt x="129" y="47"/>
                  <a:pt x="129" y="60"/>
                </a:cubicBezTo>
                <a:cubicBezTo>
                  <a:pt x="129" y="74"/>
                  <a:pt x="129" y="108"/>
                  <a:pt x="129" y="108"/>
                </a:cubicBezTo>
                <a:cubicBezTo>
                  <a:pt x="110" y="108"/>
                  <a:pt x="110" y="108"/>
                  <a:pt x="110" y="108"/>
                </a:cubicBezTo>
                <a:lnTo>
                  <a:pt x="105" y="168"/>
                </a:lnTo>
                <a:close/>
                <a:moveTo>
                  <a:pt x="92" y="40"/>
                </a:moveTo>
                <a:cubicBezTo>
                  <a:pt x="81" y="40"/>
                  <a:pt x="72" y="31"/>
                  <a:pt x="72" y="20"/>
                </a:cubicBezTo>
                <a:cubicBezTo>
                  <a:pt x="72" y="9"/>
                  <a:pt x="81" y="0"/>
                  <a:pt x="92" y="0"/>
                </a:cubicBezTo>
                <a:cubicBezTo>
                  <a:pt x="103" y="0"/>
                  <a:pt x="112" y="9"/>
                  <a:pt x="112" y="20"/>
                </a:cubicBezTo>
                <a:cubicBezTo>
                  <a:pt x="112" y="31"/>
                  <a:pt x="103" y="40"/>
                  <a:pt x="92" y="40"/>
                </a:cubicBezTo>
                <a:close/>
              </a:path>
            </a:pathLst>
          </a:custGeom>
          <a:solidFill>
            <a:schemeClr val="bg1"/>
          </a:solidFill>
          <a:ln>
            <a:noFill/>
          </a:ln>
        </p:spPr>
        <p:txBody>
          <a:bodyPr vert="horz" wrap="square" lIns="68580" tIns="34290" rIns="68580" bIns="34290" numCol="1" anchor="t" anchorCtr="0" compatLnSpc="1"/>
          <a:lstStyle/>
          <a:p>
            <a:endParaRPr lang="zh-CN" altLang="en-US" sz="1350">
              <a:solidFill>
                <a:schemeClr val="tx2"/>
              </a:solidFill>
            </a:endParaRPr>
          </a:p>
        </p:txBody>
      </p:sp>
    </p:spTree>
    <p:extLst>
      <p:ext uri="{BB962C8B-B14F-4D97-AF65-F5344CB8AC3E}">
        <p14:creationId xmlns:p14="http://schemas.microsoft.com/office/powerpoint/2010/main" val="2931592469"/>
      </p:ext>
    </p:extLst>
  </p:cSld>
  <p:clrMapOvr>
    <a:masterClrMapping/>
  </p:clrMapOvr>
  <mc:AlternateContent xmlns:mc="http://schemas.openxmlformats.org/markup-compatibility/2006" xmlns:p14="http://schemas.microsoft.com/office/powerpoint/2010/main">
    <mc:Choice Requires="p14">
      <p:transition p14:dur="100" advClick="0" advTm="0">
        <p:cut/>
      </p:transition>
    </mc:Choice>
    <mc:Fallback xmlns="">
      <p:transition advClick="0" advTm="0">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61"/>
                                        </p:tgtEl>
                                        <p:attrNameLst>
                                          <p:attrName>style.visibility</p:attrName>
                                        </p:attrNameLst>
                                      </p:cBhvr>
                                      <p:to>
                                        <p:strVal val="visible"/>
                                      </p:to>
                                    </p:set>
                                    <p:animEffect transition="in" filter="fade">
                                      <p:cBhvr>
                                        <p:cTn id="13" dur="500"/>
                                        <p:tgtEl>
                                          <p:spTgt spid="61"/>
                                        </p:tgtEl>
                                      </p:cBhvr>
                                    </p:animEffec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500"/>
                                        <p:tgtEl>
                                          <p:spTgt spid="13"/>
                                        </p:tgtEl>
                                      </p:cBhvr>
                                    </p:animEffect>
                                  </p:childTnLst>
                                </p:cTn>
                              </p:par>
                            </p:childTnLst>
                          </p:cTn>
                        </p:par>
                        <p:par>
                          <p:cTn id="18" fill="hold">
                            <p:stCondLst>
                              <p:cond delay="1500"/>
                            </p:stCondLst>
                            <p:childTnLst>
                              <p:par>
                                <p:cTn id="19" presetID="22" presetClass="entr" presetSubtype="1" fill="hold" grpId="0" nodeType="after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wipe(up)">
                                      <p:cBhvr>
                                        <p:cTn id="21" dur="500"/>
                                        <p:tgtEl>
                                          <p:spTgt spid="14"/>
                                        </p:tgtEl>
                                      </p:cBhvr>
                                    </p:animEffect>
                                  </p:childTnLst>
                                </p:cTn>
                              </p:par>
                            </p:childTnLst>
                          </p:cTn>
                        </p:par>
                        <p:par>
                          <p:cTn id="22" fill="hold">
                            <p:stCondLst>
                              <p:cond delay="2000"/>
                            </p:stCondLst>
                            <p:childTnLst>
                              <p:par>
                                <p:cTn id="23" presetID="10" presetClass="entr" presetSubtype="0" fill="hold" grpId="0" nodeType="afterEffect">
                                  <p:stCondLst>
                                    <p:cond delay="0"/>
                                  </p:stCondLst>
                                  <p:childTnLst>
                                    <p:set>
                                      <p:cBhvr>
                                        <p:cTn id="24" dur="1" fill="hold">
                                          <p:stCondLst>
                                            <p:cond delay="0"/>
                                          </p:stCondLst>
                                        </p:cTn>
                                        <p:tgtEl>
                                          <p:spTgt spid="34"/>
                                        </p:tgtEl>
                                        <p:attrNameLst>
                                          <p:attrName>style.visibility</p:attrName>
                                        </p:attrNameLst>
                                      </p:cBhvr>
                                      <p:to>
                                        <p:strVal val="visible"/>
                                      </p:to>
                                    </p:set>
                                    <p:animEffect transition="in" filter="fade">
                                      <p:cBhvr>
                                        <p:cTn id="25" dur="500"/>
                                        <p:tgtEl>
                                          <p:spTgt spid="34"/>
                                        </p:tgtEl>
                                      </p:cBhvr>
                                    </p:animEffect>
                                  </p:childTnLst>
                                </p:cTn>
                              </p:par>
                            </p:childTnLst>
                          </p:cTn>
                        </p:par>
                        <p:par>
                          <p:cTn id="26" fill="hold">
                            <p:stCondLst>
                              <p:cond delay="2500"/>
                            </p:stCondLst>
                            <p:childTnLst>
                              <p:par>
                                <p:cTn id="27" presetID="22" presetClass="entr" presetSubtype="1" fill="hold" grpId="0" nodeType="after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wipe(up)">
                                      <p:cBhvr>
                                        <p:cTn id="29" dur="500"/>
                                        <p:tgtEl>
                                          <p:spTgt spid="10"/>
                                        </p:tgtEl>
                                      </p:cBhvr>
                                    </p:animEffect>
                                  </p:childTnLst>
                                </p:cTn>
                              </p:par>
                            </p:childTnLst>
                          </p:cTn>
                        </p:par>
                        <p:par>
                          <p:cTn id="30" fill="hold">
                            <p:stCondLst>
                              <p:cond delay="3000"/>
                            </p:stCondLst>
                            <p:childTnLst>
                              <p:par>
                                <p:cTn id="31" presetID="10" presetClass="entr" presetSubtype="0" fill="hold" grpId="0" nodeType="afterEffect">
                                  <p:stCondLst>
                                    <p:cond delay="0"/>
                                  </p:stCondLst>
                                  <p:childTnLst>
                                    <p:set>
                                      <p:cBhvr>
                                        <p:cTn id="32" dur="1" fill="hold">
                                          <p:stCondLst>
                                            <p:cond delay="0"/>
                                          </p:stCondLst>
                                        </p:cTn>
                                        <p:tgtEl>
                                          <p:spTgt spid="15"/>
                                        </p:tgtEl>
                                        <p:attrNameLst>
                                          <p:attrName>style.visibility</p:attrName>
                                        </p:attrNameLst>
                                      </p:cBhvr>
                                      <p:to>
                                        <p:strVal val="visible"/>
                                      </p:to>
                                    </p:set>
                                    <p:animEffect transition="in" filter="fade">
                                      <p:cBhvr>
                                        <p:cTn id="33" dur="500"/>
                                        <p:tgtEl>
                                          <p:spTgt spid="15"/>
                                        </p:tgtEl>
                                      </p:cBhvr>
                                    </p:animEffect>
                                  </p:childTnLst>
                                </p:cTn>
                              </p:par>
                            </p:childTnLst>
                          </p:cTn>
                        </p:par>
                        <p:par>
                          <p:cTn id="34" fill="hold">
                            <p:stCondLst>
                              <p:cond delay="3500"/>
                            </p:stCondLst>
                            <p:childTnLst>
                              <p:par>
                                <p:cTn id="35" presetID="22" presetClass="entr" presetSubtype="1" fill="hold" grpId="0" nodeType="after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wipe(up)">
                                      <p:cBhvr>
                                        <p:cTn id="37" dur="500"/>
                                        <p:tgtEl>
                                          <p:spTgt spid="16"/>
                                        </p:tgtEl>
                                      </p:cBhvr>
                                    </p:animEffect>
                                  </p:childTnLst>
                                </p:cTn>
                              </p:par>
                            </p:childTnLst>
                          </p:cTn>
                        </p:par>
                        <p:par>
                          <p:cTn id="38" fill="hold">
                            <p:stCondLst>
                              <p:cond delay="4000"/>
                            </p:stCondLst>
                            <p:childTnLst>
                              <p:par>
                                <p:cTn id="39" presetID="10" presetClass="entr" presetSubtype="0" fill="hold" grpId="0" nodeType="after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fade">
                                      <p:cBhvr>
                                        <p:cTn id="41" dur="500"/>
                                        <p:tgtEl>
                                          <p:spTgt spid="11"/>
                                        </p:tgtEl>
                                      </p:cBhvr>
                                    </p:animEffect>
                                  </p:childTnLst>
                                </p:cTn>
                              </p:par>
                            </p:childTnLst>
                          </p:cTn>
                        </p:par>
                        <p:par>
                          <p:cTn id="42" fill="hold">
                            <p:stCondLst>
                              <p:cond delay="4500"/>
                            </p:stCondLst>
                            <p:childTnLst>
                              <p:par>
                                <p:cTn id="43" presetID="22" presetClass="entr" presetSubtype="1" fill="hold" grpId="0" nodeType="after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wipe(up)">
                                      <p:cBhvr>
                                        <p:cTn id="45" dur="500"/>
                                        <p:tgtEl>
                                          <p:spTgt spid="12"/>
                                        </p:tgtEl>
                                      </p:cBhvr>
                                    </p:animEffect>
                                  </p:childTnLst>
                                </p:cTn>
                              </p:par>
                            </p:childTnLst>
                          </p:cTn>
                        </p:par>
                        <p:par>
                          <p:cTn id="46" fill="hold">
                            <p:stCondLst>
                              <p:cond delay="5000"/>
                            </p:stCondLst>
                            <p:childTnLst>
                              <p:par>
                                <p:cTn id="47" presetID="10" presetClass="entr" presetSubtype="0" fill="hold" nodeType="afterEffect">
                                  <p:stCondLst>
                                    <p:cond delay="0"/>
                                  </p:stCondLst>
                                  <p:childTnLst>
                                    <p:set>
                                      <p:cBhvr>
                                        <p:cTn id="48" dur="1" fill="hold">
                                          <p:stCondLst>
                                            <p:cond delay="0"/>
                                          </p:stCondLst>
                                        </p:cTn>
                                        <p:tgtEl>
                                          <p:spTgt spid="3"/>
                                        </p:tgtEl>
                                        <p:attrNameLst>
                                          <p:attrName>style.visibility</p:attrName>
                                        </p:attrNameLst>
                                      </p:cBhvr>
                                      <p:to>
                                        <p:strVal val="visible"/>
                                      </p:to>
                                    </p:set>
                                    <p:animEffect transition="in" filter="fade">
                                      <p:cBhvr>
                                        <p:cTn id="49" dur="500"/>
                                        <p:tgtEl>
                                          <p:spTgt spid="3"/>
                                        </p:tgtEl>
                                      </p:cBhvr>
                                    </p:animEffect>
                                  </p:childTnLst>
                                </p:cTn>
                              </p:par>
                            </p:childTnLst>
                          </p:cTn>
                        </p:par>
                        <p:par>
                          <p:cTn id="50" fill="hold">
                            <p:stCondLst>
                              <p:cond delay="5500"/>
                            </p:stCondLst>
                            <p:childTnLst>
                              <p:par>
                                <p:cTn id="51" presetID="22" presetClass="entr" presetSubtype="1" fill="hold" grpId="0" nodeType="afterEffect">
                                  <p:stCondLst>
                                    <p:cond delay="0"/>
                                  </p:stCondLst>
                                  <p:childTnLst>
                                    <p:set>
                                      <p:cBhvr>
                                        <p:cTn id="52" dur="1" fill="hold">
                                          <p:stCondLst>
                                            <p:cond delay="0"/>
                                          </p:stCondLst>
                                        </p:cTn>
                                        <p:tgtEl>
                                          <p:spTgt spid="17"/>
                                        </p:tgtEl>
                                        <p:attrNameLst>
                                          <p:attrName>style.visibility</p:attrName>
                                        </p:attrNameLst>
                                      </p:cBhvr>
                                      <p:to>
                                        <p:strVal val="visible"/>
                                      </p:to>
                                    </p:set>
                                    <p:animEffect transition="in" filter="wipe(up)">
                                      <p:cBhvr>
                                        <p:cTn id="53"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10" grpId="0"/>
      <p:bldP spid="11" grpId="0"/>
      <p:bldP spid="12" grpId="0"/>
      <p:bldP spid="13" grpId="0"/>
      <p:bldP spid="14" grpId="0"/>
      <p:bldP spid="15" grpId="0"/>
      <p:bldP spid="16" grpId="0"/>
      <p:bldP spid="17" grpId="0"/>
      <p:bldP spid="61"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79"/>
          <p:cNvGrpSpPr/>
          <p:nvPr/>
        </p:nvGrpSpPr>
        <p:grpSpPr>
          <a:xfrm>
            <a:off x="2215032" y="3310088"/>
            <a:ext cx="682781" cy="682744"/>
            <a:chOff x="2953376" y="4412444"/>
            <a:chExt cx="910376" cy="910376"/>
          </a:xfrm>
        </p:grpSpPr>
        <p:sp>
          <p:nvSpPr>
            <p:cNvPr id="25" name="椭圆 24"/>
            <p:cNvSpPr/>
            <p:nvPr/>
          </p:nvSpPr>
          <p:spPr>
            <a:xfrm>
              <a:off x="2953376" y="4412444"/>
              <a:ext cx="910376" cy="91037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TextBox 20"/>
            <p:cNvSpPr txBox="1"/>
            <p:nvPr/>
          </p:nvSpPr>
          <p:spPr>
            <a:xfrm>
              <a:off x="3209826" y="4590634"/>
              <a:ext cx="397477" cy="554532"/>
            </a:xfrm>
            <a:prstGeom prst="rect">
              <a:avLst/>
            </a:prstGeom>
            <a:noFill/>
          </p:spPr>
          <p:txBody>
            <a:bodyPr wrap="none" lIns="0" tIns="0" rIns="0" bIns="0" rtlCol="0">
              <a:spAutoFit/>
            </a:bodyPr>
            <a:lstStyle/>
            <a:p>
              <a:pPr algn="ctr"/>
              <a:r>
                <a:rPr lang="en-US" altLang="zh-CN" sz="2702" spc="300" dirty="0">
                  <a:solidFill>
                    <a:schemeClr val="bg1">
                      <a:lumMod val="95000"/>
                    </a:schemeClr>
                  </a:solidFill>
                  <a:latin typeface="Agency FB" panose="020B0503020202020204" pitchFamily="34" charset="0"/>
                  <a:ea typeface="微软雅黑" pitchFamily="34" charset="-122"/>
                </a:rPr>
                <a:t>01</a:t>
              </a:r>
              <a:endParaRPr lang="zh-CN" altLang="en-US" sz="2702" spc="300" dirty="0">
                <a:solidFill>
                  <a:schemeClr val="bg1">
                    <a:lumMod val="95000"/>
                  </a:schemeClr>
                </a:solidFill>
                <a:latin typeface="Agency FB" panose="020B0503020202020204" pitchFamily="34" charset="0"/>
                <a:ea typeface="微软雅黑" pitchFamily="34" charset="-122"/>
              </a:endParaRPr>
            </a:p>
          </p:txBody>
        </p:sp>
      </p:grpSp>
      <p:grpSp>
        <p:nvGrpSpPr>
          <p:cNvPr id="4" name="组合 80"/>
          <p:cNvGrpSpPr/>
          <p:nvPr/>
        </p:nvGrpSpPr>
        <p:grpSpPr>
          <a:xfrm>
            <a:off x="3025123" y="2230128"/>
            <a:ext cx="682781" cy="682744"/>
            <a:chOff x="4033496" y="2972418"/>
            <a:chExt cx="910376" cy="910376"/>
          </a:xfrm>
        </p:grpSpPr>
        <p:sp>
          <p:nvSpPr>
            <p:cNvPr id="30" name="椭圆 29"/>
            <p:cNvSpPr/>
            <p:nvPr/>
          </p:nvSpPr>
          <p:spPr>
            <a:xfrm>
              <a:off x="4033496" y="2972418"/>
              <a:ext cx="910376" cy="91037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TextBox 20"/>
            <p:cNvSpPr txBox="1"/>
            <p:nvPr/>
          </p:nvSpPr>
          <p:spPr>
            <a:xfrm>
              <a:off x="4298494" y="3152001"/>
              <a:ext cx="380382" cy="554532"/>
            </a:xfrm>
            <a:prstGeom prst="rect">
              <a:avLst/>
            </a:prstGeom>
            <a:noFill/>
          </p:spPr>
          <p:txBody>
            <a:bodyPr wrap="none" lIns="0" tIns="0" rIns="0" bIns="0" rtlCol="0">
              <a:spAutoFit/>
            </a:bodyPr>
            <a:lstStyle/>
            <a:p>
              <a:pPr algn="ctr"/>
              <a:r>
                <a:rPr lang="en-US" altLang="zh-CN" sz="2702" dirty="0">
                  <a:solidFill>
                    <a:schemeClr val="bg1">
                      <a:lumMod val="95000"/>
                    </a:schemeClr>
                  </a:solidFill>
                  <a:latin typeface="Agency FB" panose="020B0503020202020204" pitchFamily="34" charset="0"/>
                  <a:ea typeface="微软雅黑" pitchFamily="34" charset="-122"/>
                </a:rPr>
                <a:t>02</a:t>
              </a:r>
              <a:endParaRPr lang="zh-CN" altLang="en-US" sz="2702" dirty="0">
                <a:solidFill>
                  <a:schemeClr val="bg1">
                    <a:lumMod val="95000"/>
                  </a:schemeClr>
                </a:solidFill>
                <a:latin typeface="Agency FB" panose="020B0503020202020204" pitchFamily="34" charset="0"/>
                <a:ea typeface="微软雅黑" pitchFamily="34" charset="-122"/>
              </a:endParaRPr>
            </a:p>
          </p:txBody>
        </p:sp>
      </p:grpSp>
      <p:grpSp>
        <p:nvGrpSpPr>
          <p:cNvPr id="5" name="组合 81"/>
          <p:cNvGrpSpPr/>
          <p:nvPr/>
        </p:nvGrpSpPr>
        <p:grpSpPr>
          <a:xfrm>
            <a:off x="4221595" y="1772193"/>
            <a:ext cx="682781" cy="682744"/>
            <a:chOff x="5628792" y="2361805"/>
            <a:chExt cx="910376" cy="910376"/>
          </a:xfrm>
        </p:grpSpPr>
        <p:sp>
          <p:nvSpPr>
            <p:cNvPr id="27" name="椭圆 26"/>
            <p:cNvSpPr/>
            <p:nvPr/>
          </p:nvSpPr>
          <p:spPr>
            <a:xfrm>
              <a:off x="5628792" y="2361805"/>
              <a:ext cx="910376" cy="91037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TextBox 20"/>
            <p:cNvSpPr txBox="1"/>
            <p:nvPr/>
          </p:nvSpPr>
          <p:spPr>
            <a:xfrm>
              <a:off x="5886310" y="2559728"/>
              <a:ext cx="395340" cy="554532"/>
            </a:xfrm>
            <a:prstGeom prst="rect">
              <a:avLst/>
            </a:prstGeom>
            <a:noFill/>
          </p:spPr>
          <p:txBody>
            <a:bodyPr wrap="none" lIns="0" tIns="0" rIns="0" bIns="0" rtlCol="0">
              <a:spAutoFit/>
            </a:bodyPr>
            <a:lstStyle/>
            <a:p>
              <a:pPr algn="ctr"/>
              <a:r>
                <a:rPr lang="en-US" altLang="zh-CN" sz="2702" dirty="0">
                  <a:solidFill>
                    <a:schemeClr val="bg1">
                      <a:lumMod val="95000"/>
                    </a:schemeClr>
                  </a:solidFill>
                  <a:latin typeface="Agency FB" panose="020B0503020202020204" pitchFamily="34" charset="0"/>
                  <a:ea typeface="微软雅黑" pitchFamily="34" charset="-122"/>
                </a:rPr>
                <a:t>03</a:t>
              </a:r>
              <a:endParaRPr lang="zh-CN" altLang="en-US" sz="2702" dirty="0">
                <a:solidFill>
                  <a:schemeClr val="bg1">
                    <a:lumMod val="95000"/>
                  </a:schemeClr>
                </a:solidFill>
                <a:latin typeface="Agency FB" panose="020B0503020202020204" pitchFamily="34" charset="0"/>
                <a:ea typeface="微软雅黑" pitchFamily="34" charset="-122"/>
              </a:endParaRPr>
            </a:p>
          </p:txBody>
        </p:sp>
      </p:grpSp>
      <p:grpSp>
        <p:nvGrpSpPr>
          <p:cNvPr id="6" name="组合 82"/>
          <p:cNvGrpSpPr/>
          <p:nvPr/>
        </p:nvGrpSpPr>
        <p:grpSpPr>
          <a:xfrm>
            <a:off x="5490103" y="2230128"/>
            <a:ext cx="682781" cy="682744"/>
            <a:chOff x="7320136" y="2972418"/>
            <a:chExt cx="910376" cy="910376"/>
          </a:xfrm>
        </p:grpSpPr>
        <p:sp>
          <p:nvSpPr>
            <p:cNvPr id="28" name="椭圆 27"/>
            <p:cNvSpPr/>
            <p:nvPr/>
          </p:nvSpPr>
          <p:spPr>
            <a:xfrm>
              <a:off x="7320136" y="2972418"/>
              <a:ext cx="910376" cy="91037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TextBox 20"/>
            <p:cNvSpPr txBox="1"/>
            <p:nvPr/>
          </p:nvSpPr>
          <p:spPr>
            <a:xfrm>
              <a:off x="7586201" y="3152001"/>
              <a:ext cx="378244" cy="554532"/>
            </a:xfrm>
            <a:prstGeom prst="rect">
              <a:avLst/>
            </a:prstGeom>
            <a:noFill/>
          </p:spPr>
          <p:txBody>
            <a:bodyPr wrap="none" lIns="0" tIns="0" rIns="0" bIns="0" rtlCol="0">
              <a:spAutoFit/>
            </a:bodyPr>
            <a:lstStyle/>
            <a:p>
              <a:pPr algn="ctr"/>
              <a:r>
                <a:rPr lang="en-US" altLang="zh-CN" sz="2702" dirty="0">
                  <a:solidFill>
                    <a:schemeClr val="bg1">
                      <a:lumMod val="95000"/>
                    </a:schemeClr>
                  </a:solidFill>
                  <a:latin typeface="Agency FB" panose="020B0503020202020204" pitchFamily="34" charset="0"/>
                  <a:ea typeface="微软雅黑" pitchFamily="34" charset="-122"/>
                </a:rPr>
                <a:t>04</a:t>
              </a:r>
              <a:endParaRPr lang="zh-CN" altLang="en-US" sz="2702" dirty="0">
                <a:solidFill>
                  <a:schemeClr val="bg1">
                    <a:lumMod val="95000"/>
                  </a:schemeClr>
                </a:solidFill>
                <a:latin typeface="Agency FB" panose="020B0503020202020204" pitchFamily="34" charset="0"/>
                <a:ea typeface="微软雅黑" pitchFamily="34" charset="-122"/>
              </a:endParaRPr>
            </a:p>
          </p:txBody>
        </p:sp>
      </p:grpSp>
      <p:grpSp>
        <p:nvGrpSpPr>
          <p:cNvPr id="7" name="组合 83"/>
          <p:cNvGrpSpPr/>
          <p:nvPr/>
        </p:nvGrpSpPr>
        <p:grpSpPr>
          <a:xfrm>
            <a:off x="6192180" y="3347882"/>
            <a:ext cx="682781" cy="682744"/>
            <a:chOff x="8256240" y="4462840"/>
            <a:chExt cx="910376" cy="910376"/>
          </a:xfrm>
        </p:grpSpPr>
        <p:sp>
          <p:nvSpPr>
            <p:cNvPr id="29" name="椭圆 28"/>
            <p:cNvSpPr/>
            <p:nvPr/>
          </p:nvSpPr>
          <p:spPr>
            <a:xfrm>
              <a:off x="8256240" y="4462840"/>
              <a:ext cx="910376" cy="91037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TextBox 20"/>
            <p:cNvSpPr txBox="1"/>
            <p:nvPr/>
          </p:nvSpPr>
          <p:spPr>
            <a:xfrm>
              <a:off x="8515894" y="4651687"/>
              <a:ext cx="391066" cy="554532"/>
            </a:xfrm>
            <a:prstGeom prst="rect">
              <a:avLst/>
            </a:prstGeom>
            <a:noFill/>
          </p:spPr>
          <p:txBody>
            <a:bodyPr wrap="none" lIns="0" tIns="0" rIns="0" bIns="0" rtlCol="0">
              <a:spAutoFit/>
            </a:bodyPr>
            <a:lstStyle/>
            <a:p>
              <a:pPr algn="ctr"/>
              <a:r>
                <a:rPr lang="en-US" altLang="zh-CN" sz="2702" dirty="0">
                  <a:solidFill>
                    <a:schemeClr val="bg1">
                      <a:lumMod val="95000"/>
                    </a:schemeClr>
                  </a:solidFill>
                  <a:latin typeface="Agency FB" panose="020B0503020202020204" pitchFamily="34" charset="0"/>
                  <a:ea typeface="微软雅黑" pitchFamily="34" charset="-122"/>
                </a:rPr>
                <a:t>05</a:t>
              </a:r>
              <a:endParaRPr lang="zh-CN" altLang="en-US" sz="2702" dirty="0">
                <a:solidFill>
                  <a:schemeClr val="bg1">
                    <a:lumMod val="95000"/>
                  </a:schemeClr>
                </a:solidFill>
                <a:latin typeface="Agency FB" panose="020B0503020202020204" pitchFamily="34" charset="0"/>
                <a:ea typeface="微软雅黑" pitchFamily="34" charset="-122"/>
              </a:endParaRPr>
            </a:p>
          </p:txBody>
        </p:sp>
      </p:grpSp>
      <p:sp>
        <p:nvSpPr>
          <p:cNvPr id="67" name="TextBox 29"/>
          <p:cNvSpPr txBox="1"/>
          <p:nvPr/>
        </p:nvSpPr>
        <p:spPr>
          <a:xfrm>
            <a:off x="527169" y="3018879"/>
            <a:ext cx="1684859" cy="333367"/>
          </a:xfrm>
          <a:prstGeom prst="rect">
            <a:avLst/>
          </a:prstGeom>
          <a:noFill/>
        </p:spPr>
        <p:txBody>
          <a:bodyPr wrap="square" lIns="0" tIns="0" rIns="0" bIns="0" rtlCol="0">
            <a:spAutoFit/>
          </a:bodyPr>
          <a:lstStyle/>
          <a:p>
            <a:pPr algn="just">
              <a:lnSpc>
                <a:spcPts val="1300"/>
              </a:lnSpc>
            </a:pPr>
            <a:r>
              <a:rPr lang="zh-CN" altLang="en-US" sz="996" dirty="0">
                <a:solidFill>
                  <a:schemeClr val="bg1">
                    <a:lumMod val="50000"/>
                  </a:schemeClr>
                </a:solidFill>
                <a:latin typeface="微软雅黑" pitchFamily="34" charset="-122"/>
                <a:ea typeface="微软雅黑" pitchFamily="34" charset="-122"/>
              </a:rPr>
              <a:t>言简意赅的说明分项内容</a:t>
            </a:r>
            <a:r>
              <a:rPr lang="en-US" altLang="zh-CN" sz="996" dirty="0">
                <a:solidFill>
                  <a:schemeClr val="bg1">
                    <a:lumMod val="50000"/>
                  </a:schemeClr>
                </a:solidFill>
                <a:latin typeface="微软雅黑" pitchFamily="34" charset="-122"/>
                <a:ea typeface="微软雅黑" pitchFamily="34" charset="-122"/>
              </a:rPr>
              <a:t>COOLLA</a:t>
            </a:r>
            <a:r>
              <a:rPr lang="zh-CN" altLang="en-US" sz="996" dirty="0">
                <a:solidFill>
                  <a:schemeClr val="bg1">
                    <a:lumMod val="50000"/>
                  </a:schemeClr>
                </a:solidFill>
                <a:latin typeface="微软雅黑" pitchFamily="34" charset="-122"/>
                <a:ea typeface="微软雅黑" pitchFamily="34" charset="-122"/>
              </a:rPr>
              <a:t>专业设计</a:t>
            </a:r>
            <a:r>
              <a:rPr lang="en-US" altLang="zh-CN" sz="996" dirty="0">
                <a:solidFill>
                  <a:schemeClr val="bg1">
                    <a:lumMod val="50000"/>
                  </a:schemeClr>
                </a:solidFill>
                <a:latin typeface="微软雅黑" pitchFamily="34" charset="-122"/>
                <a:ea typeface="微软雅黑" pitchFamily="34" charset="-122"/>
              </a:rPr>
              <a:t>……</a:t>
            </a:r>
          </a:p>
        </p:txBody>
      </p:sp>
      <p:sp>
        <p:nvSpPr>
          <p:cNvPr id="68" name="TextBox 30"/>
          <p:cNvSpPr txBox="1"/>
          <p:nvPr/>
        </p:nvSpPr>
        <p:spPr>
          <a:xfrm>
            <a:off x="671035" y="3451716"/>
            <a:ext cx="1397125" cy="328366"/>
          </a:xfrm>
          <a:prstGeom prst="rect">
            <a:avLst/>
          </a:prstGeom>
          <a:noFill/>
        </p:spPr>
        <p:txBody>
          <a:bodyPr wrap="square" lIns="0" tIns="0" rIns="0" bIns="0" rtlCol="0">
            <a:spAutoFit/>
          </a:bodyPr>
          <a:lstStyle/>
          <a:p>
            <a:pPr algn="ctr"/>
            <a:r>
              <a:rPr lang="zh-CN" altLang="en-US" sz="2134" b="1" dirty="0">
                <a:solidFill>
                  <a:schemeClr val="accent1"/>
                </a:solidFill>
                <a:latin typeface="微软雅黑" pitchFamily="34" charset="-122"/>
                <a:ea typeface="微软雅黑" pitchFamily="34" charset="-122"/>
              </a:rPr>
              <a:t>活跃气氛</a:t>
            </a:r>
          </a:p>
        </p:txBody>
      </p:sp>
      <p:sp>
        <p:nvSpPr>
          <p:cNvPr id="70" name="TextBox 29"/>
          <p:cNvSpPr txBox="1"/>
          <p:nvPr/>
        </p:nvSpPr>
        <p:spPr>
          <a:xfrm>
            <a:off x="1251207" y="1660877"/>
            <a:ext cx="1718008" cy="333367"/>
          </a:xfrm>
          <a:prstGeom prst="rect">
            <a:avLst/>
          </a:prstGeom>
          <a:noFill/>
        </p:spPr>
        <p:txBody>
          <a:bodyPr wrap="square" lIns="0" tIns="0" rIns="0" bIns="0" rtlCol="0">
            <a:spAutoFit/>
          </a:bodyPr>
          <a:lstStyle/>
          <a:p>
            <a:pPr algn="just">
              <a:lnSpc>
                <a:spcPts val="1300"/>
              </a:lnSpc>
            </a:pPr>
            <a:r>
              <a:rPr lang="zh-CN" altLang="en-US" sz="996" dirty="0">
                <a:solidFill>
                  <a:schemeClr val="bg1">
                    <a:lumMod val="50000"/>
                  </a:schemeClr>
                </a:solidFill>
                <a:latin typeface="微软雅黑" pitchFamily="34" charset="-122"/>
                <a:ea typeface="微软雅黑" pitchFamily="34" charset="-122"/>
              </a:rPr>
              <a:t>言简意赅的说明分项内容</a:t>
            </a:r>
            <a:r>
              <a:rPr lang="en-US" altLang="zh-CN" sz="996" dirty="0">
                <a:solidFill>
                  <a:schemeClr val="bg1">
                    <a:lumMod val="50000"/>
                  </a:schemeClr>
                </a:solidFill>
                <a:latin typeface="微软雅黑" pitchFamily="34" charset="-122"/>
                <a:ea typeface="微软雅黑" pitchFamily="34" charset="-122"/>
              </a:rPr>
              <a:t>COOLLA</a:t>
            </a:r>
            <a:r>
              <a:rPr lang="zh-CN" altLang="en-US" sz="996" dirty="0">
                <a:solidFill>
                  <a:schemeClr val="bg1">
                    <a:lumMod val="50000"/>
                  </a:schemeClr>
                </a:solidFill>
                <a:latin typeface="微软雅黑" pitchFamily="34" charset="-122"/>
                <a:ea typeface="微软雅黑" pitchFamily="34" charset="-122"/>
              </a:rPr>
              <a:t>专业设计</a:t>
            </a:r>
            <a:r>
              <a:rPr lang="en-US" altLang="zh-CN" sz="996" dirty="0">
                <a:solidFill>
                  <a:schemeClr val="bg1">
                    <a:lumMod val="50000"/>
                  </a:schemeClr>
                </a:solidFill>
                <a:latin typeface="微软雅黑" pitchFamily="34" charset="-122"/>
                <a:ea typeface="微软雅黑" pitchFamily="34" charset="-122"/>
              </a:rPr>
              <a:t>……</a:t>
            </a:r>
          </a:p>
        </p:txBody>
      </p:sp>
      <p:sp>
        <p:nvSpPr>
          <p:cNvPr id="71" name="TextBox 30"/>
          <p:cNvSpPr txBox="1"/>
          <p:nvPr/>
        </p:nvSpPr>
        <p:spPr>
          <a:xfrm>
            <a:off x="1411648" y="2093713"/>
            <a:ext cx="1397125" cy="328366"/>
          </a:xfrm>
          <a:prstGeom prst="rect">
            <a:avLst/>
          </a:prstGeom>
          <a:noFill/>
        </p:spPr>
        <p:txBody>
          <a:bodyPr wrap="square" lIns="0" tIns="0" rIns="0" bIns="0" rtlCol="0">
            <a:spAutoFit/>
          </a:bodyPr>
          <a:lstStyle/>
          <a:p>
            <a:pPr algn="ctr"/>
            <a:r>
              <a:rPr lang="zh-CN" altLang="en-US" sz="2134" b="1" dirty="0">
                <a:solidFill>
                  <a:schemeClr val="accent1"/>
                </a:solidFill>
                <a:latin typeface="微软雅黑" pitchFamily="34" charset="-122"/>
                <a:ea typeface="微软雅黑" pitchFamily="34" charset="-122"/>
              </a:rPr>
              <a:t>维护秩序</a:t>
            </a:r>
          </a:p>
        </p:txBody>
      </p:sp>
      <p:sp>
        <p:nvSpPr>
          <p:cNvPr id="74" name="TextBox 29"/>
          <p:cNvSpPr txBox="1"/>
          <p:nvPr/>
        </p:nvSpPr>
        <p:spPr>
          <a:xfrm>
            <a:off x="3712997" y="817283"/>
            <a:ext cx="1718008" cy="333367"/>
          </a:xfrm>
          <a:prstGeom prst="rect">
            <a:avLst/>
          </a:prstGeom>
          <a:noFill/>
        </p:spPr>
        <p:txBody>
          <a:bodyPr wrap="square" lIns="0" tIns="0" rIns="0" bIns="0" rtlCol="0">
            <a:spAutoFit/>
          </a:bodyPr>
          <a:lstStyle/>
          <a:p>
            <a:pPr algn="just">
              <a:lnSpc>
                <a:spcPts val="1300"/>
              </a:lnSpc>
            </a:pPr>
            <a:r>
              <a:rPr lang="zh-CN" altLang="en-US" sz="996" dirty="0">
                <a:solidFill>
                  <a:schemeClr val="bg1">
                    <a:lumMod val="50000"/>
                  </a:schemeClr>
                </a:solidFill>
                <a:latin typeface="微软雅黑" pitchFamily="34" charset="-122"/>
                <a:ea typeface="微软雅黑" pitchFamily="34" charset="-122"/>
              </a:rPr>
              <a:t>言简意赅的说明分项内容</a:t>
            </a:r>
            <a:r>
              <a:rPr lang="en-US" altLang="zh-CN" sz="996" dirty="0">
                <a:solidFill>
                  <a:schemeClr val="bg1">
                    <a:lumMod val="50000"/>
                  </a:schemeClr>
                </a:solidFill>
                <a:latin typeface="微软雅黑" pitchFamily="34" charset="-122"/>
                <a:ea typeface="微软雅黑" pitchFamily="34" charset="-122"/>
              </a:rPr>
              <a:t>COOLLA</a:t>
            </a:r>
            <a:r>
              <a:rPr lang="zh-CN" altLang="en-US" sz="996" dirty="0">
                <a:solidFill>
                  <a:schemeClr val="bg1">
                    <a:lumMod val="50000"/>
                  </a:schemeClr>
                </a:solidFill>
                <a:latin typeface="微软雅黑" pitchFamily="34" charset="-122"/>
                <a:ea typeface="微软雅黑" pitchFamily="34" charset="-122"/>
              </a:rPr>
              <a:t>专业设计</a:t>
            </a:r>
            <a:r>
              <a:rPr lang="en-US" altLang="zh-CN" sz="996" dirty="0">
                <a:solidFill>
                  <a:schemeClr val="bg1">
                    <a:lumMod val="50000"/>
                  </a:schemeClr>
                </a:solidFill>
                <a:latin typeface="微软雅黑" pitchFamily="34" charset="-122"/>
                <a:ea typeface="微软雅黑" pitchFamily="34" charset="-122"/>
              </a:rPr>
              <a:t>……</a:t>
            </a:r>
          </a:p>
        </p:txBody>
      </p:sp>
      <p:sp>
        <p:nvSpPr>
          <p:cNvPr id="75" name="TextBox 30"/>
          <p:cNvSpPr txBox="1"/>
          <p:nvPr/>
        </p:nvSpPr>
        <p:spPr>
          <a:xfrm>
            <a:off x="3873438" y="1250120"/>
            <a:ext cx="1397125" cy="328366"/>
          </a:xfrm>
          <a:prstGeom prst="rect">
            <a:avLst/>
          </a:prstGeom>
          <a:noFill/>
        </p:spPr>
        <p:txBody>
          <a:bodyPr wrap="square" lIns="0" tIns="0" rIns="0" bIns="0" rtlCol="0">
            <a:spAutoFit/>
          </a:bodyPr>
          <a:lstStyle/>
          <a:p>
            <a:pPr algn="ctr"/>
            <a:r>
              <a:rPr lang="zh-CN" altLang="en-US" sz="2134" b="1" dirty="0">
                <a:solidFill>
                  <a:schemeClr val="accent1"/>
                </a:solidFill>
                <a:latin typeface="微软雅黑" pitchFamily="34" charset="-122"/>
                <a:ea typeface="微软雅黑" pitchFamily="34" charset="-122"/>
              </a:rPr>
              <a:t>嘉宾接待</a:t>
            </a:r>
          </a:p>
        </p:txBody>
      </p:sp>
      <p:sp>
        <p:nvSpPr>
          <p:cNvPr id="76" name="TextBox 29"/>
          <p:cNvSpPr txBox="1"/>
          <p:nvPr/>
        </p:nvSpPr>
        <p:spPr>
          <a:xfrm>
            <a:off x="6080382" y="1660877"/>
            <a:ext cx="1718008" cy="333367"/>
          </a:xfrm>
          <a:prstGeom prst="rect">
            <a:avLst/>
          </a:prstGeom>
          <a:noFill/>
        </p:spPr>
        <p:txBody>
          <a:bodyPr wrap="square" lIns="0" tIns="0" rIns="0" bIns="0" rtlCol="0">
            <a:spAutoFit/>
          </a:bodyPr>
          <a:lstStyle/>
          <a:p>
            <a:pPr algn="just">
              <a:lnSpc>
                <a:spcPts val="1300"/>
              </a:lnSpc>
            </a:pPr>
            <a:r>
              <a:rPr lang="zh-CN" altLang="en-US" sz="996" dirty="0">
                <a:solidFill>
                  <a:schemeClr val="bg1">
                    <a:lumMod val="50000"/>
                  </a:schemeClr>
                </a:solidFill>
                <a:latin typeface="微软雅黑" pitchFamily="34" charset="-122"/>
                <a:ea typeface="微软雅黑" pitchFamily="34" charset="-122"/>
              </a:rPr>
              <a:t>言简意赅的说明分项内容</a:t>
            </a:r>
            <a:r>
              <a:rPr lang="en-US" altLang="zh-CN" sz="996" dirty="0">
                <a:solidFill>
                  <a:schemeClr val="bg1">
                    <a:lumMod val="50000"/>
                  </a:schemeClr>
                </a:solidFill>
                <a:latin typeface="微软雅黑" pitchFamily="34" charset="-122"/>
                <a:ea typeface="微软雅黑" pitchFamily="34" charset="-122"/>
              </a:rPr>
              <a:t>COOLLA</a:t>
            </a:r>
            <a:r>
              <a:rPr lang="zh-CN" altLang="en-US" sz="996" dirty="0">
                <a:solidFill>
                  <a:schemeClr val="bg1">
                    <a:lumMod val="50000"/>
                  </a:schemeClr>
                </a:solidFill>
                <a:latin typeface="微软雅黑" pitchFamily="34" charset="-122"/>
                <a:ea typeface="微软雅黑" pitchFamily="34" charset="-122"/>
              </a:rPr>
              <a:t>专业设计</a:t>
            </a:r>
            <a:r>
              <a:rPr lang="en-US" altLang="zh-CN" sz="996" dirty="0">
                <a:solidFill>
                  <a:schemeClr val="bg1">
                    <a:lumMod val="50000"/>
                  </a:schemeClr>
                </a:solidFill>
                <a:latin typeface="微软雅黑" pitchFamily="34" charset="-122"/>
                <a:ea typeface="微软雅黑" pitchFamily="34" charset="-122"/>
              </a:rPr>
              <a:t>……</a:t>
            </a:r>
          </a:p>
        </p:txBody>
      </p:sp>
      <p:sp>
        <p:nvSpPr>
          <p:cNvPr id="77" name="TextBox 30"/>
          <p:cNvSpPr txBox="1"/>
          <p:nvPr/>
        </p:nvSpPr>
        <p:spPr>
          <a:xfrm>
            <a:off x="6240823" y="2093713"/>
            <a:ext cx="1397125" cy="328366"/>
          </a:xfrm>
          <a:prstGeom prst="rect">
            <a:avLst/>
          </a:prstGeom>
          <a:noFill/>
        </p:spPr>
        <p:txBody>
          <a:bodyPr wrap="square" lIns="0" tIns="0" rIns="0" bIns="0" rtlCol="0">
            <a:spAutoFit/>
          </a:bodyPr>
          <a:lstStyle/>
          <a:p>
            <a:pPr algn="ctr"/>
            <a:r>
              <a:rPr lang="zh-CN" altLang="en-US" sz="2134" b="1" dirty="0">
                <a:solidFill>
                  <a:schemeClr val="accent1"/>
                </a:solidFill>
                <a:latin typeface="微软雅黑" pitchFamily="34" charset="-122"/>
                <a:ea typeface="微软雅黑" pitchFamily="34" charset="-122"/>
              </a:rPr>
              <a:t>人员协调</a:t>
            </a:r>
          </a:p>
        </p:txBody>
      </p:sp>
      <p:sp>
        <p:nvSpPr>
          <p:cNvPr id="78" name="TextBox 29"/>
          <p:cNvSpPr txBox="1"/>
          <p:nvPr/>
        </p:nvSpPr>
        <p:spPr>
          <a:xfrm>
            <a:off x="6948265" y="3018879"/>
            <a:ext cx="1684859" cy="333367"/>
          </a:xfrm>
          <a:prstGeom prst="rect">
            <a:avLst/>
          </a:prstGeom>
          <a:noFill/>
        </p:spPr>
        <p:txBody>
          <a:bodyPr wrap="square" lIns="0" tIns="0" rIns="0" bIns="0" rtlCol="0">
            <a:spAutoFit/>
          </a:bodyPr>
          <a:lstStyle/>
          <a:p>
            <a:pPr algn="just">
              <a:lnSpc>
                <a:spcPts val="1300"/>
              </a:lnSpc>
            </a:pPr>
            <a:r>
              <a:rPr lang="zh-CN" altLang="en-US" sz="996" dirty="0">
                <a:solidFill>
                  <a:schemeClr val="bg1">
                    <a:lumMod val="50000"/>
                  </a:schemeClr>
                </a:solidFill>
                <a:latin typeface="微软雅黑" pitchFamily="34" charset="-122"/>
                <a:ea typeface="微软雅黑" pitchFamily="34" charset="-122"/>
              </a:rPr>
              <a:t>言简意赅的说明分项内容</a:t>
            </a:r>
            <a:r>
              <a:rPr lang="en-US" altLang="zh-CN" sz="996" dirty="0">
                <a:solidFill>
                  <a:schemeClr val="bg1">
                    <a:lumMod val="50000"/>
                  </a:schemeClr>
                </a:solidFill>
                <a:latin typeface="微软雅黑" pitchFamily="34" charset="-122"/>
                <a:ea typeface="微软雅黑" pitchFamily="34" charset="-122"/>
              </a:rPr>
              <a:t>COOLLA</a:t>
            </a:r>
            <a:r>
              <a:rPr lang="zh-CN" altLang="en-US" sz="996" dirty="0">
                <a:solidFill>
                  <a:schemeClr val="bg1">
                    <a:lumMod val="50000"/>
                  </a:schemeClr>
                </a:solidFill>
                <a:latin typeface="微软雅黑" pitchFamily="34" charset="-122"/>
                <a:ea typeface="微软雅黑" pitchFamily="34" charset="-122"/>
              </a:rPr>
              <a:t>专业设计</a:t>
            </a:r>
            <a:r>
              <a:rPr lang="en-US" altLang="zh-CN" sz="996" dirty="0">
                <a:solidFill>
                  <a:schemeClr val="bg1">
                    <a:lumMod val="50000"/>
                  </a:schemeClr>
                </a:solidFill>
                <a:latin typeface="微软雅黑" pitchFamily="34" charset="-122"/>
                <a:ea typeface="微软雅黑" pitchFamily="34" charset="-122"/>
              </a:rPr>
              <a:t>……</a:t>
            </a:r>
          </a:p>
        </p:txBody>
      </p:sp>
      <p:sp>
        <p:nvSpPr>
          <p:cNvPr id="79" name="TextBox 30"/>
          <p:cNvSpPr txBox="1"/>
          <p:nvPr/>
        </p:nvSpPr>
        <p:spPr>
          <a:xfrm>
            <a:off x="7092131" y="3451716"/>
            <a:ext cx="1397125" cy="328366"/>
          </a:xfrm>
          <a:prstGeom prst="rect">
            <a:avLst/>
          </a:prstGeom>
          <a:noFill/>
        </p:spPr>
        <p:txBody>
          <a:bodyPr wrap="square" lIns="0" tIns="0" rIns="0" bIns="0" rtlCol="0">
            <a:spAutoFit/>
          </a:bodyPr>
          <a:lstStyle/>
          <a:p>
            <a:pPr algn="ctr"/>
            <a:r>
              <a:rPr lang="zh-CN" altLang="en-US" sz="2134" b="1" dirty="0">
                <a:solidFill>
                  <a:schemeClr val="accent1"/>
                </a:solidFill>
                <a:latin typeface="微软雅黑" pitchFamily="34" charset="-122"/>
                <a:ea typeface="微软雅黑" pitchFamily="34" charset="-122"/>
              </a:rPr>
              <a:t>紧急应变</a:t>
            </a:r>
          </a:p>
        </p:txBody>
      </p:sp>
      <p:sp>
        <p:nvSpPr>
          <p:cNvPr id="53" name="任意多边形 52"/>
          <p:cNvSpPr>
            <a:spLocks/>
          </p:cNvSpPr>
          <p:nvPr/>
        </p:nvSpPr>
        <p:spPr bwMode="auto">
          <a:xfrm>
            <a:off x="3405516" y="2697194"/>
            <a:ext cx="2300611" cy="2467201"/>
          </a:xfrm>
          <a:custGeom>
            <a:avLst/>
            <a:gdLst>
              <a:gd name="connsiteX0" fmla="*/ 2273319 w 4114465"/>
              <a:gd name="connsiteY0" fmla="*/ 3058 h 4412641"/>
              <a:gd name="connsiteX1" fmla="*/ 2468913 w 4114465"/>
              <a:gd name="connsiteY1" fmla="*/ 540587 h 4412641"/>
              <a:gd name="connsiteX2" fmla="*/ 2378639 w 4114465"/>
              <a:gd name="connsiteY2" fmla="*/ 1536705 h 4412641"/>
              <a:gd name="connsiteX3" fmla="*/ 2574233 w 4114465"/>
              <a:gd name="connsiteY3" fmla="*/ 1585572 h 4412641"/>
              <a:gd name="connsiteX4" fmla="*/ 2837533 w 4114465"/>
              <a:gd name="connsiteY4" fmla="*/ 1025490 h 4412641"/>
              <a:gd name="connsiteX5" fmla="*/ 3311472 w 4114465"/>
              <a:gd name="connsiteY5" fmla="*/ 514274 h 4412641"/>
              <a:gd name="connsiteX6" fmla="*/ 3247528 w 4114465"/>
              <a:gd name="connsiteY6" fmla="*/ 1228472 h 4412641"/>
              <a:gd name="connsiteX7" fmla="*/ 2999274 w 4114465"/>
              <a:gd name="connsiteY7" fmla="*/ 1762242 h 4412641"/>
              <a:gd name="connsiteX8" fmla="*/ 3206152 w 4114465"/>
              <a:gd name="connsiteY8" fmla="*/ 1984019 h 4412641"/>
              <a:gd name="connsiteX9" fmla="*/ 3582294 w 4114465"/>
              <a:gd name="connsiteY9" fmla="*/ 1660750 h 4412641"/>
              <a:gd name="connsiteX10" fmla="*/ 4052472 w 4114465"/>
              <a:gd name="connsiteY10" fmla="*/ 1397625 h 4412641"/>
              <a:gd name="connsiteX11" fmla="*/ 3691376 w 4114465"/>
              <a:gd name="connsiteY11" fmla="*/ 2104305 h 4412641"/>
              <a:gd name="connsiteX12" fmla="*/ 3315233 w 4114465"/>
              <a:gd name="connsiteY12" fmla="*/ 3092906 h 4412641"/>
              <a:gd name="connsiteX13" fmla="*/ 3054593 w 4114465"/>
              <a:gd name="connsiteY13" fmla="*/ 3765485 h 4412641"/>
              <a:gd name="connsiteX14" fmla="*/ 3051010 w 4114465"/>
              <a:gd name="connsiteY14" fmla="*/ 3769741 h 4412641"/>
              <a:gd name="connsiteX15" fmla="*/ 3051516 w 4114465"/>
              <a:gd name="connsiteY15" fmla="*/ 3769703 h 4412641"/>
              <a:gd name="connsiteX16" fmla="*/ 3066551 w 4114465"/>
              <a:gd name="connsiteY16" fmla="*/ 4412641 h 4412641"/>
              <a:gd name="connsiteX17" fmla="*/ 1773527 w 4114465"/>
              <a:gd name="connsiteY17" fmla="*/ 4412641 h 4412641"/>
              <a:gd name="connsiteX18" fmla="*/ 1455322 w 4114465"/>
              <a:gd name="connsiteY18" fmla="*/ 4021380 h 4412641"/>
              <a:gd name="connsiteX19" fmla="*/ 1349499 w 4114465"/>
              <a:gd name="connsiteY19" fmla="*/ 3942923 h 4412641"/>
              <a:gd name="connsiteX20" fmla="*/ 1344471 w 4114465"/>
              <a:gd name="connsiteY20" fmla="*/ 3939882 h 4412641"/>
              <a:gd name="connsiteX21" fmla="*/ 1336849 w 4114465"/>
              <a:gd name="connsiteY21" fmla="*/ 3933544 h 4412641"/>
              <a:gd name="connsiteX22" fmla="*/ 1318713 w 4114465"/>
              <a:gd name="connsiteY22" fmla="*/ 3920098 h 4412641"/>
              <a:gd name="connsiteX23" fmla="*/ 1320637 w 4114465"/>
              <a:gd name="connsiteY23" fmla="*/ 3920084 h 4412641"/>
              <a:gd name="connsiteX24" fmla="*/ 1320661 w 4114465"/>
              <a:gd name="connsiteY24" fmla="*/ 3920083 h 4412641"/>
              <a:gd name="connsiteX25" fmla="*/ 1242572 w 4114465"/>
              <a:gd name="connsiteY25" fmla="*/ 3855149 h 4412641"/>
              <a:gd name="connsiteX26" fmla="*/ 151877 w 4114465"/>
              <a:gd name="connsiteY26" fmla="*/ 2653111 h 4412641"/>
              <a:gd name="connsiteX27" fmla="*/ 373801 w 4114465"/>
              <a:gd name="connsiteY27" fmla="*/ 2209556 h 4412641"/>
              <a:gd name="connsiteX28" fmla="*/ 1148654 w 4114465"/>
              <a:gd name="connsiteY28" fmla="*/ 2784673 h 4412641"/>
              <a:gd name="connsiteX29" fmla="*/ 1468375 w 4114465"/>
              <a:gd name="connsiteY29" fmla="*/ 3224469 h 4412641"/>
              <a:gd name="connsiteX30" fmla="*/ 1776812 w 4114465"/>
              <a:gd name="connsiteY30" fmla="*/ 3562774 h 4412641"/>
              <a:gd name="connsiteX31" fmla="*/ 1983690 w 4114465"/>
              <a:gd name="connsiteY31" fmla="*/ 3807105 h 4412641"/>
              <a:gd name="connsiteX32" fmla="*/ 1938553 w 4114465"/>
              <a:gd name="connsiteY32" fmla="*/ 3589086 h 4412641"/>
              <a:gd name="connsiteX33" fmla="*/ 1897177 w 4114465"/>
              <a:gd name="connsiteY33" fmla="*/ 3453765 h 4412641"/>
              <a:gd name="connsiteX34" fmla="*/ 2006258 w 4114465"/>
              <a:gd name="connsiteY34" fmla="*/ 3393622 h 4412641"/>
              <a:gd name="connsiteX35" fmla="*/ 2134147 w 4114465"/>
              <a:gd name="connsiteY35" fmla="*/ 3574051 h 4412641"/>
              <a:gd name="connsiteX36" fmla="*/ 2359832 w 4114465"/>
              <a:gd name="connsiteY36" fmla="*/ 3761998 h 4412641"/>
              <a:gd name="connsiteX37" fmla="*/ 2262035 w 4114465"/>
              <a:gd name="connsiteY37" fmla="*/ 3465041 h 4412641"/>
              <a:gd name="connsiteX38" fmla="*/ 2149192 w 4114465"/>
              <a:gd name="connsiteY38" fmla="*/ 3273335 h 4412641"/>
              <a:gd name="connsiteX39" fmla="*/ 2224421 w 4114465"/>
              <a:gd name="connsiteY39" fmla="*/ 3201916 h 4412641"/>
              <a:gd name="connsiteX40" fmla="*/ 2517812 w 4114465"/>
              <a:gd name="connsiteY40" fmla="*/ 3404898 h 4412641"/>
              <a:gd name="connsiteX41" fmla="*/ 2766066 w 4114465"/>
              <a:gd name="connsiteY41" fmla="*/ 3442488 h 4412641"/>
              <a:gd name="connsiteX42" fmla="*/ 2593040 w 4114465"/>
              <a:gd name="connsiteY42" fmla="*/ 3231987 h 4412641"/>
              <a:gd name="connsiteX43" fmla="*/ 2307172 w 4114465"/>
              <a:gd name="connsiteY43" fmla="*/ 3032763 h 4412641"/>
              <a:gd name="connsiteX44" fmla="*/ 2344786 w 4114465"/>
              <a:gd name="connsiteY44" fmla="*/ 2935031 h 4412641"/>
              <a:gd name="connsiteX45" fmla="*/ 2608086 w 4114465"/>
              <a:gd name="connsiteY45" fmla="*/ 2987656 h 4412641"/>
              <a:gd name="connsiteX46" fmla="*/ 2852578 w 4114465"/>
              <a:gd name="connsiteY46" fmla="*/ 2938790 h 4412641"/>
              <a:gd name="connsiteX47" fmla="*/ 2502766 w 4114465"/>
              <a:gd name="connsiteY47" fmla="*/ 2765879 h 4412641"/>
              <a:gd name="connsiteX48" fmla="*/ 2145431 w 4114465"/>
              <a:gd name="connsiteY48" fmla="*/ 2656869 h 4412641"/>
              <a:gd name="connsiteX49" fmla="*/ 2036350 w 4114465"/>
              <a:gd name="connsiteY49" fmla="*/ 2487717 h 4412641"/>
              <a:gd name="connsiteX50" fmla="*/ 2352309 w 4114465"/>
              <a:gd name="connsiteY50" fmla="*/ 2446369 h 4412641"/>
              <a:gd name="connsiteX51" fmla="*/ 2299649 w 4114465"/>
              <a:gd name="connsiteY51" fmla="*/ 2262181 h 4412641"/>
              <a:gd name="connsiteX52" fmla="*/ 1863324 w 4114465"/>
              <a:gd name="connsiteY52" fmla="*/ 2288493 h 4412641"/>
              <a:gd name="connsiteX53" fmla="*/ 1543603 w 4114465"/>
              <a:gd name="connsiteY53" fmla="*/ 2262181 h 4412641"/>
              <a:gd name="connsiteX54" fmla="*/ 1231405 w 4114465"/>
              <a:gd name="connsiteY54" fmla="*/ 1923876 h 4412641"/>
              <a:gd name="connsiteX55" fmla="*/ 1024527 w 4114465"/>
              <a:gd name="connsiteY55" fmla="*/ 1033008 h 4412641"/>
              <a:gd name="connsiteX56" fmla="*/ 1077187 w 4114465"/>
              <a:gd name="connsiteY56" fmla="*/ 393988 h 4412641"/>
              <a:gd name="connsiteX57" fmla="*/ 1457091 w 4114465"/>
              <a:gd name="connsiteY57" fmla="*/ 833784 h 4412641"/>
              <a:gd name="connsiteX58" fmla="*/ 1645162 w 4114465"/>
              <a:gd name="connsiteY58" fmla="*/ 1506634 h 4412641"/>
              <a:gd name="connsiteX59" fmla="*/ 1855802 w 4114465"/>
              <a:gd name="connsiteY59" fmla="*/ 1547982 h 4412641"/>
              <a:gd name="connsiteX60" fmla="*/ 1976167 w 4114465"/>
              <a:gd name="connsiteY60" fmla="*/ 510515 h 4412641"/>
              <a:gd name="connsiteX61" fmla="*/ 2273319 w 4114465"/>
              <a:gd name="connsiteY61" fmla="*/ 3058 h 44126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4114465" h="4412641">
                <a:moveTo>
                  <a:pt x="2273319" y="3058"/>
                </a:moveTo>
                <a:cubicBezTo>
                  <a:pt x="2499005" y="36889"/>
                  <a:pt x="2495243" y="251148"/>
                  <a:pt x="2468913" y="540587"/>
                </a:cubicBezTo>
                <a:cubicBezTo>
                  <a:pt x="2435061" y="905204"/>
                  <a:pt x="2401208" y="1160812"/>
                  <a:pt x="2378639" y="1536705"/>
                </a:cubicBezTo>
                <a:cubicBezTo>
                  <a:pt x="2359832" y="1912599"/>
                  <a:pt x="2442583" y="1799831"/>
                  <a:pt x="2574233" y="1585572"/>
                </a:cubicBezTo>
                <a:cubicBezTo>
                  <a:pt x="2705883" y="1371312"/>
                  <a:pt x="2694599" y="1341241"/>
                  <a:pt x="2837533" y="1025490"/>
                </a:cubicBezTo>
                <a:cubicBezTo>
                  <a:pt x="2976705" y="713498"/>
                  <a:pt x="3059457" y="367675"/>
                  <a:pt x="3311472" y="514274"/>
                </a:cubicBezTo>
                <a:cubicBezTo>
                  <a:pt x="3563487" y="664632"/>
                  <a:pt x="3371655" y="961588"/>
                  <a:pt x="3247528" y="1228472"/>
                </a:cubicBezTo>
                <a:cubicBezTo>
                  <a:pt x="3123401" y="1495357"/>
                  <a:pt x="3108355" y="1517911"/>
                  <a:pt x="2999274" y="1762242"/>
                </a:cubicBezTo>
                <a:cubicBezTo>
                  <a:pt x="2882670" y="2017850"/>
                  <a:pt x="2961660" y="2187002"/>
                  <a:pt x="3206152" y="1984019"/>
                </a:cubicBezTo>
                <a:cubicBezTo>
                  <a:pt x="3424315" y="1799831"/>
                  <a:pt x="3416792" y="1811108"/>
                  <a:pt x="3582294" y="1660750"/>
                </a:cubicBezTo>
                <a:cubicBezTo>
                  <a:pt x="3747797" y="1514152"/>
                  <a:pt x="3947152" y="1288615"/>
                  <a:pt x="4052472" y="1397625"/>
                </a:cubicBezTo>
                <a:cubicBezTo>
                  <a:pt x="4255589" y="1608125"/>
                  <a:pt x="3913300" y="1882528"/>
                  <a:pt x="3691376" y="2104305"/>
                </a:cubicBezTo>
                <a:cubicBezTo>
                  <a:pt x="3469452" y="2322324"/>
                  <a:pt x="3371655" y="2630557"/>
                  <a:pt x="3315233" y="3092906"/>
                </a:cubicBezTo>
                <a:cubicBezTo>
                  <a:pt x="3285612" y="3333948"/>
                  <a:pt x="3199922" y="3572876"/>
                  <a:pt x="3054593" y="3765485"/>
                </a:cubicBezTo>
                <a:lnTo>
                  <a:pt x="3051010" y="3769741"/>
                </a:lnTo>
                <a:lnTo>
                  <a:pt x="3051516" y="3769703"/>
                </a:lnTo>
                <a:cubicBezTo>
                  <a:pt x="2953787" y="3968976"/>
                  <a:pt x="3028963" y="4281046"/>
                  <a:pt x="3066551" y="4412641"/>
                </a:cubicBezTo>
                <a:cubicBezTo>
                  <a:pt x="3066551" y="4412641"/>
                  <a:pt x="3066551" y="4412641"/>
                  <a:pt x="1773527" y="4412641"/>
                </a:cubicBezTo>
                <a:cubicBezTo>
                  <a:pt x="1725603" y="4229348"/>
                  <a:pt x="1593105" y="4122191"/>
                  <a:pt x="1455322" y="4021380"/>
                </a:cubicBezTo>
                <a:lnTo>
                  <a:pt x="1349499" y="3942923"/>
                </a:lnTo>
                <a:lnTo>
                  <a:pt x="1344471" y="3939882"/>
                </a:lnTo>
                <a:lnTo>
                  <a:pt x="1336849" y="3933544"/>
                </a:lnTo>
                <a:lnTo>
                  <a:pt x="1318713" y="3920098"/>
                </a:lnTo>
                <a:cubicBezTo>
                  <a:pt x="1318713" y="3920098"/>
                  <a:pt x="1318713" y="3920098"/>
                  <a:pt x="1320637" y="3920084"/>
                </a:cubicBezTo>
                <a:lnTo>
                  <a:pt x="1320661" y="3920083"/>
                </a:lnTo>
                <a:lnTo>
                  <a:pt x="1242572" y="3855149"/>
                </a:lnTo>
                <a:cubicBezTo>
                  <a:pt x="876891" y="3500986"/>
                  <a:pt x="975628" y="2974500"/>
                  <a:pt x="151877" y="2653111"/>
                </a:cubicBezTo>
                <a:cubicBezTo>
                  <a:pt x="-194174" y="2517789"/>
                  <a:pt x="125547" y="2239627"/>
                  <a:pt x="373801" y="2209556"/>
                </a:cubicBezTo>
                <a:cubicBezTo>
                  <a:pt x="768750" y="2153172"/>
                  <a:pt x="1035811" y="2468922"/>
                  <a:pt x="1148654" y="2784673"/>
                </a:cubicBezTo>
                <a:cubicBezTo>
                  <a:pt x="1231405" y="3013969"/>
                  <a:pt x="1310395" y="3138014"/>
                  <a:pt x="1468375" y="3224469"/>
                </a:cubicBezTo>
                <a:cubicBezTo>
                  <a:pt x="1633878" y="3318443"/>
                  <a:pt x="1727913" y="3442488"/>
                  <a:pt x="1776812" y="3562774"/>
                </a:cubicBezTo>
                <a:cubicBezTo>
                  <a:pt x="1825710" y="3679301"/>
                  <a:pt x="1889654" y="3814623"/>
                  <a:pt x="1983690" y="3807105"/>
                </a:cubicBezTo>
                <a:cubicBezTo>
                  <a:pt x="2066441" y="3799587"/>
                  <a:pt x="1968644" y="3675542"/>
                  <a:pt x="1938553" y="3589086"/>
                </a:cubicBezTo>
                <a:cubicBezTo>
                  <a:pt x="1908461" y="3506390"/>
                  <a:pt x="1934791" y="3566533"/>
                  <a:pt x="1897177" y="3453765"/>
                </a:cubicBezTo>
                <a:cubicBezTo>
                  <a:pt x="1863324" y="3344755"/>
                  <a:pt x="1934791" y="3310925"/>
                  <a:pt x="2006258" y="3393622"/>
                </a:cubicBezTo>
                <a:cubicBezTo>
                  <a:pt x="2070203" y="3465041"/>
                  <a:pt x="2085248" y="3480077"/>
                  <a:pt x="2134147" y="3574051"/>
                </a:cubicBezTo>
                <a:cubicBezTo>
                  <a:pt x="2194330" y="3679301"/>
                  <a:pt x="2280842" y="3807105"/>
                  <a:pt x="2359832" y="3761998"/>
                </a:cubicBezTo>
                <a:cubicBezTo>
                  <a:pt x="2450106" y="3713131"/>
                  <a:pt x="2329741" y="3570292"/>
                  <a:pt x="2262035" y="3465041"/>
                </a:cubicBezTo>
                <a:cubicBezTo>
                  <a:pt x="2205614" y="3374827"/>
                  <a:pt x="2186807" y="3367309"/>
                  <a:pt x="2149192" y="3273335"/>
                </a:cubicBezTo>
                <a:cubicBezTo>
                  <a:pt x="2107817" y="3175603"/>
                  <a:pt x="2149192" y="3168085"/>
                  <a:pt x="2224421" y="3201916"/>
                </a:cubicBezTo>
                <a:cubicBezTo>
                  <a:pt x="2363594" y="3269577"/>
                  <a:pt x="2401208" y="3337237"/>
                  <a:pt x="2517812" y="3404898"/>
                </a:cubicBezTo>
                <a:cubicBezTo>
                  <a:pt x="2630655" y="3472559"/>
                  <a:pt x="2724690" y="3502631"/>
                  <a:pt x="2766066" y="3442488"/>
                </a:cubicBezTo>
                <a:cubicBezTo>
                  <a:pt x="2811203" y="3374827"/>
                  <a:pt x="2709644" y="3310925"/>
                  <a:pt x="2593040" y="3231987"/>
                </a:cubicBezTo>
                <a:cubicBezTo>
                  <a:pt x="2487720" y="3164326"/>
                  <a:pt x="2404969" y="3115460"/>
                  <a:pt x="2307172" y="3032763"/>
                </a:cubicBezTo>
                <a:cubicBezTo>
                  <a:pt x="2220659" y="2961344"/>
                  <a:pt x="2307172" y="2927513"/>
                  <a:pt x="2344786" y="2935031"/>
                </a:cubicBezTo>
                <a:cubicBezTo>
                  <a:pt x="2446345" y="2957585"/>
                  <a:pt x="2510289" y="2968861"/>
                  <a:pt x="2608086" y="2987656"/>
                </a:cubicBezTo>
                <a:cubicBezTo>
                  <a:pt x="2705883" y="3010210"/>
                  <a:pt x="2852578" y="3021487"/>
                  <a:pt x="2852578" y="2938790"/>
                </a:cubicBezTo>
                <a:cubicBezTo>
                  <a:pt x="2852578" y="2848575"/>
                  <a:pt x="2679553" y="2795950"/>
                  <a:pt x="2502766" y="2765879"/>
                </a:cubicBezTo>
                <a:cubicBezTo>
                  <a:pt x="2382401" y="2743325"/>
                  <a:pt x="2318456" y="2743325"/>
                  <a:pt x="2145431" y="2656869"/>
                </a:cubicBezTo>
                <a:cubicBezTo>
                  <a:pt x="2089010" y="2626798"/>
                  <a:pt x="1957360" y="2547860"/>
                  <a:pt x="2036350" y="2487717"/>
                </a:cubicBezTo>
                <a:cubicBezTo>
                  <a:pt x="2096533" y="2442610"/>
                  <a:pt x="2216898" y="2514030"/>
                  <a:pt x="2352309" y="2446369"/>
                </a:cubicBezTo>
                <a:cubicBezTo>
                  <a:pt x="2457629" y="2389985"/>
                  <a:pt x="2544142" y="2171966"/>
                  <a:pt x="2299649" y="2262181"/>
                </a:cubicBezTo>
                <a:cubicBezTo>
                  <a:pt x="2149192" y="2318565"/>
                  <a:pt x="2006258" y="2337360"/>
                  <a:pt x="1863324" y="2288493"/>
                </a:cubicBezTo>
                <a:cubicBezTo>
                  <a:pt x="1784335" y="2258422"/>
                  <a:pt x="1709106" y="2250904"/>
                  <a:pt x="1543603" y="2262181"/>
                </a:cubicBezTo>
                <a:cubicBezTo>
                  <a:pt x="1385624" y="2269699"/>
                  <a:pt x="1287826" y="2153172"/>
                  <a:pt x="1231405" y="1923876"/>
                </a:cubicBezTo>
                <a:cubicBezTo>
                  <a:pt x="1114801" y="1457768"/>
                  <a:pt x="1095994" y="1322446"/>
                  <a:pt x="1024527" y="1033008"/>
                </a:cubicBezTo>
                <a:cubicBezTo>
                  <a:pt x="945537" y="709739"/>
                  <a:pt x="862786" y="480444"/>
                  <a:pt x="1077187" y="393988"/>
                </a:cubicBezTo>
                <a:cubicBezTo>
                  <a:pt x="1340487" y="292497"/>
                  <a:pt x="1419477" y="653355"/>
                  <a:pt x="1457091" y="833784"/>
                </a:cubicBezTo>
                <a:cubicBezTo>
                  <a:pt x="1490944" y="1014213"/>
                  <a:pt x="1554888" y="1269821"/>
                  <a:pt x="1645162" y="1506634"/>
                </a:cubicBezTo>
                <a:cubicBezTo>
                  <a:pt x="1739197" y="1743447"/>
                  <a:pt x="1806903" y="1807349"/>
                  <a:pt x="1855802" y="1547982"/>
                </a:cubicBezTo>
                <a:cubicBezTo>
                  <a:pt x="1904700" y="1284857"/>
                  <a:pt x="1946076" y="848820"/>
                  <a:pt x="1976167" y="510515"/>
                </a:cubicBezTo>
                <a:cubicBezTo>
                  <a:pt x="2002497" y="221077"/>
                  <a:pt x="2047634" y="-30772"/>
                  <a:pt x="2273319" y="3058"/>
                </a:cubicBezTo>
                <a:close/>
              </a:path>
            </a:pathLst>
          </a:custGeom>
          <a:solidFill>
            <a:schemeClr val="accent3"/>
          </a:solidFill>
          <a:ln>
            <a:noFill/>
          </a:ln>
        </p:spPr>
        <p:txBody>
          <a:bodyPr vert="horz" wrap="square" lIns="68577" tIns="34289" rIns="68577" bIns="34289" numCol="1" anchor="t" anchorCtr="0" compatLnSpc="1">
            <a:prstTxWarp prst="textNoShape">
              <a:avLst/>
            </a:prstTxWarp>
            <a:noAutofit/>
          </a:bodyPr>
          <a:lstStyle/>
          <a:p>
            <a:endParaRPr lang="zh-CN" altLang="en-US"/>
          </a:p>
        </p:txBody>
      </p:sp>
    </p:spTree>
    <p:extLst>
      <p:ext uri="{BB962C8B-B14F-4D97-AF65-F5344CB8AC3E}">
        <p14:creationId xmlns:p14="http://schemas.microsoft.com/office/powerpoint/2010/main" val="840557352"/>
      </p:ext>
    </p:extLst>
  </p:cSld>
  <p:clrMapOvr>
    <a:masterClrMapping/>
  </p:clrMapOvr>
  <mc:AlternateContent xmlns:mc="http://schemas.openxmlformats.org/markup-compatibility/2006" xmlns:p14="http://schemas.microsoft.com/office/powerpoint/2010/main">
    <mc:Choice Requires="p14">
      <p:transition p14:dur="100" advClick="0" advTm="0">
        <p:cut/>
      </p:transition>
    </mc:Choice>
    <mc:Fallback xmlns="">
      <p:transition advClick="0" advTm="0">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53"/>
                                        </p:tgtEl>
                                        <p:attrNameLst>
                                          <p:attrName>style.visibility</p:attrName>
                                        </p:attrNameLst>
                                      </p:cBhvr>
                                      <p:to>
                                        <p:strVal val="visible"/>
                                      </p:to>
                                    </p:set>
                                    <p:anim calcmode="lin" valueType="num">
                                      <p:cBhvr additive="base">
                                        <p:cTn id="7" dur="500" fill="hold"/>
                                        <p:tgtEl>
                                          <p:spTgt spid="53"/>
                                        </p:tgtEl>
                                        <p:attrNameLst>
                                          <p:attrName>ppt_x</p:attrName>
                                        </p:attrNameLst>
                                      </p:cBhvr>
                                      <p:tavLst>
                                        <p:tav tm="0">
                                          <p:val>
                                            <p:strVal val="#ppt_x"/>
                                          </p:val>
                                        </p:tav>
                                        <p:tav tm="100000">
                                          <p:val>
                                            <p:strVal val="#ppt_x"/>
                                          </p:val>
                                        </p:tav>
                                      </p:tavLst>
                                    </p:anim>
                                    <p:anim calcmode="lin" valueType="num">
                                      <p:cBhvr additive="base">
                                        <p:cTn id="8" dur="500" fill="hold"/>
                                        <p:tgtEl>
                                          <p:spTgt spid="5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 presetClass="entr" presetSubtype="0"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childTnLst>
                                </p:cTn>
                              </p:par>
                              <p:par>
                                <p:cTn id="12" presetID="42" presetClass="path" presetSubtype="0" accel="50000" decel="50000" fill="hold" nodeType="withEffect">
                                  <p:stCondLst>
                                    <p:cond delay="0"/>
                                  </p:stCondLst>
                                  <p:childTnLst>
                                    <p:animMotion origin="layout" path="M 2.70833E-6 -2.22222E-6 L 0.23997 0.28889 " pathEditMode="relative" rAng="0" ptsTypes="AA">
                                      <p:cBhvr>
                                        <p:cTn id="13" dur="650" spd="-100000" fill="hold"/>
                                        <p:tgtEl>
                                          <p:spTgt spid="3"/>
                                        </p:tgtEl>
                                        <p:attrNameLst>
                                          <p:attrName>ppt_x</p:attrName>
                                          <p:attrName>ppt_y</p:attrName>
                                        </p:attrNameLst>
                                      </p:cBhvr>
                                      <p:rCtr x="11992" y="14444"/>
                                    </p:animMotion>
                                  </p:childTnLst>
                                </p:cTn>
                              </p:par>
                              <p:par>
                                <p:cTn id="14" presetID="1" presetClass="entr" presetSubtype="0" fill="hold" nodeType="withEffect">
                                  <p:stCondLst>
                                    <p:cond delay="300"/>
                                  </p:stCondLst>
                                  <p:childTnLst>
                                    <p:set>
                                      <p:cBhvr>
                                        <p:cTn id="15" dur="1" fill="hold">
                                          <p:stCondLst>
                                            <p:cond delay="0"/>
                                          </p:stCondLst>
                                        </p:cTn>
                                        <p:tgtEl>
                                          <p:spTgt spid="4"/>
                                        </p:tgtEl>
                                        <p:attrNameLst>
                                          <p:attrName>style.visibility</p:attrName>
                                        </p:attrNameLst>
                                      </p:cBhvr>
                                      <p:to>
                                        <p:strVal val="visible"/>
                                      </p:to>
                                    </p:set>
                                  </p:childTnLst>
                                </p:cTn>
                              </p:par>
                              <p:par>
                                <p:cTn id="16" presetID="42" presetClass="path" presetSubtype="0" accel="50000" decel="50000" fill="hold" nodeType="withEffect">
                                  <p:stCondLst>
                                    <p:cond delay="300"/>
                                  </p:stCondLst>
                                  <p:childTnLst>
                                    <p:animMotion origin="layout" path="M 1.04167E-6 1.48148E-6 L 0.15143 0.50023 " pathEditMode="relative" rAng="0" ptsTypes="AA">
                                      <p:cBhvr>
                                        <p:cTn id="17" dur="650" spd="-100000" fill="hold"/>
                                        <p:tgtEl>
                                          <p:spTgt spid="4"/>
                                        </p:tgtEl>
                                        <p:attrNameLst>
                                          <p:attrName>ppt_x</p:attrName>
                                          <p:attrName>ppt_y</p:attrName>
                                        </p:attrNameLst>
                                      </p:cBhvr>
                                      <p:rCtr x="7565" y="25000"/>
                                    </p:animMotion>
                                  </p:childTnLst>
                                </p:cTn>
                              </p:par>
                              <p:par>
                                <p:cTn id="18" presetID="1" presetClass="entr" presetSubtype="0" fill="hold" nodeType="withEffect">
                                  <p:stCondLst>
                                    <p:cond delay="600"/>
                                  </p:stCondLst>
                                  <p:childTnLst>
                                    <p:set>
                                      <p:cBhvr>
                                        <p:cTn id="19" dur="1" fill="hold">
                                          <p:stCondLst>
                                            <p:cond delay="0"/>
                                          </p:stCondLst>
                                        </p:cTn>
                                        <p:tgtEl>
                                          <p:spTgt spid="5"/>
                                        </p:tgtEl>
                                        <p:attrNameLst>
                                          <p:attrName>style.visibility</p:attrName>
                                        </p:attrNameLst>
                                      </p:cBhvr>
                                      <p:to>
                                        <p:strVal val="visible"/>
                                      </p:to>
                                    </p:set>
                                  </p:childTnLst>
                                </p:cTn>
                              </p:par>
                              <p:par>
                                <p:cTn id="20" presetID="42" presetClass="path" presetSubtype="0" accel="50000" decel="50000" fill="hold" nodeType="withEffect">
                                  <p:stCondLst>
                                    <p:cond delay="600"/>
                                  </p:stCondLst>
                                  <p:childTnLst>
                                    <p:animMotion origin="layout" path="M 1.66667E-6 1.85185E-6 L 0.02057 0.58935 " pathEditMode="relative" rAng="0" ptsTypes="AA">
                                      <p:cBhvr>
                                        <p:cTn id="21" dur="650" spd="-100000" fill="hold"/>
                                        <p:tgtEl>
                                          <p:spTgt spid="5"/>
                                        </p:tgtEl>
                                        <p:attrNameLst>
                                          <p:attrName>ppt_x</p:attrName>
                                          <p:attrName>ppt_y</p:attrName>
                                        </p:attrNameLst>
                                      </p:cBhvr>
                                      <p:rCtr x="1029" y="29468"/>
                                    </p:animMotion>
                                  </p:childTnLst>
                                </p:cTn>
                              </p:par>
                              <p:par>
                                <p:cTn id="22" presetID="1" presetClass="entr" presetSubtype="0" fill="hold" nodeType="withEffect">
                                  <p:stCondLst>
                                    <p:cond delay="900"/>
                                  </p:stCondLst>
                                  <p:childTnLst>
                                    <p:set>
                                      <p:cBhvr>
                                        <p:cTn id="23" dur="1" fill="hold">
                                          <p:stCondLst>
                                            <p:cond delay="0"/>
                                          </p:stCondLst>
                                        </p:cTn>
                                        <p:tgtEl>
                                          <p:spTgt spid="6"/>
                                        </p:tgtEl>
                                        <p:attrNameLst>
                                          <p:attrName>style.visibility</p:attrName>
                                        </p:attrNameLst>
                                      </p:cBhvr>
                                      <p:to>
                                        <p:strVal val="visible"/>
                                      </p:to>
                                    </p:set>
                                  </p:childTnLst>
                                </p:cTn>
                              </p:par>
                              <p:par>
                                <p:cTn id="24" presetID="42" presetClass="path" presetSubtype="0" accel="50000" decel="50000" fill="hold" nodeType="withEffect">
                                  <p:stCondLst>
                                    <p:cond delay="900"/>
                                  </p:stCondLst>
                                  <p:childTnLst>
                                    <p:animMotion origin="layout" path="M -4.16667E-7 1.48148E-6 L -0.11823 0.50023 " pathEditMode="relative" rAng="0" ptsTypes="AA">
                                      <p:cBhvr>
                                        <p:cTn id="25" dur="650" spd="-100000" fill="hold"/>
                                        <p:tgtEl>
                                          <p:spTgt spid="6"/>
                                        </p:tgtEl>
                                        <p:attrNameLst>
                                          <p:attrName>ppt_x</p:attrName>
                                          <p:attrName>ppt_y</p:attrName>
                                        </p:attrNameLst>
                                      </p:cBhvr>
                                      <p:rCtr x="-5911" y="25000"/>
                                    </p:animMotion>
                                  </p:childTnLst>
                                </p:cTn>
                              </p:par>
                              <p:par>
                                <p:cTn id="26" presetID="1" presetClass="entr" presetSubtype="0" fill="hold" nodeType="withEffect">
                                  <p:stCondLst>
                                    <p:cond delay="1200"/>
                                  </p:stCondLst>
                                  <p:childTnLst>
                                    <p:set>
                                      <p:cBhvr>
                                        <p:cTn id="27" dur="1" fill="hold">
                                          <p:stCondLst>
                                            <p:cond delay="0"/>
                                          </p:stCondLst>
                                        </p:cTn>
                                        <p:tgtEl>
                                          <p:spTgt spid="7"/>
                                        </p:tgtEl>
                                        <p:attrNameLst>
                                          <p:attrName>style.visibility</p:attrName>
                                        </p:attrNameLst>
                                      </p:cBhvr>
                                      <p:to>
                                        <p:strVal val="visible"/>
                                      </p:to>
                                    </p:set>
                                  </p:childTnLst>
                                </p:cTn>
                              </p:par>
                              <p:par>
                                <p:cTn id="28" presetID="42" presetClass="path" presetSubtype="0" accel="50000" decel="50000" fill="hold" nodeType="withEffect">
                                  <p:stCondLst>
                                    <p:cond delay="1200"/>
                                  </p:stCondLst>
                                  <p:childTnLst>
                                    <p:animMotion origin="layout" path="M -3.125E-6 3.7037E-7 L -0.19414 0.28426 " pathEditMode="relative" rAng="0" ptsTypes="AA">
                                      <p:cBhvr>
                                        <p:cTn id="29" dur="650" spd="-100000" fill="hold"/>
                                        <p:tgtEl>
                                          <p:spTgt spid="7"/>
                                        </p:tgtEl>
                                        <p:attrNameLst>
                                          <p:attrName>ppt_x</p:attrName>
                                          <p:attrName>ppt_y</p:attrName>
                                        </p:attrNameLst>
                                      </p:cBhvr>
                                      <p:rCtr x="-9714" y="14213"/>
                                    </p:animMotion>
                                  </p:childTnLst>
                                </p:cTn>
                              </p:par>
                            </p:childTnLst>
                          </p:cTn>
                        </p:par>
                        <p:par>
                          <p:cTn id="30" fill="hold">
                            <p:stCondLst>
                              <p:cond delay="2350"/>
                            </p:stCondLst>
                            <p:childTnLst>
                              <p:par>
                                <p:cTn id="31" presetID="16" presetClass="entr" presetSubtype="21" fill="hold" grpId="0" nodeType="afterEffect">
                                  <p:stCondLst>
                                    <p:cond delay="0"/>
                                  </p:stCondLst>
                                  <p:childTnLst>
                                    <p:set>
                                      <p:cBhvr>
                                        <p:cTn id="32" dur="1" fill="hold">
                                          <p:stCondLst>
                                            <p:cond delay="0"/>
                                          </p:stCondLst>
                                        </p:cTn>
                                        <p:tgtEl>
                                          <p:spTgt spid="68"/>
                                        </p:tgtEl>
                                        <p:attrNameLst>
                                          <p:attrName>style.visibility</p:attrName>
                                        </p:attrNameLst>
                                      </p:cBhvr>
                                      <p:to>
                                        <p:strVal val="visible"/>
                                      </p:to>
                                    </p:set>
                                    <p:animEffect transition="in" filter="barn(inVertical)">
                                      <p:cBhvr>
                                        <p:cTn id="33" dur="500"/>
                                        <p:tgtEl>
                                          <p:spTgt spid="68"/>
                                        </p:tgtEl>
                                      </p:cBhvr>
                                    </p:animEffect>
                                  </p:childTnLst>
                                </p:cTn>
                              </p:par>
                              <p:par>
                                <p:cTn id="34" presetID="16" presetClass="entr" presetSubtype="21" fill="hold" grpId="0" nodeType="withEffect">
                                  <p:stCondLst>
                                    <p:cond delay="0"/>
                                  </p:stCondLst>
                                  <p:childTnLst>
                                    <p:set>
                                      <p:cBhvr>
                                        <p:cTn id="35" dur="1" fill="hold">
                                          <p:stCondLst>
                                            <p:cond delay="0"/>
                                          </p:stCondLst>
                                        </p:cTn>
                                        <p:tgtEl>
                                          <p:spTgt spid="67"/>
                                        </p:tgtEl>
                                        <p:attrNameLst>
                                          <p:attrName>style.visibility</p:attrName>
                                        </p:attrNameLst>
                                      </p:cBhvr>
                                      <p:to>
                                        <p:strVal val="visible"/>
                                      </p:to>
                                    </p:set>
                                    <p:animEffect transition="in" filter="barn(inVertical)">
                                      <p:cBhvr>
                                        <p:cTn id="36" dur="500"/>
                                        <p:tgtEl>
                                          <p:spTgt spid="67"/>
                                        </p:tgtEl>
                                      </p:cBhvr>
                                    </p:animEffect>
                                  </p:childTnLst>
                                </p:cTn>
                              </p:par>
                              <p:par>
                                <p:cTn id="37" presetID="16" presetClass="entr" presetSubtype="21" fill="hold" grpId="0" nodeType="withEffect">
                                  <p:stCondLst>
                                    <p:cond delay="300"/>
                                  </p:stCondLst>
                                  <p:childTnLst>
                                    <p:set>
                                      <p:cBhvr>
                                        <p:cTn id="38" dur="1" fill="hold">
                                          <p:stCondLst>
                                            <p:cond delay="0"/>
                                          </p:stCondLst>
                                        </p:cTn>
                                        <p:tgtEl>
                                          <p:spTgt spid="71"/>
                                        </p:tgtEl>
                                        <p:attrNameLst>
                                          <p:attrName>style.visibility</p:attrName>
                                        </p:attrNameLst>
                                      </p:cBhvr>
                                      <p:to>
                                        <p:strVal val="visible"/>
                                      </p:to>
                                    </p:set>
                                    <p:animEffect transition="in" filter="barn(inVertical)">
                                      <p:cBhvr>
                                        <p:cTn id="39" dur="500"/>
                                        <p:tgtEl>
                                          <p:spTgt spid="71"/>
                                        </p:tgtEl>
                                      </p:cBhvr>
                                    </p:animEffect>
                                  </p:childTnLst>
                                </p:cTn>
                              </p:par>
                              <p:par>
                                <p:cTn id="40" presetID="16" presetClass="entr" presetSubtype="21" fill="hold" grpId="0" nodeType="withEffect">
                                  <p:stCondLst>
                                    <p:cond delay="300"/>
                                  </p:stCondLst>
                                  <p:childTnLst>
                                    <p:set>
                                      <p:cBhvr>
                                        <p:cTn id="41" dur="1" fill="hold">
                                          <p:stCondLst>
                                            <p:cond delay="0"/>
                                          </p:stCondLst>
                                        </p:cTn>
                                        <p:tgtEl>
                                          <p:spTgt spid="70"/>
                                        </p:tgtEl>
                                        <p:attrNameLst>
                                          <p:attrName>style.visibility</p:attrName>
                                        </p:attrNameLst>
                                      </p:cBhvr>
                                      <p:to>
                                        <p:strVal val="visible"/>
                                      </p:to>
                                    </p:set>
                                    <p:animEffect transition="in" filter="barn(inVertical)">
                                      <p:cBhvr>
                                        <p:cTn id="42" dur="500"/>
                                        <p:tgtEl>
                                          <p:spTgt spid="70"/>
                                        </p:tgtEl>
                                      </p:cBhvr>
                                    </p:animEffect>
                                  </p:childTnLst>
                                </p:cTn>
                              </p:par>
                              <p:par>
                                <p:cTn id="43" presetID="16" presetClass="entr" presetSubtype="21" fill="hold" grpId="0" nodeType="withEffect">
                                  <p:stCondLst>
                                    <p:cond delay="600"/>
                                  </p:stCondLst>
                                  <p:childTnLst>
                                    <p:set>
                                      <p:cBhvr>
                                        <p:cTn id="44" dur="1" fill="hold">
                                          <p:stCondLst>
                                            <p:cond delay="0"/>
                                          </p:stCondLst>
                                        </p:cTn>
                                        <p:tgtEl>
                                          <p:spTgt spid="75"/>
                                        </p:tgtEl>
                                        <p:attrNameLst>
                                          <p:attrName>style.visibility</p:attrName>
                                        </p:attrNameLst>
                                      </p:cBhvr>
                                      <p:to>
                                        <p:strVal val="visible"/>
                                      </p:to>
                                    </p:set>
                                    <p:animEffect transition="in" filter="barn(inVertical)">
                                      <p:cBhvr>
                                        <p:cTn id="45" dur="500"/>
                                        <p:tgtEl>
                                          <p:spTgt spid="75"/>
                                        </p:tgtEl>
                                      </p:cBhvr>
                                    </p:animEffect>
                                  </p:childTnLst>
                                </p:cTn>
                              </p:par>
                              <p:par>
                                <p:cTn id="46" presetID="16" presetClass="entr" presetSubtype="21" fill="hold" grpId="0" nodeType="withEffect">
                                  <p:stCondLst>
                                    <p:cond delay="600"/>
                                  </p:stCondLst>
                                  <p:childTnLst>
                                    <p:set>
                                      <p:cBhvr>
                                        <p:cTn id="47" dur="1" fill="hold">
                                          <p:stCondLst>
                                            <p:cond delay="0"/>
                                          </p:stCondLst>
                                        </p:cTn>
                                        <p:tgtEl>
                                          <p:spTgt spid="74"/>
                                        </p:tgtEl>
                                        <p:attrNameLst>
                                          <p:attrName>style.visibility</p:attrName>
                                        </p:attrNameLst>
                                      </p:cBhvr>
                                      <p:to>
                                        <p:strVal val="visible"/>
                                      </p:to>
                                    </p:set>
                                    <p:animEffect transition="in" filter="barn(inVertical)">
                                      <p:cBhvr>
                                        <p:cTn id="48" dur="500"/>
                                        <p:tgtEl>
                                          <p:spTgt spid="74"/>
                                        </p:tgtEl>
                                      </p:cBhvr>
                                    </p:animEffect>
                                  </p:childTnLst>
                                </p:cTn>
                              </p:par>
                              <p:par>
                                <p:cTn id="49" presetID="16" presetClass="entr" presetSubtype="21" fill="hold" grpId="0" nodeType="withEffect">
                                  <p:stCondLst>
                                    <p:cond delay="900"/>
                                  </p:stCondLst>
                                  <p:childTnLst>
                                    <p:set>
                                      <p:cBhvr>
                                        <p:cTn id="50" dur="1" fill="hold">
                                          <p:stCondLst>
                                            <p:cond delay="0"/>
                                          </p:stCondLst>
                                        </p:cTn>
                                        <p:tgtEl>
                                          <p:spTgt spid="77"/>
                                        </p:tgtEl>
                                        <p:attrNameLst>
                                          <p:attrName>style.visibility</p:attrName>
                                        </p:attrNameLst>
                                      </p:cBhvr>
                                      <p:to>
                                        <p:strVal val="visible"/>
                                      </p:to>
                                    </p:set>
                                    <p:animEffect transition="in" filter="barn(inVertical)">
                                      <p:cBhvr>
                                        <p:cTn id="51" dur="500"/>
                                        <p:tgtEl>
                                          <p:spTgt spid="77"/>
                                        </p:tgtEl>
                                      </p:cBhvr>
                                    </p:animEffect>
                                  </p:childTnLst>
                                </p:cTn>
                              </p:par>
                              <p:par>
                                <p:cTn id="52" presetID="16" presetClass="entr" presetSubtype="21" fill="hold" grpId="0" nodeType="withEffect">
                                  <p:stCondLst>
                                    <p:cond delay="900"/>
                                  </p:stCondLst>
                                  <p:childTnLst>
                                    <p:set>
                                      <p:cBhvr>
                                        <p:cTn id="53" dur="1" fill="hold">
                                          <p:stCondLst>
                                            <p:cond delay="0"/>
                                          </p:stCondLst>
                                        </p:cTn>
                                        <p:tgtEl>
                                          <p:spTgt spid="76"/>
                                        </p:tgtEl>
                                        <p:attrNameLst>
                                          <p:attrName>style.visibility</p:attrName>
                                        </p:attrNameLst>
                                      </p:cBhvr>
                                      <p:to>
                                        <p:strVal val="visible"/>
                                      </p:to>
                                    </p:set>
                                    <p:animEffect transition="in" filter="barn(inVertical)">
                                      <p:cBhvr>
                                        <p:cTn id="54" dur="500"/>
                                        <p:tgtEl>
                                          <p:spTgt spid="76"/>
                                        </p:tgtEl>
                                      </p:cBhvr>
                                    </p:animEffect>
                                  </p:childTnLst>
                                </p:cTn>
                              </p:par>
                              <p:par>
                                <p:cTn id="55" presetID="16" presetClass="entr" presetSubtype="21" fill="hold" grpId="0" nodeType="withEffect">
                                  <p:stCondLst>
                                    <p:cond delay="1200"/>
                                  </p:stCondLst>
                                  <p:childTnLst>
                                    <p:set>
                                      <p:cBhvr>
                                        <p:cTn id="56" dur="1" fill="hold">
                                          <p:stCondLst>
                                            <p:cond delay="0"/>
                                          </p:stCondLst>
                                        </p:cTn>
                                        <p:tgtEl>
                                          <p:spTgt spid="79"/>
                                        </p:tgtEl>
                                        <p:attrNameLst>
                                          <p:attrName>style.visibility</p:attrName>
                                        </p:attrNameLst>
                                      </p:cBhvr>
                                      <p:to>
                                        <p:strVal val="visible"/>
                                      </p:to>
                                    </p:set>
                                    <p:animEffect transition="in" filter="barn(inVertical)">
                                      <p:cBhvr>
                                        <p:cTn id="57" dur="500"/>
                                        <p:tgtEl>
                                          <p:spTgt spid="79"/>
                                        </p:tgtEl>
                                      </p:cBhvr>
                                    </p:animEffect>
                                  </p:childTnLst>
                                </p:cTn>
                              </p:par>
                              <p:par>
                                <p:cTn id="58" presetID="16" presetClass="entr" presetSubtype="21" fill="hold" grpId="0" nodeType="withEffect">
                                  <p:stCondLst>
                                    <p:cond delay="1200"/>
                                  </p:stCondLst>
                                  <p:childTnLst>
                                    <p:set>
                                      <p:cBhvr>
                                        <p:cTn id="59" dur="1" fill="hold">
                                          <p:stCondLst>
                                            <p:cond delay="0"/>
                                          </p:stCondLst>
                                        </p:cTn>
                                        <p:tgtEl>
                                          <p:spTgt spid="78"/>
                                        </p:tgtEl>
                                        <p:attrNameLst>
                                          <p:attrName>style.visibility</p:attrName>
                                        </p:attrNameLst>
                                      </p:cBhvr>
                                      <p:to>
                                        <p:strVal val="visible"/>
                                      </p:to>
                                    </p:set>
                                    <p:animEffect transition="in" filter="barn(inVertical)">
                                      <p:cBhvr>
                                        <p:cTn id="60" dur="500"/>
                                        <p:tgtEl>
                                          <p:spTgt spid="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p:bldP spid="68" grpId="0"/>
      <p:bldP spid="70" grpId="0"/>
      <p:bldP spid="71" grpId="0"/>
      <p:bldP spid="74" grpId="0"/>
      <p:bldP spid="75" grpId="0"/>
      <p:bldP spid="76" grpId="0"/>
      <p:bldP spid="77" grpId="0"/>
      <p:bldP spid="78" grpId="0"/>
      <p:bldP spid="79" grpId="0"/>
      <p:bldP spid="53"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平行四边形 14"/>
          <p:cNvSpPr>
            <a:spLocks noChangeArrowheads="1"/>
          </p:cNvSpPr>
          <p:nvPr/>
        </p:nvSpPr>
        <p:spPr bwMode="auto">
          <a:xfrm rot="10800000">
            <a:off x="2862264" y="3680955"/>
            <a:ext cx="5651897" cy="295259"/>
          </a:xfrm>
          <a:prstGeom prst="parallelogram">
            <a:avLst>
              <a:gd name="adj" fmla="val 190171"/>
            </a:avLst>
          </a:prstGeom>
          <a:solidFill>
            <a:srgbClr val="D8D8D8"/>
          </a:solidFill>
          <a:ln w="12700">
            <a:solidFill>
              <a:srgbClr val="F2F2F2"/>
            </a:solidFill>
            <a:miter lim="800000"/>
            <a:headEnd/>
            <a:tailEnd/>
          </a:ln>
        </p:spPr>
        <p:txBody>
          <a:bodyPr lIns="68577" tIns="34289" rIns="68577" bIns="34289" anchor="ctr"/>
          <a:lstStyle/>
          <a:p>
            <a:pPr algn="ctr"/>
            <a:endParaRPr lang="zh-CN" altLang="zh-CN">
              <a:solidFill>
                <a:srgbClr val="FFFFFF"/>
              </a:solidFill>
              <a:latin typeface="宋体" pitchFamily="2" charset="-122"/>
              <a:sym typeface="宋体" pitchFamily="2" charset="-122"/>
            </a:endParaRPr>
          </a:p>
        </p:txBody>
      </p:sp>
      <p:sp>
        <p:nvSpPr>
          <p:cNvPr id="7171" name="上箭头 16"/>
          <p:cNvSpPr>
            <a:spLocks noChangeArrowheads="1"/>
          </p:cNvSpPr>
          <p:nvPr/>
        </p:nvSpPr>
        <p:spPr bwMode="auto">
          <a:xfrm>
            <a:off x="5817394" y="1884401"/>
            <a:ext cx="773906" cy="1873942"/>
          </a:xfrm>
          <a:prstGeom prst="upArrow">
            <a:avLst>
              <a:gd name="adj1" fmla="val 50000"/>
              <a:gd name="adj2" fmla="val 49911"/>
            </a:avLst>
          </a:prstGeom>
          <a:solidFill>
            <a:schemeClr val="accent1"/>
          </a:solidFill>
          <a:ln w="12700">
            <a:solidFill>
              <a:srgbClr val="F2F2F2"/>
            </a:solidFill>
            <a:miter lim="800000"/>
            <a:headEnd/>
            <a:tailEnd/>
          </a:ln>
        </p:spPr>
        <p:txBody>
          <a:bodyPr lIns="68577" tIns="34289" rIns="68577" bIns="34289" anchor="ctr"/>
          <a:lstStyle/>
          <a:p>
            <a:pPr algn="ctr"/>
            <a:endParaRPr lang="zh-CN" altLang="zh-CN">
              <a:solidFill>
                <a:srgbClr val="FFFFFF"/>
              </a:solidFill>
              <a:latin typeface="宋体" pitchFamily="2" charset="-122"/>
              <a:sym typeface="宋体" pitchFamily="2" charset="-122"/>
            </a:endParaRPr>
          </a:p>
        </p:txBody>
      </p:sp>
      <p:sp>
        <p:nvSpPr>
          <p:cNvPr id="7172" name="上箭头 19"/>
          <p:cNvSpPr>
            <a:spLocks noChangeArrowheads="1"/>
          </p:cNvSpPr>
          <p:nvPr/>
        </p:nvSpPr>
        <p:spPr bwMode="auto">
          <a:xfrm>
            <a:off x="6923486" y="1481992"/>
            <a:ext cx="772715" cy="2277541"/>
          </a:xfrm>
          <a:prstGeom prst="upArrow">
            <a:avLst>
              <a:gd name="adj1" fmla="val 50000"/>
              <a:gd name="adj2" fmla="val 50000"/>
            </a:avLst>
          </a:prstGeom>
          <a:solidFill>
            <a:schemeClr val="accent2"/>
          </a:solidFill>
          <a:ln w="12700">
            <a:solidFill>
              <a:srgbClr val="F2F2F2"/>
            </a:solidFill>
            <a:miter lim="800000"/>
            <a:headEnd/>
            <a:tailEnd/>
          </a:ln>
        </p:spPr>
        <p:txBody>
          <a:bodyPr lIns="68577" tIns="34289" rIns="68577" bIns="34289" anchor="ctr"/>
          <a:lstStyle/>
          <a:p>
            <a:pPr algn="ctr"/>
            <a:endParaRPr lang="zh-CN" altLang="zh-CN">
              <a:solidFill>
                <a:srgbClr val="FFFFFF"/>
              </a:solidFill>
              <a:latin typeface="宋体" pitchFamily="2" charset="-122"/>
              <a:sym typeface="宋体" pitchFamily="2" charset="-122"/>
            </a:endParaRPr>
          </a:p>
        </p:txBody>
      </p:sp>
      <p:sp>
        <p:nvSpPr>
          <p:cNvPr id="7173" name="上箭头 20"/>
          <p:cNvSpPr>
            <a:spLocks noChangeArrowheads="1"/>
          </p:cNvSpPr>
          <p:nvPr/>
        </p:nvSpPr>
        <p:spPr bwMode="auto">
          <a:xfrm>
            <a:off x="3531395" y="2733270"/>
            <a:ext cx="772716" cy="1025072"/>
          </a:xfrm>
          <a:prstGeom prst="upArrow">
            <a:avLst>
              <a:gd name="adj1" fmla="val 50000"/>
              <a:gd name="adj2" fmla="val 49977"/>
            </a:avLst>
          </a:prstGeom>
          <a:solidFill>
            <a:schemeClr val="accent1"/>
          </a:solidFill>
          <a:ln w="12700">
            <a:solidFill>
              <a:srgbClr val="F2F2F2"/>
            </a:solidFill>
            <a:miter lim="800000"/>
            <a:headEnd/>
            <a:tailEnd/>
          </a:ln>
        </p:spPr>
        <p:txBody>
          <a:bodyPr lIns="68577" tIns="34289" rIns="68577" bIns="34289" anchor="ctr"/>
          <a:lstStyle/>
          <a:p>
            <a:pPr algn="ctr"/>
            <a:endParaRPr lang="zh-CN" altLang="zh-CN">
              <a:solidFill>
                <a:srgbClr val="FFFFFF"/>
              </a:solidFill>
              <a:latin typeface="宋体" pitchFamily="2" charset="-122"/>
              <a:sym typeface="宋体" pitchFamily="2" charset="-122"/>
            </a:endParaRPr>
          </a:p>
        </p:txBody>
      </p:sp>
      <p:sp>
        <p:nvSpPr>
          <p:cNvPr id="7174" name="上箭头 21"/>
          <p:cNvSpPr>
            <a:spLocks noChangeArrowheads="1"/>
          </p:cNvSpPr>
          <p:nvPr/>
        </p:nvSpPr>
        <p:spPr bwMode="auto">
          <a:xfrm>
            <a:off x="4712495" y="2130847"/>
            <a:ext cx="772716" cy="1678689"/>
          </a:xfrm>
          <a:prstGeom prst="upArrow">
            <a:avLst>
              <a:gd name="adj1" fmla="val 50000"/>
              <a:gd name="adj2" fmla="val 49999"/>
            </a:avLst>
          </a:prstGeom>
          <a:solidFill>
            <a:schemeClr val="accent2"/>
          </a:solidFill>
          <a:ln w="12700">
            <a:solidFill>
              <a:srgbClr val="F2F2F2"/>
            </a:solidFill>
            <a:miter lim="800000"/>
            <a:headEnd/>
            <a:tailEnd/>
          </a:ln>
        </p:spPr>
        <p:txBody>
          <a:bodyPr lIns="68577" tIns="34289" rIns="68577" bIns="34289" anchor="ctr"/>
          <a:lstStyle/>
          <a:p>
            <a:pPr algn="ctr"/>
            <a:endParaRPr lang="zh-CN" altLang="zh-CN">
              <a:solidFill>
                <a:srgbClr val="FFFFFF"/>
              </a:solidFill>
              <a:latin typeface="宋体" pitchFamily="2" charset="-122"/>
              <a:sym typeface="宋体" pitchFamily="2" charset="-122"/>
            </a:endParaRPr>
          </a:p>
        </p:txBody>
      </p:sp>
      <p:sp>
        <p:nvSpPr>
          <p:cNvPr id="7176" name="文本框 23"/>
          <p:cNvSpPr>
            <a:spLocks noChangeArrowheads="1"/>
          </p:cNvSpPr>
          <p:nvPr/>
        </p:nvSpPr>
        <p:spPr bwMode="auto">
          <a:xfrm>
            <a:off x="3607594" y="2378483"/>
            <a:ext cx="772716" cy="2880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7" tIns="34289" rIns="68577" bIns="34289">
            <a:spAutoFit/>
          </a:bodyPr>
          <a:lstStyle/>
          <a:p>
            <a:r>
              <a:rPr lang="zh-CN" altLang="en-US" sz="1422" dirty="0">
                <a:solidFill>
                  <a:schemeClr val="bg1">
                    <a:lumMod val="50000"/>
                  </a:schemeClr>
                </a:solidFill>
                <a:latin typeface="微软雅黑" pitchFamily="34" charset="-122"/>
                <a:ea typeface="微软雅黑" pitchFamily="34" charset="-122"/>
                <a:sym typeface="微软雅黑" pitchFamily="34" charset="-122"/>
              </a:rPr>
              <a:t>一般</a:t>
            </a:r>
          </a:p>
        </p:txBody>
      </p:sp>
      <p:sp>
        <p:nvSpPr>
          <p:cNvPr id="7177" name="文本框 24"/>
          <p:cNvSpPr>
            <a:spLocks noChangeArrowheads="1"/>
          </p:cNvSpPr>
          <p:nvPr/>
        </p:nvSpPr>
        <p:spPr bwMode="auto">
          <a:xfrm>
            <a:off x="4804172" y="1784393"/>
            <a:ext cx="566738" cy="2880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7" tIns="34289" rIns="68577" bIns="34289">
            <a:spAutoFit/>
          </a:bodyPr>
          <a:lstStyle/>
          <a:p>
            <a:r>
              <a:rPr lang="zh-CN" altLang="en-US" sz="1422" dirty="0">
                <a:solidFill>
                  <a:schemeClr val="bg1">
                    <a:lumMod val="50000"/>
                  </a:schemeClr>
                </a:solidFill>
                <a:latin typeface="微软雅黑" pitchFamily="34" charset="-122"/>
                <a:ea typeface="微软雅黑" pitchFamily="34" charset="-122"/>
                <a:sym typeface="微软雅黑" pitchFamily="34" charset="-122"/>
              </a:rPr>
              <a:t>中等</a:t>
            </a:r>
            <a:endParaRPr lang="zh-CN" altLang="en-US" sz="1138" dirty="0">
              <a:solidFill>
                <a:schemeClr val="bg1">
                  <a:lumMod val="50000"/>
                </a:schemeClr>
              </a:solidFill>
            </a:endParaRPr>
          </a:p>
        </p:txBody>
      </p:sp>
      <p:sp>
        <p:nvSpPr>
          <p:cNvPr id="7178" name="文本框 25"/>
          <p:cNvSpPr>
            <a:spLocks noChangeArrowheads="1"/>
          </p:cNvSpPr>
          <p:nvPr/>
        </p:nvSpPr>
        <p:spPr bwMode="auto">
          <a:xfrm>
            <a:off x="5920978" y="1514137"/>
            <a:ext cx="566738" cy="2880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7" tIns="34289" rIns="68577" bIns="34289">
            <a:spAutoFit/>
          </a:bodyPr>
          <a:lstStyle/>
          <a:p>
            <a:r>
              <a:rPr lang="zh-CN" altLang="en-US" sz="1422" dirty="0">
                <a:solidFill>
                  <a:schemeClr val="bg1">
                    <a:lumMod val="50000"/>
                  </a:schemeClr>
                </a:solidFill>
                <a:latin typeface="微软雅黑" pitchFamily="34" charset="-122"/>
                <a:ea typeface="微软雅黑" pitchFamily="34" charset="-122"/>
                <a:sym typeface="微软雅黑" pitchFamily="34" charset="-122"/>
              </a:rPr>
              <a:t>较好</a:t>
            </a:r>
          </a:p>
        </p:txBody>
      </p:sp>
      <p:sp>
        <p:nvSpPr>
          <p:cNvPr id="7179" name="文本框 26"/>
          <p:cNvSpPr>
            <a:spLocks noChangeArrowheads="1"/>
          </p:cNvSpPr>
          <p:nvPr/>
        </p:nvSpPr>
        <p:spPr bwMode="auto">
          <a:xfrm>
            <a:off x="6923486" y="1111727"/>
            <a:ext cx="800100" cy="2880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7" tIns="34289" rIns="68577" bIns="34289">
            <a:spAutoFit/>
          </a:bodyPr>
          <a:lstStyle/>
          <a:p>
            <a:r>
              <a:rPr lang="zh-CN" altLang="en-US" sz="1422" dirty="0">
                <a:solidFill>
                  <a:schemeClr val="bg1">
                    <a:lumMod val="50000"/>
                  </a:schemeClr>
                </a:solidFill>
                <a:latin typeface="微软雅黑" pitchFamily="34" charset="-122"/>
                <a:ea typeface="微软雅黑" pitchFamily="34" charset="-122"/>
                <a:sym typeface="微软雅黑" pitchFamily="34" charset="-122"/>
              </a:rPr>
              <a:t>前景好</a:t>
            </a:r>
          </a:p>
        </p:txBody>
      </p:sp>
      <p:sp>
        <p:nvSpPr>
          <p:cNvPr id="7180" name="文本框 28"/>
          <p:cNvSpPr>
            <a:spLocks noChangeArrowheads="1"/>
          </p:cNvSpPr>
          <p:nvPr/>
        </p:nvSpPr>
        <p:spPr bwMode="auto">
          <a:xfrm>
            <a:off x="791767" y="1884400"/>
            <a:ext cx="2618183" cy="4629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7" tIns="34289" rIns="68577" bIns="34289">
            <a:spAutoFit/>
          </a:bodyPr>
          <a:lstStyle/>
          <a:p>
            <a:r>
              <a:rPr lang="zh-CN" altLang="en-US" sz="853" dirty="0">
                <a:solidFill>
                  <a:schemeClr val="bg1">
                    <a:lumMod val="50000"/>
                  </a:schemeClr>
                </a:solidFill>
                <a:latin typeface="微软雅黑" pitchFamily="34" charset="-122"/>
                <a:ea typeface="微软雅黑" pitchFamily="34" charset="-122"/>
                <a:sym typeface="微软雅黑" pitchFamily="34" charset="-122"/>
              </a:rPr>
              <a:t>请在这里输入第一个分析要点请在这里输入第一个分析要点请在这里输入第一个分析要点请在这里输入第一个分析要点</a:t>
            </a:r>
          </a:p>
        </p:txBody>
      </p:sp>
      <p:grpSp>
        <p:nvGrpSpPr>
          <p:cNvPr id="2" name="组合 29"/>
          <p:cNvGrpSpPr>
            <a:grpSpLocks/>
          </p:cNvGrpSpPr>
          <p:nvPr/>
        </p:nvGrpSpPr>
        <p:grpSpPr bwMode="auto">
          <a:xfrm>
            <a:off x="566739" y="1649861"/>
            <a:ext cx="427435" cy="607186"/>
            <a:chOff x="0" y="0"/>
            <a:chExt cx="570354" cy="809083"/>
          </a:xfrm>
        </p:grpSpPr>
        <p:sp>
          <p:nvSpPr>
            <p:cNvPr id="7192" name="文本框 30"/>
            <p:cNvSpPr>
              <a:spLocks noChangeArrowheads="1"/>
            </p:cNvSpPr>
            <p:nvPr/>
          </p:nvSpPr>
          <p:spPr bwMode="auto">
            <a:xfrm>
              <a:off x="0" y="0"/>
              <a:ext cx="570354" cy="6478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559" dirty="0">
                  <a:solidFill>
                    <a:schemeClr val="bg1">
                      <a:lumMod val="50000"/>
                    </a:schemeClr>
                  </a:solidFill>
                  <a:latin typeface="微软雅黑 Light" pitchFamily="2" charset="-122"/>
                  <a:ea typeface="微软雅黑 Light" pitchFamily="2" charset="-122"/>
                  <a:sym typeface="微软雅黑 Light" pitchFamily="2" charset="-122"/>
                </a:rPr>
                <a:t>1</a:t>
              </a:r>
              <a:endParaRPr lang="zh-CN" altLang="en-US" sz="2559" dirty="0">
                <a:solidFill>
                  <a:schemeClr val="bg1">
                    <a:lumMod val="50000"/>
                  </a:schemeClr>
                </a:solidFill>
                <a:latin typeface="微软雅黑 Light" pitchFamily="2" charset="-122"/>
                <a:ea typeface="微软雅黑 Light" pitchFamily="2" charset="-122"/>
                <a:sym typeface="微软雅黑 Light" pitchFamily="2" charset="-122"/>
              </a:endParaRPr>
            </a:p>
          </p:txBody>
        </p:sp>
        <p:sp>
          <p:nvSpPr>
            <p:cNvPr id="7193" name="直角三角形 31"/>
            <p:cNvSpPr>
              <a:spLocks noChangeArrowheads="1"/>
            </p:cNvSpPr>
            <p:nvPr/>
          </p:nvSpPr>
          <p:spPr bwMode="auto">
            <a:xfrm rot="-5559855">
              <a:off x="155637" y="454384"/>
              <a:ext cx="200467" cy="161249"/>
            </a:xfrm>
            <a:prstGeom prst="rtTriangle">
              <a:avLst/>
            </a:prstGeom>
            <a:solidFill>
              <a:srgbClr val="E4E4E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853">
                <a:solidFill>
                  <a:schemeClr val="bg1">
                    <a:lumMod val="50000"/>
                  </a:schemeClr>
                </a:solidFill>
                <a:latin typeface="宋体" pitchFamily="2" charset="-122"/>
                <a:sym typeface="宋体" pitchFamily="2" charset="-122"/>
              </a:endParaRPr>
            </a:p>
          </p:txBody>
        </p:sp>
        <p:sp>
          <p:nvSpPr>
            <p:cNvPr id="7194" name="直接连接符 32"/>
            <p:cNvSpPr>
              <a:spLocks noChangeShapeType="1"/>
            </p:cNvSpPr>
            <p:nvPr/>
          </p:nvSpPr>
          <p:spPr bwMode="auto">
            <a:xfrm flipH="1">
              <a:off x="49654" y="110840"/>
              <a:ext cx="520700" cy="698243"/>
            </a:xfrm>
            <a:prstGeom prst="line">
              <a:avLst/>
            </a:prstGeom>
            <a:noFill/>
            <a:ln w="6350">
              <a:solidFill>
                <a:srgbClr val="262626"/>
              </a:solidFill>
              <a:round/>
              <a:headEnd/>
              <a:tailEnd/>
            </a:ln>
            <a:extLst>
              <a:ext uri="{909E8E84-426E-40DD-AFC4-6F175D3DCCD1}">
                <a14:hiddenFill xmlns:a14="http://schemas.microsoft.com/office/drawing/2010/main">
                  <a:noFill/>
                </a14:hiddenFill>
              </a:ext>
            </a:extLst>
          </p:spPr>
          <p:txBody>
            <a:bodyPr/>
            <a:lstStyle/>
            <a:p>
              <a:endParaRPr lang="zh-CN" altLang="en-US" sz="853">
                <a:solidFill>
                  <a:schemeClr val="bg1">
                    <a:lumMod val="50000"/>
                  </a:schemeClr>
                </a:solidFill>
              </a:endParaRPr>
            </a:p>
          </p:txBody>
        </p:sp>
      </p:grpSp>
      <p:grpSp>
        <p:nvGrpSpPr>
          <p:cNvPr id="3" name="组合 33"/>
          <p:cNvGrpSpPr>
            <a:grpSpLocks/>
          </p:cNvGrpSpPr>
          <p:nvPr/>
        </p:nvGrpSpPr>
        <p:grpSpPr bwMode="auto">
          <a:xfrm>
            <a:off x="395288" y="2849945"/>
            <a:ext cx="626269" cy="638138"/>
            <a:chOff x="0" y="0"/>
            <a:chExt cx="836459" cy="850698"/>
          </a:xfrm>
        </p:grpSpPr>
        <p:grpSp>
          <p:nvGrpSpPr>
            <p:cNvPr id="4" name="组合 34"/>
            <p:cNvGrpSpPr>
              <a:grpSpLocks/>
            </p:cNvGrpSpPr>
            <p:nvPr/>
          </p:nvGrpSpPr>
          <p:grpSpPr bwMode="auto">
            <a:xfrm>
              <a:off x="0" y="0"/>
              <a:ext cx="836459" cy="850698"/>
              <a:chOff x="0" y="0"/>
              <a:chExt cx="836459" cy="850698"/>
            </a:xfrm>
          </p:grpSpPr>
          <p:sp>
            <p:nvSpPr>
              <p:cNvPr id="7190" name="文本框 36"/>
              <p:cNvSpPr>
                <a:spLocks noChangeArrowheads="1"/>
              </p:cNvSpPr>
              <p:nvPr/>
            </p:nvSpPr>
            <p:spPr bwMode="auto">
              <a:xfrm>
                <a:off x="61610" y="0"/>
                <a:ext cx="570354" cy="648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559" dirty="0">
                    <a:solidFill>
                      <a:schemeClr val="bg1">
                        <a:lumMod val="50000"/>
                      </a:schemeClr>
                    </a:solidFill>
                    <a:latin typeface="微软雅黑 Light" pitchFamily="2" charset="-122"/>
                    <a:ea typeface="微软雅黑 Light" pitchFamily="2" charset="-122"/>
                    <a:sym typeface="微软雅黑 Light" pitchFamily="2" charset="-122"/>
                  </a:rPr>
                  <a:t>2</a:t>
                </a:r>
                <a:endParaRPr lang="zh-CN" altLang="en-US" sz="2559" dirty="0">
                  <a:solidFill>
                    <a:schemeClr val="bg1">
                      <a:lumMod val="50000"/>
                    </a:schemeClr>
                  </a:solidFill>
                  <a:latin typeface="微软雅黑 Light" pitchFamily="2" charset="-122"/>
                  <a:ea typeface="微软雅黑 Light" pitchFamily="2" charset="-122"/>
                  <a:sym typeface="微软雅黑 Light" pitchFamily="2" charset="-122"/>
                </a:endParaRPr>
              </a:p>
            </p:txBody>
          </p:sp>
          <p:sp>
            <p:nvSpPr>
              <p:cNvPr id="7191" name="直角三角形 37"/>
              <p:cNvSpPr>
                <a:spLocks noChangeArrowheads="1"/>
              </p:cNvSpPr>
              <p:nvPr/>
            </p:nvSpPr>
            <p:spPr bwMode="auto">
              <a:xfrm rot="-5249366">
                <a:off x="11832" y="26070"/>
                <a:ext cx="812796" cy="836459"/>
              </a:xfrm>
              <a:prstGeom prst="rtTriangle">
                <a:avLst/>
              </a:prstGeom>
              <a:solidFill>
                <a:srgbClr val="EAEAEA"/>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853">
                  <a:solidFill>
                    <a:schemeClr val="bg1">
                      <a:lumMod val="50000"/>
                    </a:schemeClr>
                  </a:solidFill>
                  <a:latin typeface="宋体" pitchFamily="2" charset="-122"/>
                  <a:sym typeface="宋体" pitchFamily="2" charset="-122"/>
                </a:endParaRPr>
              </a:p>
            </p:txBody>
          </p:sp>
        </p:grpSp>
        <p:sp>
          <p:nvSpPr>
            <p:cNvPr id="7189" name="直接连接符 35"/>
            <p:cNvSpPr>
              <a:spLocks noChangeShapeType="1"/>
            </p:cNvSpPr>
            <p:nvPr/>
          </p:nvSpPr>
          <p:spPr bwMode="auto">
            <a:xfrm flipH="1">
              <a:off x="131686" y="63552"/>
              <a:ext cx="520700" cy="698243"/>
            </a:xfrm>
            <a:prstGeom prst="line">
              <a:avLst/>
            </a:prstGeom>
            <a:noFill/>
            <a:ln w="6350">
              <a:solidFill>
                <a:srgbClr val="262626"/>
              </a:solidFill>
              <a:round/>
              <a:headEnd/>
              <a:tailEnd/>
            </a:ln>
            <a:extLst>
              <a:ext uri="{909E8E84-426E-40DD-AFC4-6F175D3DCCD1}">
                <a14:hiddenFill xmlns:a14="http://schemas.microsoft.com/office/drawing/2010/main">
                  <a:noFill/>
                </a14:hiddenFill>
              </a:ext>
            </a:extLst>
          </p:spPr>
          <p:txBody>
            <a:bodyPr/>
            <a:lstStyle/>
            <a:p>
              <a:endParaRPr lang="zh-CN" altLang="en-US" sz="853">
                <a:solidFill>
                  <a:schemeClr val="bg1">
                    <a:lumMod val="50000"/>
                  </a:schemeClr>
                </a:solidFill>
              </a:endParaRPr>
            </a:p>
          </p:txBody>
        </p:sp>
      </p:grpSp>
      <p:sp>
        <p:nvSpPr>
          <p:cNvPr id="7183" name="文本框 38"/>
          <p:cNvSpPr>
            <a:spLocks noChangeArrowheads="1"/>
          </p:cNvSpPr>
          <p:nvPr/>
        </p:nvSpPr>
        <p:spPr bwMode="auto">
          <a:xfrm>
            <a:off x="744142" y="3113058"/>
            <a:ext cx="2699146" cy="4629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7" tIns="34289" rIns="68577" bIns="34289">
            <a:spAutoFit/>
          </a:bodyPr>
          <a:lstStyle/>
          <a:p>
            <a:r>
              <a:rPr lang="zh-CN" altLang="en-US" sz="853" dirty="0">
                <a:solidFill>
                  <a:schemeClr val="bg1">
                    <a:lumMod val="50000"/>
                  </a:schemeClr>
                </a:solidFill>
                <a:latin typeface="微软雅黑" pitchFamily="34" charset="-122"/>
                <a:ea typeface="微软雅黑" pitchFamily="34" charset="-122"/>
                <a:sym typeface="微软雅黑" pitchFamily="34" charset="-122"/>
              </a:rPr>
              <a:t>请在这里输入第二个分析要点请在这里输入第二个分析要点请在这里输入第二个分析要点请在这里输入第二个分析要点</a:t>
            </a:r>
          </a:p>
        </p:txBody>
      </p:sp>
      <p:sp>
        <p:nvSpPr>
          <p:cNvPr id="7184" name="文本框 39"/>
          <p:cNvSpPr>
            <a:spLocks noChangeArrowheads="1"/>
          </p:cNvSpPr>
          <p:nvPr/>
        </p:nvSpPr>
        <p:spPr bwMode="auto">
          <a:xfrm>
            <a:off x="3607594" y="4078603"/>
            <a:ext cx="772716" cy="2224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7" tIns="34289" rIns="68577" bIns="34289">
            <a:spAutoFit/>
          </a:bodyPr>
          <a:lstStyle/>
          <a:p>
            <a:r>
              <a:rPr lang="zh-CN" altLang="en-US" sz="996" b="1" dirty="0">
                <a:solidFill>
                  <a:schemeClr val="bg1">
                    <a:lumMod val="50000"/>
                  </a:schemeClr>
                </a:solidFill>
                <a:latin typeface="微软雅黑" pitchFamily="34" charset="-122"/>
                <a:ea typeface="微软雅黑" pitchFamily="34" charset="-122"/>
                <a:sym typeface="微软雅黑" pitchFamily="34" charset="-122"/>
              </a:rPr>
              <a:t>趋势</a:t>
            </a:r>
            <a:r>
              <a:rPr lang="en-US" altLang="zh-CN" sz="996" b="1" dirty="0">
                <a:solidFill>
                  <a:schemeClr val="bg1">
                    <a:lumMod val="50000"/>
                  </a:schemeClr>
                </a:solidFill>
                <a:latin typeface="微软雅黑" pitchFamily="34" charset="-122"/>
                <a:ea typeface="微软雅黑" pitchFamily="34" charset="-122"/>
                <a:sym typeface="微软雅黑" pitchFamily="34" charset="-122"/>
              </a:rPr>
              <a:t>1</a:t>
            </a:r>
            <a:endParaRPr lang="zh-CN" altLang="en-US" sz="996" b="1" dirty="0">
              <a:solidFill>
                <a:schemeClr val="bg1">
                  <a:lumMod val="50000"/>
                </a:schemeClr>
              </a:solidFill>
              <a:latin typeface="微软雅黑" pitchFamily="34" charset="-122"/>
              <a:ea typeface="微软雅黑" pitchFamily="34" charset="-122"/>
              <a:sym typeface="微软雅黑" pitchFamily="34" charset="-122"/>
            </a:endParaRPr>
          </a:p>
        </p:txBody>
      </p:sp>
      <p:sp>
        <p:nvSpPr>
          <p:cNvPr id="7185" name="文本框 40"/>
          <p:cNvSpPr>
            <a:spLocks noChangeArrowheads="1"/>
          </p:cNvSpPr>
          <p:nvPr/>
        </p:nvSpPr>
        <p:spPr bwMode="auto">
          <a:xfrm>
            <a:off x="4764881" y="4078603"/>
            <a:ext cx="772716" cy="2224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7" tIns="34289" rIns="68577" bIns="34289">
            <a:spAutoFit/>
          </a:bodyPr>
          <a:lstStyle/>
          <a:p>
            <a:r>
              <a:rPr lang="zh-CN" altLang="en-US" sz="996" b="1" dirty="0">
                <a:solidFill>
                  <a:schemeClr val="bg1">
                    <a:lumMod val="50000"/>
                  </a:schemeClr>
                </a:solidFill>
                <a:latin typeface="微软雅黑" pitchFamily="34" charset="-122"/>
                <a:ea typeface="微软雅黑" pitchFamily="34" charset="-122"/>
                <a:sym typeface="微软雅黑" pitchFamily="34" charset="-122"/>
              </a:rPr>
              <a:t>趋势</a:t>
            </a:r>
            <a:r>
              <a:rPr lang="en-US" altLang="zh-CN" sz="996" b="1" dirty="0">
                <a:solidFill>
                  <a:schemeClr val="bg1">
                    <a:lumMod val="50000"/>
                  </a:schemeClr>
                </a:solidFill>
                <a:latin typeface="微软雅黑" pitchFamily="34" charset="-122"/>
                <a:ea typeface="微软雅黑" pitchFamily="34" charset="-122"/>
                <a:sym typeface="微软雅黑" pitchFamily="34" charset="-122"/>
              </a:rPr>
              <a:t>2</a:t>
            </a:r>
            <a:endParaRPr lang="zh-CN" altLang="en-US" sz="996" b="1" dirty="0">
              <a:solidFill>
                <a:schemeClr val="bg1">
                  <a:lumMod val="50000"/>
                </a:schemeClr>
              </a:solidFill>
              <a:latin typeface="微软雅黑" pitchFamily="34" charset="-122"/>
              <a:ea typeface="微软雅黑" pitchFamily="34" charset="-122"/>
              <a:sym typeface="微软雅黑" pitchFamily="34" charset="-122"/>
            </a:endParaRPr>
          </a:p>
        </p:txBody>
      </p:sp>
      <p:sp>
        <p:nvSpPr>
          <p:cNvPr id="7186" name="文本框 41"/>
          <p:cNvSpPr>
            <a:spLocks noChangeArrowheads="1"/>
          </p:cNvSpPr>
          <p:nvPr/>
        </p:nvSpPr>
        <p:spPr bwMode="auto">
          <a:xfrm>
            <a:off x="5920980" y="4078603"/>
            <a:ext cx="772715" cy="2224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7" tIns="34289" rIns="68577" bIns="34289">
            <a:spAutoFit/>
          </a:bodyPr>
          <a:lstStyle/>
          <a:p>
            <a:r>
              <a:rPr lang="zh-CN" altLang="en-US" sz="996" b="1" dirty="0">
                <a:solidFill>
                  <a:schemeClr val="bg1">
                    <a:lumMod val="50000"/>
                  </a:schemeClr>
                </a:solidFill>
                <a:latin typeface="微软雅黑" pitchFamily="34" charset="-122"/>
                <a:ea typeface="微软雅黑" pitchFamily="34" charset="-122"/>
                <a:sym typeface="微软雅黑" pitchFamily="34" charset="-122"/>
              </a:rPr>
              <a:t>趋势</a:t>
            </a:r>
            <a:r>
              <a:rPr lang="en-US" altLang="zh-CN" sz="996" b="1" dirty="0">
                <a:solidFill>
                  <a:schemeClr val="bg1">
                    <a:lumMod val="50000"/>
                  </a:schemeClr>
                </a:solidFill>
                <a:latin typeface="微软雅黑" pitchFamily="34" charset="-122"/>
                <a:ea typeface="微软雅黑" pitchFamily="34" charset="-122"/>
                <a:sym typeface="微软雅黑" pitchFamily="34" charset="-122"/>
              </a:rPr>
              <a:t>3</a:t>
            </a:r>
            <a:endParaRPr lang="zh-CN" altLang="en-US" sz="996" b="1" dirty="0">
              <a:solidFill>
                <a:schemeClr val="bg1">
                  <a:lumMod val="50000"/>
                </a:schemeClr>
              </a:solidFill>
              <a:latin typeface="微软雅黑" pitchFamily="34" charset="-122"/>
              <a:ea typeface="微软雅黑" pitchFamily="34" charset="-122"/>
              <a:sym typeface="微软雅黑" pitchFamily="34" charset="-122"/>
            </a:endParaRPr>
          </a:p>
        </p:txBody>
      </p:sp>
      <p:sp>
        <p:nvSpPr>
          <p:cNvPr id="7187" name="文本框 42"/>
          <p:cNvSpPr>
            <a:spLocks noChangeArrowheads="1"/>
          </p:cNvSpPr>
          <p:nvPr/>
        </p:nvSpPr>
        <p:spPr bwMode="auto">
          <a:xfrm>
            <a:off x="7029450" y="4078603"/>
            <a:ext cx="773906" cy="2224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7" tIns="34289" rIns="68577" bIns="34289">
            <a:spAutoFit/>
          </a:bodyPr>
          <a:lstStyle/>
          <a:p>
            <a:r>
              <a:rPr lang="zh-CN" altLang="en-US" sz="996" b="1" dirty="0">
                <a:solidFill>
                  <a:schemeClr val="bg1">
                    <a:lumMod val="50000"/>
                  </a:schemeClr>
                </a:solidFill>
                <a:latin typeface="微软雅黑" pitchFamily="34" charset="-122"/>
                <a:ea typeface="微软雅黑" pitchFamily="34" charset="-122"/>
                <a:sym typeface="微软雅黑" pitchFamily="34" charset="-122"/>
              </a:rPr>
              <a:t>趋势</a:t>
            </a:r>
            <a:r>
              <a:rPr lang="en-US" altLang="zh-CN" sz="996" b="1" dirty="0">
                <a:solidFill>
                  <a:schemeClr val="bg1">
                    <a:lumMod val="50000"/>
                  </a:schemeClr>
                </a:solidFill>
                <a:latin typeface="微软雅黑" pitchFamily="34" charset="-122"/>
                <a:ea typeface="微软雅黑" pitchFamily="34" charset="-122"/>
                <a:sym typeface="微软雅黑" pitchFamily="34" charset="-122"/>
              </a:rPr>
              <a:t>4</a:t>
            </a:r>
            <a:endParaRPr lang="zh-CN" altLang="en-US" sz="996" b="1" dirty="0">
              <a:solidFill>
                <a:schemeClr val="bg1">
                  <a:lumMod val="50000"/>
                </a:schemeClr>
              </a:solidFill>
              <a:latin typeface="微软雅黑" pitchFamily="34" charset="-122"/>
              <a:ea typeface="微软雅黑" pitchFamily="34" charset="-122"/>
              <a:sym typeface="微软雅黑" pitchFamily="34" charset="-122"/>
            </a:endParaRPr>
          </a:p>
        </p:txBody>
      </p:sp>
    </p:spTree>
    <p:extLst>
      <p:ext uri="{BB962C8B-B14F-4D97-AF65-F5344CB8AC3E}">
        <p14:creationId xmlns:p14="http://schemas.microsoft.com/office/powerpoint/2010/main" val="768368380"/>
      </p:ext>
    </p:extLst>
  </p:cSld>
  <p:clrMapOvr>
    <a:masterClrMapping/>
  </p:clrMapOvr>
  <mc:AlternateContent xmlns:mc="http://schemas.openxmlformats.org/markup-compatibility/2006" xmlns:p14="http://schemas.microsoft.com/office/powerpoint/2010/main">
    <mc:Choice Requires="p14">
      <p:transition p14:dur="100" advClick="0" advTm="0">
        <p:cut/>
      </p:transition>
    </mc:Choice>
    <mc:Fallback xmlns="">
      <p:transition advClick="0" advTm="0">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7170"/>
                                        </p:tgtEl>
                                        <p:attrNameLst>
                                          <p:attrName>style.visibility</p:attrName>
                                        </p:attrNameLst>
                                      </p:cBhvr>
                                      <p:to>
                                        <p:strVal val="visible"/>
                                      </p:to>
                                    </p:set>
                                    <p:animEffect transition="in" filter="barn(inVertical)">
                                      <p:cBhvr>
                                        <p:cTn id="7" dur="500"/>
                                        <p:tgtEl>
                                          <p:spTgt spid="7170"/>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7184"/>
                                        </p:tgtEl>
                                        <p:attrNameLst>
                                          <p:attrName>style.visibility</p:attrName>
                                        </p:attrNameLst>
                                      </p:cBhvr>
                                      <p:to>
                                        <p:strVal val="visible"/>
                                      </p:to>
                                    </p:set>
                                    <p:animEffect transition="in" filter="wipe(down)">
                                      <p:cBhvr>
                                        <p:cTn id="10" dur="500"/>
                                        <p:tgtEl>
                                          <p:spTgt spid="7184"/>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7185"/>
                                        </p:tgtEl>
                                        <p:attrNameLst>
                                          <p:attrName>style.visibility</p:attrName>
                                        </p:attrNameLst>
                                      </p:cBhvr>
                                      <p:to>
                                        <p:strVal val="visible"/>
                                      </p:to>
                                    </p:set>
                                    <p:animEffect transition="in" filter="wipe(down)">
                                      <p:cBhvr>
                                        <p:cTn id="13" dur="500"/>
                                        <p:tgtEl>
                                          <p:spTgt spid="7185"/>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7186"/>
                                        </p:tgtEl>
                                        <p:attrNameLst>
                                          <p:attrName>style.visibility</p:attrName>
                                        </p:attrNameLst>
                                      </p:cBhvr>
                                      <p:to>
                                        <p:strVal val="visible"/>
                                      </p:to>
                                    </p:set>
                                    <p:animEffect transition="in" filter="wipe(down)">
                                      <p:cBhvr>
                                        <p:cTn id="16" dur="500"/>
                                        <p:tgtEl>
                                          <p:spTgt spid="7186"/>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7187"/>
                                        </p:tgtEl>
                                        <p:attrNameLst>
                                          <p:attrName>style.visibility</p:attrName>
                                        </p:attrNameLst>
                                      </p:cBhvr>
                                      <p:to>
                                        <p:strVal val="visible"/>
                                      </p:to>
                                    </p:set>
                                    <p:animEffect transition="in" filter="wipe(down)">
                                      <p:cBhvr>
                                        <p:cTn id="19" dur="500"/>
                                        <p:tgtEl>
                                          <p:spTgt spid="7187"/>
                                        </p:tgtEl>
                                      </p:cBhvr>
                                    </p:animEffect>
                                  </p:childTnLst>
                                </p:cTn>
                              </p:par>
                            </p:childTnLst>
                          </p:cTn>
                        </p:par>
                        <p:par>
                          <p:cTn id="20" fill="hold">
                            <p:stCondLst>
                              <p:cond delay="500"/>
                            </p:stCondLst>
                            <p:childTnLst>
                              <p:par>
                                <p:cTn id="21" presetID="22" presetClass="entr" presetSubtype="4" fill="hold" grpId="0" nodeType="afterEffect">
                                  <p:stCondLst>
                                    <p:cond delay="0"/>
                                  </p:stCondLst>
                                  <p:childTnLst>
                                    <p:set>
                                      <p:cBhvr>
                                        <p:cTn id="22" dur="1" fill="hold">
                                          <p:stCondLst>
                                            <p:cond delay="0"/>
                                          </p:stCondLst>
                                        </p:cTn>
                                        <p:tgtEl>
                                          <p:spTgt spid="7173"/>
                                        </p:tgtEl>
                                        <p:attrNameLst>
                                          <p:attrName>style.visibility</p:attrName>
                                        </p:attrNameLst>
                                      </p:cBhvr>
                                      <p:to>
                                        <p:strVal val="visible"/>
                                      </p:to>
                                    </p:set>
                                    <p:animEffect transition="in" filter="wipe(down)">
                                      <p:cBhvr>
                                        <p:cTn id="23" dur="500"/>
                                        <p:tgtEl>
                                          <p:spTgt spid="7173"/>
                                        </p:tgtEl>
                                      </p:cBhvr>
                                    </p:animEffect>
                                  </p:childTnLst>
                                </p:cTn>
                              </p:par>
                            </p:childTnLst>
                          </p:cTn>
                        </p:par>
                        <p:par>
                          <p:cTn id="24" fill="hold">
                            <p:stCondLst>
                              <p:cond delay="1000"/>
                            </p:stCondLst>
                            <p:childTnLst>
                              <p:par>
                                <p:cTn id="25" presetID="42" presetClass="entr" presetSubtype="0" fill="hold" grpId="0" nodeType="afterEffect">
                                  <p:stCondLst>
                                    <p:cond delay="0"/>
                                  </p:stCondLst>
                                  <p:childTnLst>
                                    <p:set>
                                      <p:cBhvr>
                                        <p:cTn id="26" dur="1" fill="hold">
                                          <p:stCondLst>
                                            <p:cond delay="0"/>
                                          </p:stCondLst>
                                        </p:cTn>
                                        <p:tgtEl>
                                          <p:spTgt spid="7176"/>
                                        </p:tgtEl>
                                        <p:attrNameLst>
                                          <p:attrName>style.visibility</p:attrName>
                                        </p:attrNameLst>
                                      </p:cBhvr>
                                      <p:to>
                                        <p:strVal val="visible"/>
                                      </p:to>
                                    </p:set>
                                    <p:animEffect transition="in" filter="fade">
                                      <p:cBhvr>
                                        <p:cTn id="27" dur="1000"/>
                                        <p:tgtEl>
                                          <p:spTgt spid="7176"/>
                                        </p:tgtEl>
                                      </p:cBhvr>
                                    </p:animEffect>
                                    <p:anim calcmode="lin" valueType="num">
                                      <p:cBhvr>
                                        <p:cTn id="28" dur="1000" fill="hold"/>
                                        <p:tgtEl>
                                          <p:spTgt spid="7176"/>
                                        </p:tgtEl>
                                        <p:attrNameLst>
                                          <p:attrName>ppt_x</p:attrName>
                                        </p:attrNameLst>
                                      </p:cBhvr>
                                      <p:tavLst>
                                        <p:tav tm="0">
                                          <p:val>
                                            <p:strVal val="#ppt_x"/>
                                          </p:val>
                                        </p:tav>
                                        <p:tav tm="100000">
                                          <p:val>
                                            <p:strVal val="#ppt_x"/>
                                          </p:val>
                                        </p:tav>
                                      </p:tavLst>
                                    </p:anim>
                                    <p:anim calcmode="lin" valueType="num">
                                      <p:cBhvr>
                                        <p:cTn id="29" dur="1000" fill="hold"/>
                                        <p:tgtEl>
                                          <p:spTgt spid="7176"/>
                                        </p:tgtEl>
                                        <p:attrNameLst>
                                          <p:attrName>ppt_y</p:attrName>
                                        </p:attrNameLst>
                                      </p:cBhvr>
                                      <p:tavLst>
                                        <p:tav tm="0">
                                          <p:val>
                                            <p:strVal val="#ppt_y+.1"/>
                                          </p:val>
                                        </p:tav>
                                        <p:tav tm="100000">
                                          <p:val>
                                            <p:strVal val="#ppt_y"/>
                                          </p:val>
                                        </p:tav>
                                      </p:tavLst>
                                    </p:anim>
                                  </p:childTnLst>
                                </p:cTn>
                              </p:par>
                            </p:childTnLst>
                          </p:cTn>
                        </p:par>
                        <p:par>
                          <p:cTn id="30" fill="hold">
                            <p:stCondLst>
                              <p:cond delay="2000"/>
                            </p:stCondLst>
                            <p:childTnLst>
                              <p:par>
                                <p:cTn id="31" presetID="22" presetClass="entr" presetSubtype="4" fill="hold" grpId="0" nodeType="afterEffect">
                                  <p:stCondLst>
                                    <p:cond delay="0"/>
                                  </p:stCondLst>
                                  <p:childTnLst>
                                    <p:set>
                                      <p:cBhvr>
                                        <p:cTn id="32" dur="1" fill="hold">
                                          <p:stCondLst>
                                            <p:cond delay="0"/>
                                          </p:stCondLst>
                                        </p:cTn>
                                        <p:tgtEl>
                                          <p:spTgt spid="7174"/>
                                        </p:tgtEl>
                                        <p:attrNameLst>
                                          <p:attrName>style.visibility</p:attrName>
                                        </p:attrNameLst>
                                      </p:cBhvr>
                                      <p:to>
                                        <p:strVal val="visible"/>
                                      </p:to>
                                    </p:set>
                                    <p:animEffect transition="in" filter="wipe(down)">
                                      <p:cBhvr>
                                        <p:cTn id="33" dur="500"/>
                                        <p:tgtEl>
                                          <p:spTgt spid="7174"/>
                                        </p:tgtEl>
                                      </p:cBhvr>
                                    </p:animEffect>
                                  </p:childTnLst>
                                </p:cTn>
                              </p:par>
                            </p:childTnLst>
                          </p:cTn>
                        </p:par>
                        <p:par>
                          <p:cTn id="34" fill="hold">
                            <p:stCondLst>
                              <p:cond delay="2500"/>
                            </p:stCondLst>
                            <p:childTnLst>
                              <p:par>
                                <p:cTn id="35" presetID="42" presetClass="entr" presetSubtype="0" fill="hold" grpId="0" nodeType="afterEffect">
                                  <p:stCondLst>
                                    <p:cond delay="0"/>
                                  </p:stCondLst>
                                  <p:childTnLst>
                                    <p:set>
                                      <p:cBhvr>
                                        <p:cTn id="36" dur="1" fill="hold">
                                          <p:stCondLst>
                                            <p:cond delay="0"/>
                                          </p:stCondLst>
                                        </p:cTn>
                                        <p:tgtEl>
                                          <p:spTgt spid="7177"/>
                                        </p:tgtEl>
                                        <p:attrNameLst>
                                          <p:attrName>style.visibility</p:attrName>
                                        </p:attrNameLst>
                                      </p:cBhvr>
                                      <p:to>
                                        <p:strVal val="visible"/>
                                      </p:to>
                                    </p:set>
                                    <p:animEffect transition="in" filter="fade">
                                      <p:cBhvr>
                                        <p:cTn id="37" dur="1000"/>
                                        <p:tgtEl>
                                          <p:spTgt spid="7177"/>
                                        </p:tgtEl>
                                      </p:cBhvr>
                                    </p:animEffect>
                                    <p:anim calcmode="lin" valueType="num">
                                      <p:cBhvr>
                                        <p:cTn id="38" dur="1000" fill="hold"/>
                                        <p:tgtEl>
                                          <p:spTgt spid="7177"/>
                                        </p:tgtEl>
                                        <p:attrNameLst>
                                          <p:attrName>ppt_x</p:attrName>
                                        </p:attrNameLst>
                                      </p:cBhvr>
                                      <p:tavLst>
                                        <p:tav tm="0">
                                          <p:val>
                                            <p:strVal val="#ppt_x"/>
                                          </p:val>
                                        </p:tav>
                                        <p:tav tm="100000">
                                          <p:val>
                                            <p:strVal val="#ppt_x"/>
                                          </p:val>
                                        </p:tav>
                                      </p:tavLst>
                                    </p:anim>
                                    <p:anim calcmode="lin" valueType="num">
                                      <p:cBhvr>
                                        <p:cTn id="39" dur="1000" fill="hold"/>
                                        <p:tgtEl>
                                          <p:spTgt spid="7177"/>
                                        </p:tgtEl>
                                        <p:attrNameLst>
                                          <p:attrName>ppt_y</p:attrName>
                                        </p:attrNameLst>
                                      </p:cBhvr>
                                      <p:tavLst>
                                        <p:tav tm="0">
                                          <p:val>
                                            <p:strVal val="#ppt_y+.1"/>
                                          </p:val>
                                        </p:tav>
                                        <p:tav tm="100000">
                                          <p:val>
                                            <p:strVal val="#ppt_y"/>
                                          </p:val>
                                        </p:tav>
                                      </p:tavLst>
                                    </p:anim>
                                  </p:childTnLst>
                                </p:cTn>
                              </p:par>
                            </p:childTnLst>
                          </p:cTn>
                        </p:par>
                        <p:par>
                          <p:cTn id="40" fill="hold">
                            <p:stCondLst>
                              <p:cond delay="3500"/>
                            </p:stCondLst>
                            <p:childTnLst>
                              <p:par>
                                <p:cTn id="41" presetID="22" presetClass="entr" presetSubtype="4" fill="hold" grpId="0" nodeType="afterEffect">
                                  <p:stCondLst>
                                    <p:cond delay="0"/>
                                  </p:stCondLst>
                                  <p:childTnLst>
                                    <p:set>
                                      <p:cBhvr>
                                        <p:cTn id="42" dur="1" fill="hold">
                                          <p:stCondLst>
                                            <p:cond delay="0"/>
                                          </p:stCondLst>
                                        </p:cTn>
                                        <p:tgtEl>
                                          <p:spTgt spid="7171"/>
                                        </p:tgtEl>
                                        <p:attrNameLst>
                                          <p:attrName>style.visibility</p:attrName>
                                        </p:attrNameLst>
                                      </p:cBhvr>
                                      <p:to>
                                        <p:strVal val="visible"/>
                                      </p:to>
                                    </p:set>
                                    <p:animEffect transition="in" filter="wipe(down)">
                                      <p:cBhvr>
                                        <p:cTn id="43" dur="500"/>
                                        <p:tgtEl>
                                          <p:spTgt spid="7171"/>
                                        </p:tgtEl>
                                      </p:cBhvr>
                                    </p:animEffect>
                                  </p:childTnLst>
                                </p:cTn>
                              </p:par>
                            </p:childTnLst>
                          </p:cTn>
                        </p:par>
                        <p:par>
                          <p:cTn id="44" fill="hold">
                            <p:stCondLst>
                              <p:cond delay="4000"/>
                            </p:stCondLst>
                            <p:childTnLst>
                              <p:par>
                                <p:cTn id="45" presetID="42" presetClass="entr" presetSubtype="0" fill="hold" grpId="0" nodeType="afterEffect">
                                  <p:stCondLst>
                                    <p:cond delay="0"/>
                                  </p:stCondLst>
                                  <p:childTnLst>
                                    <p:set>
                                      <p:cBhvr>
                                        <p:cTn id="46" dur="1" fill="hold">
                                          <p:stCondLst>
                                            <p:cond delay="0"/>
                                          </p:stCondLst>
                                        </p:cTn>
                                        <p:tgtEl>
                                          <p:spTgt spid="7178"/>
                                        </p:tgtEl>
                                        <p:attrNameLst>
                                          <p:attrName>style.visibility</p:attrName>
                                        </p:attrNameLst>
                                      </p:cBhvr>
                                      <p:to>
                                        <p:strVal val="visible"/>
                                      </p:to>
                                    </p:set>
                                    <p:animEffect transition="in" filter="fade">
                                      <p:cBhvr>
                                        <p:cTn id="47" dur="1000"/>
                                        <p:tgtEl>
                                          <p:spTgt spid="7178"/>
                                        </p:tgtEl>
                                      </p:cBhvr>
                                    </p:animEffect>
                                    <p:anim calcmode="lin" valueType="num">
                                      <p:cBhvr>
                                        <p:cTn id="48" dur="1000" fill="hold"/>
                                        <p:tgtEl>
                                          <p:spTgt spid="7178"/>
                                        </p:tgtEl>
                                        <p:attrNameLst>
                                          <p:attrName>ppt_x</p:attrName>
                                        </p:attrNameLst>
                                      </p:cBhvr>
                                      <p:tavLst>
                                        <p:tav tm="0">
                                          <p:val>
                                            <p:strVal val="#ppt_x"/>
                                          </p:val>
                                        </p:tav>
                                        <p:tav tm="100000">
                                          <p:val>
                                            <p:strVal val="#ppt_x"/>
                                          </p:val>
                                        </p:tav>
                                      </p:tavLst>
                                    </p:anim>
                                    <p:anim calcmode="lin" valueType="num">
                                      <p:cBhvr>
                                        <p:cTn id="49" dur="1000" fill="hold"/>
                                        <p:tgtEl>
                                          <p:spTgt spid="7178"/>
                                        </p:tgtEl>
                                        <p:attrNameLst>
                                          <p:attrName>ppt_y</p:attrName>
                                        </p:attrNameLst>
                                      </p:cBhvr>
                                      <p:tavLst>
                                        <p:tav tm="0">
                                          <p:val>
                                            <p:strVal val="#ppt_y+.1"/>
                                          </p:val>
                                        </p:tav>
                                        <p:tav tm="100000">
                                          <p:val>
                                            <p:strVal val="#ppt_y"/>
                                          </p:val>
                                        </p:tav>
                                      </p:tavLst>
                                    </p:anim>
                                  </p:childTnLst>
                                </p:cTn>
                              </p:par>
                            </p:childTnLst>
                          </p:cTn>
                        </p:par>
                        <p:par>
                          <p:cTn id="50" fill="hold">
                            <p:stCondLst>
                              <p:cond delay="5000"/>
                            </p:stCondLst>
                            <p:childTnLst>
                              <p:par>
                                <p:cTn id="51" presetID="22" presetClass="entr" presetSubtype="4" fill="hold" grpId="0" nodeType="afterEffect">
                                  <p:stCondLst>
                                    <p:cond delay="0"/>
                                  </p:stCondLst>
                                  <p:childTnLst>
                                    <p:set>
                                      <p:cBhvr>
                                        <p:cTn id="52" dur="1" fill="hold">
                                          <p:stCondLst>
                                            <p:cond delay="0"/>
                                          </p:stCondLst>
                                        </p:cTn>
                                        <p:tgtEl>
                                          <p:spTgt spid="7172"/>
                                        </p:tgtEl>
                                        <p:attrNameLst>
                                          <p:attrName>style.visibility</p:attrName>
                                        </p:attrNameLst>
                                      </p:cBhvr>
                                      <p:to>
                                        <p:strVal val="visible"/>
                                      </p:to>
                                    </p:set>
                                    <p:animEffect transition="in" filter="wipe(down)">
                                      <p:cBhvr>
                                        <p:cTn id="53" dur="500"/>
                                        <p:tgtEl>
                                          <p:spTgt spid="7172"/>
                                        </p:tgtEl>
                                      </p:cBhvr>
                                    </p:animEffect>
                                  </p:childTnLst>
                                </p:cTn>
                              </p:par>
                            </p:childTnLst>
                          </p:cTn>
                        </p:par>
                        <p:par>
                          <p:cTn id="54" fill="hold">
                            <p:stCondLst>
                              <p:cond delay="5500"/>
                            </p:stCondLst>
                            <p:childTnLst>
                              <p:par>
                                <p:cTn id="55" presetID="42" presetClass="entr" presetSubtype="0" fill="hold" grpId="0" nodeType="afterEffect">
                                  <p:stCondLst>
                                    <p:cond delay="0"/>
                                  </p:stCondLst>
                                  <p:childTnLst>
                                    <p:set>
                                      <p:cBhvr>
                                        <p:cTn id="56" dur="1" fill="hold">
                                          <p:stCondLst>
                                            <p:cond delay="0"/>
                                          </p:stCondLst>
                                        </p:cTn>
                                        <p:tgtEl>
                                          <p:spTgt spid="7179"/>
                                        </p:tgtEl>
                                        <p:attrNameLst>
                                          <p:attrName>style.visibility</p:attrName>
                                        </p:attrNameLst>
                                      </p:cBhvr>
                                      <p:to>
                                        <p:strVal val="visible"/>
                                      </p:to>
                                    </p:set>
                                    <p:animEffect transition="in" filter="fade">
                                      <p:cBhvr>
                                        <p:cTn id="57" dur="1000"/>
                                        <p:tgtEl>
                                          <p:spTgt spid="7179"/>
                                        </p:tgtEl>
                                      </p:cBhvr>
                                    </p:animEffect>
                                    <p:anim calcmode="lin" valueType="num">
                                      <p:cBhvr>
                                        <p:cTn id="58" dur="1000" fill="hold"/>
                                        <p:tgtEl>
                                          <p:spTgt spid="7179"/>
                                        </p:tgtEl>
                                        <p:attrNameLst>
                                          <p:attrName>ppt_x</p:attrName>
                                        </p:attrNameLst>
                                      </p:cBhvr>
                                      <p:tavLst>
                                        <p:tav tm="0">
                                          <p:val>
                                            <p:strVal val="#ppt_x"/>
                                          </p:val>
                                        </p:tav>
                                        <p:tav tm="100000">
                                          <p:val>
                                            <p:strVal val="#ppt_x"/>
                                          </p:val>
                                        </p:tav>
                                      </p:tavLst>
                                    </p:anim>
                                    <p:anim calcmode="lin" valueType="num">
                                      <p:cBhvr>
                                        <p:cTn id="59" dur="1000" fill="hold"/>
                                        <p:tgtEl>
                                          <p:spTgt spid="7179"/>
                                        </p:tgtEl>
                                        <p:attrNameLst>
                                          <p:attrName>ppt_y</p:attrName>
                                        </p:attrNameLst>
                                      </p:cBhvr>
                                      <p:tavLst>
                                        <p:tav tm="0">
                                          <p:val>
                                            <p:strVal val="#ppt_y+.1"/>
                                          </p:val>
                                        </p:tav>
                                        <p:tav tm="100000">
                                          <p:val>
                                            <p:strVal val="#ppt_y"/>
                                          </p:val>
                                        </p:tav>
                                      </p:tavLst>
                                    </p:anim>
                                  </p:childTnLst>
                                </p:cTn>
                              </p:par>
                            </p:childTnLst>
                          </p:cTn>
                        </p:par>
                        <p:par>
                          <p:cTn id="60" fill="hold">
                            <p:stCondLst>
                              <p:cond delay="6500"/>
                            </p:stCondLst>
                            <p:childTnLst>
                              <p:par>
                                <p:cTn id="61" presetID="22" presetClass="entr" presetSubtype="4" fill="hold" grpId="0" nodeType="afterEffect">
                                  <p:stCondLst>
                                    <p:cond delay="0"/>
                                  </p:stCondLst>
                                  <p:childTnLst>
                                    <p:set>
                                      <p:cBhvr>
                                        <p:cTn id="62" dur="1" fill="hold">
                                          <p:stCondLst>
                                            <p:cond delay="0"/>
                                          </p:stCondLst>
                                        </p:cTn>
                                        <p:tgtEl>
                                          <p:spTgt spid="7180"/>
                                        </p:tgtEl>
                                        <p:attrNameLst>
                                          <p:attrName>style.visibility</p:attrName>
                                        </p:attrNameLst>
                                      </p:cBhvr>
                                      <p:to>
                                        <p:strVal val="visible"/>
                                      </p:to>
                                    </p:set>
                                    <p:animEffect transition="in" filter="wipe(down)">
                                      <p:cBhvr>
                                        <p:cTn id="63" dur="500"/>
                                        <p:tgtEl>
                                          <p:spTgt spid="7180"/>
                                        </p:tgtEl>
                                      </p:cBhvr>
                                    </p:animEffect>
                                  </p:childTnLst>
                                </p:cTn>
                              </p:par>
                            </p:childTnLst>
                          </p:cTn>
                        </p:par>
                        <p:par>
                          <p:cTn id="64" fill="hold">
                            <p:stCondLst>
                              <p:cond delay="7000"/>
                            </p:stCondLst>
                            <p:childTnLst>
                              <p:par>
                                <p:cTn id="65" presetID="22" presetClass="entr" presetSubtype="4" fill="hold" nodeType="afterEffect">
                                  <p:stCondLst>
                                    <p:cond delay="0"/>
                                  </p:stCondLst>
                                  <p:childTnLst>
                                    <p:set>
                                      <p:cBhvr>
                                        <p:cTn id="66" dur="1" fill="hold">
                                          <p:stCondLst>
                                            <p:cond delay="0"/>
                                          </p:stCondLst>
                                        </p:cTn>
                                        <p:tgtEl>
                                          <p:spTgt spid="2"/>
                                        </p:tgtEl>
                                        <p:attrNameLst>
                                          <p:attrName>style.visibility</p:attrName>
                                        </p:attrNameLst>
                                      </p:cBhvr>
                                      <p:to>
                                        <p:strVal val="visible"/>
                                      </p:to>
                                    </p:set>
                                    <p:animEffect transition="in" filter="wipe(down)">
                                      <p:cBhvr>
                                        <p:cTn id="67" dur="500"/>
                                        <p:tgtEl>
                                          <p:spTgt spid="2"/>
                                        </p:tgtEl>
                                      </p:cBhvr>
                                    </p:animEffect>
                                  </p:childTnLst>
                                </p:cTn>
                              </p:par>
                            </p:childTnLst>
                          </p:cTn>
                        </p:par>
                        <p:par>
                          <p:cTn id="68" fill="hold">
                            <p:stCondLst>
                              <p:cond delay="7500"/>
                            </p:stCondLst>
                            <p:childTnLst>
                              <p:par>
                                <p:cTn id="69" presetID="22" presetClass="entr" presetSubtype="4" fill="hold" nodeType="afterEffect">
                                  <p:stCondLst>
                                    <p:cond delay="0"/>
                                  </p:stCondLst>
                                  <p:childTnLst>
                                    <p:set>
                                      <p:cBhvr>
                                        <p:cTn id="70" dur="1" fill="hold">
                                          <p:stCondLst>
                                            <p:cond delay="0"/>
                                          </p:stCondLst>
                                        </p:cTn>
                                        <p:tgtEl>
                                          <p:spTgt spid="3"/>
                                        </p:tgtEl>
                                        <p:attrNameLst>
                                          <p:attrName>style.visibility</p:attrName>
                                        </p:attrNameLst>
                                      </p:cBhvr>
                                      <p:to>
                                        <p:strVal val="visible"/>
                                      </p:to>
                                    </p:set>
                                    <p:animEffect transition="in" filter="wipe(down)">
                                      <p:cBhvr>
                                        <p:cTn id="71" dur="500"/>
                                        <p:tgtEl>
                                          <p:spTgt spid="3"/>
                                        </p:tgtEl>
                                      </p:cBhvr>
                                    </p:animEffect>
                                  </p:childTnLst>
                                </p:cTn>
                              </p:par>
                            </p:childTnLst>
                          </p:cTn>
                        </p:par>
                        <p:par>
                          <p:cTn id="72" fill="hold">
                            <p:stCondLst>
                              <p:cond delay="8000"/>
                            </p:stCondLst>
                            <p:childTnLst>
                              <p:par>
                                <p:cTn id="73" presetID="22" presetClass="entr" presetSubtype="4" fill="hold" grpId="0" nodeType="afterEffect">
                                  <p:stCondLst>
                                    <p:cond delay="0"/>
                                  </p:stCondLst>
                                  <p:childTnLst>
                                    <p:set>
                                      <p:cBhvr>
                                        <p:cTn id="74" dur="1" fill="hold">
                                          <p:stCondLst>
                                            <p:cond delay="0"/>
                                          </p:stCondLst>
                                        </p:cTn>
                                        <p:tgtEl>
                                          <p:spTgt spid="7183"/>
                                        </p:tgtEl>
                                        <p:attrNameLst>
                                          <p:attrName>style.visibility</p:attrName>
                                        </p:attrNameLst>
                                      </p:cBhvr>
                                      <p:to>
                                        <p:strVal val="visible"/>
                                      </p:to>
                                    </p:set>
                                    <p:animEffect transition="in" filter="wipe(down)">
                                      <p:cBhvr>
                                        <p:cTn id="75" dur="500"/>
                                        <p:tgtEl>
                                          <p:spTgt spid="71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0" grpId="0" animBg="1"/>
      <p:bldP spid="7171" grpId="0" animBg="1"/>
      <p:bldP spid="7172" grpId="0" animBg="1"/>
      <p:bldP spid="7173" grpId="0" animBg="1"/>
      <p:bldP spid="7174" grpId="0" animBg="1"/>
      <p:bldP spid="7176" grpId="0"/>
      <p:bldP spid="7177" grpId="0"/>
      <p:bldP spid="7178" grpId="0"/>
      <p:bldP spid="7179" grpId="0"/>
      <p:bldP spid="7180" grpId="0"/>
      <p:bldP spid="7183" grpId="0"/>
      <p:bldP spid="7184" grpId="0"/>
      <p:bldP spid="7185" grpId="0"/>
      <p:bldP spid="7186" grpId="0"/>
      <p:bldP spid="7187"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
          <p:cNvGrpSpPr/>
          <p:nvPr/>
        </p:nvGrpSpPr>
        <p:grpSpPr>
          <a:xfrm>
            <a:off x="0" y="2051437"/>
            <a:ext cx="3354156" cy="1104828"/>
            <a:chOff x="0" y="2734405"/>
            <a:chExt cx="4472208" cy="1472650"/>
          </a:xfrm>
        </p:grpSpPr>
        <p:grpSp>
          <p:nvGrpSpPr>
            <p:cNvPr id="4" name="Group 14"/>
            <p:cNvGrpSpPr/>
            <p:nvPr/>
          </p:nvGrpSpPr>
          <p:grpSpPr>
            <a:xfrm>
              <a:off x="0" y="2734405"/>
              <a:ext cx="4472208" cy="1472650"/>
              <a:chOff x="0" y="2903219"/>
              <a:chExt cx="4472208" cy="1472650"/>
            </a:xfrm>
          </p:grpSpPr>
          <p:sp>
            <p:nvSpPr>
              <p:cNvPr id="13" name="Rectangle 12"/>
              <p:cNvSpPr/>
              <p:nvPr/>
            </p:nvSpPr>
            <p:spPr>
              <a:xfrm>
                <a:off x="0" y="2903219"/>
                <a:ext cx="3713871" cy="14726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00">
                  <a:latin typeface="微软雅黑" pitchFamily="34" charset="-122"/>
                  <a:ea typeface="微软雅黑" pitchFamily="34" charset="-122"/>
                </a:endParaRPr>
              </a:p>
            </p:txBody>
          </p:sp>
          <p:sp>
            <p:nvSpPr>
              <p:cNvPr id="14" name="Oval 13"/>
              <p:cNvSpPr/>
              <p:nvPr/>
            </p:nvSpPr>
            <p:spPr>
              <a:xfrm>
                <a:off x="2999558" y="2903219"/>
                <a:ext cx="1472650" cy="147265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00">
                  <a:latin typeface="微软雅黑" pitchFamily="34" charset="-122"/>
                  <a:ea typeface="微软雅黑" pitchFamily="34" charset="-122"/>
                </a:endParaRPr>
              </a:p>
            </p:txBody>
          </p:sp>
        </p:grpSp>
        <p:sp>
          <p:nvSpPr>
            <p:cNvPr id="16" name="Oval 15"/>
            <p:cNvSpPr/>
            <p:nvPr/>
          </p:nvSpPr>
          <p:spPr>
            <a:xfrm>
              <a:off x="3127350" y="2862197"/>
              <a:ext cx="1217066" cy="1217066"/>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900">
                <a:latin typeface="微软雅黑" pitchFamily="34" charset="-122"/>
                <a:ea typeface="微软雅黑" pitchFamily="34" charset="-122"/>
              </a:endParaRPr>
            </a:p>
          </p:txBody>
        </p:sp>
        <p:sp>
          <p:nvSpPr>
            <p:cNvPr id="22" name="AutoShape 117"/>
            <p:cNvSpPr>
              <a:spLocks/>
            </p:cNvSpPr>
            <p:nvPr/>
          </p:nvSpPr>
          <p:spPr bwMode="auto">
            <a:xfrm>
              <a:off x="3456664" y="3238832"/>
              <a:ext cx="561856" cy="463795"/>
            </a:xfrm>
            <a:custGeom>
              <a:avLst/>
              <a:gdLst>
                <a:gd name="T0" fmla="+- 0 10799 1"/>
                <a:gd name="T1" fmla="*/ T0 w 21596"/>
                <a:gd name="T2" fmla="*/ 10800 h 21600"/>
                <a:gd name="T3" fmla="+- 0 10799 1"/>
                <a:gd name="T4" fmla="*/ T3 w 21596"/>
                <a:gd name="T5" fmla="*/ 10800 h 21600"/>
                <a:gd name="T6" fmla="+- 0 10799 1"/>
                <a:gd name="T7" fmla="*/ T6 w 21596"/>
                <a:gd name="T8" fmla="*/ 10800 h 21600"/>
                <a:gd name="T9" fmla="+- 0 10799 1"/>
                <a:gd name="T10" fmla="*/ T9 w 21596"/>
                <a:gd name="T11" fmla="*/ 10800 h 21600"/>
              </a:gdLst>
              <a:ahLst/>
              <a:cxnLst>
                <a:cxn ang="0">
                  <a:pos x="T1" y="T2"/>
                </a:cxn>
                <a:cxn ang="0">
                  <a:pos x="T4" y="T5"/>
                </a:cxn>
                <a:cxn ang="0">
                  <a:pos x="T7" y="T8"/>
                </a:cxn>
                <a:cxn ang="0">
                  <a:pos x="T10" y="T11"/>
                </a:cxn>
              </a:cxnLst>
              <a:rect l="0" t="0" r="r" b="b"/>
              <a:pathLst>
                <a:path w="21596" h="21600">
                  <a:moveTo>
                    <a:pt x="4511" y="2151"/>
                  </a:moveTo>
                  <a:lnTo>
                    <a:pt x="6064" y="3877"/>
                  </a:lnTo>
                  <a:lnTo>
                    <a:pt x="4246" y="6302"/>
                  </a:lnTo>
                  <a:lnTo>
                    <a:pt x="1353" y="6302"/>
                  </a:lnTo>
                  <a:cubicBezTo>
                    <a:pt x="1353" y="6302"/>
                    <a:pt x="4511" y="2151"/>
                    <a:pt x="4511" y="2151"/>
                  </a:cubicBezTo>
                  <a:close/>
                  <a:moveTo>
                    <a:pt x="17348" y="6302"/>
                  </a:moveTo>
                  <a:lnTo>
                    <a:pt x="15531" y="3877"/>
                  </a:lnTo>
                  <a:lnTo>
                    <a:pt x="17082" y="2153"/>
                  </a:lnTo>
                  <a:lnTo>
                    <a:pt x="20191" y="6302"/>
                  </a:lnTo>
                  <a:cubicBezTo>
                    <a:pt x="20191" y="6302"/>
                    <a:pt x="17348" y="6302"/>
                    <a:pt x="17348" y="6302"/>
                  </a:cubicBezTo>
                  <a:close/>
                  <a:moveTo>
                    <a:pt x="17264" y="7202"/>
                  </a:moveTo>
                  <a:lnTo>
                    <a:pt x="19663" y="7202"/>
                  </a:lnTo>
                  <a:lnTo>
                    <a:pt x="13021" y="16638"/>
                  </a:lnTo>
                  <a:cubicBezTo>
                    <a:pt x="13021" y="16638"/>
                    <a:pt x="17264" y="7202"/>
                    <a:pt x="17264" y="7202"/>
                  </a:cubicBezTo>
                  <a:close/>
                  <a:moveTo>
                    <a:pt x="8574" y="16637"/>
                  </a:moveTo>
                  <a:lnTo>
                    <a:pt x="1933" y="7202"/>
                  </a:lnTo>
                  <a:lnTo>
                    <a:pt x="4330" y="7202"/>
                  </a:lnTo>
                  <a:cubicBezTo>
                    <a:pt x="4330" y="7202"/>
                    <a:pt x="8574" y="16637"/>
                    <a:pt x="8574" y="16637"/>
                  </a:cubicBezTo>
                  <a:close/>
                  <a:moveTo>
                    <a:pt x="8429" y="7202"/>
                  </a:moveTo>
                  <a:lnTo>
                    <a:pt x="10084" y="18249"/>
                  </a:lnTo>
                  <a:lnTo>
                    <a:pt x="5117" y="7202"/>
                  </a:lnTo>
                  <a:cubicBezTo>
                    <a:pt x="5117" y="7202"/>
                    <a:pt x="8429" y="7202"/>
                    <a:pt x="8429" y="7202"/>
                  </a:cubicBezTo>
                  <a:close/>
                  <a:moveTo>
                    <a:pt x="6584" y="4456"/>
                  </a:moveTo>
                  <a:lnTo>
                    <a:pt x="8246" y="6302"/>
                  </a:lnTo>
                  <a:lnTo>
                    <a:pt x="5200" y="6302"/>
                  </a:lnTo>
                  <a:cubicBezTo>
                    <a:pt x="5200" y="6302"/>
                    <a:pt x="6584" y="4456"/>
                    <a:pt x="6584" y="4456"/>
                  </a:cubicBezTo>
                  <a:close/>
                  <a:moveTo>
                    <a:pt x="6543" y="3238"/>
                  </a:moveTo>
                  <a:lnTo>
                    <a:pt x="5250" y="1800"/>
                  </a:lnTo>
                  <a:lnTo>
                    <a:pt x="7621" y="1800"/>
                  </a:lnTo>
                  <a:cubicBezTo>
                    <a:pt x="7621" y="1800"/>
                    <a:pt x="6543" y="3238"/>
                    <a:pt x="6543" y="3238"/>
                  </a:cubicBezTo>
                  <a:close/>
                  <a:moveTo>
                    <a:pt x="10797" y="3466"/>
                  </a:moveTo>
                  <a:lnTo>
                    <a:pt x="9299" y="1800"/>
                  </a:lnTo>
                  <a:lnTo>
                    <a:pt x="12296" y="1800"/>
                  </a:lnTo>
                  <a:cubicBezTo>
                    <a:pt x="12296" y="1800"/>
                    <a:pt x="10797" y="3466"/>
                    <a:pt x="10797" y="3466"/>
                  </a:cubicBezTo>
                  <a:close/>
                  <a:moveTo>
                    <a:pt x="13974" y="1800"/>
                  </a:moveTo>
                  <a:lnTo>
                    <a:pt x="16345" y="1800"/>
                  </a:lnTo>
                  <a:lnTo>
                    <a:pt x="15052" y="3238"/>
                  </a:lnTo>
                  <a:cubicBezTo>
                    <a:pt x="15052" y="3238"/>
                    <a:pt x="13974" y="1800"/>
                    <a:pt x="13974" y="1800"/>
                  </a:cubicBezTo>
                  <a:close/>
                  <a:moveTo>
                    <a:pt x="13349" y="6302"/>
                  </a:moveTo>
                  <a:lnTo>
                    <a:pt x="15011" y="4456"/>
                  </a:lnTo>
                  <a:lnTo>
                    <a:pt x="16394" y="6302"/>
                  </a:lnTo>
                  <a:cubicBezTo>
                    <a:pt x="16394" y="6302"/>
                    <a:pt x="13349" y="6302"/>
                    <a:pt x="13349" y="6302"/>
                  </a:cubicBezTo>
                  <a:close/>
                  <a:moveTo>
                    <a:pt x="13166" y="7202"/>
                  </a:moveTo>
                  <a:lnTo>
                    <a:pt x="16478" y="7202"/>
                  </a:lnTo>
                  <a:lnTo>
                    <a:pt x="11511" y="18249"/>
                  </a:lnTo>
                  <a:cubicBezTo>
                    <a:pt x="11511" y="18249"/>
                    <a:pt x="13166" y="7202"/>
                    <a:pt x="13166" y="7202"/>
                  </a:cubicBezTo>
                  <a:close/>
                  <a:moveTo>
                    <a:pt x="12478" y="7202"/>
                  </a:moveTo>
                  <a:lnTo>
                    <a:pt x="10797" y="18414"/>
                  </a:lnTo>
                  <a:lnTo>
                    <a:pt x="9117" y="7202"/>
                  </a:lnTo>
                  <a:cubicBezTo>
                    <a:pt x="9117" y="7202"/>
                    <a:pt x="12478" y="7202"/>
                    <a:pt x="12478" y="7202"/>
                  </a:cubicBezTo>
                  <a:close/>
                  <a:moveTo>
                    <a:pt x="8773" y="5716"/>
                  </a:moveTo>
                  <a:lnTo>
                    <a:pt x="7064" y="3817"/>
                  </a:lnTo>
                  <a:lnTo>
                    <a:pt x="8426" y="2000"/>
                  </a:lnTo>
                  <a:lnTo>
                    <a:pt x="10270" y="4051"/>
                  </a:lnTo>
                  <a:cubicBezTo>
                    <a:pt x="10270" y="4051"/>
                    <a:pt x="8773" y="5716"/>
                    <a:pt x="8773" y="5716"/>
                  </a:cubicBezTo>
                  <a:close/>
                  <a:moveTo>
                    <a:pt x="11325" y="4051"/>
                  </a:moveTo>
                  <a:lnTo>
                    <a:pt x="13169" y="2000"/>
                  </a:lnTo>
                  <a:lnTo>
                    <a:pt x="14531" y="3817"/>
                  </a:lnTo>
                  <a:lnTo>
                    <a:pt x="12822" y="5716"/>
                  </a:lnTo>
                  <a:cubicBezTo>
                    <a:pt x="12822" y="5716"/>
                    <a:pt x="11325" y="4051"/>
                    <a:pt x="11325" y="4051"/>
                  </a:cubicBezTo>
                  <a:close/>
                  <a:moveTo>
                    <a:pt x="12296" y="6302"/>
                  </a:moveTo>
                  <a:lnTo>
                    <a:pt x="9299" y="6302"/>
                  </a:lnTo>
                  <a:lnTo>
                    <a:pt x="10797" y="4638"/>
                  </a:lnTo>
                  <a:cubicBezTo>
                    <a:pt x="10797" y="4638"/>
                    <a:pt x="12296" y="6302"/>
                    <a:pt x="12296" y="6302"/>
                  </a:cubicBezTo>
                  <a:close/>
                  <a:moveTo>
                    <a:pt x="21200" y="5102"/>
                  </a:moveTo>
                  <a:lnTo>
                    <a:pt x="17771" y="527"/>
                  </a:lnTo>
                  <a:cubicBezTo>
                    <a:pt x="17518" y="189"/>
                    <a:pt x="17176" y="0"/>
                    <a:pt x="16817" y="0"/>
                  </a:cubicBezTo>
                  <a:lnTo>
                    <a:pt x="4779" y="0"/>
                  </a:lnTo>
                  <a:cubicBezTo>
                    <a:pt x="4420" y="0"/>
                    <a:pt x="4077" y="189"/>
                    <a:pt x="3824" y="527"/>
                  </a:cubicBezTo>
                  <a:lnTo>
                    <a:pt x="395" y="5102"/>
                  </a:lnTo>
                  <a:cubicBezTo>
                    <a:pt x="131" y="5455"/>
                    <a:pt x="-1" y="5921"/>
                    <a:pt x="-1" y="6387"/>
                  </a:cubicBezTo>
                  <a:cubicBezTo>
                    <a:pt x="1" y="6810"/>
                    <a:pt x="114" y="7233"/>
                    <a:pt x="341" y="7573"/>
                  </a:cubicBezTo>
                  <a:lnTo>
                    <a:pt x="9788" y="20995"/>
                  </a:lnTo>
                  <a:cubicBezTo>
                    <a:pt x="10045" y="21379"/>
                    <a:pt x="10412" y="21599"/>
                    <a:pt x="10797" y="21599"/>
                  </a:cubicBezTo>
                  <a:cubicBezTo>
                    <a:pt x="11183" y="21599"/>
                    <a:pt x="11550" y="21379"/>
                    <a:pt x="11807" y="20995"/>
                  </a:cubicBezTo>
                  <a:lnTo>
                    <a:pt x="21255" y="7573"/>
                  </a:lnTo>
                  <a:cubicBezTo>
                    <a:pt x="21485" y="7226"/>
                    <a:pt x="21598" y="6791"/>
                    <a:pt x="21595" y="6359"/>
                  </a:cubicBezTo>
                  <a:cubicBezTo>
                    <a:pt x="21593" y="5902"/>
                    <a:pt x="21459" y="5449"/>
                    <a:pt x="21200" y="5102"/>
                  </a:cubicBezTo>
                </a:path>
              </a:pathLst>
            </a:custGeom>
            <a:solidFill>
              <a:schemeClr val="accent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900" dirty="0">
                <a:solidFill>
                  <a:srgbClr val="FFFFFF"/>
                </a:solidFill>
                <a:effectLst>
                  <a:outerShdw blurRad="38100" dist="38100" dir="2700000" algn="tl">
                    <a:srgbClr val="000000"/>
                  </a:outerShdw>
                </a:effectLst>
                <a:latin typeface="微软雅黑" pitchFamily="34" charset="-122"/>
                <a:ea typeface="微软雅黑" pitchFamily="34" charset="-122"/>
                <a:sym typeface="Gill Sans" charset="0"/>
              </a:endParaRPr>
            </a:p>
          </p:txBody>
        </p:sp>
        <p:grpSp>
          <p:nvGrpSpPr>
            <p:cNvPr id="5" name="Group 24"/>
            <p:cNvGrpSpPr/>
            <p:nvPr/>
          </p:nvGrpSpPr>
          <p:grpSpPr>
            <a:xfrm>
              <a:off x="91925" y="2809171"/>
              <a:ext cx="3200082" cy="861300"/>
              <a:chOff x="275651" y="3038637"/>
              <a:chExt cx="3200082" cy="861300"/>
            </a:xfrm>
          </p:grpSpPr>
          <p:sp>
            <p:nvSpPr>
              <p:cNvPr id="23" name="TextBox 22"/>
              <p:cNvSpPr txBox="1"/>
              <p:nvPr/>
            </p:nvSpPr>
            <p:spPr>
              <a:xfrm>
                <a:off x="275651" y="3038637"/>
                <a:ext cx="1066959" cy="369218"/>
              </a:xfrm>
              <a:prstGeom prst="rect">
                <a:avLst/>
              </a:prstGeom>
              <a:noFill/>
            </p:spPr>
            <p:txBody>
              <a:bodyPr wrap="none" rtlCol="0">
                <a:spAutoFit/>
              </a:bodyPr>
              <a:lstStyle/>
              <a:p>
                <a:pPr algn="ctr" fontAlgn="base">
                  <a:spcBef>
                    <a:spcPct val="0"/>
                  </a:spcBef>
                  <a:spcAft>
                    <a:spcPct val="0"/>
                  </a:spcAft>
                </a:pPr>
                <a:r>
                  <a:rPr lang="zh-CN" altLang="en-US" sz="1200" dirty="0">
                    <a:solidFill>
                      <a:schemeClr val="bg1"/>
                    </a:solidFill>
                    <a:latin typeface="微软雅黑" pitchFamily="34" charset="-122"/>
                    <a:ea typeface="微软雅黑" pitchFamily="34" charset="-122"/>
                    <a:sym typeface="方正兰亭黑_GBK" panose="02000000000000000000" pitchFamily="2" charset="-122"/>
                  </a:rPr>
                  <a:t>添加标题</a:t>
                </a:r>
                <a:endParaRPr lang="en-US" altLang="zh-CN" sz="1200" dirty="0">
                  <a:solidFill>
                    <a:schemeClr val="bg1"/>
                  </a:solidFill>
                  <a:latin typeface="微软雅黑" pitchFamily="34" charset="-122"/>
                  <a:ea typeface="微软雅黑" pitchFamily="34" charset="-122"/>
                  <a:sym typeface="方正兰亭黑_GBK" panose="02000000000000000000" pitchFamily="2" charset="-122"/>
                </a:endParaRPr>
              </a:p>
            </p:txBody>
          </p:sp>
          <p:sp>
            <p:nvSpPr>
              <p:cNvPr id="24" name="Rectangle 23"/>
              <p:cNvSpPr/>
              <p:nvPr/>
            </p:nvSpPr>
            <p:spPr>
              <a:xfrm>
                <a:off x="277678" y="3407646"/>
                <a:ext cx="3198055" cy="492291"/>
              </a:xfrm>
              <a:prstGeom prst="rect">
                <a:avLst/>
              </a:prstGeom>
            </p:spPr>
            <p:txBody>
              <a:bodyPr wrap="square">
                <a:spAutoFit/>
              </a:bodyPr>
              <a:lstStyle/>
              <a:p>
                <a:r>
                  <a:rPr lang="zh-CN" altLang="en-US" sz="900" dirty="0">
                    <a:solidFill>
                      <a:schemeClr val="bg2"/>
                    </a:solidFill>
                    <a:latin typeface="微软雅黑" pitchFamily="34" charset="-122"/>
                    <a:ea typeface="微软雅黑" pitchFamily="34" charset="-122"/>
                  </a:rPr>
                  <a:t>在此框中选择粘贴，并选择只保留文字。您的内容打在这里，或者通过复制您的文本后</a:t>
                </a:r>
                <a:endParaRPr lang="en-GB" sz="900" dirty="0">
                  <a:solidFill>
                    <a:schemeClr val="bg2"/>
                  </a:solidFill>
                  <a:latin typeface="微软雅黑" pitchFamily="34" charset="-122"/>
                  <a:ea typeface="微软雅黑" pitchFamily="34" charset="-122"/>
                </a:endParaRPr>
              </a:p>
            </p:txBody>
          </p:sp>
        </p:grpSp>
      </p:grpSp>
      <p:grpSp>
        <p:nvGrpSpPr>
          <p:cNvPr id="15" name="Group 29"/>
          <p:cNvGrpSpPr/>
          <p:nvPr/>
        </p:nvGrpSpPr>
        <p:grpSpPr>
          <a:xfrm>
            <a:off x="0" y="548329"/>
            <a:ext cx="7989331" cy="4111048"/>
            <a:chOff x="0" y="730879"/>
            <a:chExt cx="10652441" cy="5479705"/>
          </a:xfrm>
        </p:grpSpPr>
        <p:grpSp>
          <p:nvGrpSpPr>
            <p:cNvPr id="17" name="Group 4"/>
            <p:cNvGrpSpPr/>
            <p:nvPr/>
          </p:nvGrpSpPr>
          <p:grpSpPr>
            <a:xfrm>
              <a:off x="0" y="730879"/>
              <a:ext cx="10652441" cy="5479705"/>
              <a:chOff x="-4093176" y="-217744"/>
              <a:chExt cx="14178398" cy="7293488"/>
            </a:xfrm>
          </p:grpSpPr>
          <p:sp>
            <p:nvSpPr>
              <p:cNvPr id="6" name="Block Arc 5"/>
              <p:cNvSpPr/>
              <p:nvPr/>
            </p:nvSpPr>
            <p:spPr>
              <a:xfrm>
                <a:off x="-4093176" y="-217744"/>
                <a:ext cx="7293488" cy="7293488"/>
              </a:xfrm>
              <a:prstGeom prst="blockArc">
                <a:avLst>
                  <a:gd name="adj1" fmla="val 18900000"/>
                  <a:gd name="adj2" fmla="val 2700000"/>
                  <a:gd name="adj3" fmla="val 296"/>
                </a:avLst>
              </a:prstGeom>
              <a:ln>
                <a:solidFill>
                  <a:schemeClr val="accent3"/>
                </a:solidFill>
              </a:ln>
            </p:spPr>
            <p:style>
              <a:lnRef idx="2">
                <a:schemeClr val="accent1">
                  <a:shade val="60000"/>
                  <a:hueOff val="0"/>
                  <a:satOff val="0"/>
                  <a:lumOff val="0"/>
                  <a:alphaOff val="0"/>
                </a:schemeClr>
              </a:lnRef>
              <a:fillRef idx="0">
                <a:schemeClr val="accent1">
                  <a:hueOff val="0"/>
                  <a:satOff val="0"/>
                  <a:lumOff val="0"/>
                  <a:alphaOff val="0"/>
                </a:schemeClr>
              </a:fillRef>
              <a:effectRef idx="0">
                <a:schemeClr val="accent1">
                  <a:hueOff val="0"/>
                  <a:satOff val="0"/>
                  <a:lumOff val="0"/>
                  <a:alphaOff val="0"/>
                </a:schemeClr>
              </a:effectRef>
              <a:fontRef idx="minor">
                <a:schemeClr val="tx1">
                  <a:hueOff val="0"/>
                  <a:satOff val="0"/>
                  <a:lumOff val="0"/>
                  <a:alphaOff val="0"/>
                </a:schemeClr>
              </a:fontRef>
            </p:style>
          </p:sp>
          <p:sp>
            <p:nvSpPr>
              <p:cNvPr id="7" name="Freeform 6"/>
              <p:cNvSpPr/>
              <p:nvPr/>
            </p:nvSpPr>
            <p:spPr>
              <a:xfrm>
                <a:off x="2784110" y="1261532"/>
                <a:ext cx="7301111" cy="1083733"/>
              </a:xfrm>
              <a:custGeom>
                <a:avLst/>
                <a:gdLst>
                  <a:gd name="connsiteX0" fmla="*/ 0 w 7301111"/>
                  <a:gd name="connsiteY0" fmla="*/ 0 h 1083733"/>
                  <a:gd name="connsiteX1" fmla="*/ 7301111 w 7301111"/>
                  <a:gd name="connsiteY1" fmla="*/ 0 h 1083733"/>
                  <a:gd name="connsiteX2" fmla="*/ 7301111 w 7301111"/>
                  <a:gd name="connsiteY2" fmla="*/ 1083733 h 1083733"/>
                  <a:gd name="connsiteX3" fmla="*/ 0 w 7301111"/>
                  <a:gd name="connsiteY3" fmla="*/ 1083733 h 1083733"/>
                  <a:gd name="connsiteX4" fmla="*/ 0 w 7301111"/>
                  <a:gd name="connsiteY4" fmla="*/ 0 h 10837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01111" h="1083733">
                    <a:moveTo>
                      <a:pt x="0" y="0"/>
                    </a:moveTo>
                    <a:lnTo>
                      <a:pt x="7301111" y="0"/>
                    </a:lnTo>
                    <a:lnTo>
                      <a:pt x="7301111" y="1083733"/>
                    </a:lnTo>
                    <a:lnTo>
                      <a:pt x="0" y="1083733"/>
                    </a:lnTo>
                    <a:lnTo>
                      <a:pt x="0" y="0"/>
                    </a:lnTo>
                    <a:close/>
                  </a:path>
                </a:pathLst>
              </a:custGeom>
              <a:solidFill>
                <a:schemeClr val="accent2"/>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860213" tIns="142240" rIns="142240" bIns="142240" numCol="1" spcCol="1270" anchor="ctr" anchorCtr="0">
                <a:noAutofit/>
              </a:bodyPr>
              <a:lstStyle/>
              <a:p>
                <a:pPr defTabSz="1866900">
                  <a:lnSpc>
                    <a:spcPct val="90000"/>
                  </a:lnSpc>
                  <a:spcBef>
                    <a:spcPct val="0"/>
                  </a:spcBef>
                  <a:spcAft>
                    <a:spcPct val="35000"/>
                  </a:spcAft>
                </a:pPr>
                <a:endParaRPr lang="en-GB" sz="900" dirty="0">
                  <a:latin typeface="微软雅黑" pitchFamily="34" charset="-122"/>
                  <a:ea typeface="微软雅黑" pitchFamily="34" charset="-122"/>
                </a:endParaRPr>
              </a:p>
            </p:txBody>
          </p:sp>
          <p:sp>
            <p:nvSpPr>
              <p:cNvPr id="8" name="Oval 7"/>
              <p:cNvSpPr/>
              <p:nvPr/>
            </p:nvSpPr>
            <p:spPr>
              <a:xfrm>
                <a:off x="2106777" y="1126066"/>
                <a:ext cx="1354666" cy="1354666"/>
              </a:xfrm>
              <a:prstGeom prst="ellipse">
                <a:avLst/>
              </a:prstGeom>
              <a:ln>
                <a:solidFill>
                  <a:schemeClr val="accent2"/>
                </a:solidFill>
              </a:ln>
            </p:spPr>
            <p:style>
              <a:lnRef idx="2">
                <a:schemeClr val="accent1">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sp>
          <p:sp>
            <p:nvSpPr>
              <p:cNvPr id="9" name="Freeform 8"/>
              <p:cNvSpPr/>
              <p:nvPr/>
            </p:nvSpPr>
            <p:spPr>
              <a:xfrm>
                <a:off x="3178048" y="2887132"/>
                <a:ext cx="6907174" cy="1083733"/>
              </a:xfrm>
              <a:custGeom>
                <a:avLst/>
                <a:gdLst>
                  <a:gd name="connsiteX0" fmla="*/ 0 w 6907174"/>
                  <a:gd name="connsiteY0" fmla="*/ 0 h 1083733"/>
                  <a:gd name="connsiteX1" fmla="*/ 6907174 w 6907174"/>
                  <a:gd name="connsiteY1" fmla="*/ 0 h 1083733"/>
                  <a:gd name="connsiteX2" fmla="*/ 6907174 w 6907174"/>
                  <a:gd name="connsiteY2" fmla="*/ 1083733 h 1083733"/>
                  <a:gd name="connsiteX3" fmla="*/ 0 w 6907174"/>
                  <a:gd name="connsiteY3" fmla="*/ 1083733 h 1083733"/>
                  <a:gd name="connsiteX4" fmla="*/ 0 w 6907174"/>
                  <a:gd name="connsiteY4" fmla="*/ 0 h 10837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07174" h="1083733">
                    <a:moveTo>
                      <a:pt x="0" y="0"/>
                    </a:moveTo>
                    <a:lnTo>
                      <a:pt x="6907174" y="0"/>
                    </a:lnTo>
                    <a:lnTo>
                      <a:pt x="6907174" y="1083733"/>
                    </a:lnTo>
                    <a:lnTo>
                      <a:pt x="0" y="1083733"/>
                    </a:lnTo>
                    <a:lnTo>
                      <a:pt x="0" y="0"/>
                    </a:lnTo>
                    <a:close/>
                  </a:path>
                </a:pathLst>
              </a:custGeom>
              <a:solidFill>
                <a:schemeClr val="accent3"/>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860213" tIns="142240" rIns="142240" bIns="142240" numCol="1" spcCol="1270" anchor="ctr" anchorCtr="0">
                <a:noAutofit/>
              </a:bodyPr>
              <a:lstStyle/>
              <a:p>
                <a:pPr defTabSz="1866900">
                  <a:lnSpc>
                    <a:spcPct val="90000"/>
                  </a:lnSpc>
                  <a:spcBef>
                    <a:spcPct val="0"/>
                  </a:spcBef>
                  <a:spcAft>
                    <a:spcPct val="35000"/>
                  </a:spcAft>
                </a:pPr>
                <a:endParaRPr lang="en-GB" sz="900" dirty="0">
                  <a:latin typeface="微软雅黑" pitchFamily="34" charset="-122"/>
                  <a:ea typeface="微软雅黑" pitchFamily="34" charset="-122"/>
                </a:endParaRPr>
              </a:p>
            </p:txBody>
          </p:sp>
          <p:sp>
            <p:nvSpPr>
              <p:cNvPr id="10" name="Oval 9"/>
              <p:cNvSpPr/>
              <p:nvPr/>
            </p:nvSpPr>
            <p:spPr>
              <a:xfrm>
                <a:off x="2500714" y="2751666"/>
                <a:ext cx="1354666" cy="1354666"/>
              </a:xfrm>
              <a:prstGeom prst="ellipse">
                <a:avLst/>
              </a:prstGeom>
              <a:ln>
                <a:solidFill>
                  <a:schemeClr val="accent3"/>
                </a:solidFill>
              </a:ln>
            </p:spPr>
            <p:style>
              <a:lnRef idx="2">
                <a:schemeClr val="accent1">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sp>
          <p:sp>
            <p:nvSpPr>
              <p:cNvPr id="11" name="Freeform 10"/>
              <p:cNvSpPr/>
              <p:nvPr/>
            </p:nvSpPr>
            <p:spPr>
              <a:xfrm>
                <a:off x="2784110" y="4512732"/>
                <a:ext cx="7301111" cy="1083733"/>
              </a:xfrm>
              <a:custGeom>
                <a:avLst/>
                <a:gdLst>
                  <a:gd name="connsiteX0" fmla="*/ 0 w 7301111"/>
                  <a:gd name="connsiteY0" fmla="*/ 0 h 1083733"/>
                  <a:gd name="connsiteX1" fmla="*/ 7301111 w 7301111"/>
                  <a:gd name="connsiteY1" fmla="*/ 0 h 1083733"/>
                  <a:gd name="connsiteX2" fmla="*/ 7301111 w 7301111"/>
                  <a:gd name="connsiteY2" fmla="*/ 1083733 h 1083733"/>
                  <a:gd name="connsiteX3" fmla="*/ 0 w 7301111"/>
                  <a:gd name="connsiteY3" fmla="*/ 1083733 h 1083733"/>
                  <a:gd name="connsiteX4" fmla="*/ 0 w 7301111"/>
                  <a:gd name="connsiteY4" fmla="*/ 0 h 10837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01111" h="1083733">
                    <a:moveTo>
                      <a:pt x="0" y="0"/>
                    </a:moveTo>
                    <a:lnTo>
                      <a:pt x="7301111" y="0"/>
                    </a:lnTo>
                    <a:lnTo>
                      <a:pt x="7301111" y="1083733"/>
                    </a:lnTo>
                    <a:lnTo>
                      <a:pt x="0" y="1083733"/>
                    </a:lnTo>
                    <a:lnTo>
                      <a:pt x="0" y="0"/>
                    </a:lnTo>
                    <a:close/>
                  </a:path>
                </a:pathLst>
              </a:custGeom>
              <a:solidFill>
                <a:schemeClr val="accent4"/>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860213" tIns="142240" rIns="142240" bIns="142240" numCol="1" spcCol="1270" anchor="ctr" anchorCtr="0">
                <a:noAutofit/>
              </a:bodyPr>
              <a:lstStyle/>
              <a:p>
                <a:pPr defTabSz="1866900">
                  <a:lnSpc>
                    <a:spcPct val="90000"/>
                  </a:lnSpc>
                  <a:spcBef>
                    <a:spcPct val="0"/>
                  </a:spcBef>
                  <a:spcAft>
                    <a:spcPct val="35000"/>
                  </a:spcAft>
                </a:pPr>
                <a:endParaRPr lang="en-GB" sz="900" dirty="0">
                  <a:latin typeface="微软雅黑" pitchFamily="34" charset="-122"/>
                  <a:ea typeface="微软雅黑" pitchFamily="34" charset="-122"/>
                </a:endParaRPr>
              </a:p>
            </p:txBody>
          </p:sp>
          <p:sp>
            <p:nvSpPr>
              <p:cNvPr id="12" name="Oval 11"/>
              <p:cNvSpPr/>
              <p:nvPr/>
            </p:nvSpPr>
            <p:spPr>
              <a:xfrm>
                <a:off x="2106777" y="4377266"/>
                <a:ext cx="1354666" cy="1354666"/>
              </a:xfrm>
              <a:prstGeom prst="ellipse">
                <a:avLst/>
              </a:prstGeom>
              <a:ln>
                <a:solidFill>
                  <a:schemeClr val="accent4"/>
                </a:solidFill>
              </a:ln>
            </p:spPr>
            <p:style>
              <a:lnRef idx="2">
                <a:schemeClr val="accent1">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sp>
        </p:grpSp>
        <p:sp>
          <p:nvSpPr>
            <p:cNvPr id="19" name="TextBox 18"/>
            <p:cNvSpPr txBox="1"/>
            <p:nvPr/>
          </p:nvSpPr>
          <p:spPr>
            <a:xfrm>
              <a:off x="4826963" y="1989284"/>
              <a:ext cx="626667" cy="492291"/>
            </a:xfrm>
            <a:prstGeom prst="rect">
              <a:avLst/>
            </a:prstGeom>
            <a:noFill/>
          </p:spPr>
          <p:txBody>
            <a:bodyPr wrap="none" rtlCol="0">
              <a:spAutoFit/>
            </a:bodyPr>
            <a:lstStyle/>
            <a:p>
              <a:r>
                <a:rPr lang="en-US" dirty="0">
                  <a:solidFill>
                    <a:schemeClr val="tx1">
                      <a:lumMod val="75000"/>
                      <a:lumOff val="25000"/>
                    </a:schemeClr>
                  </a:solidFill>
                  <a:latin typeface="微软雅黑" pitchFamily="34" charset="-122"/>
                  <a:ea typeface="微软雅黑" pitchFamily="34" charset="-122"/>
                </a:rPr>
                <a:t>01</a:t>
              </a:r>
              <a:endParaRPr lang="en-GB" dirty="0">
                <a:solidFill>
                  <a:schemeClr val="tx1">
                    <a:lumMod val="75000"/>
                    <a:lumOff val="25000"/>
                  </a:schemeClr>
                </a:solidFill>
                <a:latin typeface="微软雅黑" pitchFamily="34" charset="-122"/>
                <a:ea typeface="微软雅黑" pitchFamily="34" charset="-122"/>
              </a:endParaRPr>
            </a:p>
          </p:txBody>
        </p:sp>
        <p:sp>
          <p:nvSpPr>
            <p:cNvPr id="20" name="TextBox 19"/>
            <p:cNvSpPr txBox="1"/>
            <p:nvPr/>
          </p:nvSpPr>
          <p:spPr>
            <a:xfrm>
              <a:off x="5136605" y="3214800"/>
              <a:ext cx="626667" cy="492291"/>
            </a:xfrm>
            <a:prstGeom prst="rect">
              <a:avLst/>
            </a:prstGeom>
            <a:noFill/>
          </p:spPr>
          <p:txBody>
            <a:bodyPr wrap="none" rtlCol="0">
              <a:spAutoFit/>
            </a:bodyPr>
            <a:lstStyle/>
            <a:p>
              <a:r>
                <a:rPr lang="en-US" dirty="0">
                  <a:solidFill>
                    <a:schemeClr val="tx1">
                      <a:lumMod val="75000"/>
                      <a:lumOff val="25000"/>
                    </a:schemeClr>
                  </a:solidFill>
                  <a:latin typeface="微软雅黑" pitchFamily="34" charset="-122"/>
                  <a:ea typeface="微软雅黑" pitchFamily="34" charset="-122"/>
                </a:rPr>
                <a:t>02</a:t>
              </a:r>
              <a:endParaRPr lang="en-GB" dirty="0">
                <a:solidFill>
                  <a:schemeClr val="tx1">
                    <a:lumMod val="75000"/>
                    <a:lumOff val="25000"/>
                  </a:schemeClr>
                </a:solidFill>
                <a:latin typeface="微软雅黑" pitchFamily="34" charset="-122"/>
                <a:ea typeface="微软雅黑" pitchFamily="34" charset="-122"/>
              </a:endParaRPr>
            </a:p>
          </p:txBody>
        </p:sp>
        <p:sp>
          <p:nvSpPr>
            <p:cNvPr id="21" name="TextBox 20"/>
            <p:cNvSpPr txBox="1"/>
            <p:nvPr/>
          </p:nvSpPr>
          <p:spPr>
            <a:xfrm>
              <a:off x="4840635" y="4431956"/>
              <a:ext cx="626667" cy="492291"/>
            </a:xfrm>
            <a:prstGeom prst="rect">
              <a:avLst/>
            </a:prstGeom>
            <a:noFill/>
          </p:spPr>
          <p:txBody>
            <a:bodyPr wrap="none" rtlCol="0">
              <a:spAutoFit/>
            </a:bodyPr>
            <a:lstStyle/>
            <a:p>
              <a:r>
                <a:rPr lang="en-US" dirty="0">
                  <a:solidFill>
                    <a:schemeClr val="tx1">
                      <a:lumMod val="75000"/>
                      <a:lumOff val="25000"/>
                    </a:schemeClr>
                  </a:solidFill>
                  <a:latin typeface="微软雅黑" pitchFamily="34" charset="-122"/>
                  <a:ea typeface="微软雅黑" pitchFamily="34" charset="-122"/>
                </a:rPr>
                <a:t>03</a:t>
              </a:r>
              <a:endParaRPr lang="en-GB" dirty="0">
                <a:solidFill>
                  <a:schemeClr val="tx1">
                    <a:lumMod val="75000"/>
                    <a:lumOff val="25000"/>
                  </a:schemeClr>
                </a:solidFill>
                <a:latin typeface="微软雅黑" pitchFamily="34" charset="-122"/>
                <a:ea typeface="微软雅黑" pitchFamily="34" charset="-122"/>
              </a:endParaRPr>
            </a:p>
          </p:txBody>
        </p:sp>
        <p:sp>
          <p:nvSpPr>
            <p:cNvPr id="26" name="Rectangle 25"/>
            <p:cNvSpPr/>
            <p:nvPr/>
          </p:nvSpPr>
          <p:spPr>
            <a:xfrm>
              <a:off x="5826746" y="1987783"/>
              <a:ext cx="4461925" cy="492291"/>
            </a:xfrm>
            <a:prstGeom prst="rect">
              <a:avLst/>
            </a:prstGeom>
          </p:spPr>
          <p:txBody>
            <a:bodyPr wrap="square">
              <a:spAutoFit/>
            </a:bodyPr>
            <a:lstStyle/>
            <a:p>
              <a:r>
                <a:rPr lang="zh-CN" altLang="en-US" sz="900" dirty="0">
                  <a:solidFill>
                    <a:schemeClr val="bg2"/>
                  </a:solidFill>
                  <a:latin typeface="微软雅黑" pitchFamily="34" charset="-122"/>
                  <a:ea typeface="微软雅黑" pitchFamily="34" charset="-122"/>
                </a:rPr>
                <a:t>在此框中选择粘贴，并选择只保留文字。您的内容打在这里，或者通过复制您的文本后</a:t>
              </a:r>
              <a:endParaRPr lang="en-GB" sz="900" dirty="0">
                <a:solidFill>
                  <a:schemeClr val="bg2"/>
                </a:solidFill>
                <a:latin typeface="微软雅黑" pitchFamily="34" charset="-122"/>
                <a:ea typeface="微软雅黑" pitchFamily="34" charset="-122"/>
              </a:endParaRPr>
            </a:p>
          </p:txBody>
        </p:sp>
        <p:sp>
          <p:nvSpPr>
            <p:cNvPr id="27" name="Rectangle 26"/>
            <p:cNvSpPr/>
            <p:nvPr/>
          </p:nvSpPr>
          <p:spPr>
            <a:xfrm>
              <a:off x="6081192" y="3178181"/>
              <a:ext cx="4461925" cy="492291"/>
            </a:xfrm>
            <a:prstGeom prst="rect">
              <a:avLst/>
            </a:prstGeom>
          </p:spPr>
          <p:txBody>
            <a:bodyPr wrap="square">
              <a:spAutoFit/>
            </a:bodyPr>
            <a:lstStyle/>
            <a:p>
              <a:r>
                <a:rPr lang="zh-CN" altLang="en-US" sz="900" dirty="0">
                  <a:solidFill>
                    <a:schemeClr val="bg2"/>
                  </a:solidFill>
                  <a:latin typeface="微软雅黑" pitchFamily="34" charset="-122"/>
                  <a:ea typeface="微软雅黑" pitchFamily="34" charset="-122"/>
                </a:rPr>
                <a:t>在此框中选择粘贴，并选择只保留文字。您的内容打在这里，或者通过复制您的文本后</a:t>
              </a:r>
              <a:endParaRPr lang="en-GB" sz="900" dirty="0">
                <a:solidFill>
                  <a:schemeClr val="bg2"/>
                </a:solidFill>
                <a:latin typeface="微软雅黑" pitchFamily="34" charset="-122"/>
                <a:ea typeface="微软雅黑" pitchFamily="34" charset="-122"/>
              </a:endParaRPr>
            </a:p>
          </p:txBody>
        </p:sp>
        <p:sp>
          <p:nvSpPr>
            <p:cNvPr id="28" name="Rectangle 27"/>
            <p:cNvSpPr/>
            <p:nvPr/>
          </p:nvSpPr>
          <p:spPr>
            <a:xfrm>
              <a:off x="5826746" y="4430456"/>
              <a:ext cx="4461925" cy="492291"/>
            </a:xfrm>
            <a:prstGeom prst="rect">
              <a:avLst/>
            </a:prstGeom>
          </p:spPr>
          <p:txBody>
            <a:bodyPr wrap="square">
              <a:spAutoFit/>
            </a:bodyPr>
            <a:lstStyle/>
            <a:p>
              <a:r>
                <a:rPr lang="zh-CN" altLang="en-US" sz="900" dirty="0">
                  <a:solidFill>
                    <a:schemeClr val="bg2"/>
                  </a:solidFill>
                  <a:latin typeface="微软雅黑" pitchFamily="34" charset="-122"/>
                  <a:ea typeface="微软雅黑" pitchFamily="34" charset="-122"/>
                </a:rPr>
                <a:t>在此框中选择粘贴，并选择只保留文字。您的内容打在这里，或者通过复制您的文本后</a:t>
              </a:r>
              <a:r>
                <a:rPr lang="en-GB" sz="900" dirty="0">
                  <a:solidFill>
                    <a:schemeClr val="bg2"/>
                  </a:solidFill>
                  <a:latin typeface="微软雅黑" pitchFamily="34" charset="-122"/>
                  <a:ea typeface="微软雅黑" pitchFamily="34" charset="-122"/>
                </a:rPr>
                <a:t>, </a:t>
              </a:r>
            </a:p>
          </p:txBody>
        </p:sp>
      </p:grpSp>
      <p:sp>
        <p:nvSpPr>
          <p:cNvPr id="29" name="Rectangle 28"/>
          <p:cNvSpPr/>
          <p:nvPr/>
        </p:nvSpPr>
        <p:spPr>
          <a:xfrm>
            <a:off x="1262717" y="4199761"/>
            <a:ext cx="6618567" cy="577081"/>
          </a:xfrm>
          <a:prstGeom prst="rect">
            <a:avLst/>
          </a:prstGeom>
        </p:spPr>
        <p:txBody>
          <a:bodyPr wrap="square" lIns="68580" tIns="34290" rIns="68580" bIns="34290">
            <a:spAutoFit/>
          </a:bodyPr>
          <a:lstStyle/>
          <a:p>
            <a:pPr algn="ctr">
              <a:defRPr/>
            </a:pPr>
            <a:r>
              <a:rPr lang="zh-CN" altLang="en-US" sz="1100" dirty="0">
                <a:solidFill>
                  <a:schemeClr val="bg2"/>
                </a:solidFill>
              </a:rPr>
              <a:t>的内容打在这里，或者通过复制您的文本后，在此框中选择粘贴，并选择只保留文字。您的内容打在这里，或者通过复制您的文本后，，或者通过复制您的文本后，在此框中选择粘贴，并选择只保留文字。您的内容打在这里，或者通过复制您的文本后，在此框中选择粘贴，并选择</a:t>
            </a:r>
            <a:endParaRPr lang="en-GB" sz="1100" dirty="0">
              <a:solidFill>
                <a:schemeClr val="bg2"/>
              </a:solidFill>
            </a:endParaRPr>
          </a:p>
        </p:txBody>
      </p:sp>
    </p:spTree>
    <p:extLst>
      <p:ext uri="{BB962C8B-B14F-4D97-AF65-F5344CB8AC3E}">
        <p14:creationId xmlns:p14="http://schemas.microsoft.com/office/powerpoint/2010/main" val="842026019"/>
      </p:ext>
    </p:extLst>
  </p:cSld>
  <p:clrMapOvr>
    <a:masterClrMapping/>
  </p:clrMapOvr>
  <mc:AlternateContent xmlns:mc="http://schemas.openxmlformats.org/markup-compatibility/2006" xmlns:p14="http://schemas.microsoft.com/office/powerpoint/2010/main">
    <mc:Choice Requires="p14">
      <p:transition p14:dur="100" advClick="0" advTm="0">
        <p:cut/>
      </p:transition>
    </mc:Choice>
    <mc:Fallback xmlns="">
      <p:transition advClick="0" advTm="0">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additive="base">
                                        <p:cTn id="12" dur="500" fill="hold"/>
                                        <p:tgtEl>
                                          <p:spTgt spid="15"/>
                                        </p:tgtEl>
                                        <p:attrNameLst>
                                          <p:attrName>ppt_x</p:attrName>
                                        </p:attrNameLst>
                                      </p:cBhvr>
                                      <p:tavLst>
                                        <p:tav tm="0">
                                          <p:val>
                                            <p:strVal val="0-#ppt_w/2"/>
                                          </p:val>
                                        </p:tav>
                                        <p:tav tm="100000">
                                          <p:val>
                                            <p:strVal val="#ppt_x"/>
                                          </p:val>
                                        </p:tav>
                                      </p:tavLst>
                                    </p:anim>
                                    <p:anim calcmode="lin" valueType="num">
                                      <p:cBhvr additive="base">
                                        <p:cTn id="13" dur="500" fill="hold"/>
                                        <p:tgtEl>
                                          <p:spTgt spid="15"/>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16" presetClass="entr" presetSubtype="21" fill="hold" grpId="0" nodeType="afterEffect">
                                  <p:stCondLst>
                                    <p:cond delay="0"/>
                                  </p:stCondLst>
                                  <p:childTnLst>
                                    <p:set>
                                      <p:cBhvr>
                                        <p:cTn id="16" dur="1" fill="hold">
                                          <p:stCondLst>
                                            <p:cond delay="0"/>
                                          </p:stCondLst>
                                        </p:cTn>
                                        <p:tgtEl>
                                          <p:spTgt spid="29"/>
                                        </p:tgtEl>
                                        <p:attrNameLst>
                                          <p:attrName>style.visibility</p:attrName>
                                        </p:attrNameLst>
                                      </p:cBhvr>
                                      <p:to>
                                        <p:strVal val="visible"/>
                                      </p:to>
                                    </p:set>
                                    <p:animEffect transition="in" filter="barn(inVertical)">
                                      <p:cBhvr>
                                        <p:cTn id="17"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4">
            <a:extLst>
              <a:ext uri="{FF2B5EF4-FFF2-40B4-BE49-F238E27FC236}">
                <a16:creationId xmlns:a16="http://schemas.microsoft.com/office/drawing/2014/main" id="{5BFEA857-588B-43DA-A19C-D12447C6DB12}"/>
              </a:ext>
            </a:extLst>
          </p:cNvPr>
          <p:cNvSpPr txBox="1"/>
          <p:nvPr/>
        </p:nvSpPr>
        <p:spPr>
          <a:xfrm>
            <a:off x="5295658" y="3256589"/>
            <a:ext cx="2494981" cy="300062"/>
          </a:xfrm>
          <a:prstGeom prst="rect">
            <a:avLst/>
          </a:prstGeom>
          <a:solidFill>
            <a:schemeClr val="bg1"/>
          </a:solidFill>
          <a:ln>
            <a:noFill/>
          </a:ln>
        </p:spPr>
        <p:txBody>
          <a:bodyPr wrap="square" lIns="68559" tIns="34280" rIns="68559" bIns="34280">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912813" fontAlgn="base">
              <a:spcBef>
                <a:spcPct val="0"/>
              </a:spcBef>
              <a:spcAft>
                <a:spcPct val="0"/>
              </a:spcAft>
              <a:defRPr>
                <a:solidFill>
                  <a:schemeClr val="tx1"/>
                </a:solidFill>
                <a:latin typeface="Calibri" pitchFamily="34" charset="0"/>
              </a:defRPr>
            </a:lvl6pPr>
            <a:lvl7pPr marL="2971800" indent="-228600" defTabSz="912813" fontAlgn="base">
              <a:spcBef>
                <a:spcPct val="0"/>
              </a:spcBef>
              <a:spcAft>
                <a:spcPct val="0"/>
              </a:spcAft>
              <a:defRPr>
                <a:solidFill>
                  <a:schemeClr val="tx1"/>
                </a:solidFill>
                <a:latin typeface="Calibri" pitchFamily="34" charset="0"/>
              </a:defRPr>
            </a:lvl7pPr>
            <a:lvl8pPr marL="3429000" indent="-228600" defTabSz="912813" fontAlgn="base">
              <a:spcBef>
                <a:spcPct val="0"/>
              </a:spcBef>
              <a:spcAft>
                <a:spcPct val="0"/>
              </a:spcAft>
              <a:defRPr>
                <a:solidFill>
                  <a:schemeClr val="tx1"/>
                </a:solidFill>
                <a:latin typeface="Calibri" pitchFamily="34" charset="0"/>
              </a:defRPr>
            </a:lvl8pPr>
            <a:lvl9pPr marL="3886200" indent="-228600" defTabSz="912813" fontAlgn="base">
              <a:spcBef>
                <a:spcPct val="0"/>
              </a:spcBef>
              <a:spcAft>
                <a:spcPct val="0"/>
              </a:spcAft>
              <a:defRPr>
                <a:solidFill>
                  <a:schemeClr val="tx1"/>
                </a:solidFill>
                <a:latin typeface="Calibri" pitchFamily="34" charset="0"/>
              </a:defRPr>
            </a:lvl9pPr>
          </a:lstStyle>
          <a:p>
            <a:pPr algn="ctr" eaLnBrk="1" hangingPunct="1">
              <a:lnSpc>
                <a:spcPct val="150000"/>
              </a:lnSpc>
            </a:pP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rPr>
              <a:t>汇报人：唐羽设计   时间：</a:t>
            </a:r>
            <a:r>
              <a:rPr lang="en-US" altLang="zh-CN" sz="1000" dirty="0">
                <a:solidFill>
                  <a:schemeClr val="tx1">
                    <a:lumMod val="65000"/>
                    <a:lumOff val="35000"/>
                  </a:schemeClr>
                </a:solidFill>
                <a:latin typeface="微软雅黑" panose="020B0503020204020204" pitchFamily="34" charset="-122"/>
                <a:ea typeface="微软雅黑" panose="020B0503020204020204" pitchFamily="34" charset="-122"/>
              </a:rPr>
              <a:t>2019</a:t>
            </a: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rPr>
              <a:t>年</a:t>
            </a:r>
            <a:r>
              <a:rPr lang="en-US" altLang="zh-CN" sz="1000" dirty="0">
                <a:solidFill>
                  <a:schemeClr val="tx1">
                    <a:lumMod val="65000"/>
                    <a:lumOff val="35000"/>
                  </a:schemeClr>
                </a:solidFill>
                <a:latin typeface="微软雅黑" panose="020B0503020204020204" pitchFamily="34" charset="-122"/>
                <a:ea typeface="微软雅黑" panose="020B0503020204020204" pitchFamily="34" charset="-122"/>
              </a:rPr>
              <a:t>X</a:t>
            </a: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rPr>
              <a:t>月</a:t>
            </a:r>
            <a:r>
              <a:rPr lang="en-US" altLang="zh-CN" sz="1000" dirty="0">
                <a:solidFill>
                  <a:schemeClr val="tx1">
                    <a:lumMod val="65000"/>
                    <a:lumOff val="35000"/>
                  </a:schemeClr>
                </a:solidFill>
                <a:latin typeface="微软雅黑" panose="020B0503020204020204" pitchFamily="34" charset="-122"/>
                <a:ea typeface="微软雅黑" panose="020B0503020204020204" pitchFamily="34" charset="-122"/>
              </a:rPr>
              <a:t>X</a:t>
            </a: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rPr>
              <a:t>日</a:t>
            </a:r>
            <a:endParaRPr lang="id-ID" altLang="zh-CN" sz="800" dirty="0">
              <a:solidFill>
                <a:schemeClr val="tx1">
                  <a:lumMod val="65000"/>
                  <a:lumOff val="35000"/>
                </a:schemeClr>
              </a:solidFill>
              <a:latin typeface="微软雅黑" panose="020B0503020204020204" pitchFamily="34" charset="-122"/>
              <a:ea typeface="微软雅黑" panose="020B0503020204020204" pitchFamily="34" charset="-122"/>
              <a:cs typeface="Clear Sans Light" pitchFamily="34" charset="0"/>
            </a:endParaRPr>
          </a:p>
        </p:txBody>
      </p:sp>
      <p:sp>
        <p:nvSpPr>
          <p:cNvPr id="8" name="TextBox 5">
            <a:extLst>
              <a:ext uri="{FF2B5EF4-FFF2-40B4-BE49-F238E27FC236}">
                <a16:creationId xmlns:a16="http://schemas.microsoft.com/office/drawing/2014/main" id="{19F3AA45-06B0-4652-BCE8-5E0076A15ED9}"/>
              </a:ext>
            </a:extLst>
          </p:cNvPr>
          <p:cNvSpPr txBox="1"/>
          <p:nvPr/>
        </p:nvSpPr>
        <p:spPr>
          <a:xfrm>
            <a:off x="4415262" y="2115851"/>
            <a:ext cx="4616978" cy="720883"/>
          </a:xfrm>
          <a:prstGeom prst="rect">
            <a:avLst/>
          </a:prstGeom>
          <a:noFill/>
        </p:spPr>
        <p:txBody>
          <a:bodyPr wrap="square" lIns="68559" tIns="34280" rIns="68559" bIns="34280">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912813" fontAlgn="base">
              <a:spcBef>
                <a:spcPct val="0"/>
              </a:spcBef>
              <a:spcAft>
                <a:spcPct val="0"/>
              </a:spcAft>
              <a:defRPr>
                <a:solidFill>
                  <a:schemeClr val="tx1"/>
                </a:solidFill>
                <a:latin typeface="Calibri" pitchFamily="34" charset="0"/>
              </a:defRPr>
            </a:lvl6pPr>
            <a:lvl7pPr marL="2971800" indent="-228600" defTabSz="912813" fontAlgn="base">
              <a:spcBef>
                <a:spcPct val="0"/>
              </a:spcBef>
              <a:spcAft>
                <a:spcPct val="0"/>
              </a:spcAft>
              <a:defRPr>
                <a:solidFill>
                  <a:schemeClr val="tx1"/>
                </a:solidFill>
                <a:latin typeface="Calibri" pitchFamily="34" charset="0"/>
              </a:defRPr>
            </a:lvl7pPr>
            <a:lvl8pPr marL="3429000" indent="-228600" defTabSz="912813" fontAlgn="base">
              <a:spcBef>
                <a:spcPct val="0"/>
              </a:spcBef>
              <a:spcAft>
                <a:spcPct val="0"/>
              </a:spcAft>
              <a:defRPr>
                <a:solidFill>
                  <a:schemeClr val="tx1"/>
                </a:solidFill>
                <a:latin typeface="Calibri" pitchFamily="34" charset="0"/>
              </a:defRPr>
            </a:lvl8pPr>
            <a:lvl9pPr marL="3886200" indent="-228600" defTabSz="912813" fontAlgn="base">
              <a:spcBef>
                <a:spcPct val="0"/>
              </a:spcBef>
              <a:spcAft>
                <a:spcPct val="0"/>
              </a:spcAft>
              <a:defRPr>
                <a:solidFill>
                  <a:schemeClr val="tx1"/>
                </a:solidFill>
                <a:latin typeface="Calibri" pitchFamily="34" charset="0"/>
              </a:defRPr>
            </a:lvl9pPr>
          </a:lstStyle>
          <a:p>
            <a:pPr>
              <a:lnSpc>
                <a:spcPct val="150000"/>
              </a:lnSpc>
            </a:pPr>
            <a:r>
              <a:rPr lang="zh-CN" altLang="en-US" sz="3200" dirty="0">
                <a:solidFill>
                  <a:schemeClr val="accent3"/>
                </a:solidFill>
                <a:latin typeface="微软雅黑" panose="020B0503020204020204" pitchFamily="34" charset="-122"/>
                <a:ea typeface="微软雅黑" panose="020B0503020204020204" pitchFamily="34" charset="-122"/>
                <a:cs typeface="Clear Sans Light" pitchFamily="34" charset="0"/>
              </a:rPr>
              <a:t>演讲完毕  谢谢您的观看</a:t>
            </a:r>
            <a:endParaRPr lang="id-ID" altLang="zh-CN" sz="3200" dirty="0">
              <a:solidFill>
                <a:schemeClr val="accent3"/>
              </a:solidFill>
              <a:latin typeface="微软雅黑" panose="020B0503020204020204" pitchFamily="34" charset="-122"/>
              <a:ea typeface="微软雅黑" panose="020B0503020204020204" pitchFamily="34" charset="-122"/>
              <a:cs typeface="Clear Sans Light" pitchFamily="34" charset="0"/>
            </a:endParaRPr>
          </a:p>
        </p:txBody>
      </p:sp>
      <p:sp>
        <p:nvSpPr>
          <p:cNvPr id="9" name="TextBox 6">
            <a:extLst>
              <a:ext uri="{FF2B5EF4-FFF2-40B4-BE49-F238E27FC236}">
                <a16:creationId xmlns:a16="http://schemas.microsoft.com/office/drawing/2014/main" id="{24E58954-E77E-4840-B190-515D356F60C1}"/>
              </a:ext>
            </a:extLst>
          </p:cNvPr>
          <p:cNvSpPr txBox="1">
            <a:spLocks noChangeArrowheads="1"/>
          </p:cNvSpPr>
          <p:nvPr/>
        </p:nvSpPr>
        <p:spPr bwMode="auto">
          <a:xfrm>
            <a:off x="4200417" y="2839718"/>
            <a:ext cx="4624847" cy="276999"/>
          </a:xfrm>
          <a:prstGeom prst="rect">
            <a:avLst/>
          </a:prstGeom>
          <a:noFill/>
          <a:ln w="9525">
            <a:noFill/>
            <a:miter lim="800000"/>
            <a:headEnd/>
            <a:tailEnd/>
          </a:ln>
          <a:extLst/>
        </p:spPr>
        <p:txBody>
          <a:bodyPr wrap="square">
            <a:spAutoFit/>
          </a:bodyPr>
          <a:lstStyle>
            <a:lvl1pPr>
              <a:defRPr sz="1400">
                <a:solidFill>
                  <a:schemeClr val="tx1"/>
                </a:solidFill>
                <a:latin typeface="微软雅黑" pitchFamily="34" charset="-122"/>
                <a:ea typeface="微软雅黑" pitchFamily="34" charset="-122"/>
              </a:defRPr>
            </a:lvl1pPr>
            <a:lvl2pPr marL="742950" indent="-285750">
              <a:defRPr sz="1400">
                <a:solidFill>
                  <a:schemeClr val="tx1"/>
                </a:solidFill>
                <a:latin typeface="微软雅黑" pitchFamily="34" charset="-122"/>
                <a:ea typeface="微软雅黑" pitchFamily="34" charset="-122"/>
              </a:defRPr>
            </a:lvl2pPr>
            <a:lvl3pPr marL="1143000" indent="-228600">
              <a:defRPr sz="1400">
                <a:solidFill>
                  <a:schemeClr val="tx1"/>
                </a:solidFill>
                <a:latin typeface="微软雅黑" pitchFamily="34" charset="-122"/>
                <a:ea typeface="微软雅黑" pitchFamily="34" charset="-122"/>
              </a:defRPr>
            </a:lvl3pPr>
            <a:lvl4pPr marL="1600200" indent="-228600">
              <a:defRPr sz="1400">
                <a:solidFill>
                  <a:schemeClr val="tx1"/>
                </a:solidFill>
                <a:latin typeface="微软雅黑" pitchFamily="34" charset="-122"/>
                <a:ea typeface="微软雅黑" pitchFamily="34" charset="-122"/>
              </a:defRPr>
            </a:lvl4pPr>
            <a:lvl5pPr marL="2057400" indent="-228600">
              <a:defRPr sz="1400">
                <a:solidFill>
                  <a:schemeClr val="tx1"/>
                </a:solidFill>
                <a:latin typeface="微软雅黑" pitchFamily="34" charset="-122"/>
                <a:ea typeface="微软雅黑" pitchFamily="34" charset="-122"/>
              </a:defRPr>
            </a:lvl5pPr>
            <a:lvl6pPr marL="2514600" indent="-228600" algn="ctr" eaLnBrk="0" fontAlgn="ctr" hangingPunct="0">
              <a:spcBef>
                <a:spcPct val="0"/>
              </a:spcBef>
              <a:spcAft>
                <a:spcPct val="0"/>
              </a:spcAft>
              <a:buClr>
                <a:srgbClr val="FF0000"/>
              </a:buClr>
              <a:buSzPct val="70000"/>
              <a:buFont typeface="Arial" charset="0"/>
              <a:defRPr sz="1400">
                <a:solidFill>
                  <a:schemeClr val="tx1"/>
                </a:solidFill>
                <a:latin typeface="微软雅黑" pitchFamily="34" charset="-122"/>
                <a:ea typeface="微软雅黑" pitchFamily="34" charset="-122"/>
              </a:defRPr>
            </a:lvl6pPr>
            <a:lvl7pPr marL="2971800" indent="-228600" algn="ctr" eaLnBrk="0" fontAlgn="ctr" hangingPunct="0">
              <a:spcBef>
                <a:spcPct val="0"/>
              </a:spcBef>
              <a:spcAft>
                <a:spcPct val="0"/>
              </a:spcAft>
              <a:buClr>
                <a:srgbClr val="FF0000"/>
              </a:buClr>
              <a:buSzPct val="70000"/>
              <a:buFont typeface="Arial" charset="0"/>
              <a:defRPr sz="1400">
                <a:solidFill>
                  <a:schemeClr val="tx1"/>
                </a:solidFill>
                <a:latin typeface="微软雅黑" pitchFamily="34" charset="-122"/>
                <a:ea typeface="微软雅黑" pitchFamily="34" charset="-122"/>
              </a:defRPr>
            </a:lvl7pPr>
            <a:lvl8pPr marL="3429000" indent="-228600" algn="ctr" eaLnBrk="0" fontAlgn="ctr" hangingPunct="0">
              <a:spcBef>
                <a:spcPct val="0"/>
              </a:spcBef>
              <a:spcAft>
                <a:spcPct val="0"/>
              </a:spcAft>
              <a:buClr>
                <a:srgbClr val="FF0000"/>
              </a:buClr>
              <a:buSzPct val="70000"/>
              <a:buFont typeface="Arial" charset="0"/>
              <a:defRPr sz="1400">
                <a:solidFill>
                  <a:schemeClr val="tx1"/>
                </a:solidFill>
                <a:latin typeface="微软雅黑" pitchFamily="34" charset="-122"/>
                <a:ea typeface="微软雅黑" pitchFamily="34" charset="-122"/>
              </a:defRPr>
            </a:lvl8pPr>
            <a:lvl9pPr marL="3886200" indent="-228600" algn="ctr" eaLnBrk="0" fontAlgn="ctr" hangingPunct="0">
              <a:spcBef>
                <a:spcPct val="0"/>
              </a:spcBef>
              <a:spcAft>
                <a:spcPct val="0"/>
              </a:spcAft>
              <a:buClr>
                <a:srgbClr val="FF0000"/>
              </a:buClr>
              <a:buSzPct val="70000"/>
              <a:buFont typeface="Arial" charset="0"/>
              <a:defRPr sz="1400">
                <a:solidFill>
                  <a:schemeClr val="tx1"/>
                </a:solidFill>
                <a:latin typeface="微软雅黑" pitchFamily="34" charset="-122"/>
                <a:ea typeface="微软雅黑" pitchFamily="34" charset="-122"/>
              </a:defRPr>
            </a:lvl9pPr>
          </a:lstStyle>
          <a:p>
            <a:pPr algn="r" eaLnBrk="1" fontAlgn="base" hangingPunct="1">
              <a:buClrTx/>
              <a:buSzTx/>
              <a:buFontTx/>
              <a:buNone/>
            </a:pPr>
            <a:r>
              <a:rPr lang="zh-CN" altLang="en-US" sz="1200" dirty="0">
                <a:solidFill>
                  <a:schemeClr val="tx1">
                    <a:lumMod val="75000"/>
                    <a:lumOff val="25000"/>
                  </a:schemeClr>
                </a:solidFill>
                <a:latin typeface="Verdana" pitchFamily="34" charset="0"/>
              </a:rPr>
              <a:t>动态</a:t>
            </a:r>
            <a:r>
              <a:rPr lang="en-US" altLang="zh-CN" sz="1200" dirty="0">
                <a:solidFill>
                  <a:schemeClr val="tx1">
                    <a:lumMod val="75000"/>
                    <a:lumOff val="25000"/>
                  </a:schemeClr>
                </a:solidFill>
                <a:latin typeface="Verdana" pitchFamily="34" charset="0"/>
              </a:rPr>
              <a:t>PPT/</a:t>
            </a:r>
            <a:r>
              <a:rPr lang="zh-CN" altLang="en-US" sz="1200" dirty="0">
                <a:solidFill>
                  <a:schemeClr val="tx1">
                    <a:lumMod val="75000"/>
                    <a:lumOff val="25000"/>
                  </a:schemeClr>
                </a:solidFill>
                <a:latin typeface="Verdana" pitchFamily="34" charset="0"/>
              </a:rPr>
              <a:t>商业计划书</a:t>
            </a:r>
            <a:r>
              <a:rPr lang="en-US" altLang="zh-CN" sz="1200" dirty="0">
                <a:solidFill>
                  <a:schemeClr val="tx1">
                    <a:lumMod val="75000"/>
                    <a:lumOff val="25000"/>
                  </a:schemeClr>
                </a:solidFill>
                <a:latin typeface="Verdana" pitchFamily="34" charset="0"/>
              </a:rPr>
              <a:t>/</a:t>
            </a:r>
            <a:r>
              <a:rPr lang="zh-CN" altLang="en-US" sz="1200" dirty="0">
                <a:solidFill>
                  <a:schemeClr val="tx1">
                    <a:lumMod val="75000"/>
                    <a:lumOff val="25000"/>
                  </a:schemeClr>
                </a:solidFill>
                <a:latin typeface="Verdana" pitchFamily="34" charset="0"/>
              </a:rPr>
              <a:t>总结计划</a:t>
            </a:r>
            <a:r>
              <a:rPr lang="en-US" altLang="zh-CN" sz="1200" dirty="0">
                <a:solidFill>
                  <a:schemeClr val="tx1">
                    <a:lumMod val="75000"/>
                    <a:lumOff val="25000"/>
                  </a:schemeClr>
                </a:solidFill>
                <a:latin typeface="Verdana" pitchFamily="34" charset="0"/>
              </a:rPr>
              <a:t>/</a:t>
            </a:r>
            <a:r>
              <a:rPr lang="zh-CN" altLang="en-US" sz="1200" dirty="0">
                <a:solidFill>
                  <a:schemeClr val="tx1">
                    <a:lumMod val="75000"/>
                    <a:lumOff val="25000"/>
                  </a:schemeClr>
                </a:solidFill>
                <a:latin typeface="Verdana" pitchFamily="34" charset="0"/>
              </a:rPr>
              <a:t>述职报告</a:t>
            </a:r>
            <a:r>
              <a:rPr lang="en-US" altLang="zh-CN" sz="1200" dirty="0">
                <a:solidFill>
                  <a:schemeClr val="tx1">
                    <a:lumMod val="75000"/>
                    <a:lumOff val="25000"/>
                  </a:schemeClr>
                </a:solidFill>
                <a:latin typeface="Verdana" pitchFamily="34" charset="0"/>
              </a:rPr>
              <a:t>/</a:t>
            </a:r>
            <a:r>
              <a:rPr lang="zh-CN" altLang="en-US" sz="1200" dirty="0">
                <a:solidFill>
                  <a:schemeClr val="tx1">
                    <a:lumMod val="75000"/>
                    <a:lumOff val="25000"/>
                  </a:schemeClr>
                </a:solidFill>
                <a:latin typeface="Verdana" pitchFamily="34" charset="0"/>
              </a:rPr>
              <a:t>企业策划</a:t>
            </a:r>
            <a:r>
              <a:rPr lang="en-US" altLang="zh-CN" sz="1200" dirty="0">
                <a:solidFill>
                  <a:schemeClr val="tx1">
                    <a:lumMod val="75000"/>
                    <a:lumOff val="25000"/>
                  </a:schemeClr>
                </a:solidFill>
                <a:latin typeface="Verdana" pitchFamily="34" charset="0"/>
              </a:rPr>
              <a:t>/</a:t>
            </a:r>
            <a:r>
              <a:rPr lang="zh-CN" altLang="en-US" sz="1200" dirty="0">
                <a:solidFill>
                  <a:schemeClr val="tx1">
                    <a:lumMod val="75000"/>
                    <a:lumOff val="25000"/>
                  </a:schemeClr>
                </a:solidFill>
                <a:latin typeface="Verdana" pitchFamily="34" charset="0"/>
              </a:rPr>
              <a:t>教育培训等</a:t>
            </a:r>
            <a:endParaRPr lang="en-US" altLang="zh-CN" sz="1200" dirty="0">
              <a:solidFill>
                <a:schemeClr val="tx1">
                  <a:lumMod val="75000"/>
                  <a:lumOff val="25000"/>
                </a:schemeClr>
              </a:solidFill>
              <a:latin typeface="Verdana" pitchFamily="34" charset="0"/>
            </a:endParaRPr>
          </a:p>
        </p:txBody>
      </p:sp>
      <p:sp>
        <p:nvSpPr>
          <p:cNvPr id="10" name="TextBox 5">
            <a:extLst>
              <a:ext uri="{FF2B5EF4-FFF2-40B4-BE49-F238E27FC236}">
                <a16:creationId xmlns:a16="http://schemas.microsoft.com/office/drawing/2014/main" id="{7B6AE97D-3BD5-427F-9CEB-62222CC49D15}"/>
              </a:ext>
            </a:extLst>
          </p:cNvPr>
          <p:cNvSpPr txBox="1"/>
          <p:nvPr/>
        </p:nvSpPr>
        <p:spPr>
          <a:xfrm>
            <a:off x="5194058" y="1162059"/>
            <a:ext cx="2360226" cy="1315725"/>
          </a:xfrm>
          <a:prstGeom prst="rect">
            <a:avLst/>
          </a:prstGeom>
          <a:noFill/>
        </p:spPr>
        <p:txBody>
          <a:bodyPr wrap="square" lIns="68559" tIns="34280" rIns="68559" bIns="34280">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912813" fontAlgn="base">
              <a:spcBef>
                <a:spcPct val="0"/>
              </a:spcBef>
              <a:spcAft>
                <a:spcPct val="0"/>
              </a:spcAft>
              <a:defRPr>
                <a:solidFill>
                  <a:schemeClr val="tx1"/>
                </a:solidFill>
                <a:latin typeface="Calibri" pitchFamily="34" charset="0"/>
              </a:defRPr>
            </a:lvl6pPr>
            <a:lvl7pPr marL="2971800" indent="-228600" defTabSz="912813" fontAlgn="base">
              <a:spcBef>
                <a:spcPct val="0"/>
              </a:spcBef>
              <a:spcAft>
                <a:spcPct val="0"/>
              </a:spcAft>
              <a:defRPr>
                <a:solidFill>
                  <a:schemeClr val="tx1"/>
                </a:solidFill>
                <a:latin typeface="Calibri" pitchFamily="34" charset="0"/>
              </a:defRPr>
            </a:lvl7pPr>
            <a:lvl8pPr marL="3429000" indent="-228600" defTabSz="912813" fontAlgn="base">
              <a:spcBef>
                <a:spcPct val="0"/>
              </a:spcBef>
              <a:spcAft>
                <a:spcPct val="0"/>
              </a:spcAft>
              <a:defRPr>
                <a:solidFill>
                  <a:schemeClr val="tx1"/>
                </a:solidFill>
                <a:latin typeface="Calibri" pitchFamily="34" charset="0"/>
              </a:defRPr>
            </a:lvl8pPr>
            <a:lvl9pPr marL="3886200" indent="-228600" defTabSz="912813" fontAlgn="base">
              <a:spcBef>
                <a:spcPct val="0"/>
              </a:spcBef>
              <a:spcAft>
                <a:spcPct val="0"/>
              </a:spcAft>
              <a:defRPr>
                <a:solidFill>
                  <a:schemeClr val="tx1"/>
                </a:solidFill>
                <a:latin typeface="Calibri" pitchFamily="34" charset="0"/>
              </a:defRPr>
            </a:lvl9pPr>
          </a:lstStyle>
          <a:p>
            <a:pPr algn="r" eaLnBrk="1" hangingPunct="1">
              <a:lnSpc>
                <a:spcPct val="150000"/>
              </a:lnSpc>
            </a:pPr>
            <a:r>
              <a:rPr lang="en-US" altLang="zh-CN" sz="5400" dirty="0">
                <a:solidFill>
                  <a:schemeClr val="tx1">
                    <a:lumMod val="75000"/>
                    <a:lumOff val="25000"/>
                  </a:schemeClr>
                </a:solidFill>
                <a:latin typeface="Broadway" panose="04040905080B02020502" pitchFamily="82" charset="0"/>
                <a:ea typeface="微软雅黑" panose="020B0503020204020204" pitchFamily="34" charset="-122"/>
                <a:cs typeface="Clear Sans Light" pitchFamily="34" charset="0"/>
              </a:rPr>
              <a:t>2019</a:t>
            </a:r>
            <a:endParaRPr lang="id-ID" altLang="zh-CN" sz="5400" dirty="0">
              <a:solidFill>
                <a:schemeClr val="tx1">
                  <a:lumMod val="75000"/>
                  <a:lumOff val="25000"/>
                </a:schemeClr>
              </a:solidFill>
              <a:latin typeface="Broadway" panose="04040905080B02020502" pitchFamily="82" charset="0"/>
              <a:ea typeface="微软雅黑" panose="020B0503020204020204" pitchFamily="34" charset="-122"/>
              <a:cs typeface="Clear Sans Light" pitchFamily="34" charset="0"/>
            </a:endParaRPr>
          </a:p>
        </p:txBody>
      </p:sp>
      <p:pic>
        <p:nvPicPr>
          <p:cNvPr id="12" name="图片 11">
            <a:extLst>
              <a:ext uri="{FF2B5EF4-FFF2-40B4-BE49-F238E27FC236}">
                <a16:creationId xmlns:a16="http://schemas.microsoft.com/office/drawing/2014/main" id="{BABE0BCA-09A9-41CD-B6FB-4136725D4E3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05888" y="103686"/>
            <a:ext cx="5041402" cy="5041402"/>
          </a:xfrm>
          <a:prstGeom prst="rect">
            <a:avLst/>
          </a:prstGeom>
        </p:spPr>
      </p:pic>
    </p:spTree>
    <p:extLst>
      <p:ext uri="{BB962C8B-B14F-4D97-AF65-F5344CB8AC3E}">
        <p14:creationId xmlns:p14="http://schemas.microsoft.com/office/powerpoint/2010/main" val="478411579"/>
      </p:ext>
    </p:extLst>
  </p:cSld>
  <p:clrMapOvr>
    <a:masterClrMapping/>
  </p:clrMapOvr>
  <mc:AlternateContent xmlns:mc="http://schemas.openxmlformats.org/markup-compatibility/2006" xmlns:p14="http://schemas.microsoft.com/office/powerpoint/2010/main">
    <mc:Choice Requires="p14">
      <p:transition spd="slow" p14:dur="2000" advClick="0" advTm="0">
        <p14:prism isContent="1"/>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2" presetClass="entr" presetSubtype="0" fill="hold" grpId="0" nodeType="afterEffect">
                                  <p:stCondLst>
                                    <p:cond delay="0"/>
                                  </p:stCondLst>
                                  <p:childTnLst>
                                    <p:set>
                                      <p:cBhvr>
                                        <p:cTn id="12" dur="1" fill="hold">
                                          <p:stCondLst>
                                            <p:cond delay="0"/>
                                          </p:stCondLst>
                                        </p:cTn>
                                        <p:tgtEl>
                                          <p:spTgt spid="10">
                                            <p:txEl>
                                              <p:pRg st="0" end="0"/>
                                            </p:txEl>
                                          </p:spTgt>
                                        </p:tgtEl>
                                        <p:attrNameLst>
                                          <p:attrName>style.visibility</p:attrName>
                                        </p:attrNameLst>
                                      </p:cBhvr>
                                      <p:to>
                                        <p:strVal val="visible"/>
                                      </p:to>
                                    </p:set>
                                    <p:animScale>
                                      <p:cBhvr>
                                        <p:cTn id="13" dur="1000" decel="50000" fill="hold">
                                          <p:stCondLst>
                                            <p:cond delay="0"/>
                                          </p:stCondLst>
                                        </p:cTn>
                                        <p:tgtEl>
                                          <p:spTgt spid="10">
                                            <p:txEl>
                                              <p:pRg st="0" end="0"/>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1000" decel="50000" fill="hold">
                                          <p:stCondLst>
                                            <p:cond delay="0"/>
                                          </p:stCondLst>
                                        </p:cTn>
                                        <p:tgtEl>
                                          <p:spTgt spid="10">
                                            <p:txEl>
                                              <p:pRg st="0" end="0"/>
                                            </p:txEl>
                                          </p:spTgt>
                                        </p:tgtEl>
                                        <p:attrNameLst>
                                          <p:attrName>ppt_x</p:attrName>
                                          <p:attrName>ppt_y</p:attrName>
                                        </p:attrNameLst>
                                      </p:cBhvr>
                                    </p:animMotion>
                                    <p:animEffect transition="in" filter="fade">
                                      <p:cBhvr>
                                        <p:cTn id="15" dur="1000"/>
                                        <p:tgtEl>
                                          <p:spTgt spid="10">
                                            <p:txEl>
                                              <p:pRg st="0" end="0"/>
                                            </p:txEl>
                                          </p:spTgt>
                                        </p:tgtEl>
                                      </p:cBhvr>
                                    </p:animEffect>
                                  </p:childTnLst>
                                </p:cTn>
                              </p:par>
                            </p:childTnLst>
                          </p:cTn>
                        </p:par>
                        <p:par>
                          <p:cTn id="16" fill="hold">
                            <p:stCondLst>
                              <p:cond delay="2000"/>
                            </p:stCondLst>
                            <p:childTnLst>
                              <p:par>
                                <p:cTn id="17" presetID="52" presetClass="entr" presetSubtype="0" fill="hold" grpId="0" nodeType="afterEffect">
                                  <p:stCondLst>
                                    <p:cond delay="0"/>
                                  </p:stCondLst>
                                  <p:childTnLst>
                                    <p:set>
                                      <p:cBhvr>
                                        <p:cTn id="18" dur="1" fill="hold">
                                          <p:stCondLst>
                                            <p:cond delay="0"/>
                                          </p:stCondLst>
                                        </p:cTn>
                                        <p:tgtEl>
                                          <p:spTgt spid="8">
                                            <p:txEl>
                                              <p:pRg st="0" end="0"/>
                                            </p:txEl>
                                          </p:spTgt>
                                        </p:tgtEl>
                                        <p:attrNameLst>
                                          <p:attrName>style.visibility</p:attrName>
                                        </p:attrNameLst>
                                      </p:cBhvr>
                                      <p:to>
                                        <p:strVal val="visible"/>
                                      </p:to>
                                    </p:set>
                                    <p:animScale>
                                      <p:cBhvr>
                                        <p:cTn id="19" dur="1000" decel="50000" fill="hold">
                                          <p:stCondLst>
                                            <p:cond delay="0"/>
                                          </p:stCondLst>
                                        </p:cTn>
                                        <p:tgtEl>
                                          <p:spTgt spid="8">
                                            <p:txEl>
                                              <p:pRg st="0" end="0"/>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0" dur="1000" decel="50000" fill="hold">
                                          <p:stCondLst>
                                            <p:cond delay="0"/>
                                          </p:stCondLst>
                                        </p:cTn>
                                        <p:tgtEl>
                                          <p:spTgt spid="8">
                                            <p:txEl>
                                              <p:pRg st="0" end="0"/>
                                            </p:txEl>
                                          </p:spTgt>
                                        </p:tgtEl>
                                        <p:attrNameLst>
                                          <p:attrName>ppt_x</p:attrName>
                                          <p:attrName>ppt_y</p:attrName>
                                        </p:attrNameLst>
                                      </p:cBhvr>
                                    </p:animMotion>
                                    <p:animEffect transition="in" filter="fade">
                                      <p:cBhvr>
                                        <p:cTn id="21" dur="1000"/>
                                        <p:tgtEl>
                                          <p:spTgt spid="8">
                                            <p:txEl>
                                              <p:pRg st="0" end="0"/>
                                            </p:txEl>
                                          </p:spTgt>
                                        </p:tgtEl>
                                      </p:cBhvr>
                                    </p:animEffect>
                                  </p:childTnLst>
                                </p:cTn>
                              </p:par>
                            </p:childTnLst>
                          </p:cTn>
                        </p:par>
                        <p:par>
                          <p:cTn id="22" fill="hold">
                            <p:stCondLst>
                              <p:cond delay="3000"/>
                            </p:stCondLst>
                            <p:childTnLst>
                              <p:par>
                                <p:cTn id="23" presetID="53" presetClass="entr" presetSubtype="16" fill="hold" grpId="0" nodeType="after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p:cTn id="25" dur="750" fill="hold"/>
                                        <p:tgtEl>
                                          <p:spTgt spid="9"/>
                                        </p:tgtEl>
                                        <p:attrNameLst>
                                          <p:attrName>ppt_w</p:attrName>
                                        </p:attrNameLst>
                                      </p:cBhvr>
                                      <p:tavLst>
                                        <p:tav tm="0">
                                          <p:val>
                                            <p:fltVal val="0"/>
                                          </p:val>
                                        </p:tav>
                                        <p:tav tm="100000">
                                          <p:val>
                                            <p:strVal val="#ppt_w"/>
                                          </p:val>
                                        </p:tav>
                                      </p:tavLst>
                                    </p:anim>
                                    <p:anim calcmode="lin" valueType="num">
                                      <p:cBhvr>
                                        <p:cTn id="26" dur="750" fill="hold"/>
                                        <p:tgtEl>
                                          <p:spTgt spid="9"/>
                                        </p:tgtEl>
                                        <p:attrNameLst>
                                          <p:attrName>ppt_h</p:attrName>
                                        </p:attrNameLst>
                                      </p:cBhvr>
                                      <p:tavLst>
                                        <p:tav tm="0">
                                          <p:val>
                                            <p:fltVal val="0"/>
                                          </p:val>
                                        </p:tav>
                                        <p:tav tm="100000">
                                          <p:val>
                                            <p:strVal val="#ppt_h"/>
                                          </p:val>
                                        </p:tav>
                                      </p:tavLst>
                                    </p:anim>
                                    <p:animEffect transition="in" filter="fade">
                                      <p:cBhvr>
                                        <p:cTn id="27" dur="750"/>
                                        <p:tgtEl>
                                          <p:spTgt spid="9"/>
                                        </p:tgtEl>
                                      </p:cBhvr>
                                    </p:animEffect>
                                  </p:childTnLst>
                                </p:cTn>
                              </p:par>
                            </p:childTnLst>
                          </p:cTn>
                        </p:par>
                        <p:par>
                          <p:cTn id="28" fill="hold">
                            <p:stCondLst>
                              <p:cond delay="3750"/>
                            </p:stCondLst>
                            <p:childTnLst>
                              <p:par>
                                <p:cTn id="29" presetID="22" presetClass="entr" presetSubtype="8" fill="hold" grpId="0" nodeType="after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wipe(left)">
                                      <p:cBhvr>
                                        <p:cTn id="31"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build="p"/>
      <p:bldP spid="9" grpId="0"/>
      <p:bldP spid="10"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5"/>
          <p:cNvSpPr txBox="1">
            <a:spLocks noChangeArrowheads="1"/>
          </p:cNvSpPr>
          <p:nvPr/>
        </p:nvSpPr>
        <p:spPr bwMode="auto">
          <a:xfrm>
            <a:off x="5137050" y="2014063"/>
            <a:ext cx="172354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a:r>
              <a:rPr lang="zh-CN" altLang="en-US" sz="2000" dirty="0">
                <a:solidFill>
                  <a:schemeClr val="accent2"/>
                </a:solidFill>
                <a:latin typeface="Arial" panose="020B0604020202020204" pitchFamily="34" charset="0"/>
                <a:ea typeface="微软雅黑" panose="020B0503020204020204" pitchFamily="34" charset="-122"/>
                <a:sym typeface="Arial" panose="020B0604020202020204" pitchFamily="34" charset="0"/>
              </a:rPr>
              <a:t>年度工作概述</a:t>
            </a:r>
            <a:endParaRPr lang="en-US" altLang="zh-CN" sz="2000" dirty="0">
              <a:solidFill>
                <a:schemeClr val="accent2"/>
              </a:solidFill>
              <a:latin typeface="Arial" panose="020B0604020202020204" pitchFamily="34" charset="0"/>
              <a:ea typeface="微软雅黑" panose="020B0503020204020204" pitchFamily="34" charset="-122"/>
              <a:sym typeface="Arial" panose="020B0604020202020204" pitchFamily="34" charset="0"/>
            </a:endParaRPr>
          </a:p>
        </p:txBody>
      </p:sp>
      <p:sp>
        <p:nvSpPr>
          <p:cNvPr id="5" name="矩形 4"/>
          <p:cNvSpPr/>
          <p:nvPr/>
        </p:nvSpPr>
        <p:spPr>
          <a:xfrm>
            <a:off x="5442472" y="2396024"/>
            <a:ext cx="1635384" cy="246221"/>
          </a:xfrm>
          <a:prstGeom prst="rect">
            <a:avLst/>
          </a:prstGeom>
        </p:spPr>
        <p:txBody>
          <a:bodyPr wrap="none">
            <a:spAutoFit/>
          </a:bodyPr>
          <a:lstStyle/>
          <a:p>
            <a:pPr algn="dist"/>
            <a:r>
              <a:rPr lang="en-US" altLang="zh-CN" sz="1000" dirty="0">
                <a:solidFill>
                  <a:schemeClr val="tx1">
                    <a:lumMod val="65000"/>
                    <a:lumOff val="35000"/>
                  </a:schemeClr>
                </a:solidFill>
                <a:latin typeface="Arial" pitchFamily="34" charset="0"/>
                <a:cs typeface="Arial" pitchFamily="34" charset="0"/>
              </a:rPr>
              <a:t>ADD YOUR TITLE HERE</a:t>
            </a:r>
            <a:endParaRPr lang="zh-CN" altLang="en-US" sz="1000" dirty="0">
              <a:solidFill>
                <a:schemeClr val="tx1">
                  <a:lumMod val="65000"/>
                  <a:lumOff val="35000"/>
                </a:schemeClr>
              </a:solidFill>
              <a:latin typeface="Arial" pitchFamily="34" charset="0"/>
              <a:cs typeface="Arial" pitchFamily="34" charset="0"/>
            </a:endParaRPr>
          </a:p>
        </p:txBody>
      </p:sp>
      <p:cxnSp>
        <p:nvCxnSpPr>
          <p:cNvPr id="6" name="直接连接符 5"/>
          <p:cNvCxnSpPr/>
          <p:nvPr/>
        </p:nvCxnSpPr>
        <p:spPr>
          <a:xfrm>
            <a:off x="5175147" y="2642168"/>
            <a:ext cx="341801" cy="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sp>
        <p:nvSpPr>
          <p:cNvPr id="8" name="矩形 7"/>
          <p:cNvSpPr/>
          <p:nvPr/>
        </p:nvSpPr>
        <p:spPr>
          <a:xfrm>
            <a:off x="5148949" y="2838360"/>
            <a:ext cx="1111215" cy="188572"/>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199">
                <a:latin typeface="+mj-lt"/>
              </a:rPr>
              <a:t>PART ONE</a:t>
            </a:r>
            <a:endParaRPr lang="zh-CN" altLang="en-US" sz="1199">
              <a:latin typeface="+mj-lt"/>
            </a:endParaRPr>
          </a:p>
        </p:txBody>
      </p:sp>
      <p:sp>
        <p:nvSpPr>
          <p:cNvPr id="15" name="Text Box 7"/>
          <p:cNvSpPr txBox="1">
            <a:spLocks noChangeArrowheads="1"/>
          </p:cNvSpPr>
          <p:nvPr/>
        </p:nvSpPr>
        <p:spPr bwMode="auto">
          <a:xfrm>
            <a:off x="4057741" y="2001553"/>
            <a:ext cx="813656" cy="784688"/>
          </a:xfrm>
          <a:prstGeom prst="rect">
            <a:avLst/>
          </a:prstGeom>
          <a:noFill/>
          <a:ln w="9525">
            <a:noFill/>
            <a:miter lim="800000"/>
            <a:headEnd/>
            <a:tailEnd/>
          </a:ln>
        </p:spPr>
        <p:txBody>
          <a:bodyPr wrap="none" lIns="45706" tIns="22853" rIns="45706" bIns="22853">
            <a:spAutoFit/>
          </a:bodyPr>
          <a:lstStyle/>
          <a:p>
            <a:pPr algn="ctr" defTabSz="815943"/>
            <a:r>
              <a:rPr lang="en-US" altLang="zh-CN" sz="4799" kern="0" dirty="0">
                <a:solidFill>
                  <a:schemeClr val="accent2"/>
                </a:solidFill>
                <a:latin typeface="微软雅黑" panose="020B0503020204020204" pitchFamily="34" charset="-122"/>
                <a:ea typeface="微软雅黑" panose="020B0503020204020204" pitchFamily="34" charset="-122"/>
                <a:cs typeface="IrisUPC" pitchFamily="34" charset="-34"/>
              </a:rPr>
              <a:t>01</a:t>
            </a:r>
            <a:endParaRPr lang="en-CA" sz="4799" spc="-113" dirty="0">
              <a:solidFill>
                <a:schemeClr val="accent2"/>
              </a:solidFill>
              <a:latin typeface="微软雅黑" panose="020B0503020204020204" pitchFamily="34" charset="-122"/>
              <a:ea typeface="微软雅黑" panose="020B0503020204020204" pitchFamily="34" charset="-122"/>
              <a:cs typeface="IrisUPC" pitchFamily="34" charset="-34"/>
            </a:endParaRPr>
          </a:p>
        </p:txBody>
      </p:sp>
      <p:pic>
        <p:nvPicPr>
          <p:cNvPr id="9" name="图片 8">
            <a:extLst>
              <a:ext uri="{FF2B5EF4-FFF2-40B4-BE49-F238E27FC236}">
                <a16:creationId xmlns:a16="http://schemas.microsoft.com/office/drawing/2014/main" id="{BDDFD739-C42D-442E-ABFC-E317A1E8B99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13676" y="1686560"/>
            <a:ext cx="3458528" cy="3458528"/>
          </a:xfrm>
          <a:prstGeom prst="rect">
            <a:avLst/>
          </a:prstGeom>
        </p:spPr>
      </p:pic>
    </p:spTree>
    <p:extLst>
      <p:ext uri="{BB962C8B-B14F-4D97-AF65-F5344CB8AC3E}">
        <p14:creationId xmlns:p14="http://schemas.microsoft.com/office/powerpoint/2010/main" val="4071409752"/>
      </p:ext>
    </p:extLst>
  </p:cSld>
  <p:clrMapOvr>
    <a:masterClrMapping/>
  </p:clrMapOvr>
  <mc:AlternateContent xmlns:mc="http://schemas.openxmlformats.org/markup-compatibility/2006" xmlns:p14="http://schemas.microsoft.com/office/powerpoint/2010/main">
    <mc:Choice Requires="p14">
      <p:transition spd="slow" p14:dur="2000" advClick="0" advTm="0">
        <p14:prism isContent="1"/>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6" presetClass="entr" presetSubtype="42" fill="hold" grpId="0" nodeType="after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barn(outHorizontal)">
                                      <p:cBhvr>
                                        <p:cTn id="13" dur="700"/>
                                        <p:tgtEl>
                                          <p:spTgt spid="15"/>
                                        </p:tgtEl>
                                      </p:cBhvr>
                                    </p:animEffect>
                                  </p:childTnLst>
                                </p:cTn>
                              </p:par>
                            </p:childTnLst>
                          </p:cTn>
                        </p:par>
                        <p:par>
                          <p:cTn id="14" fill="hold">
                            <p:stCondLst>
                              <p:cond delay="1700"/>
                            </p:stCondLst>
                            <p:childTnLst>
                              <p:par>
                                <p:cTn id="15" presetID="12" presetClass="entr" presetSubtype="8"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slide(fromLeft)">
                                      <p:cBhvr>
                                        <p:cTn id="17" dur="500"/>
                                        <p:tgtEl>
                                          <p:spTgt spid="4"/>
                                        </p:tgtEl>
                                      </p:cBhvr>
                                    </p:animEffect>
                                  </p:childTnLst>
                                </p:cTn>
                              </p:par>
                              <p:par>
                                <p:cTn id="18" presetID="12" presetClass="entr" presetSubtype="2" fill="hold" grpId="0" nodeType="with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slide(fromRight)">
                                      <p:cBhvr>
                                        <p:cTn id="20" dur="500"/>
                                        <p:tgtEl>
                                          <p:spTgt spid="5"/>
                                        </p:tgtEl>
                                      </p:cBhvr>
                                    </p:animEffect>
                                  </p:childTnLst>
                                </p:cTn>
                              </p:par>
                            </p:childTnLst>
                          </p:cTn>
                        </p:par>
                        <p:par>
                          <p:cTn id="21" fill="hold">
                            <p:stCondLst>
                              <p:cond delay="2200"/>
                            </p:stCondLst>
                            <p:childTnLst>
                              <p:par>
                                <p:cTn id="22" presetID="17" presetClass="entr" presetSubtype="10" fill="hold" nodeType="after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p:cTn id="24" dur="500" fill="hold"/>
                                        <p:tgtEl>
                                          <p:spTgt spid="6"/>
                                        </p:tgtEl>
                                        <p:attrNameLst>
                                          <p:attrName>ppt_w</p:attrName>
                                        </p:attrNameLst>
                                      </p:cBhvr>
                                      <p:tavLst>
                                        <p:tav tm="0">
                                          <p:val>
                                            <p:fltVal val="0"/>
                                          </p:val>
                                        </p:tav>
                                        <p:tav tm="100000">
                                          <p:val>
                                            <p:strVal val="#ppt_w"/>
                                          </p:val>
                                        </p:tav>
                                      </p:tavLst>
                                    </p:anim>
                                    <p:anim calcmode="lin" valueType="num">
                                      <p:cBhvr>
                                        <p:cTn id="25" dur="500" fill="hold"/>
                                        <p:tgtEl>
                                          <p:spTgt spid="6"/>
                                        </p:tgtEl>
                                        <p:attrNameLst>
                                          <p:attrName>ppt_h</p:attrName>
                                        </p:attrNameLst>
                                      </p:cBhvr>
                                      <p:tavLst>
                                        <p:tav tm="0">
                                          <p:val>
                                            <p:strVal val="#ppt_h"/>
                                          </p:val>
                                        </p:tav>
                                        <p:tav tm="100000">
                                          <p:val>
                                            <p:strVal val="#ppt_h"/>
                                          </p:val>
                                        </p:tav>
                                      </p:tavLst>
                                    </p:anim>
                                  </p:childTnLst>
                                </p:cTn>
                              </p:par>
                            </p:childTnLst>
                          </p:cTn>
                        </p:par>
                        <p:par>
                          <p:cTn id="26" fill="hold">
                            <p:stCondLst>
                              <p:cond delay="2700"/>
                            </p:stCondLst>
                            <p:childTnLst>
                              <p:par>
                                <p:cTn id="27" presetID="12" presetClass="entr" presetSubtype="4" fill="hold" grpId="0" nodeType="after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slide(fromBottom)">
                                      <p:cBhvr>
                                        <p:cTn id="2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8" grpId="0" animBg="1"/>
      <p:bldP spid="1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Freeform 5"/>
          <p:cNvSpPr>
            <a:spLocks/>
          </p:cNvSpPr>
          <p:nvPr/>
        </p:nvSpPr>
        <p:spPr bwMode="auto">
          <a:xfrm>
            <a:off x="1718142" y="3541311"/>
            <a:ext cx="170716" cy="147482"/>
          </a:xfrm>
          <a:custGeom>
            <a:avLst/>
            <a:gdLst>
              <a:gd name="T0" fmla="*/ 25 w 65"/>
              <a:gd name="T1" fmla="*/ 0 h 56"/>
              <a:gd name="T2" fmla="*/ 41 w 65"/>
              <a:gd name="T3" fmla="*/ 0 h 56"/>
              <a:gd name="T4" fmla="*/ 59 w 65"/>
              <a:gd name="T5" fmla="*/ 0 h 56"/>
              <a:gd name="T6" fmla="*/ 63 w 65"/>
              <a:gd name="T7" fmla="*/ 6 h 56"/>
              <a:gd name="T8" fmla="*/ 54 w 65"/>
              <a:gd name="T9" fmla="*/ 22 h 56"/>
              <a:gd name="T10" fmla="*/ 46 w 65"/>
              <a:gd name="T11" fmla="*/ 36 h 56"/>
              <a:gd name="T12" fmla="*/ 37 w 65"/>
              <a:gd name="T13" fmla="*/ 52 h 56"/>
              <a:gd name="T14" fmla="*/ 29 w 65"/>
              <a:gd name="T15" fmla="*/ 52 h 56"/>
              <a:gd name="T16" fmla="*/ 20 w 65"/>
              <a:gd name="T17" fmla="*/ 36 h 56"/>
              <a:gd name="T18" fmla="*/ 12 w 65"/>
              <a:gd name="T19" fmla="*/ 22 h 56"/>
              <a:gd name="T20" fmla="*/ 2 w 65"/>
              <a:gd name="T21" fmla="*/ 6 h 56"/>
              <a:gd name="T22" fmla="*/ 6 w 65"/>
              <a:gd name="T23" fmla="*/ 0 h 56"/>
              <a:gd name="T24" fmla="*/ 25 w 65"/>
              <a:gd name="T25"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5" h="56">
                <a:moveTo>
                  <a:pt x="25" y="0"/>
                </a:moveTo>
                <a:cubicBezTo>
                  <a:pt x="29" y="0"/>
                  <a:pt x="36" y="0"/>
                  <a:pt x="41" y="0"/>
                </a:cubicBezTo>
                <a:cubicBezTo>
                  <a:pt x="59" y="0"/>
                  <a:pt x="59" y="0"/>
                  <a:pt x="59" y="0"/>
                </a:cubicBezTo>
                <a:cubicBezTo>
                  <a:pt x="64" y="0"/>
                  <a:pt x="65" y="3"/>
                  <a:pt x="63" y="6"/>
                </a:cubicBezTo>
                <a:cubicBezTo>
                  <a:pt x="54" y="22"/>
                  <a:pt x="54" y="22"/>
                  <a:pt x="54" y="22"/>
                </a:cubicBezTo>
                <a:cubicBezTo>
                  <a:pt x="52" y="26"/>
                  <a:pt x="48" y="32"/>
                  <a:pt x="46" y="36"/>
                </a:cubicBezTo>
                <a:cubicBezTo>
                  <a:pt x="37" y="52"/>
                  <a:pt x="37" y="52"/>
                  <a:pt x="37" y="52"/>
                </a:cubicBezTo>
                <a:cubicBezTo>
                  <a:pt x="35" y="56"/>
                  <a:pt x="31" y="56"/>
                  <a:pt x="29" y="52"/>
                </a:cubicBezTo>
                <a:cubicBezTo>
                  <a:pt x="20" y="36"/>
                  <a:pt x="20" y="36"/>
                  <a:pt x="20" y="36"/>
                </a:cubicBezTo>
                <a:cubicBezTo>
                  <a:pt x="17" y="32"/>
                  <a:pt x="14" y="26"/>
                  <a:pt x="12" y="22"/>
                </a:cubicBezTo>
                <a:cubicBezTo>
                  <a:pt x="2" y="6"/>
                  <a:pt x="2" y="6"/>
                  <a:pt x="2" y="6"/>
                </a:cubicBezTo>
                <a:cubicBezTo>
                  <a:pt x="0" y="3"/>
                  <a:pt x="2" y="0"/>
                  <a:pt x="6" y="0"/>
                </a:cubicBezTo>
                <a:lnTo>
                  <a:pt x="25" y="0"/>
                </a:lnTo>
                <a:close/>
              </a:path>
            </a:pathLst>
          </a:custGeom>
          <a:solidFill>
            <a:schemeClr val="accent2"/>
          </a:solidFill>
          <a:ln>
            <a:noFill/>
          </a:ln>
          <a:effectLst/>
        </p:spPr>
        <p:txBody>
          <a:bodyPr vert="horz" wrap="square" lIns="68580" tIns="34290" rIns="68580" bIns="34290" numCol="1" anchor="t" anchorCtr="0" compatLnSpc="1">
            <a:prstTxWarp prst="textNoShape">
              <a:avLst/>
            </a:prstTxWarp>
          </a:bodyPr>
          <a:lstStyle/>
          <a:p>
            <a:endParaRPr lang="zh-CN" altLang="en-US"/>
          </a:p>
        </p:txBody>
      </p:sp>
      <p:sp>
        <p:nvSpPr>
          <p:cNvPr id="31" name="Freeform 6"/>
          <p:cNvSpPr>
            <a:spLocks/>
          </p:cNvSpPr>
          <p:nvPr/>
        </p:nvSpPr>
        <p:spPr bwMode="auto">
          <a:xfrm>
            <a:off x="3427543" y="3541311"/>
            <a:ext cx="170716" cy="147482"/>
          </a:xfrm>
          <a:custGeom>
            <a:avLst/>
            <a:gdLst>
              <a:gd name="T0" fmla="*/ 24 w 65"/>
              <a:gd name="T1" fmla="*/ 0 h 56"/>
              <a:gd name="T2" fmla="*/ 40 w 65"/>
              <a:gd name="T3" fmla="*/ 0 h 56"/>
              <a:gd name="T4" fmla="*/ 59 w 65"/>
              <a:gd name="T5" fmla="*/ 0 h 56"/>
              <a:gd name="T6" fmla="*/ 63 w 65"/>
              <a:gd name="T7" fmla="*/ 6 h 56"/>
              <a:gd name="T8" fmla="*/ 53 w 65"/>
              <a:gd name="T9" fmla="*/ 22 h 56"/>
              <a:gd name="T10" fmla="*/ 45 w 65"/>
              <a:gd name="T11" fmla="*/ 36 h 56"/>
              <a:gd name="T12" fmla="*/ 36 w 65"/>
              <a:gd name="T13" fmla="*/ 52 h 56"/>
              <a:gd name="T14" fmla="*/ 28 w 65"/>
              <a:gd name="T15" fmla="*/ 52 h 56"/>
              <a:gd name="T16" fmla="*/ 19 w 65"/>
              <a:gd name="T17" fmla="*/ 36 h 56"/>
              <a:gd name="T18" fmla="*/ 11 w 65"/>
              <a:gd name="T19" fmla="*/ 22 h 56"/>
              <a:gd name="T20" fmla="*/ 2 w 65"/>
              <a:gd name="T21" fmla="*/ 6 h 56"/>
              <a:gd name="T22" fmla="*/ 6 w 65"/>
              <a:gd name="T23" fmla="*/ 0 h 56"/>
              <a:gd name="T24" fmla="*/ 24 w 65"/>
              <a:gd name="T25"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5" h="56">
                <a:moveTo>
                  <a:pt x="24" y="0"/>
                </a:moveTo>
                <a:cubicBezTo>
                  <a:pt x="29" y="0"/>
                  <a:pt x="36" y="0"/>
                  <a:pt x="40" y="0"/>
                </a:cubicBezTo>
                <a:cubicBezTo>
                  <a:pt x="59" y="0"/>
                  <a:pt x="59" y="0"/>
                  <a:pt x="59" y="0"/>
                </a:cubicBezTo>
                <a:cubicBezTo>
                  <a:pt x="63" y="0"/>
                  <a:pt x="65" y="3"/>
                  <a:pt x="63" y="6"/>
                </a:cubicBezTo>
                <a:cubicBezTo>
                  <a:pt x="53" y="22"/>
                  <a:pt x="53" y="22"/>
                  <a:pt x="53" y="22"/>
                </a:cubicBezTo>
                <a:cubicBezTo>
                  <a:pt x="51" y="26"/>
                  <a:pt x="48" y="32"/>
                  <a:pt x="45" y="36"/>
                </a:cubicBezTo>
                <a:cubicBezTo>
                  <a:pt x="36" y="52"/>
                  <a:pt x="36" y="52"/>
                  <a:pt x="36" y="52"/>
                </a:cubicBezTo>
                <a:cubicBezTo>
                  <a:pt x="34" y="56"/>
                  <a:pt x="30" y="56"/>
                  <a:pt x="28" y="52"/>
                </a:cubicBezTo>
                <a:cubicBezTo>
                  <a:pt x="19" y="36"/>
                  <a:pt x="19" y="36"/>
                  <a:pt x="19" y="36"/>
                </a:cubicBezTo>
                <a:cubicBezTo>
                  <a:pt x="17" y="32"/>
                  <a:pt x="13" y="26"/>
                  <a:pt x="11" y="22"/>
                </a:cubicBezTo>
                <a:cubicBezTo>
                  <a:pt x="2" y="6"/>
                  <a:pt x="2" y="6"/>
                  <a:pt x="2" y="6"/>
                </a:cubicBezTo>
                <a:cubicBezTo>
                  <a:pt x="0" y="3"/>
                  <a:pt x="1" y="0"/>
                  <a:pt x="6" y="0"/>
                </a:cubicBezTo>
                <a:lnTo>
                  <a:pt x="24" y="0"/>
                </a:lnTo>
                <a:close/>
              </a:path>
            </a:pathLst>
          </a:custGeom>
          <a:solidFill>
            <a:schemeClr val="accent1"/>
          </a:solidFill>
          <a:ln>
            <a:noFill/>
          </a:ln>
          <a:effectLst/>
        </p:spPr>
        <p:txBody>
          <a:bodyPr vert="horz" wrap="square" lIns="68580" tIns="34290" rIns="68580" bIns="34290" numCol="1" anchor="t" anchorCtr="0" compatLnSpc="1">
            <a:prstTxWarp prst="textNoShape">
              <a:avLst/>
            </a:prstTxWarp>
          </a:bodyPr>
          <a:lstStyle/>
          <a:p>
            <a:endParaRPr lang="zh-CN" altLang="en-US"/>
          </a:p>
        </p:txBody>
      </p:sp>
      <p:sp>
        <p:nvSpPr>
          <p:cNvPr id="32" name="Freeform 7"/>
          <p:cNvSpPr>
            <a:spLocks/>
          </p:cNvSpPr>
          <p:nvPr/>
        </p:nvSpPr>
        <p:spPr bwMode="auto">
          <a:xfrm>
            <a:off x="4991342" y="3541311"/>
            <a:ext cx="172933" cy="147482"/>
          </a:xfrm>
          <a:custGeom>
            <a:avLst/>
            <a:gdLst>
              <a:gd name="T0" fmla="*/ 25 w 66"/>
              <a:gd name="T1" fmla="*/ 0 h 56"/>
              <a:gd name="T2" fmla="*/ 41 w 66"/>
              <a:gd name="T3" fmla="*/ 0 h 56"/>
              <a:gd name="T4" fmla="*/ 59 w 66"/>
              <a:gd name="T5" fmla="*/ 0 h 56"/>
              <a:gd name="T6" fmla="*/ 63 w 66"/>
              <a:gd name="T7" fmla="*/ 6 h 56"/>
              <a:gd name="T8" fmla="*/ 54 w 66"/>
              <a:gd name="T9" fmla="*/ 22 h 56"/>
              <a:gd name="T10" fmla="*/ 46 w 66"/>
              <a:gd name="T11" fmla="*/ 36 h 56"/>
              <a:gd name="T12" fmla="*/ 37 w 66"/>
              <a:gd name="T13" fmla="*/ 52 h 56"/>
              <a:gd name="T14" fmla="*/ 29 w 66"/>
              <a:gd name="T15" fmla="*/ 52 h 56"/>
              <a:gd name="T16" fmla="*/ 20 w 66"/>
              <a:gd name="T17" fmla="*/ 36 h 56"/>
              <a:gd name="T18" fmla="*/ 12 w 66"/>
              <a:gd name="T19" fmla="*/ 22 h 56"/>
              <a:gd name="T20" fmla="*/ 2 w 66"/>
              <a:gd name="T21" fmla="*/ 6 h 56"/>
              <a:gd name="T22" fmla="*/ 6 w 66"/>
              <a:gd name="T23" fmla="*/ 0 h 56"/>
              <a:gd name="T24" fmla="*/ 25 w 66"/>
              <a:gd name="T25"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6" h="56">
                <a:moveTo>
                  <a:pt x="25" y="0"/>
                </a:moveTo>
                <a:cubicBezTo>
                  <a:pt x="29" y="0"/>
                  <a:pt x="37" y="0"/>
                  <a:pt x="41" y="0"/>
                </a:cubicBezTo>
                <a:cubicBezTo>
                  <a:pt x="59" y="0"/>
                  <a:pt x="59" y="0"/>
                  <a:pt x="59" y="0"/>
                </a:cubicBezTo>
                <a:cubicBezTo>
                  <a:pt x="64" y="0"/>
                  <a:pt x="66" y="3"/>
                  <a:pt x="63" y="6"/>
                </a:cubicBezTo>
                <a:cubicBezTo>
                  <a:pt x="54" y="22"/>
                  <a:pt x="54" y="22"/>
                  <a:pt x="54" y="22"/>
                </a:cubicBezTo>
                <a:cubicBezTo>
                  <a:pt x="52" y="26"/>
                  <a:pt x="48" y="32"/>
                  <a:pt x="46" y="36"/>
                </a:cubicBezTo>
                <a:cubicBezTo>
                  <a:pt x="37" y="52"/>
                  <a:pt x="37" y="52"/>
                  <a:pt x="37" y="52"/>
                </a:cubicBezTo>
                <a:cubicBezTo>
                  <a:pt x="35" y="56"/>
                  <a:pt x="31" y="56"/>
                  <a:pt x="29" y="52"/>
                </a:cubicBezTo>
                <a:cubicBezTo>
                  <a:pt x="20" y="36"/>
                  <a:pt x="20" y="36"/>
                  <a:pt x="20" y="36"/>
                </a:cubicBezTo>
                <a:cubicBezTo>
                  <a:pt x="18" y="32"/>
                  <a:pt x="14" y="26"/>
                  <a:pt x="12" y="22"/>
                </a:cubicBezTo>
                <a:cubicBezTo>
                  <a:pt x="2" y="6"/>
                  <a:pt x="2" y="6"/>
                  <a:pt x="2" y="6"/>
                </a:cubicBezTo>
                <a:cubicBezTo>
                  <a:pt x="0" y="3"/>
                  <a:pt x="2" y="0"/>
                  <a:pt x="6" y="0"/>
                </a:cubicBezTo>
                <a:lnTo>
                  <a:pt x="25" y="0"/>
                </a:lnTo>
                <a:close/>
              </a:path>
            </a:pathLst>
          </a:custGeom>
          <a:solidFill>
            <a:schemeClr val="accent3"/>
          </a:solidFill>
          <a:ln>
            <a:noFill/>
          </a:ln>
          <a:effectLst/>
        </p:spPr>
        <p:txBody>
          <a:bodyPr vert="horz" wrap="square" lIns="68580" tIns="34290" rIns="68580" bIns="34290" numCol="1" anchor="t" anchorCtr="0" compatLnSpc="1">
            <a:prstTxWarp prst="textNoShape">
              <a:avLst/>
            </a:prstTxWarp>
          </a:bodyPr>
          <a:lstStyle/>
          <a:p>
            <a:endParaRPr lang="zh-CN" altLang="en-US"/>
          </a:p>
        </p:txBody>
      </p:sp>
      <p:sp>
        <p:nvSpPr>
          <p:cNvPr id="33" name="Freeform 8"/>
          <p:cNvSpPr>
            <a:spLocks/>
          </p:cNvSpPr>
          <p:nvPr/>
        </p:nvSpPr>
        <p:spPr bwMode="auto">
          <a:xfrm>
            <a:off x="6669985" y="3541311"/>
            <a:ext cx="170716" cy="147482"/>
          </a:xfrm>
          <a:custGeom>
            <a:avLst/>
            <a:gdLst>
              <a:gd name="T0" fmla="*/ 25 w 65"/>
              <a:gd name="T1" fmla="*/ 0 h 56"/>
              <a:gd name="T2" fmla="*/ 41 w 65"/>
              <a:gd name="T3" fmla="*/ 0 h 56"/>
              <a:gd name="T4" fmla="*/ 59 w 65"/>
              <a:gd name="T5" fmla="*/ 0 h 56"/>
              <a:gd name="T6" fmla="*/ 63 w 65"/>
              <a:gd name="T7" fmla="*/ 6 h 56"/>
              <a:gd name="T8" fmla="*/ 54 w 65"/>
              <a:gd name="T9" fmla="*/ 22 h 56"/>
              <a:gd name="T10" fmla="*/ 46 w 65"/>
              <a:gd name="T11" fmla="*/ 36 h 56"/>
              <a:gd name="T12" fmla="*/ 37 w 65"/>
              <a:gd name="T13" fmla="*/ 52 h 56"/>
              <a:gd name="T14" fmla="*/ 29 w 65"/>
              <a:gd name="T15" fmla="*/ 52 h 56"/>
              <a:gd name="T16" fmla="*/ 20 w 65"/>
              <a:gd name="T17" fmla="*/ 36 h 56"/>
              <a:gd name="T18" fmla="*/ 12 w 65"/>
              <a:gd name="T19" fmla="*/ 22 h 56"/>
              <a:gd name="T20" fmla="*/ 2 w 65"/>
              <a:gd name="T21" fmla="*/ 6 h 56"/>
              <a:gd name="T22" fmla="*/ 6 w 65"/>
              <a:gd name="T23" fmla="*/ 0 h 56"/>
              <a:gd name="T24" fmla="*/ 25 w 65"/>
              <a:gd name="T25"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5" h="56">
                <a:moveTo>
                  <a:pt x="25" y="0"/>
                </a:moveTo>
                <a:cubicBezTo>
                  <a:pt x="29" y="0"/>
                  <a:pt x="36" y="0"/>
                  <a:pt x="41" y="0"/>
                </a:cubicBezTo>
                <a:cubicBezTo>
                  <a:pt x="59" y="0"/>
                  <a:pt x="59" y="0"/>
                  <a:pt x="59" y="0"/>
                </a:cubicBezTo>
                <a:cubicBezTo>
                  <a:pt x="64" y="0"/>
                  <a:pt x="65" y="3"/>
                  <a:pt x="63" y="6"/>
                </a:cubicBezTo>
                <a:cubicBezTo>
                  <a:pt x="54" y="22"/>
                  <a:pt x="54" y="22"/>
                  <a:pt x="54" y="22"/>
                </a:cubicBezTo>
                <a:cubicBezTo>
                  <a:pt x="52" y="26"/>
                  <a:pt x="48" y="32"/>
                  <a:pt x="46" y="36"/>
                </a:cubicBezTo>
                <a:cubicBezTo>
                  <a:pt x="37" y="52"/>
                  <a:pt x="37" y="52"/>
                  <a:pt x="37" y="52"/>
                </a:cubicBezTo>
                <a:cubicBezTo>
                  <a:pt x="35" y="56"/>
                  <a:pt x="31" y="56"/>
                  <a:pt x="29" y="52"/>
                </a:cubicBezTo>
                <a:cubicBezTo>
                  <a:pt x="20" y="36"/>
                  <a:pt x="20" y="36"/>
                  <a:pt x="20" y="36"/>
                </a:cubicBezTo>
                <a:cubicBezTo>
                  <a:pt x="17" y="32"/>
                  <a:pt x="14" y="26"/>
                  <a:pt x="12" y="22"/>
                </a:cubicBezTo>
                <a:cubicBezTo>
                  <a:pt x="2" y="6"/>
                  <a:pt x="2" y="6"/>
                  <a:pt x="2" y="6"/>
                </a:cubicBezTo>
                <a:cubicBezTo>
                  <a:pt x="0" y="3"/>
                  <a:pt x="2" y="0"/>
                  <a:pt x="6" y="0"/>
                </a:cubicBezTo>
                <a:lnTo>
                  <a:pt x="25" y="0"/>
                </a:lnTo>
                <a:close/>
              </a:path>
            </a:pathLst>
          </a:custGeom>
          <a:solidFill>
            <a:schemeClr val="accent4"/>
          </a:solidFill>
          <a:ln>
            <a:noFill/>
          </a:ln>
          <a:effectLst/>
        </p:spPr>
        <p:txBody>
          <a:bodyPr vert="horz" wrap="square" lIns="68580" tIns="34290" rIns="68580" bIns="34290" numCol="1" anchor="t" anchorCtr="0" compatLnSpc="1">
            <a:prstTxWarp prst="textNoShape">
              <a:avLst/>
            </a:prstTxWarp>
          </a:bodyPr>
          <a:lstStyle/>
          <a:p>
            <a:endParaRPr lang="zh-CN" altLang="en-US"/>
          </a:p>
        </p:txBody>
      </p:sp>
      <p:sp>
        <p:nvSpPr>
          <p:cNvPr id="34" name="矩形 47"/>
          <p:cNvSpPr>
            <a:spLocks noChangeArrowheads="1"/>
          </p:cNvSpPr>
          <p:nvPr/>
        </p:nvSpPr>
        <p:spPr bwMode="auto">
          <a:xfrm>
            <a:off x="1079612" y="3857296"/>
            <a:ext cx="1416737" cy="632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buNone/>
            </a:pPr>
            <a:r>
              <a:rPr lang="zh-CN" altLang="en-US" sz="1100" dirty="0">
                <a:solidFill>
                  <a:schemeClr val="tx1">
                    <a:lumMod val="50000"/>
                    <a:lumOff val="50000"/>
                  </a:schemeClr>
                </a:solidFill>
              </a:rPr>
              <a:t>单击此处输入标题</a:t>
            </a:r>
            <a:endParaRPr lang="en-US" altLang="zh-CN" sz="1100" dirty="0">
              <a:solidFill>
                <a:schemeClr val="tx1">
                  <a:lumMod val="50000"/>
                  <a:lumOff val="50000"/>
                </a:schemeClr>
              </a:solidFill>
            </a:endParaRPr>
          </a:p>
          <a:p>
            <a:pPr algn="ctr">
              <a:buNone/>
            </a:pPr>
            <a:r>
              <a:rPr lang="zh-CN" altLang="en-US" sz="800" dirty="0">
                <a:solidFill>
                  <a:schemeClr val="bg1">
                    <a:lumMod val="50000"/>
                  </a:schemeClr>
                </a:solidFill>
              </a:rPr>
              <a:t>请在这里输入您的主要叙述内容请在这里输入您的主要叙述内容</a:t>
            </a:r>
            <a:endParaRPr lang="en-US" altLang="zh-CN" sz="800" dirty="0">
              <a:solidFill>
                <a:schemeClr val="bg1">
                  <a:lumMod val="50000"/>
                </a:schemeClr>
              </a:solidFill>
            </a:endParaRPr>
          </a:p>
        </p:txBody>
      </p:sp>
      <p:sp>
        <p:nvSpPr>
          <p:cNvPr id="35" name="矩形 47"/>
          <p:cNvSpPr>
            <a:spLocks noChangeArrowheads="1"/>
          </p:cNvSpPr>
          <p:nvPr/>
        </p:nvSpPr>
        <p:spPr bwMode="auto">
          <a:xfrm>
            <a:off x="2791110" y="3857296"/>
            <a:ext cx="1416737" cy="6817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buNone/>
            </a:pPr>
            <a:r>
              <a:rPr lang="zh-CN" altLang="en-US" sz="1100" dirty="0">
                <a:solidFill>
                  <a:schemeClr val="tx1">
                    <a:lumMod val="50000"/>
                    <a:lumOff val="50000"/>
                  </a:schemeClr>
                </a:solidFill>
              </a:rPr>
              <a:t>单击此处输入标题</a:t>
            </a:r>
            <a:endParaRPr lang="en-US" altLang="zh-CN" sz="1100" dirty="0">
              <a:solidFill>
                <a:schemeClr val="tx1">
                  <a:lumMod val="50000"/>
                  <a:lumOff val="50000"/>
                </a:schemeClr>
              </a:solidFill>
            </a:endParaRPr>
          </a:p>
          <a:p>
            <a:pPr algn="ctr">
              <a:buNone/>
            </a:pPr>
            <a:r>
              <a:rPr lang="zh-CN" altLang="en-US" sz="900" dirty="0">
                <a:solidFill>
                  <a:schemeClr val="bg1">
                    <a:lumMod val="50000"/>
                  </a:schemeClr>
                </a:solidFill>
              </a:rPr>
              <a:t>请在这里输入您的主要叙述内容请在这里输入您的主要叙述内容</a:t>
            </a:r>
            <a:endParaRPr lang="en-US" altLang="zh-CN" sz="900" dirty="0">
              <a:solidFill>
                <a:schemeClr val="bg1">
                  <a:lumMod val="50000"/>
                </a:schemeClr>
              </a:solidFill>
            </a:endParaRPr>
          </a:p>
        </p:txBody>
      </p:sp>
      <p:sp>
        <p:nvSpPr>
          <p:cNvPr id="36" name="矩形 47"/>
          <p:cNvSpPr>
            <a:spLocks noChangeArrowheads="1"/>
          </p:cNvSpPr>
          <p:nvPr/>
        </p:nvSpPr>
        <p:spPr bwMode="auto">
          <a:xfrm>
            <a:off x="4483298" y="3857296"/>
            <a:ext cx="1416737" cy="6817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buNone/>
            </a:pPr>
            <a:r>
              <a:rPr lang="zh-CN" altLang="en-US" sz="1100" dirty="0">
                <a:solidFill>
                  <a:schemeClr val="tx1">
                    <a:lumMod val="50000"/>
                    <a:lumOff val="50000"/>
                  </a:schemeClr>
                </a:solidFill>
              </a:rPr>
              <a:t>单击此处输入标题</a:t>
            </a:r>
            <a:endParaRPr lang="en-US" altLang="zh-CN" sz="1100" dirty="0">
              <a:solidFill>
                <a:schemeClr val="tx1">
                  <a:lumMod val="50000"/>
                  <a:lumOff val="50000"/>
                </a:schemeClr>
              </a:solidFill>
            </a:endParaRPr>
          </a:p>
          <a:p>
            <a:pPr algn="ctr">
              <a:buNone/>
            </a:pPr>
            <a:r>
              <a:rPr lang="zh-CN" altLang="en-US" sz="900" dirty="0">
                <a:solidFill>
                  <a:schemeClr val="tx1">
                    <a:lumMod val="50000"/>
                    <a:lumOff val="50000"/>
                  </a:schemeClr>
                </a:solidFill>
              </a:rPr>
              <a:t>请在这里输入您的主要叙述内容请在这里输入您的主要叙述内容</a:t>
            </a:r>
            <a:endParaRPr lang="en-US" altLang="zh-CN" sz="900" dirty="0">
              <a:solidFill>
                <a:schemeClr val="tx1">
                  <a:lumMod val="50000"/>
                  <a:lumOff val="50000"/>
                </a:schemeClr>
              </a:solidFill>
            </a:endParaRPr>
          </a:p>
        </p:txBody>
      </p:sp>
      <p:sp>
        <p:nvSpPr>
          <p:cNvPr id="37" name="矩形 47"/>
          <p:cNvSpPr>
            <a:spLocks noChangeArrowheads="1"/>
          </p:cNvSpPr>
          <p:nvPr/>
        </p:nvSpPr>
        <p:spPr bwMode="auto">
          <a:xfrm>
            <a:off x="6103478" y="3857296"/>
            <a:ext cx="1416737" cy="6817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buNone/>
            </a:pPr>
            <a:r>
              <a:rPr lang="zh-CN" altLang="en-US" sz="1100" dirty="0">
                <a:solidFill>
                  <a:schemeClr val="tx1">
                    <a:lumMod val="50000"/>
                    <a:lumOff val="50000"/>
                  </a:schemeClr>
                </a:solidFill>
              </a:rPr>
              <a:t>单击此处输入标题</a:t>
            </a:r>
            <a:endParaRPr lang="en-US" altLang="zh-CN" sz="1100" dirty="0">
              <a:solidFill>
                <a:schemeClr val="tx1">
                  <a:lumMod val="50000"/>
                  <a:lumOff val="50000"/>
                </a:schemeClr>
              </a:solidFill>
            </a:endParaRPr>
          </a:p>
          <a:p>
            <a:pPr algn="ctr">
              <a:buNone/>
            </a:pPr>
            <a:r>
              <a:rPr lang="zh-CN" altLang="en-US" sz="900" dirty="0">
                <a:solidFill>
                  <a:schemeClr val="tx1">
                    <a:lumMod val="50000"/>
                    <a:lumOff val="50000"/>
                  </a:schemeClr>
                </a:solidFill>
              </a:rPr>
              <a:t>请在这里输入您的主要叙述内容请在这里输入您的主要叙述内容</a:t>
            </a:r>
            <a:endParaRPr lang="en-US" altLang="zh-CN" sz="900" dirty="0">
              <a:solidFill>
                <a:schemeClr val="tx1">
                  <a:lumMod val="50000"/>
                  <a:lumOff val="50000"/>
                </a:schemeClr>
              </a:solidFill>
            </a:endParaRPr>
          </a:p>
        </p:txBody>
      </p:sp>
      <p:grpSp>
        <p:nvGrpSpPr>
          <p:cNvPr id="10" name="组合 37"/>
          <p:cNvGrpSpPr/>
          <p:nvPr/>
        </p:nvGrpSpPr>
        <p:grpSpPr>
          <a:xfrm>
            <a:off x="6103478" y="1780456"/>
            <a:ext cx="1326925" cy="1332878"/>
            <a:chOff x="8913212" y="2354079"/>
            <a:chExt cx="2170610" cy="2179676"/>
          </a:xfrm>
        </p:grpSpPr>
        <p:sp>
          <p:nvSpPr>
            <p:cNvPr id="39" name="Oval 17"/>
            <p:cNvSpPr>
              <a:spLocks noChangeArrowheads="1"/>
            </p:cNvSpPr>
            <p:nvPr/>
          </p:nvSpPr>
          <p:spPr bwMode="auto">
            <a:xfrm>
              <a:off x="8913212" y="2354079"/>
              <a:ext cx="2170610" cy="2179676"/>
            </a:xfrm>
            <a:prstGeom prst="ellipse">
              <a:avLst/>
            </a:prstGeom>
            <a:noFill/>
            <a:ln>
              <a:solidFill>
                <a:schemeClr val="accent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40" name="Oval 23"/>
            <p:cNvSpPr>
              <a:spLocks noChangeArrowheads="1"/>
            </p:cNvSpPr>
            <p:nvPr/>
          </p:nvSpPr>
          <p:spPr bwMode="auto">
            <a:xfrm>
              <a:off x="9223300" y="2673233"/>
              <a:ext cx="1564942" cy="1572196"/>
            </a:xfrm>
            <a:prstGeom prst="ellipse">
              <a:avLst/>
            </a:prstGeom>
            <a:solidFill>
              <a:schemeClr val="accent4"/>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41" name="Freeform 22"/>
            <p:cNvSpPr>
              <a:spLocks noEditPoints="1"/>
            </p:cNvSpPr>
            <p:nvPr/>
          </p:nvSpPr>
          <p:spPr bwMode="auto">
            <a:xfrm>
              <a:off x="9722271" y="3086620"/>
              <a:ext cx="608790" cy="714928"/>
            </a:xfrm>
            <a:custGeom>
              <a:avLst/>
              <a:gdLst>
                <a:gd name="T0" fmla="*/ 90 w 641"/>
                <a:gd name="T1" fmla="*/ 424 h 748"/>
                <a:gd name="T2" fmla="*/ 158 w 641"/>
                <a:gd name="T3" fmla="*/ 424 h 748"/>
                <a:gd name="T4" fmla="*/ 205 w 641"/>
                <a:gd name="T5" fmla="*/ 408 h 748"/>
                <a:gd name="T6" fmla="*/ 291 w 641"/>
                <a:gd name="T7" fmla="*/ 588 h 748"/>
                <a:gd name="T8" fmla="*/ 312 w 641"/>
                <a:gd name="T9" fmla="*/ 475 h 748"/>
                <a:gd name="T10" fmla="*/ 297 w 641"/>
                <a:gd name="T11" fmla="*/ 468 h 748"/>
                <a:gd name="T12" fmla="*/ 298 w 641"/>
                <a:gd name="T13" fmla="*/ 452 h 748"/>
                <a:gd name="T14" fmla="*/ 360 w 641"/>
                <a:gd name="T15" fmla="*/ 452 h 748"/>
                <a:gd name="T16" fmla="*/ 360 w 641"/>
                <a:gd name="T17" fmla="*/ 468 h 748"/>
                <a:gd name="T18" fmla="*/ 346 w 641"/>
                <a:gd name="T19" fmla="*/ 475 h 748"/>
                <a:gd name="T20" fmla="*/ 365 w 641"/>
                <a:gd name="T21" fmla="*/ 583 h 748"/>
                <a:gd name="T22" fmla="*/ 439 w 641"/>
                <a:gd name="T23" fmla="*/ 415 h 748"/>
                <a:gd name="T24" fmla="*/ 482 w 641"/>
                <a:gd name="T25" fmla="*/ 420 h 748"/>
                <a:gd name="T26" fmla="*/ 545 w 641"/>
                <a:gd name="T27" fmla="*/ 420 h 748"/>
                <a:gd name="T28" fmla="*/ 632 w 641"/>
                <a:gd name="T29" fmla="*/ 691 h 748"/>
                <a:gd name="T30" fmla="*/ 544 w 641"/>
                <a:gd name="T31" fmla="*/ 722 h 748"/>
                <a:gd name="T32" fmla="*/ 532 w 641"/>
                <a:gd name="T33" fmla="*/ 681 h 748"/>
                <a:gd name="T34" fmla="*/ 504 w 641"/>
                <a:gd name="T35" fmla="*/ 729 h 748"/>
                <a:gd name="T36" fmla="*/ 123 w 641"/>
                <a:gd name="T37" fmla="*/ 731 h 748"/>
                <a:gd name="T38" fmla="*/ 94 w 641"/>
                <a:gd name="T39" fmla="*/ 681 h 748"/>
                <a:gd name="T40" fmla="*/ 81 w 641"/>
                <a:gd name="T41" fmla="*/ 724 h 748"/>
                <a:gd name="T42" fmla="*/ 0 w 641"/>
                <a:gd name="T43" fmla="*/ 691 h 748"/>
                <a:gd name="T44" fmla="*/ 90 w 641"/>
                <a:gd name="T45" fmla="*/ 424 h 748"/>
                <a:gd name="T46" fmla="*/ 185 w 641"/>
                <a:gd name="T47" fmla="*/ 289 h 748"/>
                <a:gd name="T48" fmla="*/ 185 w 641"/>
                <a:gd name="T49" fmla="*/ 289 h 748"/>
                <a:gd name="T50" fmla="*/ 163 w 641"/>
                <a:gd name="T51" fmla="*/ 264 h 748"/>
                <a:gd name="T52" fmla="*/ 155 w 641"/>
                <a:gd name="T53" fmla="*/ 214 h 748"/>
                <a:gd name="T54" fmla="*/ 155 w 641"/>
                <a:gd name="T55" fmla="*/ 207 h 748"/>
                <a:gd name="T56" fmla="*/ 160 w 641"/>
                <a:gd name="T57" fmla="*/ 204 h 748"/>
                <a:gd name="T58" fmla="*/ 164 w 641"/>
                <a:gd name="T59" fmla="*/ 202 h 748"/>
                <a:gd name="T60" fmla="*/ 199 w 641"/>
                <a:gd name="T61" fmla="*/ 47 h 748"/>
                <a:gd name="T62" fmla="*/ 423 w 641"/>
                <a:gd name="T63" fmla="*/ 43 h 748"/>
                <a:gd name="T64" fmla="*/ 466 w 641"/>
                <a:gd name="T65" fmla="*/ 200 h 748"/>
                <a:gd name="T66" fmla="*/ 472 w 641"/>
                <a:gd name="T67" fmla="*/ 204 h 748"/>
                <a:gd name="T68" fmla="*/ 478 w 641"/>
                <a:gd name="T69" fmla="*/ 207 h 748"/>
                <a:gd name="T70" fmla="*/ 478 w 641"/>
                <a:gd name="T71" fmla="*/ 214 h 748"/>
                <a:gd name="T72" fmla="*/ 471 w 641"/>
                <a:gd name="T73" fmla="*/ 263 h 748"/>
                <a:gd name="T74" fmla="*/ 449 w 641"/>
                <a:gd name="T75" fmla="*/ 288 h 748"/>
                <a:gd name="T76" fmla="*/ 328 w 641"/>
                <a:gd name="T77" fmla="*/ 397 h 748"/>
                <a:gd name="T78" fmla="*/ 299 w 641"/>
                <a:gd name="T79" fmla="*/ 395 h 748"/>
                <a:gd name="T80" fmla="*/ 185 w 641"/>
                <a:gd name="T81" fmla="*/ 289 h 7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41" h="748">
                  <a:moveTo>
                    <a:pt x="90" y="424"/>
                  </a:moveTo>
                  <a:cubicBezTo>
                    <a:pt x="114" y="424"/>
                    <a:pt x="137" y="424"/>
                    <a:pt x="158" y="424"/>
                  </a:cubicBezTo>
                  <a:cubicBezTo>
                    <a:pt x="178" y="425"/>
                    <a:pt x="194" y="421"/>
                    <a:pt x="205" y="408"/>
                  </a:cubicBezTo>
                  <a:lnTo>
                    <a:pt x="291" y="588"/>
                  </a:lnTo>
                  <a:lnTo>
                    <a:pt x="312" y="475"/>
                  </a:lnTo>
                  <a:lnTo>
                    <a:pt x="297" y="468"/>
                  </a:lnTo>
                  <a:lnTo>
                    <a:pt x="298" y="452"/>
                  </a:lnTo>
                  <a:lnTo>
                    <a:pt x="360" y="452"/>
                  </a:lnTo>
                  <a:lnTo>
                    <a:pt x="360" y="468"/>
                  </a:lnTo>
                  <a:lnTo>
                    <a:pt x="346" y="475"/>
                  </a:lnTo>
                  <a:lnTo>
                    <a:pt x="365" y="583"/>
                  </a:lnTo>
                  <a:lnTo>
                    <a:pt x="439" y="415"/>
                  </a:lnTo>
                  <a:cubicBezTo>
                    <a:pt x="450" y="420"/>
                    <a:pt x="464" y="422"/>
                    <a:pt x="482" y="420"/>
                  </a:cubicBezTo>
                  <a:cubicBezTo>
                    <a:pt x="502" y="420"/>
                    <a:pt x="523" y="420"/>
                    <a:pt x="545" y="420"/>
                  </a:cubicBezTo>
                  <a:cubicBezTo>
                    <a:pt x="604" y="475"/>
                    <a:pt x="641" y="606"/>
                    <a:pt x="632" y="691"/>
                  </a:cubicBezTo>
                  <a:cubicBezTo>
                    <a:pt x="614" y="704"/>
                    <a:pt x="583" y="714"/>
                    <a:pt x="544" y="722"/>
                  </a:cubicBezTo>
                  <a:lnTo>
                    <a:pt x="532" y="681"/>
                  </a:lnTo>
                  <a:lnTo>
                    <a:pt x="504" y="729"/>
                  </a:lnTo>
                  <a:cubicBezTo>
                    <a:pt x="390" y="746"/>
                    <a:pt x="233" y="748"/>
                    <a:pt x="123" y="731"/>
                  </a:cubicBezTo>
                  <a:lnTo>
                    <a:pt x="94" y="681"/>
                  </a:lnTo>
                  <a:lnTo>
                    <a:pt x="81" y="724"/>
                  </a:lnTo>
                  <a:cubicBezTo>
                    <a:pt x="43" y="716"/>
                    <a:pt x="14" y="705"/>
                    <a:pt x="0" y="691"/>
                  </a:cubicBezTo>
                  <a:cubicBezTo>
                    <a:pt x="1" y="616"/>
                    <a:pt x="15" y="489"/>
                    <a:pt x="90" y="424"/>
                  </a:cubicBezTo>
                  <a:close/>
                  <a:moveTo>
                    <a:pt x="185" y="289"/>
                  </a:moveTo>
                  <a:lnTo>
                    <a:pt x="185" y="289"/>
                  </a:lnTo>
                  <a:cubicBezTo>
                    <a:pt x="175" y="284"/>
                    <a:pt x="168" y="275"/>
                    <a:pt x="163" y="264"/>
                  </a:cubicBezTo>
                  <a:cubicBezTo>
                    <a:pt x="157" y="251"/>
                    <a:pt x="155" y="234"/>
                    <a:pt x="155" y="214"/>
                  </a:cubicBezTo>
                  <a:lnTo>
                    <a:pt x="155" y="207"/>
                  </a:lnTo>
                  <a:lnTo>
                    <a:pt x="160" y="204"/>
                  </a:lnTo>
                  <a:cubicBezTo>
                    <a:pt x="162" y="203"/>
                    <a:pt x="163" y="202"/>
                    <a:pt x="164" y="202"/>
                  </a:cubicBezTo>
                  <a:cubicBezTo>
                    <a:pt x="152" y="117"/>
                    <a:pt x="162" y="78"/>
                    <a:pt x="199" y="47"/>
                  </a:cubicBezTo>
                  <a:cubicBezTo>
                    <a:pt x="256" y="0"/>
                    <a:pt x="365" y="0"/>
                    <a:pt x="423" y="43"/>
                  </a:cubicBezTo>
                  <a:cubicBezTo>
                    <a:pt x="463" y="72"/>
                    <a:pt x="477" y="123"/>
                    <a:pt x="466" y="200"/>
                  </a:cubicBezTo>
                  <a:cubicBezTo>
                    <a:pt x="468" y="201"/>
                    <a:pt x="470" y="202"/>
                    <a:pt x="472" y="204"/>
                  </a:cubicBezTo>
                  <a:lnTo>
                    <a:pt x="478" y="207"/>
                  </a:lnTo>
                  <a:lnTo>
                    <a:pt x="478" y="214"/>
                  </a:lnTo>
                  <a:cubicBezTo>
                    <a:pt x="478" y="233"/>
                    <a:pt x="476" y="250"/>
                    <a:pt x="471" y="263"/>
                  </a:cubicBezTo>
                  <a:cubicBezTo>
                    <a:pt x="466" y="275"/>
                    <a:pt x="459" y="283"/>
                    <a:pt x="449" y="288"/>
                  </a:cubicBezTo>
                  <a:cubicBezTo>
                    <a:pt x="434" y="338"/>
                    <a:pt x="381" y="392"/>
                    <a:pt x="328" y="397"/>
                  </a:cubicBezTo>
                  <a:cubicBezTo>
                    <a:pt x="319" y="398"/>
                    <a:pt x="308" y="398"/>
                    <a:pt x="299" y="395"/>
                  </a:cubicBezTo>
                  <a:cubicBezTo>
                    <a:pt x="241" y="374"/>
                    <a:pt x="203" y="350"/>
                    <a:pt x="185" y="289"/>
                  </a:cubicBezTo>
                  <a:close/>
                </a:path>
              </a:pathLst>
            </a:custGeom>
            <a:solidFill>
              <a:srgbClr val="FEFEFE"/>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1" name="组合 41"/>
          <p:cNvGrpSpPr/>
          <p:nvPr/>
        </p:nvGrpSpPr>
        <p:grpSpPr>
          <a:xfrm>
            <a:off x="2791110" y="1934465"/>
            <a:ext cx="1326925" cy="1332878"/>
            <a:chOff x="3710640" y="2354079"/>
            <a:chExt cx="2170610" cy="2179676"/>
          </a:xfrm>
        </p:grpSpPr>
        <p:sp>
          <p:nvSpPr>
            <p:cNvPr id="43" name="Oval 11"/>
            <p:cNvSpPr>
              <a:spLocks noChangeArrowheads="1"/>
            </p:cNvSpPr>
            <p:nvPr/>
          </p:nvSpPr>
          <p:spPr bwMode="auto">
            <a:xfrm>
              <a:off x="3710640" y="2354079"/>
              <a:ext cx="2170610" cy="2179676"/>
            </a:xfrm>
            <a:prstGeom prst="ellipse">
              <a:avLst/>
            </a:prstGeom>
            <a:noFill/>
            <a:ln>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44" name="Oval 21"/>
            <p:cNvSpPr>
              <a:spLocks noChangeArrowheads="1"/>
            </p:cNvSpPr>
            <p:nvPr/>
          </p:nvSpPr>
          <p:spPr bwMode="auto">
            <a:xfrm>
              <a:off x="4015287" y="2673233"/>
              <a:ext cx="1564942" cy="1572196"/>
            </a:xfrm>
            <a:prstGeom prst="ellipse">
              <a:avLst/>
            </a:prstGeom>
            <a:solidFill>
              <a:schemeClr val="accent1"/>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45" name="Freeform 26"/>
            <p:cNvSpPr>
              <a:spLocks noEditPoints="1"/>
            </p:cNvSpPr>
            <p:nvPr/>
          </p:nvSpPr>
          <p:spPr bwMode="auto">
            <a:xfrm>
              <a:off x="4468312" y="3139354"/>
              <a:ext cx="605073" cy="635711"/>
            </a:xfrm>
            <a:custGeom>
              <a:avLst/>
              <a:gdLst>
                <a:gd name="T0" fmla="*/ 139 w 577"/>
                <a:gd name="T1" fmla="*/ 87 h 609"/>
                <a:gd name="T2" fmla="*/ 27 w 577"/>
                <a:gd name="T3" fmla="*/ 87 h 609"/>
                <a:gd name="T4" fmla="*/ 27 w 577"/>
                <a:gd name="T5" fmla="*/ 48 h 609"/>
                <a:gd name="T6" fmla="*/ 139 w 577"/>
                <a:gd name="T7" fmla="*/ 48 h 609"/>
                <a:gd name="T8" fmla="*/ 139 w 577"/>
                <a:gd name="T9" fmla="*/ 87 h 609"/>
                <a:gd name="T10" fmla="*/ 139 w 577"/>
                <a:gd name="T11" fmla="*/ 179 h 609"/>
                <a:gd name="T12" fmla="*/ 27 w 577"/>
                <a:gd name="T13" fmla="*/ 179 h 609"/>
                <a:gd name="T14" fmla="*/ 27 w 577"/>
                <a:gd name="T15" fmla="*/ 140 h 609"/>
                <a:gd name="T16" fmla="*/ 139 w 577"/>
                <a:gd name="T17" fmla="*/ 140 h 609"/>
                <a:gd name="T18" fmla="*/ 139 w 577"/>
                <a:gd name="T19" fmla="*/ 179 h 609"/>
                <a:gd name="T20" fmla="*/ 139 w 577"/>
                <a:gd name="T21" fmla="*/ 271 h 609"/>
                <a:gd name="T22" fmla="*/ 27 w 577"/>
                <a:gd name="T23" fmla="*/ 271 h 609"/>
                <a:gd name="T24" fmla="*/ 27 w 577"/>
                <a:gd name="T25" fmla="*/ 232 h 609"/>
                <a:gd name="T26" fmla="*/ 139 w 577"/>
                <a:gd name="T27" fmla="*/ 232 h 609"/>
                <a:gd name="T28" fmla="*/ 139 w 577"/>
                <a:gd name="T29" fmla="*/ 271 h 609"/>
                <a:gd name="T30" fmla="*/ 0 w 577"/>
                <a:gd name="T31" fmla="*/ 609 h 609"/>
                <a:gd name="T32" fmla="*/ 166 w 577"/>
                <a:gd name="T33" fmla="*/ 609 h 609"/>
                <a:gd name="T34" fmla="*/ 166 w 577"/>
                <a:gd name="T35" fmla="*/ 0 h 609"/>
                <a:gd name="T36" fmla="*/ 0 w 577"/>
                <a:gd name="T37" fmla="*/ 0 h 609"/>
                <a:gd name="T38" fmla="*/ 0 w 577"/>
                <a:gd name="T39" fmla="*/ 609 h 609"/>
                <a:gd name="T40" fmla="*/ 344 w 577"/>
                <a:gd name="T41" fmla="*/ 87 h 609"/>
                <a:gd name="T42" fmla="*/ 232 w 577"/>
                <a:gd name="T43" fmla="*/ 87 h 609"/>
                <a:gd name="T44" fmla="*/ 232 w 577"/>
                <a:gd name="T45" fmla="*/ 48 h 609"/>
                <a:gd name="T46" fmla="*/ 344 w 577"/>
                <a:gd name="T47" fmla="*/ 48 h 609"/>
                <a:gd name="T48" fmla="*/ 344 w 577"/>
                <a:gd name="T49" fmla="*/ 87 h 609"/>
                <a:gd name="T50" fmla="*/ 344 w 577"/>
                <a:gd name="T51" fmla="*/ 179 h 609"/>
                <a:gd name="T52" fmla="*/ 232 w 577"/>
                <a:gd name="T53" fmla="*/ 179 h 609"/>
                <a:gd name="T54" fmla="*/ 232 w 577"/>
                <a:gd name="T55" fmla="*/ 140 h 609"/>
                <a:gd name="T56" fmla="*/ 344 w 577"/>
                <a:gd name="T57" fmla="*/ 140 h 609"/>
                <a:gd name="T58" fmla="*/ 344 w 577"/>
                <a:gd name="T59" fmla="*/ 179 h 609"/>
                <a:gd name="T60" fmla="*/ 344 w 577"/>
                <a:gd name="T61" fmla="*/ 271 h 609"/>
                <a:gd name="T62" fmla="*/ 232 w 577"/>
                <a:gd name="T63" fmla="*/ 271 h 609"/>
                <a:gd name="T64" fmla="*/ 232 w 577"/>
                <a:gd name="T65" fmla="*/ 232 h 609"/>
                <a:gd name="T66" fmla="*/ 344 w 577"/>
                <a:gd name="T67" fmla="*/ 232 h 609"/>
                <a:gd name="T68" fmla="*/ 344 w 577"/>
                <a:gd name="T69" fmla="*/ 271 h 609"/>
                <a:gd name="T70" fmla="*/ 205 w 577"/>
                <a:gd name="T71" fmla="*/ 609 h 609"/>
                <a:gd name="T72" fmla="*/ 371 w 577"/>
                <a:gd name="T73" fmla="*/ 609 h 609"/>
                <a:gd name="T74" fmla="*/ 371 w 577"/>
                <a:gd name="T75" fmla="*/ 0 h 609"/>
                <a:gd name="T76" fmla="*/ 205 w 577"/>
                <a:gd name="T77" fmla="*/ 0 h 609"/>
                <a:gd name="T78" fmla="*/ 205 w 577"/>
                <a:gd name="T79" fmla="*/ 609 h 609"/>
                <a:gd name="T80" fmla="*/ 549 w 577"/>
                <a:gd name="T81" fmla="*/ 87 h 609"/>
                <a:gd name="T82" fmla="*/ 437 w 577"/>
                <a:gd name="T83" fmla="*/ 87 h 609"/>
                <a:gd name="T84" fmla="*/ 437 w 577"/>
                <a:gd name="T85" fmla="*/ 48 h 609"/>
                <a:gd name="T86" fmla="*/ 549 w 577"/>
                <a:gd name="T87" fmla="*/ 48 h 609"/>
                <a:gd name="T88" fmla="*/ 549 w 577"/>
                <a:gd name="T89" fmla="*/ 87 h 609"/>
                <a:gd name="T90" fmla="*/ 549 w 577"/>
                <a:gd name="T91" fmla="*/ 179 h 609"/>
                <a:gd name="T92" fmla="*/ 437 w 577"/>
                <a:gd name="T93" fmla="*/ 179 h 609"/>
                <a:gd name="T94" fmla="*/ 437 w 577"/>
                <a:gd name="T95" fmla="*/ 140 h 609"/>
                <a:gd name="T96" fmla="*/ 549 w 577"/>
                <a:gd name="T97" fmla="*/ 140 h 609"/>
                <a:gd name="T98" fmla="*/ 549 w 577"/>
                <a:gd name="T99" fmla="*/ 179 h 609"/>
                <a:gd name="T100" fmla="*/ 549 w 577"/>
                <a:gd name="T101" fmla="*/ 271 h 609"/>
                <a:gd name="T102" fmla="*/ 437 w 577"/>
                <a:gd name="T103" fmla="*/ 271 h 609"/>
                <a:gd name="T104" fmla="*/ 437 w 577"/>
                <a:gd name="T105" fmla="*/ 232 h 609"/>
                <a:gd name="T106" fmla="*/ 549 w 577"/>
                <a:gd name="T107" fmla="*/ 232 h 609"/>
                <a:gd name="T108" fmla="*/ 549 w 577"/>
                <a:gd name="T109" fmla="*/ 271 h 609"/>
                <a:gd name="T110" fmla="*/ 410 w 577"/>
                <a:gd name="T111" fmla="*/ 609 h 609"/>
                <a:gd name="T112" fmla="*/ 577 w 577"/>
                <a:gd name="T113" fmla="*/ 609 h 609"/>
                <a:gd name="T114" fmla="*/ 577 w 577"/>
                <a:gd name="T115" fmla="*/ 0 h 609"/>
                <a:gd name="T116" fmla="*/ 410 w 577"/>
                <a:gd name="T117" fmla="*/ 0 h 609"/>
                <a:gd name="T118" fmla="*/ 410 w 577"/>
                <a:gd name="T119" fmla="*/ 609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77" h="609">
                  <a:moveTo>
                    <a:pt x="139" y="87"/>
                  </a:moveTo>
                  <a:lnTo>
                    <a:pt x="27" y="87"/>
                  </a:lnTo>
                  <a:lnTo>
                    <a:pt x="27" y="48"/>
                  </a:lnTo>
                  <a:lnTo>
                    <a:pt x="139" y="48"/>
                  </a:lnTo>
                  <a:lnTo>
                    <a:pt x="139" y="87"/>
                  </a:lnTo>
                  <a:close/>
                  <a:moveTo>
                    <a:pt x="139" y="179"/>
                  </a:moveTo>
                  <a:lnTo>
                    <a:pt x="27" y="179"/>
                  </a:lnTo>
                  <a:lnTo>
                    <a:pt x="27" y="140"/>
                  </a:lnTo>
                  <a:lnTo>
                    <a:pt x="139" y="140"/>
                  </a:lnTo>
                  <a:lnTo>
                    <a:pt x="139" y="179"/>
                  </a:lnTo>
                  <a:close/>
                  <a:moveTo>
                    <a:pt x="139" y="271"/>
                  </a:moveTo>
                  <a:lnTo>
                    <a:pt x="27" y="271"/>
                  </a:lnTo>
                  <a:lnTo>
                    <a:pt x="27" y="232"/>
                  </a:lnTo>
                  <a:lnTo>
                    <a:pt x="139" y="232"/>
                  </a:lnTo>
                  <a:lnTo>
                    <a:pt x="139" y="271"/>
                  </a:lnTo>
                  <a:close/>
                  <a:moveTo>
                    <a:pt x="0" y="609"/>
                  </a:moveTo>
                  <a:lnTo>
                    <a:pt x="166" y="609"/>
                  </a:lnTo>
                  <a:lnTo>
                    <a:pt x="166" y="0"/>
                  </a:lnTo>
                  <a:lnTo>
                    <a:pt x="0" y="0"/>
                  </a:lnTo>
                  <a:lnTo>
                    <a:pt x="0" y="609"/>
                  </a:lnTo>
                  <a:close/>
                  <a:moveTo>
                    <a:pt x="344" y="87"/>
                  </a:moveTo>
                  <a:lnTo>
                    <a:pt x="232" y="87"/>
                  </a:lnTo>
                  <a:lnTo>
                    <a:pt x="232" y="48"/>
                  </a:lnTo>
                  <a:lnTo>
                    <a:pt x="344" y="48"/>
                  </a:lnTo>
                  <a:lnTo>
                    <a:pt x="344" y="87"/>
                  </a:lnTo>
                  <a:close/>
                  <a:moveTo>
                    <a:pt x="344" y="179"/>
                  </a:moveTo>
                  <a:lnTo>
                    <a:pt x="232" y="179"/>
                  </a:lnTo>
                  <a:lnTo>
                    <a:pt x="232" y="140"/>
                  </a:lnTo>
                  <a:lnTo>
                    <a:pt x="344" y="140"/>
                  </a:lnTo>
                  <a:lnTo>
                    <a:pt x="344" y="179"/>
                  </a:lnTo>
                  <a:close/>
                  <a:moveTo>
                    <a:pt x="344" y="271"/>
                  </a:moveTo>
                  <a:lnTo>
                    <a:pt x="232" y="271"/>
                  </a:lnTo>
                  <a:lnTo>
                    <a:pt x="232" y="232"/>
                  </a:lnTo>
                  <a:lnTo>
                    <a:pt x="344" y="232"/>
                  </a:lnTo>
                  <a:lnTo>
                    <a:pt x="344" y="271"/>
                  </a:lnTo>
                  <a:close/>
                  <a:moveTo>
                    <a:pt x="205" y="609"/>
                  </a:moveTo>
                  <a:lnTo>
                    <a:pt x="371" y="609"/>
                  </a:lnTo>
                  <a:lnTo>
                    <a:pt x="371" y="0"/>
                  </a:lnTo>
                  <a:lnTo>
                    <a:pt x="205" y="0"/>
                  </a:lnTo>
                  <a:lnTo>
                    <a:pt x="205" y="609"/>
                  </a:lnTo>
                  <a:close/>
                  <a:moveTo>
                    <a:pt x="549" y="87"/>
                  </a:moveTo>
                  <a:lnTo>
                    <a:pt x="437" y="87"/>
                  </a:lnTo>
                  <a:lnTo>
                    <a:pt x="437" y="48"/>
                  </a:lnTo>
                  <a:lnTo>
                    <a:pt x="549" y="48"/>
                  </a:lnTo>
                  <a:lnTo>
                    <a:pt x="549" y="87"/>
                  </a:lnTo>
                  <a:close/>
                  <a:moveTo>
                    <a:pt x="549" y="179"/>
                  </a:moveTo>
                  <a:lnTo>
                    <a:pt x="437" y="179"/>
                  </a:lnTo>
                  <a:lnTo>
                    <a:pt x="437" y="140"/>
                  </a:lnTo>
                  <a:lnTo>
                    <a:pt x="549" y="140"/>
                  </a:lnTo>
                  <a:lnTo>
                    <a:pt x="549" y="179"/>
                  </a:lnTo>
                  <a:close/>
                  <a:moveTo>
                    <a:pt x="549" y="271"/>
                  </a:moveTo>
                  <a:lnTo>
                    <a:pt x="437" y="271"/>
                  </a:lnTo>
                  <a:lnTo>
                    <a:pt x="437" y="232"/>
                  </a:lnTo>
                  <a:lnTo>
                    <a:pt x="549" y="232"/>
                  </a:lnTo>
                  <a:lnTo>
                    <a:pt x="549" y="271"/>
                  </a:lnTo>
                  <a:close/>
                  <a:moveTo>
                    <a:pt x="410" y="609"/>
                  </a:moveTo>
                  <a:lnTo>
                    <a:pt x="577" y="609"/>
                  </a:lnTo>
                  <a:lnTo>
                    <a:pt x="577" y="0"/>
                  </a:lnTo>
                  <a:lnTo>
                    <a:pt x="410" y="0"/>
                  </a:lnTo>
                  <a:lnTo>
                    <a:pt x="410" y="609"/>
                  </a:lnTo>
                  <a:close/>
                </a:path>
              </a:pathLst>
            </a:custGeom>
            <a:solidFill>
              <a:srgbClr val="FDFDFD"/>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grpSp>
      <p:grpSp>
        <p:nvGrpSpPr>
          <p:cNvPr id="12" name="组合 45"/>
          <p:cNvGrpSpPr/>
          <p:nvPr/>
        </p:nvGrpSpPr>
        <p:grpSpPr>
          <a:xfrm>
            <a:off x="4447294" y="1863187"/>
            <a:ext cx="1326925" cy="1332878"/>
            <a:chOff x="6301953" y="2354079"/>
            <a:chExt cx="2170610" cy="2179676"/>
          </a:xfrm>
        </p:grpSpPr>
        <p:sp>
          <p:nvSpPr>
            <p:cNvPr id="47" name="Oval 14"/>
            <p:cNvSpPr>
              <a:spLocks noChangeArrowheads="1"/>
            </p:cNvSpPr>
            <p:nvPr/>
          </p:nvSpPr>
          <p:spPr bwMode="auto">
            <a:xfrm>
              <a:off x="6301953" y="2354079"/>
              <a:ext cx="2170610" cy="2179676"/>
            </a:xfrm>
            <a:prstGeom prst="ellipse">
              <a:avLst/>
            </a:prstGeom>
            <a:noFill/>
            <a:ln>
              <a:solidFill>
                <a:schemeClr val="accent3"/>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48" name="Oval 22"/>
            <p:cNvSpPr>
              <a:spLocks noChangeArrowheads="1"/>
            </p:cNvSpPr>
            <p:nvPr/>
          </p:nvSpPr>
          <p:spPr bwMode="auto">
            <a:xfrm>
              <a:off x="6606600" y="2673233"/>
              <a:ext cx="1561316" cy="1572196"/>
            </a:xfrm>
            <a:prstGeom prst="ellipse">
              <a:avLst/>
            </a:prstGeom>
            <a:solidFill>
              <a:schemeClr val="accent3"/>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49" name="Freeform 33"/>
            <p:cNvSpPr>
              <a:spLocks noEditPoints="1"/>
            </p:cNvSpPr>
            <p:nvPr/>
          </p:nvSpPr>
          <p:spPr bwMode="auto">
            <a:xfrm>
              <a:off x="7091684" y="3134149"/>
              <a:ext cx="727150" cy="682917"/>
            </a:xfrm>
            <a:custGeom>
              <a:avLst/>
              <a:gdLst>
                <a:gd name="T0" fmla="*/ 21 w 643"/>
                <a:gd name="T1" fmla="*/ 477 h 603"/>
                <a:gd name="T2" fmla="*/ 459 w 643"/>
                <a:gd name="T3" fmla="*/ 359 h 603"/>
                <a:gd name="T4" fmla="*/ 420 w 643"/>
                <a:gd name="T5" fmla="*/ 494 h 603"/>
                <a:gd name="T6" fmla="*/ 407 w 643"/>
                <a:gd name="T7" fmla="*/ 377 h 603"/>
                <a:gd name="T8" fmla="*/ 408 w 643"/>
                <a:gd name="T9" fmla="*/ 272 h 603"/>
                <a:gd name="T10" fmla="*/ 397 w 643"/>
                <a:gd name="T11" fmla="*/ 276 h 603"/>
                <a:gd name="T12" fmla="*/ 405 w 643"/>
                <a:gd name="T13" fmla="*/ 292 h 603"/>
                <a:gd name="T14" fmla="*/ 415 w 643"/>
                <a:gd name="T15" fmla="*/ 288 h 603"/>
                <a:gd name="T16" fmla="*/ 356 w 643"/>
                <a:gd name="T17" fmla="*/ 302 h 603"/>
                <a:gd name="T18" fmla="*/ 360 w 643"/>
                <a:gd name="T19" fmla="*/ 322 h 603"/>
                <a:gd name="T20" fmla="*/ 368 w 643"/>
                <a:gd name="T21" fmla="*/ 315 h 603"/>
                <a:gd name="T22" fmla="*/ 324 w 643"/>
                <a:gd name="T23" fmla="*/ 341 h 603"/>
                <a:gd name="T24" fmla="*/ 319 w 643"/>
                <a:gd name="T25" fmla="*/ 351 h 603"/>
                <a:gd name="T26" fmla="*/ 335 w 643"/>
                <a:gd name="T27" fmla="*/ 359 h 603"/>
                <a:gd name="T28" fmla="*/ 340 w 643"/>
                <a:gd name="T29" fmla="*/ 349 h 603"/>
                <a:gd name="T30" fmla="*/ 305 w 643"/>
                <a:gd name="T31" fmla="*/ 399 h 603"/>
                <a:gd name="T32" fmla="*/ 322 w 643"/>
                <a:gd name="T33" fmla="*/ 411 h 603"/>
                <a:gd name="T34" fmla="*/ 323 w 643"/>
                <a:gd name="T35" fmla="*/ 400 h 603"/>
                <a:gd name="T36" fmla="*/ 308 w 643"/>
                <a:gd name="T37" fmla="*/ 450 h 603"/>
                <a:gd name="T38" fmla="*/ 311 w 643"/>
                <a:gd name="T39" fmla="*/ 461 h 603"/>
                <a:gd name="T40" fmla="*/ 327 w 643"/>
                <a:gd name="T41" fmla="*/ 455 h 603"/>
                <a:gd name="T42" fmla="*/ 324 w 643"/>
                <a:gd name="T43" fmla="*/ 444 h 603"/>
                <a:gd name="T44" fmla="*/ 332 w 643"/>
                <a:gd name="T45" fmla="*/ 505 h 603"/>
                <a:gd name="T46" fmla="*/ 353 w 643"/>
                <a:gd name="T47" fmla="*/ 503 h 603"/>
                <a:gd name="T48" fmla="*/ 346 w 643"/>
                <a:gd name="T49" fmla="*/ 495 h 603"/>
                <a:gd name="T50" fmla="*/ 367 w 643"/>
                <a:gd name="T51" fmla="*/ 541 h 603"/>
                <a:gd name="T52" fmla="*/ 377 w 643"/>
                <a:gd name="T53" fmla="*/ 547 h 603"/>
                <a:gd name="T54" fmla="*/ 386 w 643"/>
                <a:gd name="T55" fmla="*/ 532 h 603"/>
                <a:gd name="T56" fmla="*/ 377 w 643"/>
                <a:gd name="T57" fmla="*/ 526 h 603"/>
                <a:gd name="T58" fmla="*/ 423 w 643"/>
                <a:gd name="T59" fmla="*/ 566 h 603"/>
                <a:gd name="T60" fmla="*/ 434 w 643"/>
                <a:gd name="T61" fmla="*/ 568 h 603"/>
                <a:gd name="T62" fmla="*/ 427 w 643"/>
                <a:gd name="T63" fmla="*/ 549 h 603"/>
                <a:gd name="T64" fmla="*/ 472 w 643"/>
                <a:gd name="T65" fmla="*/ 569 h 603"/>
                <a:gd name="T66" fmla="*/ 484 w 643"/>
                <a:gd name="T67" fmla="*/ 568 h 603"/>
                <a:gd name="T68" fmla="*/ 483 w 643"/>
                <a:gd name="T69" fmla="*/ 550 h 603"/>
                <a:gd name="T70" fmla="*/ 472 w 643"/>
                <a:gd name="T71" fmla="*/ 552 h 603"/>
                <a:gd name="T72" fmla="*/ 530 w 643"/>
                <a:gd name="T73" fmla="*/ 551 h 603"/>
                <a:gd name="T74" fmla="*/ 540 w 643"/>
                <a:gd name="T75" fmla="*/ 545 h 603"/>
                <a:gd name="T76" fmla="*/ 524 w 643"/>
                <a:gd name="T77" fmla="*/ 535 h 603"/>
                <a:gd name="T78" fmla="*/ 570 w 643"/>
                <a:gd name="T79" fmla="*/ 521 h 603"/>
                <a:gd name="T80" fmla="*/ 577 w 643"/>
                <a:gd name="T81" fmla="*/ 512 h 603"/>
                <a:gd name="T82" fmla="*/ 565 w 643"/>
                <a:gd name="T83" fmla="*/ 499 h 603"/>
                <a:gd name="T84" fmla="*/ 559 w 643"/>
                <a:gd name="T85" fmla="*/ 507 h 603"/>
                <a:gd name="T86" fmla="*/ 601 w 643"/>
                <a:gd name="T87" fmla="*/ 469 h 603"/>
                <a:gd name="T88" fmla="*/ 605 w 643"/>
                <a:gd name="T89" fmla="*/ 457 h 603"/>
                <a:gd name="T90" fmla="*/ 586 w 643"/>
                <a:gd name="T91" fmla="*/ 459 h 603"/>
                <a:gd name="T92" fmla="*/ 610 w 643"/>
                <a:gd name="T93" fmla="*/ 419 h 603"/>
                <a:gd name="T94" fmla="*/ 610 w 643"/>
                <a:gd name="T95" fmla="*/ 408 h 603"/>
                <a:gd name="T96" fmla="*/ 592 w 643"/>
                <a:gd name="T97" fmla="*/ 406 h 603"/>
                <a:gd name="T98" fmla="*/ 593 w 643"/>
                <a:gd name="T99" fmla="*/ 417 h 603"/>
                <a:gd name="T100" fmla="*/ 599 w 643"/>
                <a:gd name="T101" fmla="*/ 358 h 603"/>
                <a:gd name="T102" fmla="*/ 594 w 643"/>
                <a:gd name="T103" fmla="*/ 347 h 603"/>
                <a:gd name="T104" fmla="*/ 581 w 643"/>
                <a:gd name="T105" fmla="*/ 363 h 603"/>
                <a:gd name="T106" fmla="*/ 573 w 643"/>
                <a:gd name="T107" fmla="*/ 316 h 603"/>
                <a:gd name="T108" fmla="*/ 565 w 643"/>
                <a:gd name="T109" fmla="*/ 308 h 603"/>
                <a:gd name="T110" fmla="*/ 550 w 643"/>
                <a:gd name="T111" fmla="*/ 318 h 603"/>
                <a:gd name="T112" fmla="*/ 557 w 643"/>
                <a:gd name="T113" fmla="*/ 326 h 603"/>
                <a:gd name="T114" fmla="*/ 524 w 643"/>
                <a:gd name="T115" fmla="*/ 279 h 603"/>
                <a:gd name="T116" fmla="*/ 513 w 643"/>
                <a:gd name="T117" fmla="*/ 274 h 603"/>
                <a:gd name="T118" fmla="*/ 513 w 643"/>
                <a:gd name="T119" fmla="*/ 293 h 603"/>
                <a:gd name="T120" fmla="*/ 457 w 643"/>
                <a:gd name="T121" fmla="*/ 231 h 603"/>
                <a:gd name="T122" fmla="*/ 358 w 643"/>
                <a:gd name="T123" fmla="*/ 9 h 603"/>
                <a:gd name="T124" fmla="*/ 30 w 643"/>
                <a:gd name="T125" fmla="*/ 153 h 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43" h="603">
                  <a:moveTo>
                    <a:pt x="51" y="448"/>
                  </a:moveTo>
                  <a:cubicBezTo>
                    <a:pt x="83" y="445"/>
                    <a:pt x="115" y="443"/>
                    <a:pt x="147" y="442"/>
                  </a:cubicBezTo>
                  <a:cubicBezTo>
                    <a:pt x="127" y="440"/>
                    <a:pt x="108" y="439"/>
                    <a:pt x="88" y="436"/>
                  </a:cubicBezTo>
                  <a:cubicBezTo>
                    <a:pt x="72" y="435"/>
                    <a:pt x="59" y="423"/>
                    <a:pt x="59" y="407"/>
                  </a:cubicBezTo>
                  <a:cubicBezTo>
                    <a:pt x="59" y="383"/>
                    <a:pt x="59" y="359"/>
                    <a:pt x="59" y="335"/>
                  </a:cubicBezTo>
                  <a:cubicBezTo>
                    <a:pt x="59" y="318"/>
                    <a:pt x="72" y="306"/>
                    <a:pt x="88" y="305"/>
                  </a:cubicBezTo>
                  <a:cubicBezTo>
                    <a:pt x="148" y="299"/>
                    <a:pt x="207" y="297"/>
                    <a:pt x="267" y="298"/>
                  </a:cubicBezTo>
                  <a:cubicBezTo>
                    <a:pt x="245" y="333"/>
                    <a:pt x="233" y="373"/>
                    <a:pt x="233" y="417"/>
                  </a:cubicBezTo>
                  <a:cubicBezTo>
                    <a:pt x="233" y="479"/>
                    <a:pt x="258" y="535"/>
                    <a:pt x="299" y="575"/>
                  </a:cubicBezTo>
                  <a:cubicBezTo>
                    <a:pt x="301" y="578"/>
                    <a:pt x="304" y="581"/>
                    <a:pt x="306" y="583"/>
                  </a:cubicBezTo>
                  <a:cubicBezTo>
                    <a:pt x="221" y="590"/>
                    <a:pt x="136" y="588"/>
                    <a:pt x="51" y="579"/>
                  </a:cubicBezTo>
                  <a:cubicBezTo>
                    <a:pt x="35" y="578"/>
                    <a:pt x="21" y="566"/>
                    <a:pt x="21" y="549"/>
                  </a:cubicBezTo>
                  <a:cubicBezTo>
                    <a:pt x="21" y="526"/>
                    <a:pt x="21" y="501"/>
                    <a:pt x="21" y="477"/>
                  </a:cubicBezTo>
                  <a:cubicBezTo>
                    <a:pt x="21" y="461"/>
                    <a:pt x="35" y="449"/>
                    <a:pt x="51" y="448"/>
                  </a:cubicBezTo>
                  <a:close/>
                  <a:moveTo>
                    <a:pt x="442" y="265"/>
                  </a:moveTo>
                  <a:lnTo>
                    <a:pt x="442" y="265"/>
                  </a:lnTo>
                  <a:cubicBezTo>
                    <a:pt x="454" y="263"/>
                    <a:pt x="467" y="262"/>
                    <a:pt x="479" y="265"/>
                  </a:cubicBezTo>
                  <a:cubicBezTo>
                    <a:pt x="478" y="271"/>
                    <a:pt x="478" y="278"/>
                    <a:pt x="477" y="284"/>
                  </a:cubicBezTo>
                  <a:cubicBezTo>
                    <a:pt x="466" y="283"/>
                    <a:pt x="455" y="283"/>
                    <a:pt x="444" y="284"/>
                  </a:cubicBezTo>
                  <a:cubicBezTo>
                    <a:pt x="443" y="278"/>
                    <a:pt x="443" y="271"/>
                    <a:pt x="442" y="265"/>
                  </a:cubicBezTo>
                  <a:close/>
                  <a:moveTo>
                    <a:pt x="510" y="384"/>
                  </a:moveTo>
                  <a:lnTo>
                    <a:pt x="510" y="384"/>
                  </a:lnTo>
                  <a:lnTo>
                    <a:pt x="467" y="384"/>
                  </a:lnTo>
                  <a:lnTo>
                    <a:pt x="467" y="377"/>
                  </a:lnTo>
                  <a:cubicBezTo>
                    <a:pt x="467" y="369"/>
                    <a:pt x="466" y="364"/>
                    <a:pt x="465" y="362"/>
                  </a:cubicBezTo>
                  <a:cubicBezTo>
                    <a:pt x="464" y="360"/>
                    <a:pt x="462" y="359"/>
                    <a:pt x="459" y="359"/>
                  </a:cubicBezTo>
                  <a:cubicBezTo>
                    <a:pt x="456" y="359"/>
                    <a:pt x="454" y="359"/>
                    <a:pt x="453" y="362"/>
                  </a:cubicBezTo>
                  <a:cubicBezTo>
                    <a:pt x="452" y="364"/>
                    <a:pt x="451" y="367"/>
                    <a:pt x="451" y="371"/>
                  </a:cubicBezTo>
                  <a:cubicBezTo>
                    <a:pt x="451" y="377"/>
                    <a:pt x="452" y="382"/>
                    <a:pt x="455" y="385"/>
                  </a:cubicBezTo>
                  <a:cubicBezTo>
                    <a:pt x="458" y="388"/>
                    <a:pt x="466" y="393"/>
                    <a:pt x="478" y="401"/>
                  </a:cubicBezTo>
                  <a:cubicBezTo>
                    <a:pt x="489" y="407"/>
                    <a:pt x="497" y="413"/>
                    <a:pt x="501" y="416"/>
                  </a:cubicBezTo>
                  <a:cubicBezTo>
                    <a:pt x="505" y="420"/>
                    <a:pt x="508" y="425"/>
                    <a:pt x="511" y="431"/>
                  </a:cubicBezTo>
                  <a:cubicBezTo>
                    <a:pt x="514" y="437"/>
                    <a:pt x="515" y="445"/>
                    <a:pt x="515" y="455"/>
                  </a:cubicBezTo>
                  <a:cubicBezTo>
                    <a:pt x="515" y="471"/>
                    <a:pt x="512" y="483"/>
                    <a:pt x="504" y="491"/>
                  </a:cubicBezTo>
                  <a:cubicBezTo>
                    <a:pt x="497" y="500"/>
                    <a:pt x="485" y="506"/>
                    <a:pt x="471" y="508"/>
                  </a:cubicBezTo>
                  <a:lnTo>
                    <a:pt x="471" y="524"/>
                  </a:lnTo>
                  <a:lnTo>
                    <a:pt x="451" y="524"/>
                  </a:lnTo>
                  <a:lnTo>
                    <a:pt x="451" y="507"/>
                  </a:lnTo>
                  <a:cubicBezTo>
                    <a:pt x="439" y="506"/>
                    <a:pt x="429" y="502"/>
                    <a:pt x="420" y="494"/>
                  </a:cubicBezTo>
                  <a:cubicBezTo>
                    <a:pt x="412" y="486"/>
                    <a:pt x="407" y="473"/>
                    <a:pt x="407" y="453"/>
                  </a:cubicBezTo>
                  <a:lnTo>
                    <a:pt x="407" y="445"/>
                  </a:lnTo>
                  <a:lnTo>
                    <a:pt x="451" y="445"/>
                  </a:lnTo>
                  <a:lnTo>
                    <a:pt x="451" y="456"/>
                  </a:lnTo>
                  <a:cubicBezTo>
                    <a:pt x="451" y="467"/>
                    <a:pt x="451" y="474"/>
                    <a:pt x="452" y="477"/>
                  </a:cubicBezTo>
                  <a:cubicBezTo>
                    <a:pt x="453" y="480"/>
                    <a:pt x="455" y="481"/>
                    <a:pt x="458" y="481"/>
                  </a:cubicBezTo>
                  <a:cubicBezTo>
                    <a:pt x="461" y="481"/>
                    <a:pt x="464" y="480"/>
                    <a:pt x="465" y="478"/>
                  </a:cubicBezTo>
                  <a:cubicBezTo>
                    <a:pt x="466" y="476"/>
                    <a:pt x="467" y="473"/>
                    <a:pt x="467" y="470"/>
                  </a:cubicBezTo>
                  <a:cubicBezTo>
                    <a:pt x="467" y="460"/>
                    <a:pt x="466" y="453"/>
                    <a:pt x="465" y="449"/>
                  </a:cubicBezTo>
                  <a:cubicBezTo>
                    <a:pt x="464" y="445"/>
                    <a:pt x="459" y="440"/>
                    <a:pt x="451" y="435"/>
                  </a:cubicBezTo>
                  <a:cubicBezTo>
                    <a:pt x="438" y="427"/>
                    <a:pt x="429" y="421"/>
                    <a:pt x="424" y="417"/>
                  </a:cubicBezTo>
                  <a:cubicBezTo>
                    <a:pt x="420" y="413"/>
                    <a:pt x="415" y="408"/>
                    <a:pt x="412" y="401"/>
                  </a:cubicBezTo>
                  <a:cubicBezTo>
                    <a:pt x="408" y="393"/>
                    <a:pt x="407" y="385"/>
                    <a:pt x="407" y="377"/>
                  </a:cubicBezTo>
                  <a:cubicBezTo>
                    <a:pt x="407" y="364"/>
                    <a:pt x="410" y="354"/>
                    <a:pt x="418" y="346"/>
                  </a:cubicBezTo>
                  <a:cubicBezTo>
                    <a:pt x="425" y="339"/>
                    <a:pt x="436" y="334"/>
                    <a:pt x="451" y="333"/>
                  </a:cubicBezTo>
                  <a:lnTo>
                    <a:pt x="451" y="319"/>
                  </a:lnTo>
                  <a:lnTo>
                    <a:pt x="471" y="319"/>
                  </a:lnTo>
                  <a:lnTo>
                    <a:pt x="471" y="333"/>
                  </a:lnTo>
                  <a:cubicBezTo>
                    <a:pt x="484" y="334"/>
                    <a:pt x="494" y="339"/>
                    <a:pt x="501" y="346"/>
                  </a:cubicBezTo>
                  <a:cubicBezTo>
                    <a:pt x="507" y="353"/>
                    <a:pt x="511" y="363"/>
                    <a:pt x="511" y="376"/>
                  </a:cubicBezTo>
                  <a:cubicBezTo>
                    <a:pt x="511" y="378"/>
                    <a:pt x="510" y="381"/>
                    <a:pt x="510" y="384"/>
                  </a:cubicBezTo>
                  <a:close/>
                  <a:moveTo>
                    <a:pt x="411" y="271"/>
                  </a:moveTo>
                  <a:lnTo>
                    <a:pt x="411" y="271"/>
                  </a:lnTo>
                  <a:lnTo>
                    <a:pt x="410" y="271"/>
                  </a:lnTo>
                  <a:lnTo>
                    <a:pt x="409" y="271"/>
                  </a:lnTo>
                  <a:lnTo>
                    <a:pt x="408" y="272"/>
                  </a:lnTo>
                  <a:lnTo>
                    <a:pt x="407" y="272"/>
                  </a:lnTo>
                  <a:lnTo>
                    <a:pt x="406" y="272"/>
                  </a:lnTo>
                  <a:lnTo>
                    <a:pt x="405" y="273"/>
                  </a:lnTo>
                  <a:lnTo>
                    <a:pt x="405" y="273"/>
                  </a:lnTo>
                  <a:lnTo>
                    <a:pt x="404" y="273"/>
                  </a:lnTo>
                  <a:lnTo>
                    <a:pt x="403" y="274"/>
                  </a:lnTo>
                  <a:lnTo>
                    <a:pt x="402" y="274"/>
                  </a:lnTo>
                  <a:lnTo>
                    <a:pt x="401" y="274"/>
                  </a:lnTo>
                  <a:lnTo>
                    <a:pt x="400" y="275"/>
                  </a:lnTo>
                  <a:lnTo>
                    <a:pt x="399" y="275"/>
                  </a:lnTo>
                  <a:lnTo>
                    <a:pt x="398" y="275"/>
                  </a:lnTo>
                  <a:lnTo>
                    <a:pt x="398" y="276"/>
                  </a:lnTo>
                  <a:lnTo>
                    <a:pt x="397" y="276"/>
                  </a:lnTo>
                  <a:lnTo>
                    <a:pt x="396" y="277"/>
                  </a:lnTo>
                  <a:lnTo>
                    <a:pt x="395" y="277"/>
                  </a:lnTo>
                  <a:lnTo>
                    <a:pt x="394" y="277"/>
                  </a:lnTo>
                  <a:lnTo>
                    <a:pt x="393" y="278"/>
                  </a:lnTo>
                  <a:lnTo>
                    <a:pt x="393" y="278"/>
                  </a:lnTo>
                  <a:lnTo>
                    <a:pt x="401" y="294"/>
                  </a:lnTo>
                  <a:lnTo>
                    <a:pt x="401" y="294"/>
                  </a:lnTo>
                  <a:lnTo>
                    <a:pt x="401" y="293"/>
                  </a:lnTo>
                  <a:lnTo>
                    <a:pt x="402" y="293"/>
                  </a:lnTo>
                  <a:lnTo>
                    <a:pt x="403" y="293"/>
                  </a:lnTo>
                  <a:lnTo>
                    <a:pt x="404" y="292"/>
                  </a:lnTo>
                  <a:lnTo>
                    <a:pt x="404" y="292"/>
                  </a:lnTo>
                  <a:lnTo>
                    <a:pt x="405" y="292"/>
                  </a:lnTo>
                  <a:lnTo>
                    <a:pt x="406" y="291"/>
                  </a:lnTo>
                  <a:lnTo>
                    <a:pt x="407" y="291"/>
                  </a:lnTo>
                  <a:lnTo>
                    <a:pt x="407" y="291"/>
                  </a:lnTo>
                  <a:lnTo>
                    <a:pt x="408" y="290"/>
                  </a:lnTo>
                  <a:lnTo>
                    <a:pt x="409" y="290"/>
                  </a:lnTo>
                  <a:lnTo>
                    <a:pt x="410" y="290"/>
                  </a:lnTo>
                  <a:lnTo>
                    <a:pt x="411" y="290"/>
                  </a:lnTo>
                  <a:lnTo>
                    <a:pt x="411" y="289"/>
                  </a:lnTo>
                  <a:lnTo>
                    <a:pt x="412" y="289"/>
                  </a:lnTo>
                  <a:lnTo>
                    <a:pt x="413" y="289"/>
                  </a:lnTo>
                  <a:lnTo>
                    <a:pt x="414" y="288"/>
                  </a:lnTo>
                  <a:lnTo>
                    <a:pt x="414" y="288"/>
                  </a:lnTo>
                  <a:lnTo>
                    <a:pt x="415" y="288"/>
                  </a:lnTo>
                  <a:lnTo>
                    <a:pt x="416" y="288"/>
                  </a:lnTo>
                  <a:lnTo>
                    <a:pt x="411" y="271"/>
                  </a:lnTo>
                  <a:close/>
                  <a:moveTo>
                    <a:pt x="361" y="297"/>
                  </a:moveTo>
                  <a:lnTo>
                    <a:pt x="361" y="297"/>
                  </a:lnTo>
                  <a:lnTo>
                    <a:pt x="361" y="297"/>
                  </a:lnTo>
                  <a:lnTo>
                    <a:pt x="360" y="298"/>
                  </a:lnTo>
                  <a:lnTo>
                    <a:pt x="360" y="299"/>
                  </a:lnTo>
                  <a:lnTo>
                    <a:pt x="359" y="299"/>
                  </a:lnTo>
                  <a:lnTo>
                    <a:pt x="358" y="300"/>
                  </a:lnTo>
                  <a:lnTo>
                    <a:pt x="358" y="300"/>
                  </a:lnTo>
                  <a:lnTo>
                    <a:pt x="357" y="301"/>
                  </a:lnTo>
                  <a:lnTo>
                    <a:pt x="356" y="302"/>
                  </a:lnTo>
                  <a:lnTo>
                    <a:pt x="356" y="302"/>
                  </a:lnTo>
                  <a:lnTo>
                    <a:pt x="355" y="303"/>
                  </a:lnTo>
                  <a:lnTo>
                    <a:pt x="354" y="304"/>
                  </a:lnTo>
                  <a:lnTo>
                    <a:pt x="354" y="304"/>
                  </a:lnTo>
                  <a:lnTo>
                    <a:pt x="353" y="305"/>
                  </a:lnTo>
                  <a:lnTo>
                    <a:pt x="352" y="305"/>
                  </a:lnTo>
                  <a:lnTo>
                    <a:pt x="352" y="306"/>
                  </a:lnTo>
                  <a:lnTo>
                    <a:pt x="351" y="307"/>
                  </a:lnTo>
                  <a:lnTo>
                    <a:pt x="350" y="307"/>
                  </a:lnTo>
                  <a:lnTo>
                    <a:pt x="350" y="308"/>
                  </a:lnTo>
                  <a:lnTo>
                    <a:pt x="349" y="309"/>
                  </a:lnTo>
                  <a:lnTo>
                    <a:pt x="348" y="309"/>
                  </a:lnTo>
                  <a:lnTo>
                    <a:pt x="348" y="310"/>
                  </a:lnTo>
                  <a:lnTo>
                    <a:pt x="360" y="322"/>
                  </a:lnTo>
                  <a:lnTo>
                    <a:pt x="361" y="322"/>
                  </a:lnTo>
                  <a:lnTo>
                    <a:pt x="361" y="321"/>
                  </a:lnTo>
                  <a:lnTo>
                    <a:pt x="362" y="320"/>
                  </a:lnTo>
                  <a:lnTo>
                    <a:pt x="363" y="320"/>
                  </a:lnTo>
                  <a:lnTo>
                    <a:pt x="363" y="319"/>
                  </a:lnTo>
                  <a:lnTo>
                    <a:pt x="364" y="319"/>
                  </a:lnTo>
                  <a:lnTo>
                    <a:pt x="364" y="318"/>
                  </a:lnTo>
                  <a:lnTo>
                    <a:pt x="365" y="318"/>
                  </a:lnTo>
                  <a:lnTo>
                    <a:pt x="365" y="317"/>
                  </a:lnTo>
                  <a:lnTo>
                    <a:pt x="366" y="317"/>
                  </a:lnTo>
                  <a:lnTo>
                    <a:pt x="367" y="316"/>
                  </a:lnTo>
                  <a:lnTo>
                    <a:pt x="367" y="315"/>
                  </a:lnTo>
                  <a:lnTo>
                    <a:pt x="368" y="315"/>
                  </a:lnTo>
                  <a:lnTo>
                    <a:pt x="368" y="314"/>
                  </a:lnTo>
                  <a:lnTo>
                    <a:pt x="369" y="314"/>
                  </a:lnTo>
                  <a:lnTo>
                    <a:pt x="370" y="313"/>
                  </a:lnTo>
                  <a:lnTo>
                    <a:pt x="370" y="313"/>
                  </a:lnTo>
                  <a:lnTo>
                    <a:pt x="371" y="312"/>
                  </a:lnTo>
                  <a:lnTo>
                    <a:pt x="372" y="312"/>
                  </a:lnTo>
                  <a:lnTo>
                    <a:pt x="372" y="311"/>
                  </a:lnTo>
                  <a:lnTo>
                    <a:pt x="373" y="311"/>
                  </a:lnTo>
                  <a:lnTo>
                    <a:pt x="361" y="297"/>
                  </a:lnTo>
                  <a:close/>
                  <a:moveTo>
                    <a:pt x="325" y="339"/>
                  </a:moveTo>
                  <a:lnTo>
                    <a:pt x="325" y="339"/>
                  </a:lnTo>
                  <a:lnTo>
                    <a:pt x="325" y="340"/>
                  </a:lnTo>
                  <a:lnTo>
                    <a:pt x="324" y="341"/>
                  </a:lnTo>
                  <a:lnTo>
                    <a:pt x="324" y="341"/>
                  </a:lnTo>
                  <a:lnTo>
                    <a:pt x="323" y="342"/>
                  </a:lnTo>
                  <a:lnTo>
                    <a:pt x="323" y="343"/>
                  </a:lnTo>
                  <a:lnTo>
                    <a:pt x="323" y="344"/>
                  </a:lnTo>
                  <a:lnTo>
                    <a:pt x="322" y="345"/>
                  </a:lnTo>
                  <a:lnTo>
                    <a:pt x="322" y="345"/>
                  </a:lnTo>
                  <a:lnTo>
                    <a:pt x="321" y="346"/>
                  </a:lnTo>
                  <a:lnTo>
                    <a:pt x="321" y="347"/>
                  </a:lnTo>
                  <a:lnTo>
                    <a:pt x="320" y="348"/>
                  </a:lnTo>
                  <a:lnTo>
                    <a:pt x="320" y="349"/>
                  </a:lnTo>
                  <a:lnTo>
                    <a:pt x="320" y="350"/>
                  </a:lnTo>
                  <a:lnTo>
                    <a:pt x="319" y="350"/>
                  </a:lnTo>
                  <a:lnTo>
                    <a:pt x="319" y="351"/>
                  </a:lnTo>
                  <a:lnTo>
                    <a:pt x="318" y="352"/>
                  </a:lnTo>
                  <a:lnTo>
                    <a:pt x="318" y="353"/>
                  </a:lnTo>
                  <a:lnTo>
                    <a:pt x="318" y="354"/>
                  </a:lnTo>
                  <a:lnTo>
                    <a:pt x="317" y="355"/>
                  </a:lnTo>
                  <a:lnTo>
                    <a:pt x="317" y="356"/>
                  </a:lnTo>
                  <a:lnTo>
                    <a:pt x="317" y="356"/>
                  </a:lnTo>
                  <a:lnTo>
                    <a:pt x="333" y="363"/>
                  </a:lnTo>
                  <a:lnTo>
                    <a:pt x="333" y="363"/>
                  </a:lnTo>
                  <a:lnTo>
                    <a:pt x="333" y="362"/>
                  </a:lnTo>
                  <a:lnTo>
                    <a:pt x="334" y="361"/>
                  </a:lnTo>
                  <a:lnTo>
                    <a:pt x="334" y="360"/>
                  </a:lnTo>
                  <a:lnTo>
                    <a:pt x="334" y="360"/>
                  </a:lnTo>
                  <a:lnTo>
                    <a:pt x="335" y="359"/>
                  </a:lnTo>
                  <a:lnTo>
                    <a:pt x="335" y="358"/>
                  </a:lnTo>
                  <a:lnTo>
                    <a:pt x="335" y="357"/>
                  </a:lnTo>
                  <a:lnTo>
                    <a:pt x="336" y="357"/>
                  </a:lnTo>
                  <a:lnTo>
                    <a:pt x="336" y="356"/>
                  </a:lnTo>
                  <a:lnTo>
                    <a:pt x="336" y="355"/>
                  </a:lnTo>
                  <a:lnTo>
                    <a:pt x="337" y="354"/>
                  </a:lnTo>
                  <a:lnTo>
                    <a:pt x="337" y="354"/>
                  </a:lnTo>
                  <a:lnTo>
                    <a:pt x="338" y="353"/>
                  </a:lnTo>
                  <a:lnTo>
                    <a:pt x="338" y="352"/>
                  </a:lnTo>
                  <a:lnTo>
                    <a:pt x="338" y="351"/>
                  </a:lnTo>
                  <a:lnTo>
                    <a:pt x="339" y="351"/>
                  </a:lnTo>
                  <a:lnTo>
                    <a:pt x="339" y="350"/>
                  </a:lnTo>
                  <a:lnTo>
                    <a:pt x="340" y="349"/>
                  </a:lnTo>
                  <a:lnTo>
                    <a:pt x="340" y="349"/>
                  </a:lnTo>
                  <a:lnTo>
                    <a:pt x="340" y="348"/>
                  </a:lnTo>
                  <a:lnTo>
                    <a:pt x="325" y="339"/>
                  </a:lnTo>
                  <a:close/>
                  <a:moveTo>
                    <a:pt x="306" y="392"/>
                  </a:moveTo>
                  <a:lnTo>
                    <a:pt x="306" y="392"/>
                  </a:lnTo>
                  <a:lnTo>
                    <a:pt x="306" y="393"/>
                  </a:lnTo>
                  <a:lnTo>
                    <a:pt x="306" y="394"/>
                  </a:lnTo>
                  <a:lnTo>
                    <a:pt x="306" y="394"/>
                  </a:lnTo>
                  <a:lnTo>
                    <a:pt x="306" y="395"/>
                  </a:lnTo>
                  <a:lnTo>
                    <a:pt x="305" y="396"/>
                  </a:lnTo>
                  <a:lnTo>
                    <a:pt x="305" y="397"/>
                  </a:lnTo>
                  <a:lnTo>
                    <a:pt x="305" y="398"/>
                  </a:lnTo>
                  <a:lnTo>
                    <a:pt x="305" y="399"/>
                  </a:lnTo>
                  <a:lnTo>
                    <a:pt x="305" y="400"/>
                  </a:lnTo>
                  <a:lnTo>
                    <a:pt x="305" y="401"/>
                  </a:lnTo>
                  <a:lnTo>
                    <a:pt x="305" y="402"/>
                  </a:lnTo>
                  <a:lnTo>
                    <a:pt x="305" y="403"/>
                  </a:lnTo>
                  <a:lnTo>
                    <a:pt x="305" y="404"/>
                  </a:lnTo>
                  <a:lnTo>
                    <a:pt x="304" y="405"/>
                  </a:lnTo>
                  <a:lnTo>
                    <a:pt x="304" y="406"/>
                  </a:lnTo>
                  <a:lnTo>
                    <a:pt x="304" y="407"/>
                  </a:lnTo>
                  <a:lnTo>
                    <a:pt x="304" y="408"/>
                  </a:lnTo>
                  <a:lnTo>
                    <a:pt x="304" y="409"/>
                  </a:lnTo>
                  <a:lnTo>
                    <a:pt x="304" y="410"/>
                  </a:lnTo>
                  <a:lnTo>
                    <a:pt x="304" y="410"/>
                  </a:lnTo>
                  <a:lnTo>
                    <a:pt x="322" y="411"/>
                  </a:lnTo>
                  <a:lnTo>
                    <a:pt x="322" y="411"/>
                  </a:lnTo>
                  <a:lnTo>
                    <a:pt x="322" y="410"/>
                  </a:lnTo>
                  <a:lnTo>
                    <a:pt x="322" y="409"/>
                  </a:lnTo>
                  <a:lnTo>
                    <a:pt x="322" y="408"/>
                  </a:lnTo>
                  <a:lnTo>
                    <a:pt x="322" y="407"/>
                  </a:lnTo>
                  <a:lnTo>
                    <a:pt x="322" y="406"/>
                  </a:lnTo>
                  <a:lnTo>
                    <a:pt x="322" y="406"/>
                  </a:lnTo>
                  <a:lnTo>
                    <a:pt x="322" y="405"/>
                  </a:lnTo>
                  <a:lnTo>
                    <a:pt x="322" y="404"/>
                  </a:lnTo>
                  <a:lnTo>
                    <a:pt x="322" y="403"/>
                  </a:lnTo>
                  <a:lnTo>
                    <a:pt x="322" y="402"/>
                  </a:lnTo>
                  <a:lnTo>
                    <a:pt x="323" y="401"/>
                  </a:lnTo>
                  <a:lnTo>
                    <a:pt x="323" y="400"/>
                  </a:lnTo>
                  <a:lnTo>
                    <a:pt x="323" y="400"/>
                  </a:lnTo>
                  <a:lnTo>
                    <a:pt x="323" y="399"/>
                  </a:lnTo>
                  <a:lnTo>
                    <a:pt x="323" y="398"/>
                  </a:lnTo>
                  <a:lnTo>
                    <a:pt x="323" y="397"/>
                  </a:lnTo>
                  <a:lnTo>
                    <a:pt x="323" y="396"/>
                  </a:lnTo>
                  <a:lnTo>
                    <a:pt x="323" y="395"/>
                  </a:lnTo>
                  <a:lnTo>
                    <a:pt x="323" y="395"/>
                  </a:lnTo>
                  <a:lnTo>
                    <a:pt x="306" y="392"/>
                  </a:lnTo>
                  <a:close/>
                  <a:moveTo>
                    <a:pt x="307" y="447"/>
                  </a:moveTo>
                  <a:lnTo>
                    <a:pt x="307" y="447"/>
                  </a:lnTo>
                  <a:lnTo>
                    <a:pt x="307" y="448"/>
                  </a:lnTo>
                  <a:lnTo>
                    <a:pt x="307" y="449"/>
                  </a:lnTo>
                  <a:lnTo>
                    <a:pt x="308" y="450"/>
                  </a:lnTo>
                  <a:lnTo>
                    <a:pt x="308" y="450"/>
                  </a:lnTo>
                  <a:lnTo>
                    <a:pt x="308" y="451"/>
                  </a:lnTo>
                  <a:lnTo>
                    <a:pt x="308" y="452"/>
                  </a:lnTo>
                  <a:lnTo>
                    <a:pt x="308" y="453"/>
                  </a:lnTo>
                  <a:lnTo>
                    <a:pt x="309" y="454"/>
                  </a:lnTo>
                  <a:lnTo>
                    <a:pt x="309" y="455"/>
                  </a:lnTo>
                  <a:lnTo>
                    <a:pt x="309" y="456"/>
                  </a:lnTo>
                  <a:lnTo>
                    <a:pt x="309" y="457"/>
                  </a:lnTo>
                  <a:lnTo>
                    <a:pt x="310" y="458"/>
                  </a:lnTo>
                  <a:lnTo>
                    <a:pt x="310" y="459"/>
                  </a:lnTo>
                  <a:lnTo>
                    <a:pt x="310" y="460"/>
                  </a:lnTo>
                  <a:lnTo>
                    <a:pt x="310" y="461"/>
                  </a:lnTo>
                  <a:lnTo>
                    <a:pt x="311" y="461"/>
                  </a:lnTo>
                  <a:lnTo>
                    <a:pt x="311" y="462"/>
                  </a:lnTo>
                  <a:lnTo>
                    <a:pt x="311" y="463"/>
                  </a:lnTo>
                  <a:lnTo>
                    <a:pt x="312" y="464"/>
                  </a:lnTo>
                  <a:lnTo>
                    <a:pt x="312" y="465"/>
                  </a:lnTo>
                  <a:lnTo>
                    <a:pt x="312" y="465"/>
                  </a:lnTo>
                  <a:lnTo>
                    <a:pt x="329" y="460"/>
                  </a:lnTo>
                  <a:lnTo>
                    <a:pt x="328" y="459"/>
                  </a:lnTo>
                  <a:lnTo>
                    <a:pt x="328" y="459"/>
                  </a:lnTo>
                  <a:lnTo>
                    <a:pt x="328" y="458"/>
                  </a:lnTo>
                  <a:lnTo>
                    <a:pt x="328" y="457"/>
                  </a:lnTo>
                  <a:lnTo>
                    <a:pt x="328" y="456"/>
                  </a:lnTo>
                  <a:lnTo>
                    <a:pt x="327" y="456"/>
                  </a:lnTo>
                  <a:lnTo>
                    <a:pt x="327" y="455"/>
                  </a:lnTo>
                  <a:lnTo>
                    <a:pt x="327" y="454"/>
                  </a:lnTo>
                  <a:lnTo>
                    <a:pt x="327" y="453"/>
                  </a:lnTo>
                  <a:lnTo>
                    <a:pt x="326" y="452"/>
                  </a:lnTo>
                  <a:lnTo>
                    <a:pt x="326" y="452"/>
                  </a:lnTo>
                  <a:lnTo>
                    <a:pt x="326" y="451"/>
                  </a:lnTo>
                  <a:lnTo>
                    <a:pt x="326" y="450"/>
                  </a:lnTo>
                  <a:lnTo>
                    <a:pt x="325" y="449"/>
                  </a:lnTo>
                  <a:lnTo>
                    <a:pt x="325" y="448"/>
                  </a:lnTo>
                  <a:lnTo>
                    <a:pt x="325" y="447"/>
                  </a:lnTo>
                  <a:lnTo>
                    <a:pt x="325" y="447"/>
                  </a:lnTo>
                  <a:lnTo>
                    <a:pt x="325" y="446"/>
                  </a:lnTo>
                  <a:lnTo>
                    <a:pt x="325" y="445"/>
                  </a:lnTo>
                  <a:lnTo>
                    <a:pt x="324" y="444"/>
                  </a:lnTo>
                  <a:lnTo>
                    <a:pt x="324" y="444"/>
                  </a:lnTo>
                  <a:lnTo>
                    <a:pt x="307" y="447"/>
                  </a:lnTo>
                  <a:close/>
                  <a:moveTo>
                    <a:pt x="328" y="499"/>
                  </a:moveTo>
                  <a:lnTo>
                    <a:pt x="328" y="499"/>
                  </a:lnTo>
                  <a:lnTo>
                    <a:pt x="328" y="499"/>
                  </a:lnTo>
                  <a:lnTo>
                    <a:pt x="329" y="500"/>
                  </a:lnTo>
                  <a:lnTo>
                    <a:pt x="329" y="501"/>
                  </a:lnTo>
                  <a:lnTo>
                    <a:pt x="330" y="502"/>
                  </a:lnTo>
                  <a:lnTo>
                    <a:pt x="330" y="502"/>
                  </a:lnTo>
                  <a:lnTo>
                    <a:pt x="331" y="503"/>
                  </a:lnTo>
                  <a:lnTo>
                    <a:pt x="331" y="504"/>
                  </a:lnTo>
                  <a:lnTo>
                    <a:pt x="332" y="505"/>
                  </a:lnTo>
                  <a:lnTo>
                    <a:pt x="332" y="505"/>
                  </a:lnTo>
                  <a:lnTo>
                    <a:pt x="333" y="506"/>
                  </a:lnTo>
                  <a:lnTo>
                    <a:pt x="333" y="507"/>
                  </a:lnTo>
                  <a:lnTo>
                    <a:pt x="334" y="508"/>
                  </a:lnTo>
                  <a:lnTo>
                    <a:pt x="334" y="508"/>
                  </a:lnTo>
                  <a:lnTo>
                    <a:pt x="335" y="509"/>
                  </a:lnTo>
                  <a:lnTo>
                    <a:pt x="336" y="510"/>
                  </a:lnTo>
                  <a:lnTo>
                    <a:pt x="336" y="511"/>
                  </a:lnTo>
                  <a:lnTo>
                    <a:pt x="337" y="511"/>
                  </a:lnTo>
                  <a:lnTo>
                    <a:pt x="337" y="512"/>
                  </a:lnTo>
                  <a:lnTo>
                    <a:pt x="338" y="513"/>
                  </a:lnTo>
                  <a:lnTo>
                    <a:pt x="338" y="514"/>
                  </a:lnTo>
                  <a:lnTo>
                    <a:pt x="339" y="514"/>
                  </a:lnTo>
                  <a:lnTo>
                    <a:pt x="353" y="503"/>
                  </a:lnTo>
                  <a:lnTo>
                    <a:pt x="352" y="502"/>
                  </a:lnTo>
                  <a:lnTo>
                    <a:pt x="352" y="502"/>
                  </a:lnTo>
                  <a:lnTo>
                    <a:pt x="351" y="501"/>
                  </a:lnTo>
                  <a:lnTo>
                    <a:pt x="351" y="500"/>
                  </a:lnTo>
                  <a:lnTo>
                    <a:pt x="350" y="500"/>
                  </a:lnTo>
                  <a:lnTo>
                    <a:pt x="350" y="499"/>
                  </a:lnTo>
                  <a:lnTo>
                    <a:pt x="349" y="499"/>
                  </a:lnTo>
                  <a:lnTo>
                    <a:pt x="349" y="498"/>
                  </a:lnTo>
                  <a:lnTo>
                    <a:pt x="348" y="497"/>
                  </a:lnTo>
                  <a:lnTo>
                    <a:pt x="348" y="497"/>
                  </a:lnTo>
                  <a:lnTo>
                    <a:pt x="347" y="496"/>
                  </a:lnTo>
                  <a:lnTo>
                    <a:pt x="347" y="495"/>
                  </a:lnTo>
                  <a:lnTo>
                    <a:pt x="346" y="495"/>
                  </a:lnTo>
                  <a:lnTo>
                    <a:pt x="346" y="494"/>
                  </a:lnTo>
                  <a:lnTo>
                    <a:pt x="345" y="493"/>
                  </a:lnTo>
                  <a:lnTo>
                    <a:pt x="345" y="493"/>
                  </a:lnTo>
                  <a:lnTo>
                    <a:pt x="344" y="492"/>
                  </a:lnTo>
                  <a:lnTo>
                    <a:pt x="344" y="491"/>
                  </a:lnTo>
                  <a:lnTo>
                    <a:pt x="343" y="491"/>
                  </a:lnTo>
                  <a:lnTo>
                    <a:pt x="343" y="490"/>
                  </a:lnTo>
                  <a:lnTo>
                    <a:pt x="343" y="490"/>
                  </a:lnTo>
                  <a:lnTo>
                    <a:pt x="328" y="499"/>
                  </a:lnTo>
                  <a:close/>
                  <a:moveTo>
                    <a:pt x="366" y="540"/>
                  </a:moveTo>
                  <a:lnTo>
                    <a:pt x="366" y="540"/>
                  </a:lnTo>
                  <a:lnTo>
                    <a:pt x="366" y="540"/>
                  </a:lnTo>
                  <a:lnTo>
                    <a:pt x="367" y="541"/>
                  </a:lnTo>
                  <a:lnTo>
                    <a:pt x="368" y="541"/>
                  </a:lnTo>
                  <a:lnTo>
                    <a:pt x="369" y="542"/>
                  </a:lnTo>
                  <a:lnTo>
                    <a:pt x="369" y="542"/>
                  </a:lnTo>
                  <a:lnTo>
                    <a:pt x="370" y="543"/>
                  </a:lnTo>
                  <a:lnTo>
                    <a:pt x="371" y="543"/>
                  </a:lnTo>
                  <a:lnTo>
                    <a:pt x="372" y="544"/>
                  </a:lnTo>
                  <a:lnTo>
                    <a:pt x="372" y="544"/>
                  </a:lnTo>
                  <a:lnTo>
                    <a:pt x="373" y="545"/>
                  </a:lnTo>
                  <a:lnTo>
                    <a:pt x="374" y="545"/>
                  </a:lnTo>
                  <a:lnTo>
                    <a:pt x="375" y="546"/>
                  </a:lnTo>
                  <a:lnTo>
                    <a:pt x="375" y="546"/>
                  </a:lnTo>
                  <a:lnTo>
                    <a:pt x="376" y="547"/>
                  </a:lnTo>
                  <a:lnTo>
                    <a:pt x="377" y="547"/>
                  </a:lnTo>
                  <a:lnTo>
                    <a:pt x="378" y="548"/>
                  </a:lnTo>
                  <a:lnTo>
                    <a:pt x="379" y="548"/>
                  </a:lnTo>
                  <a:lnTo>
                    <a:pt x="379" y="549"/>
                  </a:lnTo>
                  <a:lnTo>
                    <a:pt x="380" y="549"/>
                  </a:lnTo>
                  <a:lnTo>
                    <a:pt x="381" y="550"/>
                  </a:lnTo>
                  <a:lnTo>
                    <a:pt x="382" y="550"/>
                  </a:lnTo>
                  <a:lnTo>
                    <a:pt x="390" y="535"/>
                  </a:lnTo>
                  <a:lnTo>
                    <a:pt x="390" y="534"/>
                  </a:lnTo>
                  <a:lnTo>
                    <a:pt x="389" y="534"/>
                  </a:lnTo>
                  <a:lnTo>
                    <a:pt x="388" y="534"/>
                  </a:lnTo>
                  <a:lnTo>
                    <a:pt x="388" y="533"/>
                  </a:lnTo>
                  <a:lnTo>
                    <a:pt x="387" y="533"/>
                  </a:lnTo>
                  <a:lnTo>
                    <a:pt x="386" y="532"/>
                  </a:lnTo>
                  <a:lnTo>
                    <a:pt x="385" y="532"/>
                  </a:lnTo>
                  <a:lnTo>
                    <a:pt x="385" y="531"/>
                  </a:lnTo>
                  <a:lnTo>
                    <a:pt x="384" y="531"/>
                  </a:lnTo>
                  <a:lnTo>
                    <a:pt x="383" y="531"/>
                  </a:lnTo>
                  <a:lnTo>
                    <a:pt x="383" y="530"/>
                  </a:lnTo>
                  <a:lnTo>
                    <a:pt x="382" y="530"/>
                  </a:lnTo>
                  <a:lnTo>
                    <a:pt x="381" y="529"/>
                  </a:lnTo>
                  <a:lnTo>
                    <a:pt x="381" y="529"/>
                  </a:lnTo>
                  <a:lnTo>
                    <a:pt x="380" y="528"/>
                  </a:lnTo>
                  <a:lnTo>
                    <a:pt x="379" y="528"/>
                  </a:lnTo>
                  <a:lnTo>
                    <a:pt x="379" y="527"/>
                  </a:lnTo>
                  <a:lnTo>
                    <a:pt x="378" y="527"/>
                  </a:lnTo>
                  <a:lnTo>
                    <a:pt x="377" y="526"/>
                  </a:lnTo>
                  <a:lnTo>
                    <a:pt x="377" y="526"/>
                  </a:lnTo>
                  <a:lnTo>
                    <a:pt x="376" y="526"/>
                  </a:lnTo>
                  <a:lnTo>
                    <a:pt x="366" y="540"/>
                  </a:lnTo>
                  <a:close/>
                  <a:moveTo>
                    <a:pt x="416" y="564"/>
                  </a:moveTo>
                  <a:lnTo>
                    <a:pt x="416" y="564"/>
                  </a:lnTo>
                  <a:lnTo>
                    <a:pt x="416" y="564"/>
                  </a:lnTo>
                  <a:lnTo>
                    <a:pt x="417" y="565"/>
                  </a:lnTo>
                  <a:lnTo>
                    <a:pt x="418" y="565"/>
                  </a:lnTo>
                  <a:lnTo>
                    <a:pt x="419" y="565"/>
                  </a:lnTo>
                  <a:lnTo>
                    <a:pt x="420" y="565"/>
                  </a:lnTo>
                  <a:lnTo>
                    <a:pt x="421" y="566"/>
                  </a:lnTo>
                  <a:lnTo>
                    <a:pt x="422" y="566"/>
                  </a:lnTo>
                  <a:lnTo>
                    <a:pt x="423" y="566"/>
                  </a:lnTo>
                  <a:lnTo>
                    <a:pt x="424" y="566"/>
                  </a:lnTo>
                  <a:lnTo>
                    <a:pt x="424" y="566"/>
                  </a:lnTo>
                  <a:lnTo>
                    <a:pt x="425" y="567"/>
                  </a:lnTo>
                  <a:lnTo>
                    <a:pt x="426" y="567"/>
                  </a:lnTo>
                  <a:lnTo>
                    <a:pt x="427" y="567"/>
                  </a:lnTo>
                  <a:lnTo>
                    <a:pt x="428" y="567"/>
                  </a:lnTo>
                  <a:lnTo>
                    <a:pt x="429" y="567"/>
                  </a:lnTo>
                  <a:lnTo>
                    <a:pt x="430" y="568"/>
                  </a:lnTo>
                  <a:lnTo>
                    <a:pt x="431" y="568"/>
                  </a:lnTo>
                  <a:lnTo>
                    <a:pt x="432" y="568"/>
                  </a:lnTo>
                  <a:lnTo>
                    <a:pt x="433" y="568"/>
                  </a:lnTo>
                  <a:lnTo>
                    <a:pt x="434" y="568"/>
                  </a:lnTo>
                  <a:lnTo>
                    <a:pt x="434" y="568"/>
                  </a:lnTo>
                  <a:lnTo>
                    <a:pt x="437" y="551"/>
                  </a:lnTo>
                  <a:lnTo>
                    <a:pt x="437" y="551"/>
                  </a:lnTo>
                  <a:lnTo>
                    <a:pt x="436" y="551"/>
                  </a:lnTo>
                  <a:lnTo>
                    <a:pt x="435" y="551"/>
                  </a:lnTo>
                  <a:lnTo>
                    <a:pt x="434" y="550"/>
                  </a:lnTo>
                  <a:lnTo>
                    <a:pt x="433" y="550"/>
                  </a:lnTo>
                  <a:lnTo>
                    <a:pt x="432" y="550"/>
                  </a:lnTo>
                  <a:lnTo>
                    <a:pt x="431" y="550"/>
                  </a:lnTo>
                  <a:lnTo>
                    <a:pt x="431" y="550"/>
                  </a:lnTo>
                  <a:lnTo>
                    <a:pt x="430" y="550"/>
                  </a:lnTo>
                  <a:lnTo>
                    <a:pt x="429" y="549"/>
                  </a:lnTo>
                  <a:lnTo>
                    <a:pt x="428" y="549"/>
                  </a:lnTo>
                  <a:lnTo>
                    <a:pt x="427" y="549"/>
                  </a:lnTo>
                  <a:lnTo>
                    <a:pt x="427" y="549"/>
                  </a:lnTo>
                  <a:lnTo>
                    <a:pt x="426" y="549"/>
                  </a:lnTo>
                  <a:lnTo>
                    <a:pt x="425" y="548"/>
                  </a:lnTo>
                  <a:lnTo>
                    <a:pt x="424" y="548"/>
                  </a:lnTo>
                  <a:lnTo>
                    <a:pt x="423" y="548"/>
                  </a:lnTo>
                  <a:lnTo>
                    <a:pt x="422" y="548"/>
                  </a:lnTo>
                  <a:lnTo>
                    <a:pt x="422" y="548"/>
                  </a:lnTo>
                  <a:lnTo>
                    <a:pt x="421" y="547"/>
                  </a:lnTo>
                  <a:lnTo>
                    <a:pt x="421" y="547"/>
                  </a:lnTo>
                  <a:lnTo>
                    <a:pt x="416" y="564"/>
                  </a:lnTo>
                  <a:close/>
                  <a:moveTo>
                    <a:pt x="471" y="569"/>
                  </a:moveTo>
                  <a:lnTo>
                    <a:pt x="471" y="569"/>
                  </a:lnTo>
                  <a:lnTo>
                    <a:pt x="472" y="569"/>
                  </a:lnTo>
                  <a:lnTo>
                    <a:pt x="473" y="569"/>
                  </a:lnTo>
                  <a:lnTo>
                    <a:pt x="474" y="569"/>
                  </a:lnTo>
                  <a:lnTo>
                    <a:pt x="475" y="569"/>
                  </a:lnTo>
                  <a:lnTo>
                    <a:pt x="476" y="569"/>
                  </a:lnTo>
                  <a:lnTo>
                    <a:pt x="477" y="569"/>
                  </a:lnTo>
                  <a:lnTo>
                    <a:pt x="478" y="569"/>
                  </a:lnTo>
                  <a:lnTo>
                    <a:pt x="479" y="568"/>
                  </a:lnTo>
                  <a:lnTo>
                    <a:pt x="480" y="568"/>
                  </a:lnTo>
                  <a:lnTo>
                    <a:pt x="480" y="568"/>
                  </a:lnTo>
                  <a:lnTo>
                    <a:pt x="481" y="568"/>
                  </a:lnTo>
                  <a:lnTo>
                    <a:pt x="482" y="568"/>
                  </a:lnTo>
                  <a:lnTo>
                    <a:pt x="483" y="568"/>
                  </a:lnTo>
                  <a:lnTo>
                    <a:pt x="484" y="568"/>
                  </a:lnTo>
                  <a:lnTo>
                    <a:pt x="485" y="567"/>
                  </a:lnTo>
                  <a:lnTo>
                    <a:pt x="486" y="567"/>
                  </a:lnTo>
                  <a:lnTo>
                    <a:pt x="487" y="567"/>
                  </a:lnTo>
                  <a:lnTo>
                    <a:pt x="488" y="567"/>
                  </a:lnTo>
                  <a:lnTo>
                    <a:pt x="489" y="567"/>
                  </a:lnTo>
                  <a:lnTo>
                    <a:pt x="490" y="566"/>
                  </a:lnTo>
                  <a:lnTo>
                    <a:pt x="490" y="566"/>
                  </a:lnTo>
                  <a:lnTo>
                    <a:pt x="486" y="549"/>
                  </a:lnTo>
                  <a:lnTo>
                    <a:pt x="486" y="549"/>
                  </a:lnTo>
                  <a:lnTo>
                    <a:pt x="485" y="549"/>
                  </a:lnTo>
                  <a:lnTo>
                    <a:pt x="485" y="550"/>
                  </a:lnTo>
                  <a:lnTo>
                    <a:pt x="484" y="550"/>
                  </a:lnTo>
                  <a:lnTo>
                    <a:pt x="483" y="550"/>
                  </a:lnTo>
                  <a:lnTo>
                    <a:pt x="482" y="550"/>
                  </a:lnTo>
                  <a:lnTo>
                    <a:pt x="481" y="550"/>
                  </a:lnTo>
                  <a:lnTo>
                    <a:pt x="480" y="550"/>
                  </a:lnTo>
                  <a:lnTo>
                    <a:pt x="479" y="551"/>
                  </a:lnTo>
                  <a:lnTo>
                    <a:pt x="479" y="551"/>
                  </a:lnTo>
                  <a:lnTo>
                    <a:pt x="478" y="551"/>
                  </a:lnTo>
                  <a:lnTo>
                    <a:pt x="477" y="551"/>
                  </a:lnTo>
                  <a:lnTo>
                    <a:pt x="476" y="551"/>
                  </a:lnTo>
                  <a:lnTo>
                    <a:pt x="475" y="551"/>
                  </a:lnTo>
                  <a:lnTo>
                    <a:pt x="474" y="551"/>
                  </a:lnTo>
                  <a:lnTo>
                    <a:pt x="474" y="551"/>
                  </a:lnTo>
                  <a:lnTo>
                    <a:pt x="473" y="551"/>
                  </a:lnTo>
                  <a:lnTo>
                    <a:pt x="472" y="552"/>
                  </a:lnTo>
                  <a:lnTo>
                    <a:pt x="471" y="552"/>
                  </a:lnTo>
                  <a:lnTo>
                    <a:pt x="470" y="552"/>
                  </a:lnTo>
                  <a:lnTo>
                    <a:pt x="470" y="552"/>
                  </a:lnTo>
                  <a:lnTo>
                    <a:pt x="471" y="569"/>
                  </a:lnTo>
                  <a:close/>
                  <a:moveTo>
                    <a:pt x="525" y="554"/>
                  </a:moveTo>
                  <a:lnTo>
                    <a:pt x="525" y="554"/>
                  </a:lnTo>
                  <a:lnTo>
                    <a:pt x="525" y="554"/>
                  </a:lnTo>
                  <a:lnTo>
                    <a:pt x="526" y="554"/>
                  </a:lnTo>
                  <a:lnTo>
                    <a:pt x="527" y="553"/>
                  </a:lnTo>
                  <a:lnTo>
                    <a:pt x="528" y="553"/>
                  </a:lnTo>
                  <a:lnTo>
                    <a:pt x="529" y="552"/>
                  </a:lnTo>
                  <a:lnTo>
                    <a:pt x="529" y="552"/>
                  </a:lnTo>
                  <a:lnTo>
                    <a:pt x="530" y="551"/>
                  </a:lnTo>
                  <a:lnTo>
                    <a:pt x="531" y="551"/>
                  </a:lnTo>
                  <a:lnTo>
                    <a:pt x="532" y="551"/>
                  </a:lnTo>
                  <a:lnTo>
                    <a:pt x="533" y="550"/>
                  </a:lnTo>
                  <a:lnTo>
                    <a:pt x="533" y="550"/>
                  </a:lnTo>
                  <a:lnTo>
                    <a:pt x="534" y="549"/>
                  </a:lnTo>
                  <a:lnTo>
                    <a:pt x="535" y="549"/>
                  </a:lnTo>
                  <a:lnTo>
                    <a:pt x="536" y="548"/>
                  </a:lnTo>
                  <a:lnTo>
                    <a:pt x="537" y="548"/>
                  </a:lnTo>
                  <a:lnTo>
                    <a:pt x="537" y="547"/>
                  </a:lnTo>
                  <a:lnTo>
                    <a:pt x="538" y="547"/>
                  </a:lnTo>
                  <a:lnTo>
                    <a:pt x="539" y="546"/>
                  </a:lnTo>
                  <a:lnTo>
                    <a:pt x="540" y="546"/>
                  </a:lnTo>
                  <a:lnTo>
                    <a:pt x="540" y="545"/>
                  </a:lnTo>
                  <a:lnTo>
                    <a:pt x="541" y="545"/>
                  </a:lnTo>
                  <a:lnTo>
                    <a:pt x="532" y="530"/>
                  </a:lnTo>
                  <a:lnTo>
                    <a:pt x="531" y="531"/>
                  </a:lnTo>
                  <a:lnTo>
                    <a:pt x="530" y="531"/>
                  </a:lnTo>
                  <a:lnTo>
                    <a:pt x="530" y="531"/>
                  </a:lnTo>
                  <a:lnTo>
                    <a:pt x="529" y="532"/>
                  </a:lnTo>
                  <a:lnTo>
                    <a:pt x="528" y="532"/>
                  </a:lnTo>
                  <a:lnTo>
                    <a:pt x="527" y="533"/>
                  </a:lnTo>
                  <a:lnTo>
                    <a:pt x="527" y="533"/>
                  </a:lnTo>
                  <a:lnTo>
                    <a:pt x="526" y="534"/>
                  </a:lnTo>
                  <a:lnTo>
                    <a:pt x="525" y="534"/>
                  </a:lnTo>
                  <a:lnTo>
                    <a:pt x="525" y="534"/>
                  </a:lnTo>
                  <a:lnTo>
                    <a:pt x="524" y="535"/>
                  </a:lnTo>
                  <a:lnTo>
                    <a:pt x="523" y="535"/>
                  </a:lnTo>
                  <a:lnTo>
                    <a:pt x="522" y="536"/>
                  </a:lnTo>
                  <a:lnTo>
                    <a:pt x="522" y="536"/>
                  </a:lnTo>
                  <a:lnTo>
                    <a:pt x="521" y="536"/>
                  </a:lnTo>
                  <a:lnTo>
                    <a:pt x="520" y="537"/>
                  </a:lnTo>
                  <a:lnTo>
                    <a:pt x="520" y="537"/>
                  </a:lnTo>
                  <a:lnTo>
                    <a:pt x="519" y="538"/>
                  </a:lnTo>
                  <a:lnTo>
                    <a:pt x="518" y="538"/>
                  </a:lnTo>
                  <a:lnTo>
                    <a:pt x="517" y="538"/>
                  </a:lnTo>
                  <a:lnTo>
                    <a:pt x="517" y="538"/>
                  </a:lnTo>
                  <a:lnTo>
                    <a:pt x="525" y="554"/>
                  </a:lnTo>
                  <a:close/>
                  <a:moveTo>
                    <a:pt x="570" y="521"/>
                  </a:moveTo>
                  <a:lnTo>
                    <a:pt x="570" y="521"/>
                  </a:lnTo>
                  <a:lnTo>
                    <a:pt x="570" y="520"/>
                  </a:lnTo>
                  <a:lnTo>
                    <a:pt x="570" y="520"/>
                  </a:lnTo>
                  <a:lnTo>
                    <a:pt x="571" y="519"/>
                  </a:lnTo>
                  <a:lnTo>
                    <a:pt x="572" y="518"/>
                  </a:lnTo>
                  <a:lnTo>
                    <a:pt x="572" y="518"/>
                  </a:lnTo>
                  <a:lnTo>
                    <a:pt x="573" y="517"/>
                  </a:lnTo>
                  <a:lnTo>
                    <a:pt x="574" y="516"/>
                  </a:lnTo>
                  <a:lnTo>
                    <a:pt x="574" y="516"/>
                  </a:lnTo>
                  <a:lnTo>
                    <a:pt x="575" y="515"/>
                  </a:lnTo>
                  <a:lnTo>
                    <a:pt x="575" y="514"/>
                  </a:lnTo>
                  <a:lnTo>
                    <a:pt x="576" y="514"/>
                  </a:lnTo>
                  <a:lnTo>
                    <a:pt x="576" y="513"/>
                  </a:lnTo>
                  <a:lnTo>
                    <a:pt x="577" y="512"/>
                  </a:lnTo>
                  <a:lnTo>
                    <a:pt x="578" y="511"/>
                  </a:lnTo>
                  <a:lnTo>
                    <a:pt x="578" y="511"/>
                  </a:lnTo>
                  <a:lnTo>
                    <a:pt x="579" y="510"/>
                  </a:lnTo>
                  <a:lnTo>
                    <a:pt x="579" y="509"/>
                  </a:lnTo>
                  <a:lnTo>
                    <a:pt x="580" y="508"/>
                  </a:lnTo>
                  <a:lnTo>
                    <a:pt x="580" y="508"/>
                  </a:lnTo>
                  <a:lnTo>
                    <a:pt x="581" y="507"/>
                  </a:lnTo>
                  <a:lnTo>
                    <a:pt x="581" y="506"/>
                  </a:lnTo>
                  <a:lnTo>
                    <a:pt x="567" y="496"/>
                  </a:lnTo>
                  <a:lnTo>
                    <a:pt x="567" y="497"/>
                  </a:lnTo>
                  <a:lnTo>
                    <a:pt x="566" y="497"/>
                  </a:lnTo>
                  <a:lnTo>
                    <a:pt x="566" y="498"/>
                  </a:lnTo>
                  <a:lnTo>
                    <a:pt x="565" y="499"/>
                  </a:lnTo>
                  <a:lnTo>
                    <a:pt x="565" y="499"/>
                  </a:lnTo>
                  <a:lnTo>
                    <a:pt x="564" y="500"/>
                  </a:lnTo>
                  <a:lnTo>
                    <a:pt x="564" y="500"/>
                  </a:lnTo>
                  <a:lnTo>
                    <a:pt x="563" y="501"/>
                  </a:lnTo>
                  <a:lnTo>
                    <a:pt x="563" y="502"/>
                  </a:lnTo>
                  <a:lnTo>
                    <a:pt x="562" y="502"/>
                  </a:lnTo>
                  <a:lnTo>
                    <a:pt x="562" y="503"/>
                  </a:lnTo>
                  <a:lnTo>
                    <a:pt x="561" y="504"/>
                  </a:lnTo>
                  <a:lnTo>
                    <a:pt x="561" y="504"/>
                  </a:lnTo>
                  <a:lnTo>
                    <a:pt x="560" y="505"/>
                  </a:lnTo>
                  <a:lnTo>
                    <a:pt x="560" y="505"/>
                  </a:lnTo>
                  <a:lnTo>
                    <a:pt x="559" y="506"/>
                  </a:lnTo>
                  <a:lnTo>
                    <a:pt x="559" y="507"/>
                  </a:lnTo>
                  <a:lnTo>
                    <a:pt x="558" y="507"/>
                  </a:lnTo>
                  <a:lnTo>
                    <a:pt x="557" y="508"/>
                  </a:lnTo>
                  <a:lnTo>
                    <a:pt x="557" y="509"/>
                  </a:lnTo>
                  <a:lnTo>
                    <a:pt x="557" y="509"/>
                  </a:lnTo>
                  <a:lnTo>
                    <a:pt x="570" y="521"/>
                  </a:lnTo>
                  <a:close/>
                  <a:moveTo>
                    <a:pt x="599" y="474"/>
                  </a:moveTo>
                  <a:lnTo>
                    <a:pt x="599" y="474"/>
                  </a:lnTo>
                  <a:lnTo>
                    <a:pt x="600" y="473"/>
                  </a:lnTo>
                  <a:lnTo>
                    <a:pt x="600" y="472"/>
                  </a:lnTo>
                  <a:lnTo>
                    <a:pt x="600" y="471"/>
                  </a:lnTo>
                  <a:lnTo>
                    <a:pt x="601" y="470"/>
                  </a:lnTo>
                  <a:lnTo>
                    <a:pt x="601" y="469"/>
                  </a:lnTo>
                  <a:lnTo>
                    <a:pt x="601" y="469"/>
                  </a:lnTo>
                  <a:lnTo>
                    <a:pt x="602" y="468"/>
                  </a:lnTo>
                  <a:lnTo>
                    <a:pt x="602" y="467"/>
                  </a:lnTo>
                  <a:lnTo>
                    <a:pt x="602" y="466"/>
                  </a:lnTo>
                  <a:lnTo>
                    <a:pt x="603" y="465"/>
                  </a:lnTo>
                  <a:lnTo>
                    <a:pt x="603" y="464"/>
                  </a:lnTo>
                  <a:lnTo>
                    <a:pt x="603" y="463"/>
                  </a:lnTo>
                  <a:lnTo>
                    <a:pt x="603" y="462"/>
                  </a:lnTo>
                  <a:lnTo>
                    <a:pt x="604" y="461"/>
                  </a:lnTo>
                  <a:lnTo>
                    <a:pt x="604" y="461"/>
                  </a:lnTo>
                  <a:lnTo>
                    <a:pt x="604" y="460"/>
                  </a:lnTo>
                  <a:lnTo>
                    <a:pt x="604" y="459"/>
                  </a:lnTo>
                  <a:lnTo>
                    <a:pt x="605" y="458"/>
                  </a:lnTo>
                  <a:lnTo>
                    <a:pt x="605" y="457"/>
                  </a:lnTo>
                  <a:lnTo>
                    <a:pt x="605" y="456"/>
                  </a:lnTo>
                  <a:lnTo>
                    <a:pt x="605" y="456"/>
                  </a:lnTo>
                  <a:lnTo>
                    <a:pt x="588" y="451"/>
                  </a:lnTo>
                  <a:lnTo>
                    <a:pt x="588" y="452"/>
                  </a:lnTo>
                  <a:lnTo>
                    <a:pt x="588" y="452"/>
                  </a:lnTo>
                  <a:lnTo>
                    <a:pt x="588" y="453"/>
                  </a:lnTo>
                  <a:lnTo>
                    <a:pt x="588" y="454"/>
                  </a:lnTo>
                  <a:lnTo>
                    <a:pt x="587" y="455"/>
                  </a:lnTo>
                  <a:lnTo>
                    <a:pt x="587" y="456"/>
                  </a:lnTo>
                  <a:lnTo>
                    <a:pt x="587" y="456"/>
                  </a:lnTo>
                  <a:lnTo>
                    <a:pt x="587" y="457"/>
                  </a:lnTo>
                  <a:lnTo>
                    <a:pt x="586" y="458"/>
                  </a:lnTo>
                  <a:lnTo>
                    <a:pt x="586" y="459"/>
                  </a:lnTo>
                  <a:lnTo>
                    <a:pt x="586" y="459"/>
                  </a:lnTo>
                  <a:lnTo>
                    <a:pt x="586" y="460"/>
                  </a:lnTo>
                  <a:lnTo>
                    <a:pt x="585" y="461"/>
                  </a:lnTo>
                  <a:lnTo>
                    <a:pt x="585" y="462"/>
                  </a:lnTo>
                  <a:lnTo>
                    <a:pt x="585" y="463"/>
                  </a:lnTo>
                  <a:lnTo>
                    <a:pt x="584" y="463"/>
                  </a:lnTo>
                  <a:lnTo>
                    <a:pt x="584" y="464"/>
                  </a:lnTo>
                  <a:lnTo>
                    <a:pt x="584" y="465"/>
                  </a:lnTo>
                  <a:lnTo>
                    <a:pt x="584" y="466"/>
                  </a:lnTo>
                  <a:lnTo>
                    <a:pt x="583" y="467"/>
                  </a:lnTo>
                  <a:lnTo>
                    <a:pt x="583" y="467"/>
                  </a:lnTo>
                  <a:lnTo>
                    <a:pt x="599" y="474"/>
                  </a:lnTo>
                  <a:close/>
                  <a:moveTo>
                    <a:pt x="610" y="419"/>
                  </a:moveTo>
                  <a:lnTo>
                    <a:pt x="610" y="419"/>
                  </a:lnTo>
                  <a:lnTo>
                    <a:pt x="610" y="419"/>
                  </a:lnTo>
                  <a:lnTo>
                    <a:pt x="610" y="418"/>
                  </a:lnTo>
                  <a:lnTo>
                    <a:pt x="610" y="417"/>
                  </a:lnTo>
                  <a:lnTo>
                    <a:pt x="610" y="416"/>
                  </a:lnTo>
                  <a:lnTo>
                    <a:pt x="610" y="415"/>
                  </a:lnTo>
                  <a:lnTo>
                    <a:pt x="610" y="414"/>
                  </a:lnTo>
                  <a:lnTo>
                    <a:pt x="610" y="413"/>
                  </a:lnTo>
                  <a:lnTo>
                    <a:pt x="610" y="412"/>
                  </a:lnTo>
                  <a:lnTo>
                    <a:pt x="610" y="411"/>
                  </a:lnTo>
                  <a:lnTo>
                    <a:pt x="610" y="410"/>
                  </a:lnTo>
                  <a:lnTo>
                    <a:pt x="610" y="409"/>
                  </a:lnTo>
                  <a:lnTo>
                    <a:pt x="610" y="408"/>
                  </a:lnTo>
                  <a:lnTo>
                    <a:pt x="610" y="407"/>
                  </a:lnTo>
                  <a:lnTo>
                    <a:pt x="610" y="406"/>
                  </a:lnTo>
                  <a:lnTo>
                    <a:pt x="610" y="405"/>
                  </a:lnTo>
                  <a:lnTo>
                    <a:pt x="610" y="404"/>
                  </a:lnTo>
                  <a:lnTo>
                    <a:pt x="610" y="403"/>
                  </a:lnTo>
                  <a:lnTo>
                    <a:pt x="610" y="402"/>
                  </a:lnTo>
                  <a:lnTo>
                    <a:pt x="609" y="401"/>
                  </a:lnTo>
                  <a:lnTo>
                    <a:pt x="609" y="400"/>
                  </a:lnTo>
                  <a:lnTo>
                    <a:pt x="592" y="402"/>
                  </a:lnTo>
                  <a:lnTo>
                    <a:pt x="592" y="403"/>
                  </a:lnTo>
                  <a:lnTo>
                    <a:pt x="592" y="404"/>
                  </a:lnTo>
                  <a:lnTo>
                    <a:pt x="592" y="405"/>
                  </a:lnTo>
                  <a:lnTo>
                    <a:pt x="592" y="406"/>
                  </a:lnTo>
                  <a:lnTo>
                    <a:pt x="592" y="406"/>
                  </a:lnTo>
                  <a:lnTo>
                    <a:pt x="592" y="407"/>
                  </a:lnTo>
                  <a:lnTo>
                    <a:pt x="592" y="408"/>
                  </a:lnTo>
                  <a:lnTo>
                    <a:pt x="592" y="409"/>
                  </a:lnTo>
                  <a:lnTo>
                    <a:pt x="592" y="410"/>
                  </a:lnTo>
                  <a:lnTo>
                    <a:pt x="593" y="411"/>
                  </a:lnTo>
                  <a:lnTo>
                    <a:pt x="593" y="412"/>
                  </a:lnTo>
                  <a:lnTo>
                    <a:pt x="593" y="412"/>
                  </a:lnTo>
                  <a:lnTo>
                    <a:pt x="593" y="413"/>
                  </a:lnTo>
                  <a:lnTo>
                    <a:pt x="593" y="414"/>
                  </a:lnTo>
                  <a:lnTo>
                    <a:pt x="593" y="415"/>
                  </a:lnTo>
                  <a:lnTo>
                    <a:pt x="593" y="416"/>
                  </a:lnTo>
                  <a:lnTo>
                    <a:pt x="593" y="417"/>
                  </a:lnTo>
                  <a:lnTo>
                    <a:pt x="593" y="418"/>
                  </a:lnTo>
                  <a:lnTo>
                    <a:pt x="593" y="419"/>
                  </a:lnTo>
                  <a:lnTo>
                    <a:pt x="593" y="419"/>
                  </a:lnTo>
                  <a:lnTo>
                    <a:pt x="610" y="419"/>
                  </a:lnTo>
                  <a:close/>
                  <a:moveTo>
                    <a:pt x="601" y="364"/>
                  </a:moveTo>
                  <a:lnTo>
                    <a:pt x="601" y="364"/>
                  </a:lnTo>
                  <a:lnTo>
                    <a:pt x="601" y="363"/>
                  </a:lnTo>
                  <a:lnTo>
                    <a:pt x="600" y="362"/>
                  </a:lnTo>
                  <a:lnTo>
                    <a:pt x="600" y="362"/>
                  </a:lnTo>
                  <a:lnTo>
                    <a:pt x="600" y="361"/>
                  </a:lnTo>
                  <a:lnTo>
                    <a:pt x="599" y="360"/>
                  </a:lnTo>
                  <a:lnTo>
                    <a:pt x="599" y="359"/>
                  </a:lnTo>
                  <a:lnTo>
                    <a:pt x="599" y="358"/>
                  </a:lnTo>
                  <a:lnTo>
                    <a:pt x="598" y="357"/>
                  </a:lnTo>
                  <a:lnTo>
                    <a:pt x="598" y="356"/>
                  </a:lnTo>
                  <a:lnTo>
                    <a:pt x="598" y="356"/>
                  </a:lnTo>
                  <a:lnTo>
                    <a:pt x="597" y="355"/>
                  </a:lnTo>
                  <a:lnTo>
                    <a:pt x="597" y="354"/>
                  </a:lnTo>
                  <a:lnTo>
                    <a:pt x="596" y="353"/>
                  </a:lnTo>
                  <a:lnTo>
                    <a:pt x="596" y="352"/>
                  </a:lnTo>
                  <a:lnTo>
                    <a:pt x="596" y="351"/>
                  </a:lnTo>
                  <a:lnTo>
                    <a:pt x="595" y="350"/>
                  </a:lnTo>
                  <a:lnTo>
                    <a:pt x="595" y="350"/>
                  </a:lnTo>
                  <a:lnTo>
                    <a:pt x="594" y="349"/>
                  </a:lnTo>
                  <a:lnTo>
                    <a:pt x="594" y="348"/>
                  </a:lnTo>
                  <a:lnTo>
                    <a:pt x="594" y="347"/>
                  </a:lnTo>
                  <a:lnTo>
                    <a:pt x="593" y="347"/>
                  </a:lnTo>
                  <a:lnTo>
                    <a:pt x="578" y="355"/>
                  </a:lnTo>
                  <a:lnTo>
                    <a:pt x="578" y="355"/>
                  </a:lnTo>
                  <a:lnTo>
                    <a:pt x="578" y="356"/>
                  </a:lnTo>
                  <a:lnTo>
                    <a:pt x="579" y="357"/>
                  </a:lnTo>
                  <a:lnTo>
                    <a:pt x="579" y="357"/>
                  </a:lnTo>
                  <a:lnTo>
                    <a:pt x="579" y="358"/>
                  </a:lnTo>
                  <a:lnTo>
                    <a:pt x="580" y="359"/>
                  </a:lnTo>
                  <a:lnTo>
                    <a:pt x="580" y="360"/>
                  </a:lnTo>
                  <a:lnTo>
                    <a:pt x="580" y="360"/>
                  </a:lnTo>
                  <a:lnTo>
                    <a:pt x="581" y="361"/>
                  </a:lnTo>
                  <a:lnTo>
                    <a:pt x="581" y="362"/>
                  </a:lnTo>
                  <a:lnTo>
                    <a:pt x="581" y="363"/>
                  </a:lnTo>
                  <a:lnTo>
                    <a:pt x="582" y="363"/>
                  </a:lnTo>
                  <a:lnTo>
                    <a:pt x="582" y="364"/>
                  </a:lnTo>
                  <a:lnTo>
                    <a:pt x="582" y="365"/>
                  </a:lnTo>
                  <a:lnTo>
                    <a:pt x="583" y="366"/>
                  </a:lnTo>
                  <a:lnTo>
                    <a:pt x="583" y="366"/>
                  </a:lnTo>
                  <a:lnTo>
                    <a:pt x="583" y="367"/>
                  </a:lnTo>
                  <a:lnTo>
                    <a:pt x="584" y="368"/>
                  </a:lnTo>
                  <a:lnTo>
                    <a:pt x="584" y="369"/>
                  </a:lnTo>
                  <a:lnTo>
                    <a:pt x="584" y="369"/>
                  </a:lnTo>
                  <a:lnTo>
                    <a:pt x="584" y="370"/>
                  </a:lnTo>
                  <a:lnTo>
                    <a:pt x="601" y="364"/>
                  </a:lnTo>
                  <a:close/>
                  <a:moveTo>
                    <a:pt x="573" y="316"/>
                  </a:moveTo>
                  <a:lnTo>
                    <a:pt x="573" y="316"/>
                  </a:lnTo>
                  <a:lnTo>
                    <a:pt x="572" y="316"/>
                  </a:lnTo>
                  <a:lnTo>
                    <a:pt x="572" y="315"/>
                  </a:lnTo>
                  <a:lnTo>
                    <a:pt x="571" y="315"/>
                  </a:lnTo>
                  <a:lnTo>
                    <a:pt x="570" y="314"/>
                  </a:lnTo>
                  <a:lnTo>
                    <a:pt x="570" y="313"/>
                  </a:lnTo>
                  <a:lnTo>
                    <a:pt x="569" y="313"/>
                  </a:lnTo>
                  <a:lnTo>
                    <a:pt x="569" y="312"/>
                  </a:lnTo>
                  <a:lnTo>
                    <a:pt x="568" y="311"/>
                  </a:lnTo>
                  <a:lnTo>
                    <a:pt x="567" y="311"/>
                  </a:lnTo>
                  <a:lnTo>
                    <a:pt x="567" y="310"/>
                  </a:lnTo>
                  <a:lnTo>
                    <a:pt x="566" y="309"/>
                  </a:lnTo>
                  <a:lnTo>
                    <a:pt x="565" y="309"/>
                  </a:lnTo>
                  <a:lnTo>
                    <a:pt x="565" y="308"/>
                  </a:lnTo>
                  <a:lnTo>
                    <a:pt x="564" y="307"/>
                  </a:lnTo>
                  <a:lnTo>
                    <a:pt x="563" y="307"/>
                  </a:lnTo>
                  <a:lnTo>
                    <a:pt x="563" y="306"/>
                  </a:lnTo>
                  <a:lnTo>
                    <a:pt x="562" y="305"/>
                  </a:lnTo>
                  <a:lnTo>
                    <a:pt x="561" y="305"/>
                  </a:lnTo>
                  <a:lnTo>
                    <a:pt x="561" y="304"/>
                  </a:lnTo>
                  <a:lnTo>
                    <a:pt x="560" y="304"/>
                  </a:lnTo>
                  <a:lnTo>
                    <a:pt x="559" y="303"/>
                  </a:lnTo>
                  <a:lnTo>
                    <a:pt x="548" y="316"/>
                  </a:lnTo>
                  <a:lnTo>
                    <a:pt x="548" y="317"/>
                  </a:lnTo>
                  <a:lnTo>
                    <a:pt x="549" y="317"/>
                  </a:lnTo>
                  <a:lnTo>
                    <a:pt x="549" y="318"/>
                  </a:lnTo>
                  <a:lnTo>
                    <a:pt x="550" y="318"/>
                  </a:lnTo>
                  <a:lnTo>
                    <a:pt x="551" y="319"/>
                  </a:lnTo>
                  <a:lnTo>
                    <a:pt x="551" y="319"/>
                  </a:lnTo>
                  <a:lnTo>
                    <a:pt x="552" y="320"/>
                  </a:lnTo>
                  <a:lnTo>
                    <a:pt x="552" y="320"/>
                  </a:lnTo>
                  <a:lnTo>
                    <a:pt x="553" y="321"/>
                  </a:lnTo>
                  <a:lnTo>
                    <a:pt x="554" y="322"/>
                  </a:lnTo>
                  <a:lnTo>
                    <a:pt x="554" y="322"/>
                  </a:lnTo>
                  <a:lnTo>
                    <a:pt x="555" y="323"/>
                  </a:lnTo>
                  <a:lnTo>
                    <a:pt x="555" y="323"/>
                  </a:lnTo>
                  <a:lnTo>
                    <a:pt x="556" y="324"/>
                  </a:lnTo>
                  <a:lnTo>
                    <a:pt x="556" y="325"/>
                  </a:lnTo>
                  <a:lnTo>
                    <a:pt x="557" y="325"/>
                  </a:lnTo>
                  <a:lnTo>
                    <a:pt x="557" y="326"/>
                  </a:lnTo>
                  <a:lnTo>
                    <a:pt x="558" y="326"/>
                  </a:lnTo>
                  <a:lnTo>
                    <a:pt x="559" y="327"/>
                  </a:lnTo>
                  <a:lnTo>
                    <a:pt x="559" y="328"/>
                  </a:lnTo>
                  <a:lnTo>
                    <a:pt x="559" y="328"/>
                  </a:lnTo>
                  <a:lnTo>
                    <a:pt x="573" y="316"/>
                  </a:lnTo>
                  <a:close/>
                  <a:moveTo>
                    <a:pt x="529" y="282"/>
                  </a:moveTo>
                  <a:lnTo>
                    <a:pt x="529" y="282"/>
                  </a:lnTo>
                  <a:lnTo>
                    <a:pt x="529" y="281"/>
                  </a:lnTo>
                  <a:lnTo>
                    <a:pt x="528" y="281"/>
                  </a:lnTo>
                  <a:lnTo>
                    <a:pt x="527" y="280"/>
                  </a:lnTo>
                  <a:lnTo>
                    <a:pt x="526" y="280"/>
                  </a:lnTo>
                  <a:lnTo>
                    <a:pt x="525" y="280"/>
                  </a:lnTo>
                  <a:lnTo>
                    <a:pt x="524" y="279"/>
                  </a:lnTo>
                  <a:lnTo>
                    <a:pt x="524" y="279"/>
                  </a:lnTo>
                  <a:lnTo>
                    <a:pt x="523" y="278"/>
                  </a:lnTo>
                  <a:lnTo>
                    <a:pt x="522" y="278"/>
                  </a:lnTo>
                  <a:lnTo>
                    <a:pt x="521" y="278"/>
                  </a:lnTo>
                  <a:lnTo>
                    <a:pt x="520" y="277"/>
                  </a:lnTo>
                  <a:lnTo>
                    <a:pt x="519" y="277"/>
                  </a:lnTo>
                  <a:lnTo>
                    <a:pt x="518" y="277"/>
                  </a:lnTo>
                  <a:lnTo>
                    <a:pt x="518" y="276"/>
                  </a:lnTo>
                  <a:lnTo>
                    <a:pt x="517" y="276"/>
                  </a:lnTo>
                  <a:lnTo>
                    <a:pt x="516" y="275"/>
                  </a:lnTo>
                  <a:lnTo>
                    <a:pt x="515" y="275"/>
                  </a:lnTo>
                  <a:lnTo>
                    <a:pt x="514" y="275"/>
                  </a:lnTo>
                  <a:lnTo>
                    <a:pt x="513" y="274"/>
                  </a:lnTo>
                  <a:lnTo>
                    <a:pt x="512" y="274"/>
                  </a:lnTo>
                  <a:lnTo>
                    <a:pt x="512" y="274"/>
                  </a:lnTo>
                  <a:lnTo>
                    <a:pt x="506" y="290"/>
                  </a:lnTo>
                  <a:lnTo>
                    <a:pt x="506" y="290"/>
                  </a:lnTo>
                  <a:lnTo>
                    <a:pt x="507" y="291"/>
                  </a:lnTo>
                  <a:lnTo>
                    <a:pt x="508" y="291"/>
                  </a:lnTo>
                  <a:lnTo>
                    <a:pt x="508" y="291"/>
                  </a:lnTo>
                  <a:lnTo>
                    <a:pt x="509" y="292"/>
                  </a:lnTo>
                  <a:lnTo>
                    <a:pt x="510" y="292"/>
                  </a:lnTo>
                  <a:lnTo>
                    <a:pt x="511" y="292"/>
                  </a:lnTo>
                  <a:lnTo>
                    <a:pt x="511" y="293"/>
                  </a:lnTo>
                  <a:lnTo>
                    <a:pt x="512" y="293"/>
                  </a:lnTo>
                  <a:lnTo>
                    <a:pt x="513" y="293"/>
                  </a:lnTo>
                  <a:lnTo>
                    <a:pt x="514" y="294"/>
                  </a:lnTo>
                  <a:lnTo>
                    <a:pt x="514" y="294"/>
                  </a:lnTo>
                  <a:lnTo>
                    <a:pt x="515" y="294"/>
                  </a:lnTo>
                  <a:lnTo>
                    <a:pt x="516" y="295"/>
                  </a:lnTo>
                  <a:lnTo>
                    <a:pt x="517" y="295"/>
                  </a:lnTo>
                  <a:lnTo>
                    <a:pt x="517" y="295"/>
                  </a:lnTo>
                  <a:lnTo>
                    <a:pt x="518" y="296"/>
                  </a:lnTo>
                  <a:lnTo>
                    <a:pt x="519" y="296"/>
                  </a:lnTo>
                  <a:lnTo>
                    <a:pt x="520" y="297"/>
                  </a:lnTo>
                  <a:lnTo>
                    <a:pt x="520" y="297"/>
                  </a:lnTo>
                  <a:lnTo>
                    <a:pt x="521" y="297"/>
                  </a:lnTo>
                  <a:lnTo>
                    <a:pt x="529" y="282"/>
                  </a:lnTo>
                  <a:close/>
                  <a:moveTo>
                    <a:pt x="457" y="231"/>
                  </a:moveTo>
                  <a:lnTo>
                    <a:pt x="457" y="231"/>
                  </a:lnTo>
                  <a:cubicBezTo>
                    <a:pt x="354" y="231"/>
                    <a:pt x="271" y="314"/>
                    <a:pt x="271" y="417"/>
                  </a:cubicBezTo>
                  <a:cubicBezTo>
                    <a:pt x="271" y="520"/>
                    <a:pt x="354" y="603"/>
                    <a:pt x="457" y="603"/>
                  </a:cubicBezTo>
                  <a:cubicBezTo>
                    <a:pt x="560" y="603"/>
                    <a:pt x="643" y="520"/>
                    <a:pt x="643" y="417"/>
                  </a:cubicBezTo>
                  <a:cubicBezTo>
                    <a:pt x="643" y="314"/>
                    <a:pt x="560" y="231"/>
                    <a:pt x="457" y="231"/>
                  </a:cubicBezTo>
                  <a:close/>
                  <a:moveTo>
                    <a:pt x="30" y="153"/>
                  </a:moveTo>
                  <a:lnTo>
                    <a:pt x="30" y="153"/>
                  </a:lnTo>
                  <a:cubicBezTo>
                    <a:pt x="66" y="150"/>
                    <a:pt x="102" y="148"/>
                    <a:pt x="138" y="147"/>
                  </a:cubicBezTo>
                  <a:cubicBezTo>
                    <a:pt x="114" y="146"/>
                    <a:pt x="89" y="144"/>
                    <a:pt x="65" y="141"/>
                  </a:cubicBezTo>
                  <a:cubicBezTo>
                    <a:pt x="49" y="139"/>
                    <a:pt x="35" y="128"/>
                    <a:pt x="35" y="111"/>
                  </a:cubicBezTo>
                  <a:cubicBezTo>
                    <a:pt x="35" y="87"/>
                    <a:pt x="35" y="63"/>
                    <a:pt x="35" y="39"/>
                  </a:cubicBezTo>
                  <a:cubicBezTo>
                    <a:pt x="35" y="23"/>
                    <a:pt x="49" y="11"/>
                    <a:pt x="65" y="9"/>
                  </a:cubicBezTo>
                  <a:cubicBezTo>
                    <a:pt x="163" y="0"/>
                    <a:pt x="260" y="0"/>
                    <a:pt x="358" y="9"/>
                  </a:cubicBezTo>
                  <a:cubicBezTo>
                    <a:pt x="374" y="11"/>
                    <a:pt x="388" y="23"/>
                    <a:pt x="388" y="39"/>
                  </a:cubicBezTo>
                  <a:cubicBezTo>
                    <a:pt x="388" y="63"/>
                    <a:pt x="388" y="87"/>
                    <a:pt x="388" y="111"/>
                  </a:cubicBezTo>
                  <a:cubicBezTo>
                    <a:pt x="388" y="128"/>
                    <a:pt x="374" y="139"/>
                    <a:pt x="358" y="141"/>
                  </a:cubicBezTo>
                  <a:cubicBezTo>
                    <a:pt x="323" y="145"/>
                    <a:pt x="287" y="147"/>
                    <a:pt x="252" y="148"/>
                  </a:cubicBezTo>
                  <a:cubicBezTo>
                    <a:pt x="276" y="150"/>
                    <a:pt x="299" y="151"/>
                    <a:pt x="323" y="153"/>
                  </a:cubicBezTo>
                  <a:cubicBezTo>
                    <a:pt x="339" y="155"/>
                    <a:pt x="353" y="167"/>
                    <a:pt x="353" y="183"/>
                  </a:cubicBezTo>
                  <a:lnTo>
                    <a:pt x="353" y="218"/>
                  </a:lnTo>
                  <a:cubicBezTo>
                    <a:pt x="333" y="229"/>
                    <a:pt x="314" y="242"/>
                    <a:pt x="299" y="258"/>
                  </a:cubicBezTo>
                  <a:cubicBezTo>
                    <a:pt x="289" y="268"/>
                    <a:pt x="280" y="278"/>
                    <a:pt x="272" y="290"/>
                  </a:cubicBezTo>
                  <a:cubicBezTo>
                    <a:pt x="191" y="296"/>
                    <a:pt x="111" y="294"/>
                    <a:pt x="30" y="285"/>
                  </a:cubicBezTo>
                  <a:cubicBezTo>
                    <a:pt x="13" y="283"/>
                    <a:pt x="0" y="272"/>
                    <a:pt x="0" y="255"/>
                  </a:cubicBezTo>
                  <a:cubicBezTo>
                    <a:pt x="0" y="231"/>
                    <a:pt x="0" y="207"/>
                    <a:pt x="0" y="183"/>
                  </a:cubicBezTo>
                  <a:cubicBezTo>
                    <a:pt x="0" y="167"/>
                    <a:pt x="13" y="155"/>
                    <a:pt x="30" y="153"/>
                  </a:cubicBezTo>
                  <a:close/>
                </a:path>
              </a:pathLst>
            </a:custGeom>
            <a:solidFill>
              <a:srgbClr val="FDFDFD"/>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grpSp>
      <p:grpSp>
        <p:nvGrpSpPr>
          <p:cNvPr id="13" name="组合 49"/>
          <p:cNvGrpSpPr/>
          <p:nvPr/>
        </p:nvGrpSpPr>
        <p:grpSpPr>
          <a:xfrm>
            <a:off x="1140038" y="2026582"/>
            <a:ext cx="1326925" cy="1332878"/>
            <a:chOff x="1110261" y="2354079"/>
            <a:chExt cx="2170610" cy="2179676"/>
          </a:xfrm>
        </p:grpSpPr>
        <p:sp>
          <p:nvSpPr>
            <p:cNvPr id="51" name="Oval 9"/>
            <p:cNvSpPr>
              <a:spLocks noChangeArrowheads="1"/>
            </p:cNvSpPr>
            <p:nvPr/>
          </p:nvSpPr>
          <p:spPr bwMode="auto">
            <a:xfrm>
              <a:off x="1110261" y="2354079"/>
              <a:ext cx="2170610" cy="2179676"/>
            </a:xfrm>
            <a:prstGeom prst="ellipse">
              <a:avLst/>
            </a:prstGeom>
            <a:noFill/>
            <a:ln>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Oval 20"/>
            <p:cNvSpPr>
              <a:spLocks noChangeArrowheads="1"/>
            </p:cNvSpPr>
            <p:nvPr/>
          </p:nvSpPr>
          <p:spPr bwMode="auto">
            <a:xfrm>
              <a:off x="1426521" y="2673233"/>
              <a:ext cx="1564942" cy="1572196"/>
            </a:xfrm>
            <a:prstGeom prst="ellipse">
              <a:avLst/>
            </a:prstGeom>
            <a:solidFill>
              <a:schemeClr val="accent2"/>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53" name="Freeform 45"/>
            <p:cNvSpPr>
              <a:spLocks noEditPoints="1"/>
            </p:cNvSpPr>
            <p:nvPr/>
          </p:nvSpPr>
          <p:spPr bwMode="auto">
            <a:xfrm>
              <a:off x="1944257" y="3014262"/>
              <a:ext cx="590430" cy="760803"/>
            </a:xfrm>
            <a:custGeom>
              <a:avLst/>
              <a:gdLst>
                <a:gd name="T0" fmla="*/ 2 w 491"/>
                <a:gd name="T1" fmla="*/ 492 h 631"/>
                <a:gd name="T2" fmla="*/ 121 w 491"/>
                <a:gd name="T3" fmla="*/ 631 h 631"/>
                <a:gd name="T4" fmla="*/ 122 w 491"/>
                <a:gd name="T5" fmla="*/ 631 h 631"/>
                <a:gd name="T6" fmla="*/ 131 w 491"/>
                <a:gd name="T7" fmla="*/ 631 h 631"/>
                <a:gd name="T8" fmla="*/ 244 w 491"/>
                <a:gd name="T9" fmla="*/ 595 h 631"/>
                <a:gd name="T10" fmla="*/ 247 w 491"/>
                <a:gd name="T11" fmla="*/ 556 h 631"/>
                <a:gd name="T12" fmla="*/ 184 w 491"/>
                <a:gd name="T13" fmla="*/ 498 h 631"/>
                <a:gd name="T14" fmla="*/ 202 w 491"/>
                <a:gd name="T15" fmla="*/ 457 h 631"/>
                <a:gd name="T16" fmla="*/ 162 w 491"/>
                <a:gd name="T17" fmla="*/ 401 h 631"/>
                <a:gd name="T18" fmla="*/ 170 w 491"/>
                <a:gd name="T19" fmla="*/ 372 h 631"/>
                <a:gd name="T20" fmla="*/ 213 w 491"/>
                <a:gd name="T21" fmla="*/ 344 h 631"/>
                <a:gd name="T22" fmla="*/ 198 w 491"/>
                <a:gd name="T23" fmla="*/ 305 h 631"/>
                <a:gd name="T24" fmla="*/ 256 w 491"/>
                <a:gd name="T25" fmla="*/ 246 h 631"/>
                <a:gd name="T26" fmla="*/ 307 w 491"/>
                <a:gd name="T27" fmla="*/ 83 h 631"/>
                <a:gd name="T28" fmla="*/ 2 w 491"/>
                <a:gd name="T29" fmla="*/ 273 h 631"/>
                <a:gd name="T30" fmla="*/ 2 w 491"/>
                <a:gd name="T31" fmla="*/ 492 h 631"/>
                <a:gd name="T32" fmla="*/ 221 w 491"/>
                <a:gd name="T33" fmla="*/ 305 h 631"/>
                <a:gd name="T34" fmla="*/ 256 w 491"/>
                <a:gd name="T35" fmla="*/ 340 h 631"/>
                <a:gd name="T36" fmla="*/ 436 w 491"/>
                <a:gd name="T37" fmla="*/ 340 h 631"/>
                <a:gd name="T38" fmla="*/ 436 w 491"/>
                <a:gd name="T39" fmla="*/ 270 h 631"/>
                <a:gd name="T40" fmla="*/ 265 w 491"/>
                <a:gd name="T41" fmla="*/ 270 h 631"/>
                <a:gd name="T42" fmla="*/ 349 w 491"/>
                <a:gd name="T43" fmla="*/ 366 h 631"/>
                <a:gd name="T44" fmla="*/ 192 w 491"/>
                <a:gd name="T45" fmla="*/ 381 h 631"/>
                <a:gd name="T46" fmla="*/ 221 w 491"/>
                <a:gd name="T47" fmla="*/ 436 h 631"/>
                <a:gd name="T48" fmla="*/ 349 w 491"/>
                <a:gd name="T49" fmla="*/ 436 h 631"/>
                <a:gd name="T50" fmla="*/ 491 w 491"/>
                <a:gd name="T51" fmla="*/ 401 h 631"/>
                <a:gd name="T52" fmla="*/ 349 w 491"/>
                <a:gd name="T53" fmla="*/ 366 h 631"/>
                <a:gd name="T54" fmla="*/ 484 w 491"/>
                <a:gd name="T55" fmla="*/ 498 h 631"/>
                <a:gd name="T56" fmla="*/ 349 w 491"/>
                <a:gd name="T57" fmla="*/ 463 h 631"/>
                <a:gd name="T58" fmla="*/ 256 w 491"/>
                <a:gd name="T59" fmla="*/ 463 h 631"/>
                <a:gd name="T60" fmla="*/ 208 w 491"/>
                <a:gd name="T61" fmla="*/ 492 h 631"/>
                <a:gd name="T62" fmla="*/ 243 w 491"/>
                <a:gd name="T63" fmla="*/ 533 h 631"/>
                <a:gd name="T64" fmla="*/ 315 w 491"/>
                <a:gd name="T65" fmla="*/ 533 h 631"/>
                <a:gd name="T66" fmla="*/ 303 w 491"/>
                <a:gd name="T67" fmla="*/ 629 h 631"/>
                <a:gd name="T68" fmla="*/ 409 w 491"/>
                <a:gd name="T69" fmla="*/ 629 h 631"/>
                <a:gd name="T70" fmla="*/ 409 w 491"/>
                <a:gd name="T71" fmla="*/ 560 h 631"/>
                <a:gd name="T72" fmla="*/ 303 w 491"/>
                <a:gd name="T73" fmla="*/ 560 h 631"/>
                <a:gd name="T74" fmla="*/ 303 w 491"/>
                <a:gd name="T75" fmla="*/ 629 h 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91" h="631">
                  <a:moveTo>
                    <a:pt x="2" y="492"/>
                  </a:moveTo>
                  <a:lnTo>
                    <a:pt x="2" y="492"/>
                  </a:lnTo>
                  <a:cubicBezTo>
                    <a:pt x="2" y="494"/>
                    <a:pt x="2" y="496"/>
                    <a:pt x="2" y="498"/>
                  </a:cubicBezTo>
                  <a:cubicBezTo>
                    <a:pt x="2" y="570"/>
                    <a:pt x="51" y="628"/>
                    <a:pt x="121" y="631"/>
                  </a:cubicBezTo>
                  <a:lnTo>
                    <a:pt x="121" y="631"/>
                  </a:lnTo>
                  <a:lnTo>
                    <a:pt x="122" y="631"/>
                  </a:lnTo>
                  <a:cubicBezTo>
                    <a:pt x="124" y="631"/>
                    <a:pt x="125" y="631"/>
                    <a:pt x="127" y="631"/>
                  </a:cubicBezTo>
                  <a:cubicBezTo>
                    <a:pt x="128" y="631"/>
                    <a:pt x="130" y="631"/>
                    <a:pt x="131" y="631"/>
                  </a:cubicBezTo>
                  <a:lnTo>
                    <a:pt x="257" y="631"/>
                  </a:lnTo>
                  <a:cubicBezTo>
                    <a:pt x="249" y="621"/>
                    <a:pt x="244" y="608"/>
                    <a:pt x="244" y="595"/>
                  </a:cubicBezTo>
                  <a:cubicBezTo>
                    <a:pt x="244" y="580"/>
                    <a:pt x="250" y="567"/>
                    <a:pt x="259" y="556"/>
                  </a:cubicBezTo>
                  <a:lnTo>
                    <a:pt x="247" y="556"/>
                  </a:lnTo>
                  <a:lnTo>
                    <a:pt x="243" y="556"/>
                  </a:lnTo>
                  <a:cubicBezTo>
                    <a:pt x="211" y="556"/>
                    <a:pt x="184" y="530"/>
                    <a:pt x="184" y="498"/>
                  </a:cubicBezTo>
                  <a:cubicBezTo>
                    <a:pt x="184" y="496"/>
                    <a:pt x="184" y="494"/>
                    <a:pt x="185" y="492"/>
                  </a:cubicBezTo>
                  <a:cubicBezTo>
                    <a:pt x="186" y="478"/>
                    <a:pt x="192" y="466"/>
                    <a:pt x="202" y="457"/>
                  </a:cubicBezTo>
                  <a:cubicBezTo>
                    <a:pt x="197" y="455"/>
                    <a:pt x="192" y="453"/>
                    <a:pt x="188" y="450"/>
                  </a:cubicBezTo>
                  <a:cubicBezTo>
                    <a:pt x="172" y="439"/>
                    <a:pt x="162" y="421"/>
                    <a:pt x="162" y="401"/>
                  </a:cubicBezTo>
                  <a:cubicBezTo>
                    <a:pt x="162" y="391"/>
                    <a:pt x="165" y="381"/>
                    <a:pt x="170" y="373"/>
                  </a:cubicBezTo>
                  <a:cubicBezTo>
                    <a:pt x="170" y="372"/>
                    <a:pt x="170" y="372"/>
                    <a:pt x="170" y="372"/>
                  </a:cubicBezTo>
                  <a:cubicBezTo>
                    <a:pt x="178" y="358"/>
                    <a:pt x="192" y="348"/>
                    <a:pt x="207" y="345"/>
                  </a:cubicBezTo>
                  <a:cubicBezTo>
                    <a:pt x="209" y="344"/>
                    <a:pt x="211" y="344"/>
                    <a:pt x="213" y="344"/>
                  </a:cubicBezTo>
                  <a:cubicBezTo>
                    <a:pt x="212" y="343"/>
                    <a:pt x="211" y="342"/>
                    <a:pt x="211" y="342"/>
                  </a:cubicBezTo>
                  <a:cubicBezTo>
                    <a:pt x="203" y="331"/>
                    <a:pt x="198" y="319"/>
                    <a:pt x="198" y="305"/>
                  </a:cubicBezTo>
                  <a:cubicBezTo>
                    <a:pt x="198" y="288"/>
                    <a:pt x="205" y="272"/>
                    <a:pt x="217" y="261"/>
                  </a:cubicBezTo>
                  <a:cubicBezTo>
                    <a:pt x="227" y="252"/>
                    <a:pt x="241" y="246"/>
                    <a:pt x="256" y="246"/>
                  </a:cubicBezTo>
                  <a:lnTo>
                    <a:pt x="278" y="246"/>
                  </a:lnTo>
                  <a:cubicBezTo>
                    <a:pt x="306" y="185"/>
                    <a:pt x="316" y="120"/>
                    <a:pt x="307" y="83"/>
                  </a:cubicBezTo>
                  <a:cubicBezTo>
                    <a:pt x="286" y="0"/>
                    <a:pt x="217" y="20"/>
                    <a:pt x="212" y="67"/>
                  </a:cubicBezTo>
                  <a:cubicBezTo>
                    <a:pt x="195" y="209"/>
                    <a:pt x="7" y="231"/>
                    <a:pt x="2" y="273"/>
                  </a:cubicBezTo>
                  <a:cubicBezTo>
                    <a:pt x="2" y="273"/>
                    <a:pt x="0" y="289"/>
                    <a:pt x="2" y="309"/>
                  </a:cubicBezTo>
                  <a:lnTo>
                    <a:pt x="2" y="492"/>
                  </a:lnTo>
                  <a:close/>
                  <a:moveTo>
                    <a:pt x="256" y="270"/>
                  </a:moveTo>
                  <a:cubicBezTo>
                    <a:pt x="237" y="270"/>
                    <a:pt x="221" y="285"/>
                    <a:pt x="221" y="305"/>
                  </a:cubicBezTo>
                  <a:cubicBezTo>
                    <a:pt x="221" y="312"/>
                    <a:pt x="223" y="319"/>
                    <a:pt x="227" y="324"/>
                  </a:cubicBezTo>
                  <a:cubicBezTo>
                    <a:pt x="233" y="334"/>
                    <a:pt x="244" y="340"/>
                    <a:pt x="256" y="340"/>
                  </a:cubicBezTo>
                  <a:lnTo>
                    <a:pt x="349" y="340"/>
                  </a:lnTo>
                  <a:lnTo>
                    <a:pt x="436" y="340"/>
                  </a:lnTo>
                  <a:cubicBezTo>
                    <a:pt x="455" y="340"/>
                    <a:pt x="471" y="324"/>
                    <a:pt x="471" y="305"/>
                  </a:cubicBezTo>
                  <a:cubicBezTo>
                    <a:pt x="471" y="285"/>
                    <a:pt x="455" y="270"/>
                    <a:pt x="436" y="270"/>
                  </a:cubicBezTo>
                  <a:lnTo>
                    <a:pt x="349" y="270"/>
                  </a:lnTo>
                  <a:lnTo>
                    <a:pt x="265" y="270"/>
                  </a:lnTo>
                  <a:lnTo>
                    <a:pt x="256" y="270"/>
                  </a:lnTo>
                  <a:close/>
                  <a:moveTo>
                    <a:pt x="349" y="366"/>
                  </a:moveTo>
                  <a:lnTo>
                    <a:pt x="221" y="366"/>
                  </a:lnTo>
                  <a:cubicBezTo>
                    <a:pt x="209" y="366"/>
                    <a:pt x="198" y="372"/>
                    <a:pt x="192" y="381"/>
                  </a:cubicBezTo>
                  <a:cubicBezTo>
                    <a:pt x="188" y="387"/>
                    <a:pt x="186" y="394"/>
                    <a:pt x="186" y="401"/>
                  </a:cubicBezTo>
                  <a:cubicBezTo>
                    <a:pt x="186" y="421"/>
                    <a:pt x="201" y="436"/>
                    <a:pt x="221" y="436"/>
                  </a:cubicBezTo>
                  <a:lnTo>
                    <a:pt x="245" y="436"/>
                  </a:lnTo>
                  <a:lnTo>
                    <a:pt x="349" y="436"/>
                  </a:lnTo>
                  <a:lnTo>
                    <a:pt x="456" y="436"/>
                  </a:lnTo>
                  <a:cubicBezTo>
                    <a:pt x="475" y="436"/>
                    <a:pt x="491" y="421"/>
                    <a:pt x="491" y="401"/>
                  </a:cubicBezTo>
                  <a:cubicBezTo>
                    <a:pt x="491" y="382"/>
                    <a:pt x="475" y="366"/>
                    <a:pt x="456" y="366"/>
                  </a:cubicBezTo>
                  <a:lnTo>
                    <a:pt x="349" y="366"/>
                  </a:lnTo>
                  <a:close/>
                  <a:moveTo>
                    <a:pt x="449" y="533"/>
                  </a:moveTo>
                  <a:cubicBezTo>
                    <a:pt x="469" y="533"/>
                    <a:pt x="484" y="517"/>
                    <a:pt x="484" y="498"/>
                  </a:cubicBezTo>
                  <a:cubicBezTo>
                    <a:pt x="484" y="479"/>
                    <a:pt x="469" y="463"/>
                    <a:pt x="449" y="463"/>
                  </a:cubicBezTo>
                  <a:lnTo>
                    <a:pt x="349" y="463"/>
                  </a:lnTo>
                  <a:lnTo>
                    <a:pt x="315" y="463"/>
                  </a:lnTo>
                  <a:lnTo>
                    <a:pt x="256" y="463"/>
                  </a:lnTo>
                  <a:lnTo>
                    <a:pt x="243" y="463"/>
                  </a:lnTo>
                  <a:cubicBezTo>
                    <a:pt x="225" y="463"/>
                    <a:pt x="211" y="476"/>
                    <a:pt x="208" y="492"/>
                  </a:cubicBezTo>
                  <a:cubicBezTo>
                    <a:pt x="208" y="494"/>
                    <a:pt x="208" y="496"/>
                    <a:pt x="208" y="498"/>
                  </a:cubicBezTo>
                  <a:cubicBezTo>
                    <a:pt x="208" y="517"/>
                    <a:pt x="223" y="533"/>
                    <a:pt x="243" y="533"/>
                  </a:cubicBezTo>
                  <a:lnTo>
                    <a:pt x="256" y="533"/>
                  </a:lnTo>
                  <a:lnTo>
                    <a:pt x="315" y="533"/>
                  </a:lnTo>
                  <a:lnTo>
                    <a:pt x="449" y="533"/>
                  </a:lnTo>
                  <a:close/>
                  <a:moveTo>
                    <a:pt x="303" y="629"/>
                  </a:moveTo>
                  <a:lnTo>
                    <a:pt x="315" y="629"/>
                  </a:lnTo>
                  <a:lnTo>
                    <a:pt x="409" y="629"/>
                  </a:lnTo>
                  <a:cubicBezTo>
                    <a:pt x="429" y="629"/>
                    <a:pt x="444" y="614"/>
                    <a:pt x="444" y="595"/>
                  </a:cubicBezTo>
                  <a:cubicBezTo>
                    <a:pt x="444" y="575"/>
                    <a:pt x="429" y="560"/>
                    <a:pt x="409" y="560"/>
                  </a:cubicBezTo>
                  <a:lnTo>
                    <a:pt x="315" y="560"/>
                  </a:lnTo>
                  <a:lnTo>
                    <a:pt x="303" y="560"/>
                  </a:lnTo>
                  <a:cubicBezTo>
                    <a:pt x="283" y="560"/>
                    <a:pt x="268" y="575"/>
                    <a:pt x="268" y="595"/>
                  </a:cubicBezTo>
                  <a:cubicBezTo>
                    <a:pt x="268" y="614"/>
                    <a:pt x="283" y="629"/>
                    <a:pt x="303" y="629"/>
                  </a:cubicBezTo>
                  <a:close/>
                </a:path>
              </a:pathLst>
            </a:custGeom>
            <a:solidFill>
              <a:srgbClr val="FDFDFD"/>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grpSp>
      <p:sp>
        <p:nvSpPr>
          <p:cNvPr id="54" name="Freeform 13"/>
          <p:cNvSpPr>
            <a:spLocks/>
          </p:cNvSpPr>
          <p:nvPr/>
        </p:nvSpPr>
        <p:spPr bwMode="auto">
          <a:xfrm>
            <a:off x="1746994" y="1971199"/>
            <a:ext cx="1680549" cy="1327333"/>
          </a:xfrm>
          <a:custGeom>
            <a:avLst/>
            <a:gdLst>
              <a:gd name="T0" fmla="*/ 627 w 641"/>
              <a:gd name="T1" fmla="*/ 504 h 504"/>
              <a:gd name="T2" fmla="*/ 322 w 641"/>
              <a:gd name="T3" fmla="*/ 266 h 504"/>
              <a:gd name="T4" fmla="*/ 14 w 641"/>
              <a:gd name="T5" fmla="*/ 28 h 504"/>
              <a:gd name="T6" fmla="*/ 0 w 641"/>
              <a:gd name="T7" fmla="*/ 14 h 504"/>
              <a:gd name="T8" fmla="*/ 14 w 641"/>
              <a:gd name="T9" fmla="*/ 0 h 504"/>
              <a:gd name="T10" fmla="*/ 347 w 641"/>
              <a:gd name="T11" fmla="*/ 252 h 504"/>
              <a:gd name="T12" fmla="*/ 627 w 641"/>
              <a:gd name="T13" fmla="*/ 476 h 504"/>
              <a:gd name="T14" fmla="*/ 641 w 641"/>
              <a:gd name="T15" fmla="*/ 490 h 504"/>
              <a:gd name="T16" fmla="*/ 627 w 641"/>
              <a:gd name="T17" fmla="*/ 504 h 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1" h="504">
                <a:moveTo>
                  <a:pt x="627" y="504"/>
                </a:moveTo>
                <a:cubicBezTo>
                  <a:pt x="462" y="504"/>
                  <a:pt x="391" y="383"/>
                  <a:pt x="322" y="266"/>
                </a:cubicBezTo>
                <a:cubicBezTo>
                  <a:pt x="250" y="144"/>
                  <a:pt x="182" y="28"/>
                  <a:pt x="14" y="28"/>
                </a:cubicBezTo>
                <a:cubicBezTo>
                  <a:pt x="6" y="28"/>
                  <a:pt x="0" y="22"/>
                  <a:pt x="0" y="14"/>
                </a:cubicBezTo>
                <a:cubicBezTo>
                  <a:pt x="0" y="6"/>
                  <a:pt x="6" y="0"/>
                  <a:pt x="14" y="0"/>
                </a:cubicBezTo>
                <a:cubicBezTo>
                  <a:pt x="198" y="0"/>
                  <a:pt x="274" y="128"/>
                  <a:pt x="347" y="252"/>
                </a:cubicBezTo>
                <a:cubicBezTo>
                  <a:pt x="414" y="367"/>
                  <a:pt x="478" y="476"/>
                  <a:pt x="627" y="476"/>
                </a:cubicBezTo>
                <a:cubicBezTo>
                  <a:pt x="635" y="476"/>
                  <a:pt x="641" y="482"/>
                  <a:pt x="641" y="490"/>
                </a:cubicBezTo>
                <a:cubicBezTo>
                  <a:pt x="641" y="498"/>
                  <a:pt x="635" y="504"/>
                  <a:pt x="627" y="504"/>
                </a:cubicBezTo>
                <a:close/>
              </a:path>
            </a:pathLst>
          </a:custGeom>
          <a:solidFill>
            <a:schemeClr val="accent2"/>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lt1"/>
              </a:solidFill>
            </a:endParaRPr>
          </a:p>
        </p:txBody>
      </p:sp>
      <p:sp>
        <p:nvSpPr>
          <p:cNvPr id="55" name="Freeform 16"/>
          <p:cNvSpPr>
            <a:spLocks/>
          </p:cNvSpPr>
          <p:nvPr/>
        </p:nvSpPr>
        <p:spPr bwMode="auto">
          <a:xfrm>
            <a:off x="3414817" y="1903276"/>
            <a:ext cx="1680549" cy="1327333"/>
          </a:xfrm>
          <a:custGeom>
            <a:avLst/>
            <a:gdLst>
              <a:gd name="T0" fmla="*/ 627 w 641"/>
              <a:gd name="T1" fmla="*/ 504 h 504"/>
              <a:gd name="T2" fmla="*/ 322 w 641"/>
              <a:gd name="T3" fmla="*/ 266 h 504"/>
              <a:gd name="T4" fmla="*/ 14 w 641"/>
              <a:gd name="T5" fmla="*/ 28 h 504"/>
              <a:gd name="T6" fmla="*/ 0 w 641"/>
              <a:gd name="T7" fmla="*/ 14 h 504"/>
              <a:gd name="T8" fmla="*/ 14 w 641"/>
              <a:gd name="T9" fmla="*/ 0 h 504"/>
              <a:gd name="T10" fmla="*/ 346 w 641"/>
              <a:gd name="T11" fmla="*/ 252 h 504"/>
              <a:gd name="T12" fmla="*/ 627 w 641"/>
              <a:gd name="T13" fmla="*/ 476 h 504"/>
              <a:gd name="T14" fmla="*/ 641 w 641"/>
              <a:gd name="T15" fmla="*/ 490 h 504"/>
              <a:gd name="T16" fmla="*/ 627 w 641"/>
              <a:gd name="T17" fmla="*/ 504 h 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1" h="504">
                <a:moveTo>
                  <a:pt x="627" y="504"/>
                </a:moveTo>
                <a:cubicBezTo>
                  <a:pt x="462" y="504"/>
                  <a:pt x="390" y="383"/>
                  <a:pt x="322" y="266"/>
                </a:cubicBezTo>
                <a:cubicBezTo>
                  <a:pt x="250" y="144"/>
                  <a:pt x="182" y="28"/>
                  <a:pt x="14" y="28"/>
                </a:cubicBezTo>
                <a:cubicBezTo>
                  <a:pt x="6" y="28"/>
                  <a:pt x="0" y="22"/>
                  <a:pt x="0" y="14"/>
                </a:cubicBezTo>
                <a:cubicBezTo>
                  <a:pt x="0" y="6"/>
                  <a:pt x="6" y="0"/>
                  <a:pt x="14" y="0"/>
                </a:cubicBezTo>
                <a:cubicBezTo>
                  <a:pt x="198" y="0"/>
                  <a:pt x="274" y="128"/>
                  <a:pt x="346" y="252"/>
                </a:cubicBezTo>
                <a:cubicBezTo>
                  <a:pt x="414" y="367"/>
                  <a:pt x="478" y="476"/>
                  <a:pt x="627" y="476"/>
                </a:cubicBezTo>
                <a:cubicBezTo>
                  <a:pt x="635" y="476"/>
                  <a:pt x="641" y="482"/>
                  <a:pt x="641" y="490"/>
                </a:cubicBezTo>
                <a:cubicBezTo>
                  <a:pt x="641" y="498"/>
                  <a:pt x="635" y="504"/>
                  <a:pt x="627" y="504"/>
                </a:cubicBezTo>
                <a:close/>
              </a:path>
            </a:pathLst>
          </a:custGeom>
          <a:solidFill>
            <a:schemeClr val="accent1"/>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lt1"/>
              </a:solidFill>
            </a:endParaRPr>
          </a:p>
        </p:txBody>
      </p:sp>
      <p:sp>
        <p:nvSpPr>
          <p:cNvPr id="56" name="Freeform 19"/>
          <p:cNvSpPr>
            <a:spLocks/>
          </p:cNvSpPr>
          <p:nvPr/>
        </p:nvSpPr>
        <p:spPr bwMode="auto">
          <a:xfrm>
            <a:off x="5072577" y="1826453"/>
            <a:ext cx="1682766" cy="1327333"/>
          </a:xfrm>
          <a:custGeom>
            <a:avLst/>
            <a:gdLst>
              <a:gd name="T0" fmla="*/ 627 w 642"/>
              <a:gd name="T1" fmla="*/ 504 h 504"/>
              <a:gd name="T2" fmla="*/ 322 w 642"/>
              <a:gd name="T3" fmla="*/ 266 h 504"/>
              <a:gd name="T4" fmla="*/ 14 w 642"/>
              <a:gd name="T5" fmla="*/ 28 h 504"/>
              <a:gd name="T6" fmla="*/ 0 w 642"/>
              <a:gd name="T7" fmla="*/ 14 h 504"/>
              <a:gd name="T8" fmla="*/ 14 w 642"/>
              <a:gd name="T9" fmla="*/ 0 h 504"/>
              <a:gd name="T10" fmla="*/ 347 w 642"/>
              <a:gd name="T11" fmla="*/ 252 h 504"/>
              <a:gd name="T12" fmla="*/ 627 w 642"/>
              <a:gd name="T13" fmla="*/ 476 h 504"/>
              <a:gd name="T14" fmla="*/ 642 w 642"/>
              <a:gd name="T15" fmla="*/ 490 h 504"/>
              <a:gd name="T16" fmla="*/ 627 w 642"/>
              <a:gd name="T17" fmla="*/ 504 h 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2" h="504">
                <a:moveTo>
                  <a:pt x="627" y="504"/>
                </a:moveTo>
                <a:cubicBezTo>
                  <a:pt x="462" y="504"/>
                  <a:pt x="391" y="383"/>
                  <a:pt x="322" y="266"/>
                </a:cubicBezTo>
                <a:cubicBezTo>
                  <a:pt x="250" y="144"/>
                  <a:pt x="182" y="28"/>
                  <a:pt x="14" y="28"/>
                </a:cubicBezTo>
                <a:cubicBezTo>
                  <a:pt x="6" y="28"/>
                  <a:pt x="0" y="22"/>
                  <a:pt x="0" y="14"/>
                </a:cubicBezTo>
                <a:cubicBezTo>
                  <a:pt x="0" y="6"/>
                  <a:pt x="6" y="0"/>
                  <a:pt x="14" y="0"/>
                </a:cubicBezTo>
                <a:cubicBezTo>
                  <a:pt x="199" y="0"/>
                  <a:pt x="274" y="128"/>
                  <a:pt x="347" y="252"/>
                </a:cubicBezTo>
                <a:cubicBezTo>
                  <a:pt x="415" y="367"/>
                  <a:pt x="479" y="476"/>
                  <a:pt x="627" y="476"/>
                </a:cubicBezTo>
                <a:cubicBezTo>
                  <a:pt x="635" y="476"/>
                  <a:pt x="642" y="482"/>
                  <a:pt x="642" y="490"/>
                </a:cubicBezTo>
                <a:cubicBezTo>
                  <a:pt x="642" y="498"/>
                  <a:pt x="635" y="504"/>
                  <a:pt x="627" y="504"/>
                </a:cubicBezTo>
                <a:close/>
              </a:path>
            </a:pathLst>
          </a:custGeom>
          <a:solidFill>
            <a:schemeClr val="accent3"/>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lt1"/>
              </a:solidFill>
            </a:endParaRPr>
          </a:p>
        </p:txBody>
      </p:sp>
    </p:spTree>
    <p:extLst>
      <p:ext uri="{BB962C8B-B14F-4D97-AF65-F5344CB8AC3E}">
        <p14:creationId xmlns:p14="http://schemas.microsoft.com/office/powerpoint/2010/main" val="1945604230"/>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28000"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750" fill="hold"/>
                                        <p:tgtEl>
                                          <p:spTgt spid="13"/>
                                        </p:tgtEl>
                                        <p:attrNameLst>
                                          <p:attrName>ppt_x</p:attrName>
                                        </p:attrNameLst>
                                      </p:cBhvr>
                                      <p:tavLst>
                                        <p:tav tm="0">
                                          <p:val>
                                            <p:strVal val="#ppt_x"/>
                                          </p:val>
                                        </p:tav>
                                        <p:tav tm="100000">
                                          <p:val>
                                            <p:strVal val="#ppt_x"/>
                                          </p:val>
                                        </p:tav>
                                      </p:tavLst>
                                    </p:anim>
                                    <p:anim calcmode="lin" valueType="num">
                                      <p:cBhvr additive="base">
                                        <p:cTn id="8" dur="750" fill="hold"/>
                                        <p:tgtEl>
                                          <p:spTgt spid="13"/>
                                        </p:tgtEl>
                                        <p:attrNameLst>
                                          <p:attrName>ppt_y</p:attrName>
                                        </p:attrNameLst>
                                      </p:cBhvr>
                                      <p:tavLst>
                                        <p:tav tm="0">
                                          <p:val>
                                            <p:strVal val="1+#ppt_h/2"/>
                                          </p:val>
                                        </p:tav>
                                        <p:tav tm="100000">
                                          <p:val>
                                            <p:strVal val="#ppt_y"/>
                                          </p:val>
                                        </p:tav>
                                      </p:tavLst>
                                    </p:anim>
                                  </p:childTnLst>
                                </p:cTn>
                              </p:par>
                              <p:par>
                                <p:cTn id="9" presetID="2" presetClass="entr" presetSubtype="4" decel="28000" fill="hold" nodeType="withEffect">
                                  <p:stCondLst>
                                    <p:cond delay="2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750" fill="hold"/>
                                        <p:tgtEl>
                                          <p:spTgt spid="11"/>
                                        </p:tgtEl>
                                        <p:attrNameLst>
                                          <p:attrName>ppt_x</p:attrName>
                                        </p:attrNameLst>
                                      </p:cBhvr>
                                      <p:tavLst>
                                        <p:tav tm="0">
                                          <p:val>
                                            <p:strVal val="#ppt_x"/>
                                          </p:val>
                                        </p:tav>
                                        <p:tav tm="100000">
                                          <p:val>
                                            <p:strVal val="#ppt_x"/>
                                          </p:val>
                                        </p:tav>
                                      </p:tavLst>
                                    </p:anim>
                                    <p:anim calcmode="lin" valueType="num">
                                      <p:cBhvr additive="base">
                                        <p:cTn id="12" dur="750" fill="hold"/>
                                        <p:tgtEl>
                                          <p:spTgt spid="11"/>
                                        </p:tgtEl>
                                        <p:attrNameLst>
                                          <p:attrName>ppt_y</p:attrName>
                                        </p:attrNameLst>
                                      </p:cBhvr>
                                      <p:tavLst>
                                        <p:tav tm="0">
                                          <p:val>
                                            <p:strVal val="1+#ppt_h/2"/>
                                          </p:val>
                                        </p:tav>
                                        <p:tav tm="100000">
                                          <p:val>
                                            <p:strVal val="#ppt_y"/>
                                          </p:val>
                                        </p:tav>
                                      </p:tavLst>
                                    </p:anim>
                                  </p:childTnLst>
                                </p:cTn>
                              </p:par>
                              <p:par>
                                <p:cTn id="13" presetID="2" presetClass="entr" presetSubtype="4" decel="28000" fill="hold" nodeType="withEffect">
                                  <p:stCondLst>
                                    <p:cond delay="50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750" fill="hold"/>
                                        <p:tgtEl>
                                          <p:spTgt spid="12"/>
                                        </p:tgtEl>
                                        <p:attrNameLst>
                                          <p:attrName>ppt_x</p:attrName>
                                        </p:attrNameLst>
                                      </p:cBhvr>
                                      <p:tavLst>
                                        <p:tav tm="0">
                                          <p:val>
                                            <p:strVal val="#ppt_x"/>
                                          </p:val>
                                        </p:tav>
                                        <p:tav tm="100000">
                                          <p:val>
                                            <p:strVal val="#ppt_x"/>
                                          </p:val>
                                        </p:tav>
                                      </p:tavLst>
                                    </p:anim>
                                    <p:anim calcmode="lin" valueType="num">
                                      <p:cBhvr additive="base">
                                        <p:cTn id="16" dur="750" fill="hold"/>
                                        <p:tgtEl>
                                          <p:spTgt spid="12"/>
                                        </p:tgtEl>
                                        <p:attrNameLst>
                                          <p:attrName>ppt_y</p:attrName>
                                        </p:attrNameLst>
                                      </p:cBhvr>
                                      <p:tavLst>
                                        <p:tav tm="0">
                                          <p:val>
                                            <p:strVal val="1+#ppt_h/2"/>
                                          </p:val>
                                        </p:tav>
                                        <p:tav tm="100000">
                                          <p:val>
                                            <p:strVal val="#ppt_y"/>
                                          </p:val>
                                        </p:tav>
                                      </p:tavLst>
                                    </p:anim>
                                  </p:childTnLst>
                                </p:cTn>
                              </p:par>
                              <p:par>
                                <p:cTn id="17" presetID="2" presetClass="entr" presetSubtype="4" decel="28000" fill="hold" nodeType="withEffect">
                                  <p:stCondLst>
                                    <p:cond delay="75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750" fill="hold"/>
                                        <p:tgtEl>
                                          <p:spTgt spid="10"/>
                                        </p:tgtEl>
                                        <p:attrNameLst>
                                          <p:attrName>ppt_x</p:attrName>
                                        </p:attrNameLst>
                                      </p:cBhvr>
                                      <p:tavLst>
                                        <p:tav tm="0">
                                          <p:val>
                                            <p:strVal val="#ppt_x"/>
                                          </p:val>
                                        </p:tav>
                                        <p:tav tm="100000">
                                          <p:val>
                                            <p:strVal val="#ppt_x"/>
                                          </p:val>
                                        </p:tav>
                                      </p:tavLst>
                                    </p:anim>
                                    <p:anim calcmode="lin" valueType="num">
                                      <p:cBhvr additive="base">
                                        <p:cTn id="20" dur="750" fill="hold"/>
                                        <p:tgtEl>
                                          <p:spTgt spid="10"/>
                                        </p:tgtEl>
                                        <p:attrNameLst>
                                          <p:attrName>ppt_y</p:attrName>
                                        </p:attrNameLst>
                                      </p:cBhvr>
                                      <p:tavLst>
                                        <p:tav tm="0">
                                          <p:val>
                                            <p:strVal val="1+#ppt_h/2"/>
                                          </p:val>
                                        </p:tav>
                                        <p:tav tm="100000">
                                          <p:val>
                                            <p:strVal val="#ppt_y"/>
                                          </p:val>
                                        </p:tav>
                                      </p:tavLst>
                                    </p:anim>
                                  </p:childTnLst>
                                </p:cTn>
                              </p:par>
                            </p:childTnLst>
                          </p:cTn>
                        </p:par>
                        <p:par>
                          <p:cTn id="21" fill="hold">
                            <p:stCondLst>
                              <p:cond delay="1500"/>
                            </p:stCondLst>
                            <p:childTnLst>
                              <p:par>
                                <p:cTn id="22" presetID="22" presetClass="entr" presetSubtype="1" fill="hold" grpId="0" nodeType="afterEffect">
                                  <p:stCondLst>
                                    <p:cond delay="0"/>
                                  </p:stCondLst>
                                  <p:childTnLst>
                                    <p:set>
                                      <p:cBhvr>
                                        <p:cTn id="23" dur="1" fill="hold">
                                          <p:stCondLst>
                                            <p:cond delay="0"/>
                                          </p:stCondLst>
                                        </p:cTn>
                                        <p:tgtEl>
                                          <p:spTgt spid="54"/>
                                        </p:tgtEl>
                                        <p:attrNameLst>
                                          <p:attrName>style.visibility</p:attrName>
                                        </p:attrNameLst>
                                      </p:cBhvr>
                                      <p:to>
                                        <p:strVal val="visible"/>
                                      </p:to>
                                    </p:set>
                                    <p:animEffect transition="in" filter="wipe(up)">
                                      <p:cBhvr>
                                        <p:cTn id="24" dur="500"/>
                                        <p:tgtEl>
                                          <p:spTgt spid="54"/>
                                        </p:tgtEl>
                                      </p:cBhvr>
                                    </p:animEffect>
                                  </p:childTnLst>
                                </p:cTn>
                              </p:par>
                            </p:childTnLst>
                          </p:cTn>
                        </p:par>
                        <p:par>
                          <p:cTn id="25" fill="hold">
                            <p:stCondLst>
                              <p:cond delay="2000"/>
                            </p:stCondLst>
                            <p:childTnLst>
                              <p:par>
                                <p:cTn id="26" presetID="22" presetClass="entr" presetSubtype="1" fill="hold" grpId="0" nodeType="afterEffect">
                                  <p:stCondLst>
                                    <p:cond delay="0"/>
                                  </p:stCondLst>
                                  <p:childTnLst>
                                    <p:set>
                                      <p:cBhvr>
                                        <p:cTn id="27" dur="1" fill="hold">
                                          <p:stCondLst>
                                            <p:cond delay="0"/>
                                          </p:stCondLst>
                                        </p:cTn>
                                        <p:tgtEl>
                                          <p:spTgt spid="55"/>
                                        </p:tgtEl>
                                        <p:attrNameLst>
                                          <p:attrName>style.visibility</p:attrName>
                                        </p:attrNameLst>
                                      </p:cBhvr>
                                      <p:to>
                                        <p:strVal val="visible"/>
                                      </p:to>
                                    </p:set>
                                    <p:animEffect transition="in" filter="wipe(up)">
                                      <p:cBhvr>
                                        <p:cTn id="28" dur="500"/>
                                        <p:tgtEl>
                                          <p:spTgt spid="55"/>
                                        </p:tgtEl>
                                      </p:cBhvr>
                                    </p:animEffect>
                                  </p:childTnLst>
                                </p:cTn>
                              </p:par>
                            </p:childTnLst>
                          </p:cTn>
                        </p:par>
                        <p:par>
                          <p:cTn id="29" fill="hold">
                            <p:stCondLst>
                              <p:cond delay="2500"/>
                            </p:stCondLst>
                            <p:childTnLst>
                              <p:par>
                                <p:cTn id="30" presetID="22" presetClass="entr" presetSubtype="1" fill="hold" grpId="0" nodeType="afterEffect">
                                  <p:stCondLst>
                                    <p:cond delay="0"/>
                                  </p:stCondLst>
                                  <p:childTnLst>
                                    <p:set>
                                      <p:cBhvr>
                                        <p:cTn id="31" dur="1" fill="hold">
                                          <p:stCondLst>
                                            <p:cond delay="0"/>
                                          </p:stCondLst>
                                        </p:cTn>
                                        <p:tgtEl>
                                          <p:spTgt spid="56"/>
                                        </p:tgtEl>
                                        <p:attrNameLst>
                                          <p:attrName>style.visibility</p:attrName>
                                        </p:attrNameLst>
                                      </p:cBhvr>
                                      <p:to>
                                        <p:strVal val="visible"/>
                                      </p:to>
                                    </p:set>
                                    <p:animEffect transition="in" filter="wipe(up)">
                                      <p:cBhvr>
                                        <p:cTn id="32" dur="500"/>
                                        <p:tgtEl>
                                          <p:spTgt spid="56"/>
                                        </p:tgtEl>
                                      </p:cBhvr>
                                    </p:animEffect>
                                  </p:childTnLst>
                                </p:cTn>
                              </p:par>
                            </p:childTnLst>
                          </p:cTn>
                        </p:par>
                        <p:par>
                          <p:cTn id="33" fill="hold">
                            <p:stCondLst>
                              <p:cond delay="3000"/>
                            </p:stCondLst>
                            <p:childTnLst>
                              <p:par>
                                <p:cTn id="34" presetID="37" presetClass="entr" presetSubtype="0" fill="hold" grpId="0" nodeType="afterEffect">
                                  <p:stCondLst>
                                    <p:cond delay="0"/>
                                  </p:stCondLst>
                                  <p:childTnLst>
                                    <p:set>
                                      <p:cBhvr>
                                        <p:cTn id="35" dur="1" fill="hold">
                                          <p:stCondLst>
                                            <p:cond delay="0"/>
                                          </p:stCondLst>
                                        </p:cTn>
                                        <p:tgtEl>
                                          <p:spTgt spid="30"/>
                                        </p:tgtEl>
                                        <p:attrNameLst>
                                          <p:attrName>style.visibility</p:attrName>
                                        </p:attrNameLst>
                                      </p:cBhvr>
                                      <p:to>
                                        <p:strVal val="visible"/>
                                      </p:to>
                                    </p:set>
                                    <p:animEffect transition="in" filter="fade">
                                      <p:cBhvr>
                                        <p:cTn id="36" dur="1000"/>
                                        <p:tgtEl>
                                          <p:spTgt spid="30"/>
                                        </p:tgtEl>
                                      </p:cBhvr>
                                    </p:animEffect>
                                    <p:anim calcmode="lin" valueType="num">
                                      <p:cBhvr>
                                        <p:cTn id="37" dur="1000" fill="hold"/>
                                        <p:tgtEl>
                                          <p:spTgt spid="30"/>
                                        </p:tgtEl>
                                        <p:attrNameLst>
                                          <p:attrName>ppt_x</p:attrName>
                                        </p:attrNameLst>
                                      </p:cBhvr>
                                      <p:tavLst>
                                        <p:tav tm="0">
                                          <p:val>
                                            <p:strVal val="#ppt_x"/>
                                          </p:val>
                                        </p:tav>
                                        <p:tav tm="100000">
                                          <p:val>
                                            <p:strVal val="#ppt_x"/>
                                          </p:val>
                                        </p:tav>
                                      </p:tavLst>
                                    </p:anim>
                                    <p:anim calcmode="lin" valueType="num">
                                      <p:cBhvr>
                                        <p:cTn id="38" dur="900" decel="100000" fill="hold"/>
                                        <p:tgtEl>
                                          <p:spTgt spid="30"/>
                                        </p:tgtEl>
                                        <p:attrNameLst>
                                          <p:attrName>ppt_y</p:attrName>
                                        </p:attrNameLst>
                                      </p:cBhvr>
                                      <p:tavLst>
                                        <p:tav tm="0">
                                          <p:val>
                                            <p:strVal val="#ppt_y+1"/>
                                          </p:val>
                                        </p:tav>
                                        <p:tav tm="100000">
                                          <p:val>
                                            <p:strVal val="#ppt_y-.03"/>
                                          </p:val>
                                        </p:tav>
                                      </p:tavLst>
                                    </p:anim>
                                    <p:anim calcmode="lin" valueType="num">
                                      <p:cBhvr>
                                        <p:cTn id="39" dur="100" accel="100000" fill="hold">
                                          <p:stCondLst>
                                            <p:cond delay="900"/>
                                          </p:stCondLst>
                                        </p:cTn>
                                        <p:tgtEl>
                                          <p:spTgt spid="30"/>
                                        </p:tgtEl>
                                        <p:attrNameLst>
                                          <p:attrName>ppt_y</p:attrName>
                                        </p:attrNameLst>
                                      </p:cBhvr>
                                      <p:tavLst>
                                        <p:tav tm="0">
                                          <p:val>
                                            <p:strVal val="#ppt_y-.03"/>
                                          </p:val>
                                        </p:tav>
                                        <p:tav tm="100000">
                                          <p:val>
                                            <p:strVal val="#ppt_y"/>
                                          </p:val>
                                        </p:tav>
                                      </p:tavLst>
                                    </p:anim>
                                  </p:childTnLst>
                                </p:cTn>
                              </p:par>
                              <p:par>
                                <p:cTn id="40" presetID="37" presetClass="entr" presetSubtype="0" fill="hold" grpId="0" nodeType="withEffect">
                                  <p:stCondLst>
                                    <p:cond delay="0"/>
                                  </p:stCondLst>
                                  <p:childTnLst>
                                    <p:set>
                                      <p:cBhvr>
                                        <p:cTn id="41" dur="1" fill="hold">
                                          <p:stCondLst>
                                            <p:cond delay="0"/>
                                          </p:stCondLst>
                                        </p:cTn>
                                        <p:tgtEl>
                                          <p:spTgt spid="31"/>
                                        </p:tgtEl>
                                        <p:attrNameLst>
                                          <p:attrName>style.visibility</p:attrName>
                                        </p:attrNameLst>
                                      </p:cBhvr>
                                      <p:to>
                                        <p:strVal val="visible"/>
                                      </p:to>
                                    </p:set>
                                    <p:animEffect transition="in" filter="fade">
                                      <p:cBhvr>
                                        <p:cTn id="42" dur="1000"/>
                                        <p:tgtEl>
                                          <p:spTgt spid="31"/>
                                        </p:tgtEl>
                                      </p:cBhvr>
                                    </p:animEffect>
                                    <p:anim calcmode="lin" valueType="num">
                                      <p:cBhvr>
                                        <p:cTn id="43" dur="1000" fill="hold"/>
                                        <p:tgtEl>
                                          <p:spTgt spid="31"/>
                                        </p:tgtEl>
                                        <p:attrNameLst>
                                          <p:attrName>ppt_x</p:attrName>
                                        </p:attrNameLst>
                                      </p:cBhvr>
                                      <p:tavLst>
                                        <p:tav tm="0">
                                          <p:val>
                                            <p:strVal val="#ppt_x"/>
                                          </p:val>
                                        </p:tav>
                                        <p:tav tm="100000">
                                          <p:val>
                                            <p:strVal val="#ppt_x"/>
                                          </p:val>
                                        </p:tav>
                                      </p:tavLst>
                                    </p:anim>
                                    <p:anim calcmode="lin" valueType="num">
                                      <p:cBhvr>
                                        <p:cTn id="44" dur="900" decel="100000" fill="hold"/>
                                        <p:tgtEl>
                                          <p:spTgt spid="31"/>
                                        </p:tgtEl>
                                        <p:attrNameLst>
                                          <p:attrName>ppt_y</p:attrName>
                                        </p:attrNameLst>
                                      </p:cBhvr>
                                      <p:tavLst>
                                        <p:tav tm="0">
                                          <p:val>
                                            <p:strVal val="#ppt_y+1"/>
                                          </p:val>
                                        </p:tav>
                                        <p:tav tm="100000">
                                          <p:val>
                                            <p:strVal val="#ppt_y-.03"/>
                                          </p:val>
                                        </p:tav>
                                      </p:tavLst>
                                    </p:anim>
                                    <p:anim calcmode="lin" valueType="num">
                                      <p:cBhvr>
                                        <p:cTn id="45" dur="100" accel="100000" fill="hold">
                                          <p:stCondLst>
                                            <p:cond delay="900"/>
                                          </p:stCondLst>
                                        </p:cTn>
                                        <p:tgtEl>
                                          <p:spTgt spid="31"/>
                                        </p:tgtEl>
                                        <p:attrNameLst>
                                          <p:attrName>ppt_y</p:attrName>
                                        </p:attrNameLst>
                                      </p:cBhvr>
                                      <p:tavLst>
                                        <p:tav tm="0">
                                          <p:val>
                                            <p:strVal val="#ppt_y-.03"/>
                                          </p:val>
                                        </p:tav>
                                        <p:tav tm="100000">
                                          <p:val>
                                            <p:strVal val="#ppt_y"/>
                                          </p:val>
                                        </p:tav>
                                      </p:tavLst>
                                    </p:anim>
                                  </p:childTnLst>
                                </p:cTn>
                              </p:par>
                              <p:par>
                                <p:cTn id="46" presetID="37" presetClass="entr" presetSubtype="0" fill="hold" grpId="0" nodeType="withEffect">
                                  <p:stCondLst>
                                    <p:cond delay="0"/>
                                  </p:stCondLst>
                                  <p:childTnLst>
                                    <p:set>
                                      <p:cBhvr>
                                        <p:cTn id="47" dur="1" fill="hold">
                                          <p:stCondLst>
                                            <p:cond delay="0"/>
                                          </p:stCondLst>
                                        </p:cTn>
                                        <p:tgtEl>
                                          <p:spTgt spid="32"/>
                                        </p:tgtEl>
                                        <p:attrNameLst>
                                          <p:attrName>style.visibility</p:attrName>
                                        </p:attrNameLst>
                                      </p:cBhvr>
                                      <p:to>
                                        <p:strVal val="visible"/>
                                      </p:to>
                                    </p:set>
                                    <p:animEffect transition="in" filter="fade">
                                      <p:cBhvr>
                                        <p:cTn id="48" dur="1000"/>
                                        <p:tgtEl>
                                          <p:spTgt spid="32"/>
                                        </p:tgtEl>
                                      </p:cBhvr>
                                    </p:animEffect>
                                    <p:anim calcmode="lin" valueType="num">
                                      <p:cBhvr>
                                        <p:cTn id="49" dur="1000" fill="hold"/>
                                        <p:tgtEl>
                                          <p:spTgt spid="32"/>
                                        </p:tgtEl>
                                        <p:attrNameLst>
                                          <p:attrName>ppt_x</p:attrName>
                                        </p:attrNameLst>
                                      </p:cBhvr>
                                      <p:tavLst>
                                        <p:tav tm="0">
                                          <p:val>
                                            <p:strVal val="#ppt_x"/>
                                          </p:val>
                                        </p:tav>
                                        <p:tav tm="100000">
                                          <p:val>
                                            <p:strVal val="#ppt_x"/>
                                          </p:val>
                                        </p:tav>
                                      </p:tavLst>
                                    </p:anim>
                                    <p:anim calcmode="lin" valueType="num">
                                      <p:cBhvr>
                                        <p:cTn id="50" dur="900" decel="100000" fill="hold"/>
                                        <p:tgtEl>
                                          <p:spTgt spid="32"/>
                                        </p:tgtEl>
                                        <p:attrNameLst>
                                          <p:attrName>ppt_y</p:attrName>
                                        </p:attrNameLst>
                                      </p:cBhvr>
                                      <p:tavLst>
                                        <p:tav tm="0">
                                          <p:val>
                                            <p:strVal val="#ppt_y+1"/>
                                          </p:val>
                                        </p:tav>
                                        <p:tav tm="100000">
                                          <p:val>
                                            <p:strVal val="#ppt_y-.03"/>
                                          </p:val>
                                        </p:tav>
                                      </p:tavLst>
                                    </p:anim>
                                    <p:anim calcmode="lin" valueType="num">
                                      <p:cBhvr>
                                        <p:cTn id="51" dur="100" accel="100000" fill="hold">
                                          <p:stCondLst>
                                            <p:cond delay="900"/>
                                          </p:stCondLst>
                                        </p:cTn>
                                        <p:tgtEl>
                                          <p:spTgt spid="32"/>
                                        </p:tgtEl>
                                        <p:attrNameLst>
                                          <p:attrName>ppt_y</p:attrName>
                                        </p:attrNameLst>
                                      </p:cBhvr>
                                      <p:tavLst>
                                        <p:tav tm="0">
                                          <p:val>
                                            <p:strVal val="#ppt_y-.03"/>
                                          </p:val>
                                        </p:tav>
                                        <p:tav tm="100000">
                                          <p:val>
                                            <p:strVal val="#ppt_y"/>
                                          </p:val>
                                        </p:tav>
                                      </p:tavLst>
                                    </p:anim>
                                  </p:childTnLst>
                                </p:cTn>
                              </p:par>
                              <p:par>
                                <p:cTn id="52" presetID="37" presetClass="entr" presetSubtype="0" fill="hold" grpId="0" nodeType="withEffect">
                                  <p:stCondLst>
                                    <p:cond delay="0"/>
                                  </p:stCondLst>
                                  <p:childTnLst>
                                    <p:set>
                                      <p:cBhvr>
                                        <p:cTn id="53" dur="1" fill="hold">
                                          <p:stCondLst>
                                            <p:cond delay="0"/>
                                          </p:stCondLst>
                                        </p:cTn>
                                        <p:tgtEl>
                                          <p:spTgt spid="33"/>
                                        </p:tgtEl>
                                        <p:attrNameLst>
                                          <p:attrName>style.visibility</p:attrName>
                                        </p:attrNameLst>
                                      </p:cBhvr>
                                      <p:to>
                                        <p:strVal val="visible"/>
                                      </p:to>
                                    </p:set>
                                    <p:animEffect transition="in" filter="fade">
                                      <p:cBhvr>
                                        <p:cTn id="54" dur="1000"/>
                                        <p:tgtEl>
                                          <p:spTgt spid="33"/>
                                        </p:tgtEl>
                                      </p:cBhvr>
                                    </p:animEffect>
                                    <p:anim calcmode="lin" valueType="num">
                                      <p:cBhvr>
                                        <p:cTn id="55" dur="1000" fill="hold"/>
                                        <p:tgtEl>
                                          <p:spTgt spid="33"/>
                                        </p:tgtEl>
                                        <p:attrNameLst>
                                          <p:attrName>ppt_x</p:attrName>
                                        </p:attrNameLst>
                                      </p:cBhvr>
                                      <p:tavLst>
                                        <p:tav tm="0">
                                          <p:val>
                                            <p:strVal val="#ppt_x"/>
                                          </p:val>
                                        </p:tav>
                                        <p:tav tm="100000">
                                          <p:val>
                                            <p:strVal val="#ppt_x"/>
                                          </p:val>
                                        </p:tav>
                                      </p:tavLst>
                                    </p:anim>
                                    <p:anim calcmode="lin" valueType="num">
                                      <p:cBhvr>
                                        <p:cTn id="56" dur="900" decel="100000" fill="hold"/>
                                        <p:tgtEl>
                                          <p:spTgt spid="33"/>
                                        </p:tgtEl>
                                        <p:attrNameLst>
                                          <p:attrName>ppt_y</p:attrName>
                                        </p:attrNameLst>
                                      </p:cBhvr>
                                      <p:tavLst>
                                        <p:tav tm="0">
                                          <p:val>
                                            <p:strVal val="#ppt_y+1"/>
                                          </p:val>
                                        </p:tav>
                                        <p:tav tm="100000">
                                          <p:val>
                                            <p:strVal val="#ppt_y-.03"/>
                                          </p:val>
                                        </p:tav>
                                      </p:tavLst>
                                    </p:anim>
                                    <p:anim calcmode="lin" valueType="num">
                                      <p:cBhvr>
                                        <p:cTn id="57" dur="100" accel="100000" fill="hold">
                                          <p:stCondLst>
                                            <p:cond delay="900"/>
                                          </p:stCondLst>
                                        </p:cTn>
                                        <p:tgtEl>
                                          <p:spTgt spid="33"/>
                                        </p:tgtEl>
                                        <p:attrNameLst>
                                          <p:attrName>ppt_y</p:attrName>
                                        </p:attrNameLst>
                                      </p:cBhvr>
                                      <p:tavLst>
                                        <p:tav tm="0">
                                          <p:val>
                                            <p:strVal val="#ppt_y-.03"/>
                                          </p:val>
                                        </p:tav>
                                        <p:tav tm="100000">
                                          <p:val>
                                            <p:strVal val="#ppt_y"/>
                                          </p:val>
                                        </p:tav>
                                      </p:tavLst>
                                    </p:anim>
                                  </p:childTnLst>
                                </p:cTn>
                              </p:par>
                            </p:childTnLst>
                          </p:cTn>
                        </p:par>
                        <p:par>
                          <p:cTn id="58" fill="hold">
                            <p:stCondLst>
                              <p:cond delay="4000"/>
                            </p:stCondLst>
                            <p:childTnLst>
                              <p:par>
                                <p:cTn id="59" presetID="10" presetClass="entr" presetSubtype="0" fill="hold" grpId="0" nodeType="afterEffect">
                                  <p:stCondLst>
                                    <p:cond delay="0"/>
                                  </p:stCondLst>
                                  <p:childTnLst>
                                    <p:set>
                                      <p:cBhvr>
                                        <p:cTn id="60" dur="1" fill="hold">
                                          <p:stCondLst>
                                            <p:cond delay="0"/>
                                          </p:stCondLst>
                                        </p:cTn>
                                        <p:tgtEl>
                                          <p:spTgt spid="34"/>
                                        </p:tgtEl>
                                        <p:attrNameLst>
                                          <p:attrName>style.visibility</p:attrName>
                                        </p:attrNameLst>
                                      </p:cBhvr>
                                      <p:to>
                                        <p:strVal val="visible"/>
                                      </p:to>
                                    </p:set>
                                    <p:animEffect transition="in" filter="fade">
                                      <p:cBhvr>
                                        <p:cTn id="61" dur="500"/>
                                        <p:tgtEl>
                                          <p:spTgt spid="34"/>
                                        </p:tgtEl>
                                      </p:cBhvr>
                                    </p:animEffect>
                                  </p:childTnLst>
                                </p:cTn>
                              </p:par>
                              <p:par>
                                <p:cTn id="62" presetID="10" presetClass="entr" presetSubtype="0" fill="hold" grpId="0" nodeType="withEffect">
                                  <p:stCondLst>
                                    <p:cond delay="250"/>
                                  </p:stCondLst>
                                  <p:childTnLst>
                                    <p:set>
                                      <p:cBhvr>
                                        <p:cTn id="63" dur="1" fill="hold">
                                          <p:stCondLst>
                                            <p:cond delay="0"/>
                                          </p:stCondLst>
                                        </p:cTn>
                                        <p:tgtEl>
                                          <p:spTgt spid="35"/>
                                        </p:tgtEl>
                                        <p:attrNameLst>
                                          <p:attrName>style.visibility</p:attrName>
                                        </p:attrNameLst>
                                      </p:cBhvr>
                                      <p:to>
                                        <p:strVal val="visible"/>
                                      </p:to>
                                    </p:set>
                                    <p:animEffect transition="in" filter="fade">
                                      <p:cBhvr>
                                        <p:cTn id="64" dur="500"/>
                                        <p:tgtEl>
                                          <p:spTgt spid="35"/>
                                        </p:tgtEl>
                                      </p:cBhvr>
                                    </p:animEffect>
                                  </p:childTnLst>
                                </p:cTn>
                              </p:par>
                              <p:par>
                                <p:cTn id="65" presetID="10" presetClass="entr" presetSubtype="0" fill="hold" grpId="0" nodeType="withEffect">
                                  <p:stCondLst>
                                    <p:cond delay="500"/>
                                  </p:stCondLst>
                                  <p:childTnLst>
                                    <p:set>
                                      <p:cBhvr>
                                        <p:cTn id="66" dur="1" fill="hold">
                                          <p:stCondLst>
                                            <p:cond delay="0"/>
                                          </p:stCondLst>
                                        </p:cTn>
                                        <p:tgtEl>
                                          <p:spTgt spid="36"/>
                                        </p:tgtEl>
                                        <p:attrNameLst>
                                          <p:attrName>style.visibility</p:attrName>
                                        </p:attrNameLst>
                                      </p:cBhvr>
                                      <p:to>
                                        <p:strVal val="visible"/>
                                      </p:to>
                                    </p:set>
                                    <p:animEffect transition="in" filter="fade">
                                      <p:cBhvr>
                                        <p:cTn id="67" dur="500"/>
                                        <p:tgtEl>
                                          <p:spTgt spid="36"/>
                                        </p:tgtEl>
                                      </p:cBhvr>
                                    </p:animEffect>
                                  </p:childTnLst>
                                </p:cTn>
                              </p:par>
                              <p:par>
                                <p:cTn id="68" presetID="10" presetClass="entr" presetSubtype="0" fill="hold" grpId="0" nodeType="withEffect">
                                  <p:stCondLst>
                                    <p:cond delay="750"/>
                                  </p:stCondLst>
                                  <p:childTnLst>
                                    <p:set>
                                      <p:cBhvr>
                                        <p:cTn id="69" dur="1" fill="hold">
                                          <p:stCondLst>
                                            <p:cond delay="0"/>
                                          </p:stCondLst>
                                        </p:cTn>
                                        <p:tgtEl>
                                          <p:spTgt spid="37"/>
                                        </p:tgtEl>
                                        <p:attrNameLst>
                                          <p:attrName>style.visibility</p:attrName>
                                        </p:attrNameLst>
                                      </p:cBhvr>
                                      <p:to>
                                        <p:strVal val="visible"/>
                                      </p:to>
                                    </p:set>
                                    <p:animEffect transition="in" filter="fade">
                                      <p:cBhvr>
                                        <p:cTn id="70"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animBg="1"/>
      <p:bldP spid="32" grpId="0" animBg="1"/>
      <p:bldP spid="33" grpId="0" animBg="1"/>
      <p:bldP spid="34" grpId="0"/>
      <p:bldP spid="35" grpId="0"/>
      <p:bldP spid="36" grpId="0"/>
      <p:bldP spid="37" grpId="0"/>
      <p:bldP spid="54" grpId="0" animBg="1"/>
      <p:bldP spid="55" grpId="0" animBg="1"/>
      <p:bldP spid="56"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副标题 2"/>
          <p:cNvSpPr txBox="1">
            <a:spLocks/>
          </p:cNvSpPr>
          <p:nvPr/>
        </p:nvSpPr>
        <p:spPr>
          <a:xfrm>
            <a:off x="4164289" y="4010094"/>
            <a:ext cx="1241917" cy="233541"/>
          </a:xfrm>
          <a:prstGeom prst="rect">
            <a:avLst/>
          </a:prstGeom>
          <a:ln>
            <a:solidFill>
              <a:schemeClr val="bg1"/>
            </a:solidFill>
          </a:ln>
        </p:spPr>
        <p:txBody>
          <a:bodyPr vert="horz" lIns="68559" tIns="34280" rIns="68559" bIns="34280" rtlCol="0">
            <a:normAutofit lnSpcReduction="10000"/>
          </a:bodyPr>
          <a:lstStyle>
            <a:lvl1pPr marL="0" indent="0" algn="ctr" defTabSz="914400" rtl="0" eaLnBrk="1" latinLnBrk="0" hangingPunct="1">
              <a:spcBef>
                <a:spcPct val="20000"/>
              </a:spcBef>
              <a:buFont typeface="Arial" panose="020B0604020202020204"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r>
              <a:rPr lang="zh-CN" altLang="en-US" sz="1199" dirty="0">
                <a:solidFill>
                  <a:schemeClr val="bg1"/>
                </a:solidFill>
                <a:latin typeface="微软雅黑" panose="020B0503020204020204" pitchFamily="34" charset="-122"/>
                <a:ea typeface="微软雅黑" panose="020B0503020204020204" pitchFamily="34" charset="-122"/>
              </a:rPr>
              <a:t>汇报：张三</a:t>
            </a:r>
          </a:p>
        </p:txBody>
      </p:sp>
      <p:sp>
        <p:nvSpPr>
          <p:cNvPr id="10" name="矩形 9"/>
          <p:cNvSpPr/>
          <p:nvPr/>
        </p:nvSpPr>
        <p:spPr>
          <a:xfrm>
            <a:off x="792255" y="1758574"/>
            <a:ext cx="1745513" cy="1090887"/>
          </a:xfrm>
          <a:prstGeom prst="rect">
            <a:avLst/>
          </a:prstGeom>
          <a:blipFill dpi="0" rotWithShape="1">
            <a:blip r:embed="rId3" cstate="print">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8559" tIns="34280" rIns="68559" bIns="34280" rtlCol="0" anchor="ctr"/>
          <a:lstStyle/>
          <a:p>
            <a:pPr algn="ctr"/>
            <a:r>
              <a:rPr lang="en-US" altLang="zh-CN" sz="1799" dirty="0">
                <a:latin typeface="微软雅黑" panose="020B0503020204020204" pitchFamily="34" charset="-122"/>
                <a:ea typeface="微软雅黑" panose="020B0503020204020204" pitchFamily="34" charset="-122"/>
              </a:rPr>
              <a:t> </a:t>
            </a:r>
            <a:endParaRPr lang="zh-CN" altLang="en-US" sz="1799" dirty="0">
              <a:latin typeface="微软雅黑" panose="020B0503020204020204" pitchFamily="34" charset="-122"/>
              <a:ea typeface="微软雅黑" panose="020B0503020204020204" pitchFamily="34" charset="-122"/>
            </a:endParaRPr>
          </a:p>
        </p:txBody>
      </p:sp>
      <p:grpSp>
        <p:nvGrpSpPr>
          <p:cNvPr id="2" name="组合 10"/>
          <p:cNvGrpSpPr/>
          <p:nvPr/>
        </p:nvGrpSpPr>
        <p:grpSpPr>
          <a:xfrm>
            <a:off x="792255" y="2847669"/>
            <a:ext cx="1745513" cy="1666531"/>
            <a:chOff x="683568" y="2437091"/>
            <a:chExt cx="1800200" cy="1718835"/>
          </a:xfrm>
          <a:noFill/>
        </p:grpSpPr>
        <p:sp>
          <p:nvSpPr>
            <p:cNvPr id="12" name="矩形 11"/>
            <p:cNvSpPr/>
            <p:nvPr/>
          </p:nvSpPr>
          <p:spPr>
            <a:xfrm>
              <a:off x="683568" y="2437091"/>
              <a:ext cx="1800200" cy="17188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800" dirty="0">
                  <a:solidFill>
                    <a:schemeClr val="bg1">
                      <a:lumMod val="65000"/>
                    </a:schemeClr>
                  </a:solidFill>
                  <a:latin typeface="微软雅黑" panose="020B0503020204020204" pitchFamily="34" charset="-122"/>
                  <a:ea typeface="微软雅黑" panose="020B0503020204020204" pitchFamily="34" charset="-122"/>
                </a:rPr>
                <a:t> </a:t>
              </a:r>
              <a:endParaRPr lang="zh-CN" altLang="en-US" sz="8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13" name="TextBox 12"/>
            <p:cNvSpPr txBox="1"/>
            <p:nvPr/>
          </p:nvSpPr>
          <p:spPr>
            <a:xfrm>
              <a:off x="846288" y="2620236"/>
              <a:ext cx="1474763" cy="1021087"/>
            </a:xfrm>
            <a:prstGeom prst="rect">
              <a:avLst/>
            </a:prstGeom>
            <a:grpFill/>
          </p:spPr>
          <p:txBody>
            <a:bodyPr wrap="square" rtlCol="0">
              <a:spAutoFit/>
            </a:bodyPr>
            <a:lstStyle/>
            <a:p>
              <a:pPr algn="just">
                <a:lnSpc>
                  <a:spcPts val="975"/>
                </a:lnSpc>
              </a:pPr>
              <a:r>
                <a:rPr lang="zh-CN" altLang="en-US" sz="800" dirty="0">
                  <a:solidFill>
                    <a:schemeClr val="bg1">
                      <a:lumMod val="65000"/>
                    </a:schemeClr>
                  </a:solidFill>
                  <a:latin typeface="微软雅黑" panose="020B0503020204020204" pitchFamily="34" charset="-122"/>
                  <a:ea typeface="微软雅黑" panose="020B0503020204020204" pitchFamily="34" charset="-122"/>
                </a:rPr>
                <a:t>       点击输入简要文字内容，文字内容需概括精炼，不用多余的文字修饰，言简意赅的说明分项内容。</a:t>
              </a:r>
              <a:endParaRPr lang="en-US" altLang="zh-CN" sz="800" dirty="0">
                <a:solidFill>
                  <a:schemeClr val="bg1">
                    <a:lumMod val="65000"/>
                  </a:schemeClr>
                </a:solidFill>
                <a:latin typeface="微软雅黑" panose="020B0503020204020204" pitchFamily="34" charset="-122"/>
                <a:ea typeface="微软雅黑" panose="020B0503020204020204" pitchFamily="34" charset="-122"/>
              </a:endParaRPr>
            </a:p>
            <a:p>
              <a:pPr algn="just">
                <a:lnSpc>
                  <a:spcPts val="975"/>
                </a:lnSpc>
              </a:pPr>
              <a:endParaRPr lang="en-US" altLang="zh-CN" sz="800" dirty="0">
                <a:solidFill>
                  <a:schemeClr val="bg1">
                    <a:lumMod val="65000"/>
                  </a:schemeClr>
                </a:solidFill>
                <a:latin typeface="微软雅黑" panose="020B0503020204020204" pitchFamily="34" charset="-122"/>
                <a:ea typeface="微软雅黑" panose="020B0503020204020204" pitchFamily="34" charset="-122"/>
              </a:endParaRPr>
            </a:p>
            <a:p>
              <a:pPr algn="just">
                <a:lnSpc>
                  <a:spcPts val="975"/>
                </a:lnSpc>
              </a:pPr>
              <a:r>
                <a:rPr lang="zh-CN" altLang="en-US" sz="800" dirty="0">
                  <a:solidFill>
                    <a:schemeClr val="bg1">
                      <a:lumMod val="65000"/>
                    </a:schemeClr>
                  </a:solidFill>
                  <a:latin typeface="微软雅黑" panose="020B0503020204020204" pitchFamily="34" charset="-122"/>
                  <a:ea typeface="微软雅黑" panose="020B0503020204020204" pitchFamily="34" charset="-122"/>
                </a:rPr>
                <a:t>       点击输入简要文字内容，文字需概括精炼。</a:t>
              </a:r>
            </a:p>
          </p:txBody>
        </p:sp>
      </p:grpSp>
      <p:grpSp>
        <p:nvGrpSpPr>
          <p:cNvPr id="3" name="组合 13"/>
          <p:cNvGrpSpPr/>
          <p:nvPr/>
        </p:nvGrpSpPr>
        <p:grpSpPr>
          <a:xfrm>
            <a:off x="792255" y="1439799"/>
            <a:ext cx="1745513" cy="393401"/>
            <a:chOff x="683568" y="985036"/>
            <a:chExt cx="1800200" cy="405747"/>
          </a:xfrm>
          <a:solidFill>
            <a:srgbClr val="0070C0"/>
          </a:solidFill>
        </p:grpSpPr>
        <p:sp>
          <p:nvSpPr>
            <p:cNvPr id="15" name="矩形 25"/>
            <p:cNvSpPr/>
            <p:nvPr/>
          </p:nvSpPr>
          <p:spPr>
            <a:xfrm>
              <a:off x="683568" y="985036"/>
              <a:ext cx="1800200" cy="405747"/>
            </a:xfrm>
            <a:custGeom>
              <a:avLst/>
              <a:gdLst/>
              <a:ahLst/>
              <a:cxnLst/>
              <a:rect l="l" t="t" r="r" b="b"/>
              <a:pathLst>
                <a:path w="1800200" h="405747">
                  <a:moveTo>
                    <a:pt x="0" y="0"/>
                  </a:moveTo>
                  <a:lnTo>
                    <a:pt x="1800200" y="0"/>
                  </a:lnTo>
                  <a:lnTo>
                    <a:pt x="1800200" y="297062"/>
                  </a:lnTo>
                  <a:lnTo>
                    <a:pt x="986506" y="297062"/>
                  </a:lnTo>
                  <a:lnTo>
                    <a:pt x="900101" y="405747"/>
                  </a:lnTo>
                  <a:lnTo>
                    <a:pt x="813696" y="297062"/>
                  </a:lnTo>
                  <a:lnTo>
                    <a:pt x="0" y="29706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99">
                <a:latin typeface="微软雅黑" panose="020B0503020204020204" pitchFamily="34" charset="-122"/>
                <a:ea typeface="微软雅黑" panose="020B0503020204020204" pitchFamily="34" charset="-122"/>
              </a:endParaRPr>
            </a:p>
          </p:txBody>
        </p:sp>
        <p:sp>
          <p:nvSpPr>
            <p:cNvPr id="16" name="TextBox 15"/>
            <p:cNvSpPr txBox="1"/>
            <p:nvPr/>
          </p:nvSpPr>
          <p:spPr>
            <a:xfrm>
              <a:off x="1012312" y="993557"/>
              <a:ext cx="1142710" cy="285560"/>
            </a:xfrm>
            <a:prstGeom prst="rect">
              <a:avLst/>
            </a:prstGeom>
            <a:noFill/>
          </p:spPr>
          <p:txBody>
            <a:bodyPr wrap="none" rtlCol="0">
              <a:spAutoFit/>
            </a:bodyPr>
            <a:lstStyle/>
            <a:p>
              <a:pPr algn="ctr"/>
              <a:r>
                <a:rPr lang="zh-CN" altLang="en-US" sz="1199" dirty="0">
                  <a:solidFill>
                    <a:schemeClr val="bg1"/>
                  </a:solidFill>
                  <a:latin typeface="微软雅黑" panose="020B0503020204020204" pitchFamily="34" charset="-122"/>
                  <a:ea typeface="微软雅黑" panose="020B0503020204020204" pitchFamily="34" charset="-122"/>
                </a:rPr>
                <a:t>添加标题内容</a:t>
              </a:r>
            </a:p>
          </p:txBody>
        </p:sp>
      </p:grpSp>
      <p:sp>
        <p:nvSpPr>
          <p:cNvPr id="17" name="矩形 16"/>
          <p:cNvSpPr/>
          <p:nvPr/>
        </p:nvSpPr>
        <p:spPr>
          <a:xfrm>
            <a:off x="2723955" y="1758574"/>
            <a:ext cx="1745513" cy="1090887"/>
          </a:xfrm>
          <a:prstGeom prst="rect">
            <a:avLst/>
          </a:prstGeom>
          <a:blipFill dpi="0" rotWithShape="1">
            <a:blip r:embed="rId5"/>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8559" tIns="34280" rIns="68559" bIns="34280" rtlCol="0" anchor="ctr"/>
          <a:lstStyle/>
          <a:p>
            <a:pPr algn="ctr"/>
            <a:r>
              <a:rPr lang="en-US" altLang="zh-CN" sz="1799" dirty="0">
                <a:latin typeface="微软雅黑" panose="020B0503020204020204" pitchFamily="34" charset="-122"/>
                <a:ea typeface="微软雅黑" panose="020B0503020204020204" pitchFamily="34" charset="-122"/>
              </a:rPr>
              <a:t> </a:t>
            </a:r>
            <a:endParaRPr lang="zh-CN" altLang="en-US" sz="1799" dirty="0">
              <a:latin typeface="微软雅黑" panose="020B0503020204020204" pitchFamily="34" charset="-122"/>
              <a:ea typeface="微软雅黑" panose="020B0503020204020204" pitchFamily="34" charset="-122"/>
            </a:endParaRPr>
          </a:p>
        </p:txBody>
      </p:sp>
      <p:grpSp>
        <p:nvGrpSpPr>
          <p:cNvPr id="11" name="组合 17"/>
          <p:cNvGrpSpPr/>
          <p:nvPr/>
        </p:nvGrpSpPr>
        <p:grpSpPr>
          <a:xfrm>
            <a:off x="2723955" y="2847668"/>
            <a:ext cx="1745513" cy="1666531"/>
            <a:chOff x="2675789" y="2437091"/>
            <a:chExt cx="1800200" cy="1718835"/>
          </a:xfrm>
          <a:noFill/>
        </p:grpSpPr>
        <p:sp>
          <p:nvSpPr>
            <p:cNvPr id="19" name="矩形 18"/>
            <p:cNvSpPr/>
            <p:nvPr/>
          </p:nvSpPr>
          <p:spPr>
            <a:xfrm>
              <a:off x="2675789" y="2437091"/>
              <a:ext cx="1800200" cy="17188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900" dirty="0">
                  <a:solidFill>
                    <a:schemeClr val="bg1">
                      <a:lumMod val="65000"/>
                    </a:schemeClr>
                  </a:solidFill>
                  <a:latin typeface="微软雅黑" panose="020B0503020204020204" pitchFamily="34" charset="-122"/>
                  <a:ea typeface="微软雅黑" panose="020B0503020204020204" pitchFamily="34" charset="-122"/>
                </a:rPr>
                <a:t> </a:t>
              </a:r>
              <a:endParaRPr lang="zh-CN" altLang="en-US" sz="9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20" name="TextBox 19"/>
            <p:cNvSpPr txBox="1"/>
            <p:nvPr/>
          </p:nvSpPr>
          <p:spPr>
            <a:xfrm>
              <a:off x="2838509" y="2620236"/>
              <a:ext cx="1474763" cy="1153351"/>
            </a:xfrm>
            <a:prstGeom prst="rect">
              <a:avLst/>
            </a:prstGeom>
            <a:grpFill/>
          </p:spPr>
          <p:txBody>
            <a:bodyPr wrap="square" rtlCol="0">
              <a:spAutoFit/>
            </a:bodyPr>
            <a:lstStyle/>
            <a:p>
              <a:pPr algn="just">
                <a:lnSpc>
                  <a:spcPts val="975"/>
                </a:lnSpc>
              </a:pPr>
              <a:r>
                <a:rPr lang="zh-CN" altLang="en-US" sz="900" dirty="0">
                  <a:solidFill>
                    <a:schemeClr val="bg1">
                      <a:lumMod val="65000"/>
                    </a:schemeClr>
                  </a:solidFill>
                  <a:latin typeface="微软雅黑" panose="020B0503020204020204" pitchFamily="34" charset="-122"/>
                  <a:ea typeface="微软雅黑" panose="020B0503020204020204" pitchFamily="34" charset="-122"/>
                </a:rPr>
                <a:t>       点击输入简要文字内容，文字内容需概括精炼，不用多余的文字修饰，言简意赅的说明分项内容。</a:t>
              </a:r>
              <a:endParaRPr lang="en-US" altLang="zh-CN" sz="900" dirty="0">
                <a:solidFill>
                  <a:schemeClr val="bg1">
                    <a:lumMod val="65000"/>
                  </a:schemeClr>
                </a:solidFill>
                <a:latin typeface="微软雅黑" panose="020B0503020204020204" pitchFamily="34" charset="-122"/>
                <a:ea typeface="微软雅黑" panose="020B0503020204020204" pitchFamily="34" charset="-122"/>
              </a:endParaRPr>
            </a:p>
            <a:p>
              <a:pPr algn="just">
                <a:lnSpc>
                  <a:spcPts val="975"/>
                </a:lnSpc>
              </a:pPr>
              <a:endParaRPr lang="en-US" altLang="zh-CN" sz="900" dirty="0">
                <a:solidFill>
                  <a:schemeClr val="bg1">
                    <a:lumMod val="65000"/>
                  </a:schemeClr>
                </a:solidFill>
                <a:latin typeface="微软雅黑" panose="020B0503020204020204" pitchFamily="34" charset="-122"/>
                <a:ea typeface="微软雅黑" panose="020B0503020204020204" pitchFamily="34" charset="-122"/>
              </a:endParaRPr>
            </a:p>
            <a:p>
              <a:pPr algn="just">
                <a:lnSpc>
                  <a:spcPts val="975"/>
                </a:lnSpc>
              </a:pPr>
              <a:r>
                <a:rPr lang="zh-CN" altLang="en-US" sz="900" dirty="0">
                  <a:solidFill>
                    <a:schemeClr val="bg1">
                      <a:lumMod val="65000"/>
                    </a:schemeClr>
                  </a:solidFill>
                  <a:latin typeface="微软雅黑" panose="020B0503020204020204" pitchFamily="34" charset="-122"/>
                  <a:ea typeface="微软雅黑" panose="020B0503020204020204" pitchFamily="34" charset="-122"/>
                </a:rPr>
                <a:t>       点击输入简要文字内容，文字需概括精炼。</a:t>
              </a:r>
            </a:p>
          </p:txBody>
        </p:sp>
      </p:grpSp>
      <p:grpSp>
        <p:nvGrpSpPr>
          <p:cNvPr id="14" name="组合 20"/>
          <p:cNvGrpSpPr/>
          <p:nvPr/>
        </p:nvGrpSpPr>
        <p:grpSpPr>
          <a:xfrm>
            <a:off x="2723955" y="1439799"/>
            <a:ext cx="1745513" cy="393401"/>
            <a:chOff x="2675789" y="985036"/>
            <a:chExt cx="1800200" cy="405747"/>
          </a:xfrm>
          <a:solidFill>
            <a:srgbClr val="0070C0"/>
          </a:solidFill>
        </p:grpSpPr>
        <p:sp>
          <p:nvSpPr>
            <p:cNvPr id="22" name="矩形 25"/>
            <p:cNvSpPr/>
            <p:nvPr/>
          </p:nvSpPr>
          <p:spPr>
            <a:xfrm>
              <a:off x="2675789" y="985036"/>
              <a:ext cx="1800200" cy="405747"/>
            </a:xfrm>
            <a:custGeom>
              <a:avLst/>
              <a:gdLst/>
              <a:ahLst/>
              <a:cxnLst/>
              <a:rect l="l" t="t" r="r" b="b"/>
              <a:pathLst>
                <a:path w="1800200" h="405747">
                  <a:moveTo>
                    <a:pt x="0" y="0"/>
                  </a:moveTo>
                  <a:lnTo>
                    <a:pt x="1800200" y="0"/>
                  </a:lnTo>
                  <a:lnTo>
                    <a:pt x="1800200" y="297062"/>
                  </a:lnTo>
                  <a:lnTo>
                    <a:pt x="986506" y="297062"/>
                  </a:lnTo>
                  <a:lnTo>
                    <a:pt x="900101" y="405747"/>
                  </a:lnTo>
                  <a:lnTo>
                    <a:pt x="813696" y="297062"/>
                  </a:lnTo>
                  <a:lnTo>
                    <a:pt x="0" y="297062"/>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99">
                <a:latin typeface="微软雅黑" panose="020B0503020204020204" pitchFamily="34" charset="-122"/>
                <a:ea typeface="微软雅黑" panose="020B0503020204020204" pitchFamily="34" charset="-122"/>
              </a:endParaRPr>
            </a:p>
          </p:txBody>
        </p:sp>
        <p:sp>
          <p:nvSpPr>
            <p:cNvPr id="23" name="TextBox 22"/>
            <p:cNvSpPr txBox="1"/>
            <p:nvPr/>
          </p:nvSpPr>
          <p:spPr>
            <a:xfrm>
              <a:off x="3052625" y="993557"/>
              <a:ext cx="1142710" cy="285560"/>
            </a:xfrm>
            <a:prstGeom prst="rect">
              <a:avLst/>
            </a:prstGeom>
            <a:noFill/>
          </p:spPr>
          <p:txBody>
            <a:bodyPr wrap="none" rtlCol="0">
              <a:spAutoFit/>
            </a:bodyPr>
            <a:lstStyle/>
            <a:p>
              <a:pPr algn="ctr"/>
              <a:r>
                <a:rPr lang="zh-CN" altLang="en-US" sz="1199" dirty="0">
                  <a:solidFill>
                    <a:schemeClr val="bg1"/>
                  </a:solidFill>
                  <a:latin typeface="微软雅黑" panose="020B0503020204020204" pitchFamily="34" charset="-122"/>
                  <a:ea typeface="微软雅黑" panose="020B0503020204020204" pitchFamily="34" charset="-122"/>
                </a:rPr>
                <a:t>添加标题内容</a:t>
              </a:r>
            </a:p>
          </p:txBody>
        </p:sp>
      </p:grpSp>
      <p:sp>
        <p:nvSpPr>
          <p:cNvPr id="24" name="矩形 23"/>
          <p:cNvSpPr/>
          <p:nvPr/>
        </p:nvSpPr>
        <p:spPr>
          <a:xfrm>
            <a:off x="4655654" y="1758574"/>
            <a:ext cx="1745513" cy="1090887"/>
          </a:xfrm>
          <a:prstGeom prst="rect">
            <a:avLst/>
          </a:prstGeom>
          <a:blipFill dpi="0" rotWithShape="1">
            <a:blip r:embed="rId6"/>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8559" tIns="34280" rIns="68559" bIns="34280" rtlCol="0" anchor="ctr"/>
          <a:lstStyle/>
          <a:p>
            <a:pPr algn="ctr"/>
            <a:r>
              <a:rPr lang="en-US" altLang="zh-CN" sz="1799" dirty="0">
                <a:latin typeface="微软雅黑" panose="020B0503020204020204" pitchFamily="34" charset="-122"/>
                <a:ea typeface="微软雅黑" panose="020B0503020204020204" pitchFamily="34" charset="-122"/>
              </a:rPr>
              <a:t> </a:t>
            </a:r>
            <a:endParaRPr lang="zh-CN" altLang="en-US" sz="1799" dirty="0">
              <a:latin typeface="微软雅黑" panose="020B0503020204020204" pitchFamily="34" charset="-122"/>
              <a:ea typeface="微软雅黑" panose="020B0503020204020204" pitchFamily="34" charset="-122"/>
            </a:endParaRPr>
          </a:p>
        </p:txBody>
      </p:sp>
      <p:grpSp>
        <p:nvGrpSpPr>
          <p:cNvPr id="18" name="组合 24"/>
          <p:cNvGrpSpPr/>
          <p:nvPr/>
        </p:nvGrpSpPr>
        <p:grpSpPr>
          <a:xfrm>
            <a:off x="4655654" y="2847668"/>
            <a:ext cx="1745513" cy="1666531"/>
            <a:chOff x="4668010" y="2437091"/>
            <a:chExt cx="1800200" cy="1718835"/>
          </a:xfrm>
          <a:noFill/>
        </p:grpSpPr>
        <p:sp>
          <p:nvSpPr>
            <p:cNvPr id="26" name="矩形 25"/>
            <p:cNvSpPr/>
            <p:nvPr/>
          </p:nvSpPr>
          <p:spPr>
            <a:xfrm>
              <a:off x="4668010" y="2437091"/>
              <a:ext cx="1800200" cy="17188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900" dirty="0">
                  <a:solidFill>
                    <a:schemeClr val="bg1">
                      <a:lumMod val="65000"/>
                    </a:schemeClr>
                  </a:solidFill>
                  <a:latin typeface="微软雅黑" panose="020B0503020204020204" pitchFamily="34" charset="-122"/>
                  <a:ea typeface="微软雅黑" panose="020B0503020204020204" pitchFamily="34" charset="-122"/>
                </a:rPr>
                <a:t> </a:t>
              </a:r>
              <a:endParaRPr lang="zh-CN" altLang="en-US" sz="9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27" name="TextBox 26"/>
            <p:cNvSpPr txBox="1"/>
            <p:nvPr/>
          </p:nvSpPr>
          <p:spPr>
            <a:xfrm>
              <a:off x="4830730" y="2620236"/>
              <a:ext cx="1474763" cy="1153351"/>
            </a:xfrm>
            <a:prstGeom prst="rect">
              <a:avLst/>
            </a:prstGeom>
            <a:grpFill/>
          </p:spPr>
          <p:txBody>
            <a:bodyPr wrap="square" rtlCol="0">
              <a:spAutoFit/>
            </a:bodyPr>
            <a:lstStyle/>
            <a:p>
              <a:pPr algn="just">
                <a:lnSpc>
                  <a:spcPts val="975"/>
                </a:lnSpc>
              </a:pPr>
              <a:r>
                <a:rPr lang="zh-CN" altLang="en-US" sz="900" dirty="0">
                  <a:solidFill>
                    <a:schemeClr val="bg1">
                      <a:lumMod val="65000"/>
                    </a:schemeClr>
                  </a:solidFill>
                  <a:latin typeface="微软雅黑" panose="020B0503020204020204" pitchFamily="34" charset="-122"/>
                  <a:ea typeface="微软雅黑" panose="020B0503020204020204" pitchFamily="34" charset="-122"/>
                </a:rPr>
                <a:t>       点击输入简要文字内容，文字内容需概括精炼，不用多余的文字修饰，言简意赅的说明分项内容。</a:t>
              </a:r>
              <a:endParaRPr lang="en-US" altLang="zh-CN" sz="900" dirty="0">
                <a:solidFill>
                  <a:schemeClr val="bg1">
                    <a:lumMod val="65000"/>
                  </a:schemeClr>
                </a:solidFill>
                <a:latin typeface="微软雅黑" panose="020B0503020204020204" pitchFamily="34" charset="-122"/>
                <a:ea typeface="微软雅黑" panose="020B0503020204020204" pitchFamily="34" charset="-122"/>
              </a:endParaRPr>
            </a:p>
            <a:p>
              <a:pPr algn="just">
                <a:lnSpc>
                  <a:spcPts val="975"/>
                </a:lnSpc>
              </a:pPr>
              <a:endParaRPr lang="en-US" altLang="zh-CN" sz="900" dirty="0">
                <a:solidFill>
                  <a:schemeClr val="bg1">
                    <a:lumMod val="65000"/>
                  </a:schemeClr>
                </a:solidFill>
                <a:latin typeface="微软雅黑" panose="020B0503020204020204" pitchFamily="34" charset="-122"/>
                <a:ea typeface="微软雅黑" panose="020B0503020204020204" pitchFamily="34" charset="-122"/>
              </a:endParaRPr>
            </a:p>
            <a:p>
              <a:pPr algn="just">
                <a:lnSpc>
                  <a:spcPts val="975"/>
                </a:lnSpc>
              </a:pPr>
              <a:r>
                <a:rPr lang="zh-CN" altLang="en-US" sz="900" dirty="0">
                  <a:solidFill>
                    <a:schemeClr val="bg1">
                      <a:lumMod val="65000"/>
                    </a:schemeClr>
                  </a:solidFill>
                  <a:latin typeface="微软雅黑" panose="020B0503020204020204" pitchFamily="34" charset="-122"/>
                  <a:ea typeface="微软雅黑" panose="020B0503020204020204" pitchFamily="34" charset="-122"/>
                </a:rPr>
                <a:t>       点击输入简要文字内容，文字需概括精炼。</a:t>
              </a:r>
            </a:p>
          </p:txBody>
        </p:sp>
      </p:grpSp>
      <p:grpSp>
        <p:nvGrpSpPr>
          <p:cNvPr id="21" name="组合 27"/>
          <p:cNvGrpSpPr/>
          <p:nvPr/>
        </p:nvGrpSpPr>
        <p:grpSpPr>
          <a:xfrm>
            <a:off x="4655654" y="1439799"/>
            <a:ext cx="1745513" cy="393401"/>
            <a:chOff x="4668010" y="985036"/>
            <a:chExt cx="1800200" cy="405747"/>
          </a:xfrm>
          <a:solidFill>
            <a:srgbClr val="0070C0"/>
          </a:solidFill>
        </p:grpSpPr>
        <p:sp>
          <p:nvSpPr>
            <p:cNvPr id="29" name="矩形 25"/>
            <p:cNvSpPr/>
            <p:nvPr/>
          </p:nvSpPr>
          <p:spPr>
            <a:xfrm>
              <a:off x="4668010" y="985036"/>
              <a:ext cx="1800200" cy="405747"/>
            </a:xfrm>
            <a:custGeom>
              <a:avLst/>
              <a:gdLst/>
              <a:ahLst/>
              <a:cxnLst/>
              <a:rect l="l" t="t" r="r" b="b"/>
              <a:pathLst>
                <a:path w="1800200" h="405747">
                  <a:moveTo>
                    <a:pt x="0" y="0"/>
                  </a:moveTo>
                  <a:lnTo>
                    <a:pt x="1800200" y="0"/>
                  </a:lnTo>
                  <a:lnTo>
                    <a:pt x="1800200" y="297062"/>
                  </a:lnTo>
                  <a:lnTo>
                    <a:pt x="986506" y="297062"/>
                  </a:lnTo>
                  <a:lnTo>
                    <a:pt x="900101" y="405747"/>
                  </a:lnTo>
                  <a:lnTo>
                    <a:pt x="813696" y="297062"/>
                  </a:lnTo>
                  <a:lnTo>
                    <a:pt x="0" y="297062"/>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99">
                <a:latin typeface="微软雅黑" panose="020B0503020204020204" pitchFamily="34" charset="-122"/>
                <a:ea typeface="微软雅黑" panose="020B0503020204020204" pitchFamily="34" charset="-122"/>
              </a:endParaRPr>
            </a:p>
          </p:txBody>
        </p:sp>
        <p:sp>
          <p:nvSpPr>
            <p:cNvPr id="30" name="TextBox 29"/>
            <p:cNvSpPr txBox="1"/>
            <p:nvPr/>
          </p:nvSpPr>
          <p:spPr>
            <a:xfrm>
              <a:off x="5044846" y="993557"/>
              <a:ext cx="1142710" cy="285560"/>
            </a:xfrm>
            <a:prstGeom prst="rect">
              <a:avLst/>
            </a:prstGeom>
            <a:noFill/>
          </p:spPr>
          <p:txBody>
            <a:bodyPr wrap="none" rtlCol="0">
              <a:spAutoFit/>
            </a:bodyPr>
            <a:lstStyle/>
            <a:p>
              <a:pPr algn="ctr"/>
              <a:r>
                <a:rPr lang="zh-CN" altLang="en-US" sz="1199" dirty="0">
                  <a:solidFill>
                    <a:schemeClr val="bg1"/>
                  </a:solidFill>
                  <a:latin typeface="微软雅黑" panose="020B0503020204020204" pitchFamily="34" charset="-122"/>
                  <a:ea typeface="微软雅黑" panose="020B0503020204020204" pitchFamily="34" charset="-122"/>
                </a:rPr>
                <a:t>添加标题内容</a:t>
              </a:r>
            </a:p>
          </p:txBody>
        </p:sp>
      </p:grpSp>
      <p:sp>
        <p:nvSpPr>
          <p:cNvPr id="31" name="矩形 30"/>
          <p:cNvSpPr/>
          <p:nvPr/>
        </p:nvSpPr>
        <p:spPr>
          <a:xfrm>
            <a:off x="6587355" y="1758574"/>
            <a:ext cx="1745513" cy="1090887"/>
          </a:xfrm>
          <a:prstGeom prst="rect">
            <a:avLst/>
          </a:prstGeom>
          <a:blipFill dpi="0" rotWithShape="1">
            <a:blip r:embed="rId7"/>
            <a:srcRect/>
            <a:stretch>
              <a:fillRect t="-30000" b="-30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8559" tIns="34280" rIns="68559" bIns="34280" rtlCol="0" anchor="ctr"/>
          <a:lstStyle/>
          <a:p>
            <a:pPr algn="ctr"/>
            <a:r>
              <a:rPr lang="en-US" altLang="zh-CN" sz="1799" dirty="0">
                <a:latin typeface="微软雅黑" panose="020B0503020204020204" pitchFamily="34" charset="-122"/>
                <a:ea typeface="微软雅黑" panose="020B0503020204020204" pitchFamily="34" charset="-122"/>
              </a:rPr>
              <a:t> </a:t>
            </a:r>
            <a:endParaRPr lang="zh-CN" altLang="en-US" sz="1799" dirty="0">
              <a:latin typeface="微软雅黑" panose="020B0503020204020204" pitchFamily="34" charset="-122"/>
              <a:ea typeface="微软雅黑" panose="020B0503020204020204" pitchFamily="34" charset="-122"/>
            </a:endParaRPr>
          </a:p>
        </p:txBody>
      </p:sp>
      <p:grpSp>
        <p:nvGrpSpPr>
          <p:cNvPr id="25" name="组合 31"/>
          <p:cNvGrpSpPr/>
          <p:nvPr/>
        </p:nvGrpSpPr>
        <p:grpSpPr>
          <a:xfrm>
            <a:off x="6587355" y="2847669"/>
            <a:ext cx="1745513" cy="1666532"/>
            <a:chOff x="6660232" y="2437091"/>
            <a:chExt cx="1800200" cy="1718835"/>
          </a:xfrm>
          <a:noFill/>
        </p:grpSpPr>
        <p:sp>
          <p:nvSpPr>
            <p:cNvPr id="33" name="矩形 32"/>
            <p:cNvSpPr/>
            <p:nvPr/>
          </p:nvSpPr>
          <p:spPr>
            <a:xfrm>
              <a:off x="6660232" y="2437091"/>
              <a:ext cx="1800200" cy="17188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900" dirty="0">
                  <a:solidFill>
                    <a:schemeClr val="bg1">
                      <a:lumMod val="65000"/>
                    </a:schemeClr>
                  </a:solidFill>
                  <a:latin typeface="微软雅黑" panose="020B0503020204020204" pitchFamily="34" charset="-122"/>
                  <a:ea typeface="微软雅黑" panose="020B0503020204020204" pitchFamily="34" charset="-122"/>
                </a:rPr>
                <a:t> </a:t>
              </a:r>
              <a:endParaRPr lang="zh-CN" altLang="en-US" sz="9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34" name="TextBox 33"/>
            <p:cNvSpPr txBox="1"/>
            <p:nvPr/>
          </p:nvSpPr>
          <p:spPr>
            <a:xfrm>
              <a:off x="6822952" y="2620236"/>
              <a:ext cx="1392428" cy="1153351"/>
            </a:xfrm>
            <a:prstGeom prst="rect">
              <a:avLst/>
            </a:prstGeom>
            <a:grpFill/>
          </p:spPr>
          <p:txBody>
            <a:bodyPr wrap="square" rtlCol="0">
              <a:spAutoFit/>
            </a:bodyPr>
            <a:lstStyle/>
            <a:p>
              <a:pPr algn="just">
                <a:lnSpc>
                  <a:spcPts val="975"/>
                </a:lnSpc>
              </a:pPr>
              <a:r>
                <a:rPr lang="zh-CN" altLang="en-US" sz="900" dirty="0">
                  <a:solidFill>
                    <a:schemeClr val="bg1">
                      <a:lumMod val="65000"/>
                    </a:schemeClr>
                  </a:solidFill>
                  <a:latin typeface="微软雅黑" panose="020B0503020204020204" pitchFamily="34" charset="-122"/>
                  <a:ea typeface="微软雅黑" panose="020B0503020204020204" pitchFamily="34" charset="-122"/>
                </a:rPr>
                <a:t>       点击输入简要文字内容，文字内容需概括精炼，不用多余的文字修饰，言简意赅的说明分项内容。</a:t>
              </a:r>
              <a:endParaRPr lang="en-US" altLang="zh-CN" sz="900" dirty="0">
                <a:solidFill>
                  <a:schemeClr val="bg1">
                    <a:lumMod val="65000"/>
                  </a:schemeClr>
                </a:solidFill>
                <a:latin typeface="微软雅黑" panose="020B0503020204020204" pitchFamily="34" charset="-122"/>
                <a:ea typeface="微软雅黑" panose="020B0503020204020204" pitchFamily="34" charset="-122"/>
              </a:endParaRPr>
            </a:p>
            <a:p>
              <a:pPr algn="just">
                <a:lnSpc>
                  <a:spcPts val="975"/>
                </a:lnSpc>
              </a:pPr>
              <a:endParaRPr lang="en-US" altLang="zh-CN" sz="900" dirty="0">
                <a:solidFill>
                  <a:schemeClr val="bg1">
                    <a:lumMod val="65000"/>
                  </a:schemeClr>
                </a:solidFill>
                <a:latin typeface="微软雅黑" panose="020B0503020204020204" pitchFamily="34" charset="-122"/>
                <a:ea typeface="微软雅黑" panose="020B0503020204020204" pitchFamily="34" charset="-122"/>
              </a:endParaRPr>
            </a:p>
            <a:p>
              <a:pPr algn="just">
                <a:lnSpc>
                  <a:spcPts val="975"/>
                </a:lnSpc>
              </a:pPr>
              <a:r>
                <a:rPr lang="zh-CN" altLang="en-US" sz="900" dirty="0">
                  <a:solidFill>
                    <a:schemeClr val="bg1">
                      <a:lumMod val="65000"/>
                    </a:schemeClr>
                  </a:solidFill>
                  <a:latin typeface="微软雅黑" panose="020B0503020204020204" pitchFamily="34" charset="-122"/>
                  <a:ea typeface="微软雅黑" panose="020B0503020204020204" pitchFamily="34" charset="-122"/>
                </a:rPr>
                <a:t>       点击输入简要文字内容，文字需概括精炼。</a:t>
              </a:r>
            </a:p>
          </p:txBody>
        </p:sp>
      </p:grpSp>
      <p:grpSp>
        <p:nvGrpSpPr>
          <p:cNvPr id="28" name="组合 34"/>
          <p:cNvGrpSpPr/>
          <p:nvPr/>
        </p:nvGrpSpPr>
        <p:grpSpPr>
          <a:xfrm>
            <a:off x="6587355" y="1439799"/>
            <a:ext cx="1745513" cy="393401"/>
            <a:chOff x="6660232" y="985036"/>
            <a:chExt cx="1800200" cy="405747"/>
          </a:xfrm>
          <a:solidFill>
            <a:srgbClr val="0070C0"/>
          </a:solidFill>
        </p:grpSpPr>
        <p:sp>
          <p:nvSpPr>
            <p:cNvPr id="36" name="矩形 25"/>
            <p:cNvSpPr/>
            <p:nvPr/>
          </p:nvSpPr>
          <p:spPr>
            <a:xfrm>
              <a:off x="6660232" y="985036"/>
              <a:ext cx="1800200" cy="405747"/>
            </a:xfrm>
            <a:custGeom>
              <a:avLst/>
              <a:gdLst/>
              <a:ahLst/>
              <a:cxnLst/>
              <a:rect l="l" t="t" r="r" b="b"/>
              <a:pathLst>
                <a:path w="1800200" h="405747">
                  <a:moveTo>
                    <a:pt x="0" y="0"/>
                  </a:moveTo>
                  <a:lnTo>
                    <a:pt x="1800200" y="0"/>
                  </a:lnTo>
                  <a:lnTo>
                    <a:pt x="1800200" y="297062"/>
                  </a:lnTo>
                  <a:lnTo>
                    <a:pt x="986506" y="297062"/>
                  </a:lnTo>
                  <a:lnTo>
                    <a:pt x="900101" y="405747"/>
                  </a:lnTo>
                  <a:lnTo>
                    <a:pt x="813696" y="297062"/>
                  </a:lnTo>
                  <a:lnTo>
                    <a:pt x="0" y="297062"/>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99">
                <a:latin typeface="微软雅黑" panose="020B0503020204020204" pitchFamily="34" charset="-122"/>
                <a:ea typeface="微软雅黑" panose="020B0503020204020204" pitchFamily="34" charset="-122"/>
              </a:endParaRPr>
            </a:p>
          </p:txBody>
        </p:sp>
        <p:sp>
          <p:nvSpPr>
            <p:cNvPr id="37" name="TextBox 36"/>
            <p:cNvSpPr txBox="1"/>
            <p:nvPr/>
          </p:nvSpPr>
          <p:spPr>
            <a:xfrm>
              <a:off x="7037068" y="993557"/>
              <a:ext cx="1142710" cy="285560"/>
            </a:xfrm>
            <a:prstGeom prst="rect">
              <a:avLst/>
            </a:prstGeom>
            <a:noFill/>
          </p:spPr>
          <p:txBody>
            <a:bodyPr wrap="none" rtlCol="0">
              <a:spAutoFit/>
            </a:bodyPr>
            <a:lstStyle/>
            <a:p>
              <a:pPr algn="ctr"/>
              <a:r>
                <a:rPr lang="zh-CN" altLang="en-US" sz="1199" dirty="0">
                  <a:solidFill>
                    <a:schemeClr val="bg1"/>
                  </a:solidFill>
                  <a:latin typeface="微软雅黑" panose="020B0503020204020204" pitchFamily="34" charset="-122"/>
                  <a:ea typeface="微软雅黑" panose="020B0503020204020204" pitchFamily="34" charset="-122"/>
                </a:rPr>
                <a:t>添加标题内容</a:t>
              </a:r>
            </a:p>
          </p:txBody>
        </p:sp>
      </p:grpSp>
    </p:spTree>
    <p:extLst>
      <p:ext uri="{BB962C8B-B14F-4D97-AF65-F5344CB8AC3E}">
        <p14:creationId xmlns:p14="http://schemas.microsoft.com/office/powerpoint/2010/main" val="2221346028"/>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par>
                                <p:cTn id="8" presetID="47" presetClass="entr" presetSubtype="0" fill="hold" nodeType="withEffect">
                                  <p:stCondLst>
                                    <p:cond delay="50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1000"/>
                                        <p:tgtEl>
                                          <p:spTgt spid="3"/>
                                        </p:tgtEl>
                                      </p:cBhvr>
                                    </p:animEffect>
                                    <p:anim calcmode="lin" valueType="num">
                                      <p:cBhvr>
                                        <p:cTn id="11" dur="1000" fill="hold"/>
                                        <p:tgtEl>
                                          <p:spTgt spid="3"/>
                                        </p:tgtEl>
                                        <p:attrNameLst>
                                          <p:attrName>ppt_x</p:attrName>
                                        </p:attrNameLst>
                                      </p:cBhvr>
                                      <p:tavLst>
                                        <p:tav tm="0">
                                          <p:val>
                                            <p:strVal val="#ppt_x"/>
                                          </p:val>
                                        </p:tav>
                                        <p:tav tm="100000">
                                          <p:val>
                                            <p:strVal val="#ppt_x"/>
                                          </p:val>
                                        </p:tav>
                                      </p:tavLst>
                                    </p:anim>
                                    <p:anim calcmode="lin" valueType="num">
                                      <p:cBhvr>
                                        <p:cTn id="12" dur="1000" fill="hold"/>
                                        <p:tgtEl>
                                          <p:spTgt spid="3"/>
                                        </p:tgtEl>
                                        <p:attrNameLst>
                                          <p:attrName>ppt_y</p:attrName>
                                        </p:attrNameLst>
                                      </p:cBhvr>
                                      <p:tavLst>
                                        <p:tav tm="0">
                                          <p:val>
                                            <p:strVal val="#ppt_y-.1"/>
                                          </p:val>
                                        </p:tav>
                                        <p:tav tm="100000">
                                          <p:val>
                                            <p:strVal val="#ppt_y"/>
                                          </p:val>
                                        </p:tav>
                                      </p:tavLst>
                                    </p:anim>
                                  </p:childTnLst>
                                </p:cTn>
                              </p:par>
                              <p:par>
                                <p:cTn id="13" presetID="47" presetClass="entr" presetSubtype="0" fill="hold" nodeType="withEffect">
                                  <p:stCondLst>
                                    <p:cond delay="50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1000"/>
                                        <p:tgtEl>
                                          <p:spTgt spid="14"/>
                                        </p:tgtEl>
                                      </p:cBhvr>
                                    </p:animEffect>
                                    <p:anim calcmode="lin" valueType="num">
                                      <p:cBhvr>
                                        <p:cTn id="16" dur="1000" fill="hold"/>
                                        <p:tgtEl>
                                          <p:spTgt spid="14"/>
                                        </p:tgtEl>
                                        <p:attrNameLst>
                                          <p:attrName>ppt_x</p:attrName>
                                        </p:attrNameLst>
                                      </p:cBhvr>
                                      <p:tavLst>
                                        <p:tav tm="0">
                                          <p:val>
                                            <p:strVal val="#ppt_x"/>
                                          </p:val>
                                        </p:tav>
                                        <p:tav tm="100000">
                                          <p:val>
                                            <p:strVal val="#ppt_x"/>
                                          </p:val>
                                        </p:tav>
                                      </p:tavLst>
                                    </p:anim>
                                    <p:anim calcmode="lin" valueType="num">
                                      <p:cBhvr>
                                        <p:cTn id="17" dur="1000" fill="hold"/>
                                        <p:tgtEl>
                                          <p:spTgt spid="14"/>
                                        </p:tgtEl>
                                        <p:attrNameLst>
                                          <p:attrName>ppt_y</p:attrName>
                                        </p:attrNameLst>
                                      </p:cBhvr>
                                      <p:tavLst>
                                        <p:tav tm="0">
                                          <p:val>
                                            <p:strVal val="#ppt_y-.1"/>
                                          </p:val>
                                        </p:tav>
                                        <p:tav tm="100000">
                                          <p:val>
                                            <p:strVal val="#ppt_y"/>
                                          </p:val>
                                        </p:tav>
                                      </p:tavLst>
                                    </p:anim>
                                  </p:childTnLst>
                                </p:cTn>
                              </p:par>
                              <p:par>
                                <p:cTn id="18" presetID="47" presetClass="entr" presetSubtype="0" fill="hold" nodeType="withEffect">
                                  <p:stCondLst>
                                    <p:cond delay="500"/>
                                  </p:stCondLst>
                                  <p:childTnLst>
                                    <p:set>
                                      <p:cBhvr>
                                        <p:cTn id="19" dur="1" fill="hold">
                                          <p:stCondLst>
                                            <p:cond delay="0"/>
                                          </p:stCondLst>
                                        </p:cTn>
                                        <p:tgtEl>
                                          <p:spTgt spid="21"/>
                                        </p:tgtEl>
                                        <p:attrNameLst>
                                          <p:attrName>style.visibility</p:attrName>
                                        </p:attrNameLst>
                                      </p:cBhvr>
                                      <p:to>
                                        <p:strVal val="visible"/>
                                      </p:to>
                                    </p:set>
                                    <p:animEffect transition="in" filter="fade">
                                      <p:cBhvr>
                                        <p:cTn id="20" dur="1000"/>
                                        <p:tgtEl>
                                          <p:spTgt spid="21"/>
                                        </p:tgtEl>
                                      </p:cBhvr>
                                    </p:animEffect>
                                    <p:anim calcmode="lin" valueType="num">
                                      <p:cBhvr>
                                        <p:cTn id="21" dur="1000" fill="hold"/>
                                        <p:tgtEl>
                                          <p:spTgt spid="21"/>
                                        </p:tgtEl>
                                        <p:attrNameLst>
                                          <p:attrName>ppt_x</p:attrName>
                                        </p:attrNameLst>
                                      </p:cBhvr>
                                      <p:tavLst>
                                        <p:tav tm="0">
                                          <p:val>
                                            <p:strVal val="#ppt_x"/>
                                          </p:val>
                                        </p:tav>
                                        <p:tav tm="100000">
                                          <p:val>
                                            <p:strVal val="#ppt_x"/>
                                          </p:val>
                                        </p:tav>
                                      </p:tavLst>
                                    </p:anim>
                                    <p:anim calcmode="lin" valueType="num">
                                      <p:cBhvr>
                                        <p:cTn id="22" dur="1000" fill="hold"/>
                                        <p:tgtEl>
                                          <p:spTgt spid="21"/>
                                        </p:tgtEl>
                                        <p:attrNameLst>
                                          <p:attrName>ppt_y</p:attrName>
                                        </p:attrNameLst>
                                      </p:cBhvr>
                                      <p:tavLst>
                                        <p:tav tm="0">
                                          <p:val>
                                            <p:strVal val="#ppt_y-.1"/>
                                          </p:val>
                                        </p:tav>
                                        <p:tav tm="100000">
                                          <p:val>
                                            <p:strVal val="#ppt_y"/>
                                          </p:val>
                                        </p:tav>
                                      </p:tavLst>
                                    </p:anim>
                                  </p:childTnLst>
                                </p:cTn>
                              </p:par>
                              <p:par>
                                <p:cTn id="23" presetID="47" presetClass="entr" presetSubtype="0" fill="hold" nodeType="withEffect">
                                  <p:stCondLst>
                                    <p:cond delay="500"/>
                                  </p:stCondLst>
                                  <p:childTnLst>
                                    <p:set>
                                      <p:cBhvr>
                                        <p:cTn id="24" dur="1" fill="hold">
                                          <p:stCondLst>
                                            <p:cond delay="0"/>
                                          </p:stCondLst>
                                        </p:cTn>
                                        <p:tgtEl>
                                          <p:spTgt spid="28"/>
                                        </p:tgtEl>
                                        <p:attrNameLst>
                                          <p:attrName>style.visibility</p:attrName>
                                        </p:attrNameLst>
                                      </p:cBhvr>
                                      <p:to>
                                        <p:strVal val="visible"/>
                                      </p:to>
                                    </p:set>
                                    <p:animEffect transition="in" filter="fade">
                                      <p:cBhvr>
                                        <p:cTn id="25" dur="1000"/>
                                        <p:tgtEl>
                                          <p:spTgt spid="28"/>
                                        </p:tgtEl>
                                      </p:cBhvr>
                                    </p:animEffect>
                                    <p:anim calcmode="lin" valueType="num">
                                      <p:cBhvr>
                                        <p:cTn id="26" dur="1000" fill="hold"/>
                                        <p:tgtEl>
                                          <p:spTgt spid="28"/>
                                        </p:tgtEl>
                                        <p:attrNameLst>
                                          <p:attrName>ppt_x</p:attrName>
                                        </p:attrNameLst>
                                      </p:cBhvr>
                                      <p:tavLst>
                                        <p:tav tm="0">
                                          <p:val>
                                            <p:strVal val="#ppt_x"/>
                                          </p:val>
                                        </p:tav>
                                        <p:tav tm="100000">
                                          <p:val>
                                            <p:strVal val="#ppt_x"/>
                                          </p:val>
                                        </p:tav>
                                      </p:tavLst>
                                    </p:anim>
                                    <p:anim calcmode="lin" valueType="num">
                                      <p:cBhvr>
                                        <p:cTn id="27" dur="1000" fill="hold"/>
                                        <p:tgtEl>
                                          <p:spTgt spid="28"/>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500"/>
                                  </p:stCondLst>
                                  <p:childTnLst>
                                    <p:set>
                                      <p:cBhvr>
                                        <p:cTn id="29" dur="1" fill="hold">
                                          <p:stCondLst>
                                            <p:cond delay="0"/>
                                          </p:stCondLst>
                                        </p:cTn>
                                        <p:tgtEl>
                                          <p:spTgt spid="10"/>
                                        </p:tgtEl>
                                        <p:attrNameLst>
                                          <p:attrName>style.visibility</p:attrName>
                                        </p:attrNameLst>
                                      </p:cBhvr>
                                      <p:to>
                                        <p:strVal val="visible"/>
                                      </p:to>
                                    </p:set>
                                    <p:animEffect transition="in" filter="fade">
                                      <p:cBhvr>
                                        <p:cTn id="30" dur="1000"/>
                                        <p:tgtEl>
                                          <p:spTgt spid="10"/>
                                        </p:tgtEl>
                                      </p:cBhvr>
                                    </p:animEffect>
                                    <p:anim calcmode="lin" valueType="num">
                                      <p:cBhvr>
                                        <p:cTn id="31" dur="1000" fill="hold"/>
                                        <p:tgtEl>
                                          <p:spTgt spid="10"/>
                                        </p:tgtEl>
                                        <p:attrNameLst>
                                          <p:attrName>ppt_x</p:attrName>
                                        </p:attrNameLst>
                                      </p:cBhvr>
                                      <p:tavLst>
                                        <p:tav tm="0">
                                          <p:val>
                                            <p:strVal val="#ppt_x"/>
                                          </p:val>
                                        </p:tav>
                                        <p:tav tm="100000">
                                          <p:val>
                                            <p:strVal val="#ppt_x"/>
                                          </p:val>
                                        </p:tav>
                                      </p:tavLst>
                                    </p:anim>
                                    <p:anim calcmode="lin" valueType="num">
                                      <p:cBhvr>
                                        <p:cTn id="32" dur="1000" fill="hold"/>
                                        <p:tgtEl>
                                          <p:spTgt spid="10"/>
                                        </p:tgtEl>
                                        <p:attrNameLst>
                                          <p:attrName>ppt_y</p:attrName>
                                        </p:attrNameLst>
                                      </p:cBhvr>
                                      <p:tavLst>
                                        <p:tav tm="0">
                                          <p:val>
                                            <p:strVal val="#ppt_y+.1"/>
                                          </p:val>
                                        </p:tav>
                                        <p:tav tm="100000">
                                          <p:val>
                                            <p:strVal val="#ppt_y"/>
                                          </p:val>
                                        </p:tav>
                                      </p:tavLst>
                                    </p:anim>
                                  </p:childTnLst>
                                </p:cTn>
                              </p:par>
                              <p:par>
                                <p:cTn id="33" presetID="42" presetClass="entr" presetSubtype="0" fill="hold" grpId="0" nodeType="withEffect">
                                  <p:stCondLst>
                                    <p:cond delay="500"/>
                                  </p:stCondLst>
                                  <p:childTnLst>
                                    <p:set>
                                      <p:cBhvr>
                                        <p:cTn id="34" dur="1" fill="hold">
                                          <p:stCondLst>
                                            <p:cond delay="0"/>
                                          </p:stCondLst>
                                        </p:cTn>
                                        <p:tgtEl>
                                          <p:spTgt spid="17"/>
                                        </p:tgtEl>
                                        <p:attrNameLst>
                                          <p:attrName>style.visibility</p:attrName>
                                        </p:attrNameLst>
                                      </p:cBhvr>
                                      <p:to>
                                        <p:strVal val="visible"/>
                                      </p:to>
                                    </p:set>
                                    <p:animEffect transition="in" filter="fade">
                                      <p:cBhvr>
                                        <p:cTn id="35" dur="1000"/>
                                        <p:tgtEl>
                                          <p:spTgt spid="17"/>
                                        </p:tgtEl>
                                      </p:cBhvr>
                                    </p:animEffect>
                                    <p:anim calcmode="lin" valueType="num">
                                      <p:cBhvr>
                                        <p:cTn id="36" dur="1000" fill="hold"/>
                                        <p:tgtEl>
                                          <p:spTgt spid="17"/>
                                        </p:tgtEl>
                                        <p:attrNameLst>
                                          <p:attrName>ppt_x</p:attrName>
                                        </p:attrNameLst>
                                      </p:cBhvr>
                                      <p:tavLst>
                                        <p:tav tm="0">
                                          <p:val>
                                            <p:strVal val="#ppt_x"/>
                                          </p:val>
                                        </p:tav>
                                        <p:tav tm="100000">
                                          <p:val>
                                            <p:strVal val="#ppt_x"/>
                                          </p:val>
                                        </p:tav>
                                      </p:tavLst>
                                    </p:anim>
                                    <p:anim calcmode="lin" valueType="num">
                                      <p:cBhvr>
                                        <p:cTn id="37" dur="1000" fill="hold"/>
                                        <p:tgtEl>
                                          <p:spTgt spid="17"/>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500"/>
                                  </p:stCondLst>
                                  <p:childTnLst>
                                    <p:set>
                                      <p:cBhvr>
                                        <p:cTn id="39" dur="1" fill="hold">
                                          <p:stCondLst>
                                            <p:cond delay="0"/>
                                          </p:stCondLst>
                                        </p:cTn>
                                        <p:tgtEl>
                                          <p:spTgt spid="24"/>
                                        </p:tgtEl>
                                        <p:attrNameLst>
                                          <p:attrName>style.visibility</p:attrName>
                                        </p:attrNameLst>
                                      </p:cBhvr>
                                      <p:to>
                                        <p:strVal val="visible"/>
                                      </p:to>
                                    </p:set>
                                    <p:animEffect transition="in" filter="fade">
                                      <p:cBhvr>
                                        <p:cTn id="40" dur="1000"/>
                                        <p:tgtEl>
                                          <p:spTgt spid="24"/>
                                        </p:tgtEl>
                                      </p:cBhvr>
                                    </p:animEffect>
                                    <p:anim calcmode="lin" valueType="num">
                                      <p:cBhvr>
                                        <p:cTn id="41" dur="1000" fill="hold"/>
                                        <p:tgtEl>
                                          <p:spTgt spid="24"/>
                                        </p:tgtEl>
                                        <p:attrNameLst>
                                          <p:attrName>ppt_x</p:attrName>
                                        </p:attrNameLst>
                                      </p:cBhvr>
                                      <p:tavLst>
                                        <p:tav tm="0">
                                          <p:val>
                                            <p:strVal val="#ppt_x"/>
                                          </p:val>
                                        </p:tav>
                                        <p:tav tm="100000">
                                          <p:val>
                                            <p:strVal val="#ppt_x"/>
                                          </p:val>
                                        </p:tav>
                                      </p:tavLst>
                                    </p:anim>
                                    <p:anim calcmode="lin" valueType="num">
                                      <p:cBhvr>
                                        <p:cTn id="42" dur="1000" fill="hold"/>
                                        <p:tgtEl>
                                          <p:spTgt spid="24"/>
                                        </p:tgtEl>
                                        <p:attrNameLst>
                                          <p:attrName>ppt_y</p:attrName>
                                        </p:attrNameLst>
                                      </p:cBhvr>
                                      <p:tavLst>
                                        <p:tav tm="0">
                                          <p:val>
                                            <p:strVal val="#ppt_y+.1"/>
                                          </p:val>
                                        </p:tav>
                                        <p:tav tm="100000">
                                          <p:val>
                                            <p:strVal val="#ppt_y"/>
                                          </p:val>
                                        </p:tav>
                                      </p:tavLst>
                                    </p:anim>
                                  </p:childTnLst>
                                </p:cTn>
                              </p:par>
                              <p:par>
                                <p:cTn id="43" presetID="42" presetClass="entr" presetSubtype="0" fill="hold" grpId="0" nodeType="withEffect">
                                  <p:stCondLst>
                                    <p:cond delay="500"/>
                                  </p:stCondLst>
                                  <p:childTnLst>
                                    <p:set>
                                      <p:cBhvr>
                                        <p:cTn id="44" dur="1" fill="hold">
                                          <p:stCondLst>
                                            <p:cond delay="0"/>
                                          </p:stCondLst>
                                        </p:cTn>
                                        <p:tgtEl>
                                          <p:spTgt spid="31"/>
                                        </p:tgtEl>
                                        <p:attrNameLst>
                                          <p:attrName>style.visibility</p:attrName>
                                        </p:attrNameLst>
                                      </p:cBhvr>
                                      <p:to>
                                        <p:strVal val="visible"/>
                                      </p:to>
                                    </p:set>
                                    <p:animEffect transition="in" filter="fade">
                                      <p:cBhvr>
                                        <p:cTn id="45" dur="1000"/>
                                        <p:tgtEl>
                                          <p:spTgt spid="31"/>
                                        </p:tgtEl>
                                      </p:cBhvr>
                                    </p:animEffect>
                                    <p:anim calcmode="lin" valueType="num">
                                      <p:cBhvr>
                                        <p:cTn id="46" dur="1000" fill="hold"/>
                                        <p:tgtEl>
                                          <p:spTgt spid="31"/>
                                        </p:tgtEl>
                                        <p:attrNameLst>
                                          <p:attrName>ppt_x</p:attrName>
                                        </p:attrNameLst>
                                      </p:cBhvr>
                                      <p:tavLst>
                                        <p:tav tm="0">
                                          <p:val>
                                            <p:strVal val="#ppt_x"/>
                                          </p:val>
                                        </p:tav>
                                        <p:tav tm="100000">
                                          <p:val>
                                            <p:strVal val="#ppt_x"/>
                                          </p:val>
                                        </p:tav>
                                      </p:tavLst>
                                    </p:anim>
                                    <p:anim calcmode="lin" valueType="num">
                                      <p:cBhvr>
                                        <p:cTn id="47" dur="1000" fill="hold"/>
                                        <p:tgtEl>
                                          <p:spTgt spid="31"/>
                                        </p:tgtEl>
                                        <p:attrNameLst>
                                          <p:attrName>ppt_y</p:attrName>
                                        </p:attrNameLst>
                                      </p:cBhvr>
                                      <p:tavLst>
                                        <p:tav tm="0">
                                          <p:val>
                                            <p:strVal val="#ppt_y+.1"/>
                                          </p:val>
                                        </p:tav>
                                        <p:tav tm="100000">
                                          <p:val>
                                            <p:strVal val="#ppt_y"/>
                                          </p:val>
                                        </p:tav>
                                      </p:tavLst>
                                    </p:anim>
                                  </p:childTnLst>
                                </p:cTn>
                              </p:par>
                              <p:par>
                                <p:cTn id="48" presetID="42" presetClass="entr" presetSubtype="0" fill="hold" nodeType="withEffect">
                                  <p:stCondLst>
                                    <p:cond delay="1000"/>
                                  </p:stCondLst>
                                  <p:childTnLst>
                                    <p:set>
                                      <p:cBhvr>
                                        <p:cTn id="49" dur="1" fill="hold">
                                          <p:stCondLst>
                                            <p:cond delay="0"/>
                                          </p:stCondLst>
                                        </p:cTn>
                                        <p:tgtEl>
                                          <p:spTgt spid="2"/>
                                        </p:tgtEl>
                                        <p:attrNameLst>
                                          <p:attrName>style.visibility</p:attrName>
                                        </p:attrNameLst>
                                      </p:cBhvr>
                                      <p:to>
                                        <p:strVal val="visible"/>
                                      </p:to>
                                    </p:set>
                                    <p:animEffect transition="in" filter="fade">
                                      <p:cBhvr>
                                        <p:cTn id="50" dur="1000"/>
                                        <p:tgtEl>
                                          <p:spTgt spid="2"/>
                                        </p:tgtEl>
                                      </p:cBhvr>
                                    </p:animEffect>
                                    <p:anim calcmode="lin" valueType="num">
                                      <p:cBhvr>
                                        <p:cTn id="51" dur="1000" fill="hold"/>
                                        <p:tgtEl>
                                          <p:spTgt spid="2"/>
                                        </p:tgtEl>
                                        <p:attrNameLst>
                                          <p:attrName>ppt_x</p:attrName>
                                        </p:attrNameLst>
                                      </p:cBhvr>
                                      <p:tavLst>
                                        <p:tav tm="0">
                                          <p:val>
                                            <p:strVal val="#ppt_x"/>
                                          </p:val>
                                        </p:tav>
                                        <p:tav tm="100000">
                                          <p:val>
                                            <p:strVal val="#ppt_x"/>
                                          </p:val>
                                        </p:tav>
                                      </p:tavLst>
                                    </p:anim>
                                    <p:anim calcmode="lin" valueType="num">
                                      <p:cBhvr>
                                        <p:cTn id="52" dur="1000" fill="hold"/>
                                        <p:tgtEl>
                                          <p:spTgt spid="2"/>
                                        </p:tgtEl>
                                        <p:attrNameLst>
                                          <p:attrName>ppt_y</p:attrName>
                                        </p:attrNameLst>
                                      </p:cBhvr>
                                      <p:tavLst>
                                        <p:tav tm="0">
                                          <p:val>
                                            <p:strVal val="#ppt_y+.1"/>
                                          </p:val>
                                        </p:tav>
                                        <p:tav tm="100000">
                                          <p:val>
                                            <p:strVal val="#ppt_y"/>
                                          </p:val>
                                        </p:tav>
                                      </p:tavLst>
                                    </p:anim>
                                  </p:childTnLst>
                                </p:cTn>
                              </p:par>
                              <p:par>
                                <p:cTn id="53" presetID="42" presetClass="entr" presetSubtype="0" fill="hold" nodeType="withEffect">
                                  <p:stCondLst>
                                    <p:cond delay="1000"/>
                                  </p:stCondLst>
                                  <p:childTnLst>
                                    <p:set>
                                      <p:cBhvr>
                                        <p:cTn id="54" dur="1" fill="hold">
                                          <p:stCondLst>
                                            <p:cond delay="0"/>
                                          </p:stCondLst>
                                        </p:cTn>
                                        <p:tgtEl>
                                          <p:spTgt spid="11"/>
                                        </p:tgtEl>
                                        <p:attrNameLst>
                                          <p:attrName>style.visibility</p:attrName>
                                        </p:attrNameLst>
                                      </p:cBhvr>
                                      <p:to>
                                        <p:strVal val="visible"/>
                                      </p:to>
                                    </p:set>
                                    <p:animEffect transition="in" filter="fade">
                                      <p:cBhvr>
                                        <p:cTn id="55" dur="1000"/>
                                        <p:tgtEl>
                                          <p:spTgt spid="11"/>
                                        </p:tgtEl>
                                      </p:cBhvr>
                                    </p:animEffect>
                                    <p:anim calcmode="lin" valueType="num">
                                      <p:cBhvr>
                                        <p:cTn id="56" dur="1000" fill="hold"/>
                                        <p:tgtEl>
                                          <p:spTgt spid="11"/>
                                        </p:tgtEl>
                                        <p:attrNameLst>
                                          <p:attrName>ppt_x</p:attrName>
                                        </p:attrNameLst>
                                      </p:cBhvr>
                                      <p:tavLst>
                                        <p:tav tm="0">
                                          <p:val>
                                            <p:strVal val="#ppt_x"/>
                                          </p:val>
                                        </p:tav>
                                        <p:tav tm="100000">
                                          <p:val>
                                            <p:strVal val="#ppt_x"/>
                                          </p:val>
                                        </p:tav>
                                      </p:tavLst>
                                    </p:anim>
                                    <p:anim calcmode="lin" valueType="num">
                                      <p:cBhvr>
                                        <p:cTn id="57" dur="1000" fill="hold"/>
                                        <p:tgtEl>
                                          <p:spTgt spid="11"/>
                                        </p:tgtEl>
                                        <p:attrNameLst>
                                          <p:attrName>ppt_y</p:attrName>
                                        </p:attrNameLst>
                                      </p:cBhvr>
                                      <p:tavLst>
                                        <p:tav tm="0">
                                          <p:val>
                                            <p:strVal val="#ppt_y+.1"/>
                                          </p:val>
                                        </p:tav>
                                        <p:tav tm="100000">
                                          <p:val>
                                            <p:strVal val="#ppt_y"/>
                                          </p:val>
                                        </p:tav>
                                      </p:tavLst>
                                    </p:anim>
                                  </p:childTnLst>
                                </p:cTn>
                              </p:par>
                              <p:par>
                                <p:cTn id="58" presetID="42" presetClass="entr" presetSubtype="0" fill="hold" nodeType="withEffect">
                                  <p:stCondLst>
                                    <p:cond delay="1000"/>
                                  </p:stCondLst>
                                  <p:childTnLst>
                                    <p:set>
                                      <p:cBhvr>
                                        <p:cTn id="59" dur="1" fill="hold">
                                          <p:stCondLst>
                                            <p:cond delay="0"/>
                                          </p:stCondLst>
                                        </p:cTn>
                                        <p:tgtEl>
                                          <p:spTgt spid="18"/>
                                        </p:tgtEl>
                                        <p:attrNameLst>
                                          <p:attrName>style.visibility</p:attrName>
                                        </p:attrNameLst>
                                      </p:cBhvr>
                                      <p:to>
                                        <p:strVal val="visible"/>
                                      </p:to>
                                    </p:set>
                                    <p:animEffect transition="in" filter="fade">
                                      <p:cBhvr>
                                        <p:cTn id="60" dur="1000"/>
                                        <p:tgtEl>
                                          <p:spTgt spid="18"/>
                                        </p:tgtEl>
                                      </p:cBhvr>
                                    </p:animEffect>
                                    <p:anim calcmode="lin" valueType="num">
                                      <p:cBhvr>
                                        <p:cTn id="61" dur="1000" fill="hold"/>
                                        <p:tgtEl>
                                          <p:spTgt spid="18"/>
                                        </p:tgtEl>
                                        <p:attrNameLst>
                                          <p:attrName>ppt_x</p:attrName>
                                        </p:attrNameLst>
                                      </p:cBhvr>
                                      <p:tavLst>
                                        <p:tav tm="0">
                                          <p:val>
                                            <p:strVal val="#ppt_x"/>
                                          </p:val>
                                        </p:tav>
                                        <p:tav tm="100000">
                                          <p:val>
                                            <p:strVal val="#ppt_x"/>
                                          </p:val>
                                        </p:tav>
                                      </p:tavLst>
                                    </p:anim>
                                    <p:anim calcmode="lin" valueType="num">
                                      <p:cBhvr>
                                        <p:cTn id="62" dur="1000" fill="hold"/>
                                        <p:tgtEl>
                                          <p:spTgt spid="18"/>
                                        </p:tgtEl>
                                        <p:attrNameLst>
                                          <p:attrName>ppt_y</p:attrName>
                                        </p:attrNameLst>
                                      </p:cBhvr>
                                      <p:tavLst>
                                        <p:tav tm="0">
                                          <p:val>
                                            <p:strVal val="#ppt_y+.1"/>
                                          </p:val>
                                        </p:tav>
                                        <p:tav tm="100000">
                                          <p:val>
                                            <p:strVal val="#ppt_y"/>
                                          </p:val>
                                        </p:tav>
                                      </p:tavLst>
                                    </p:anim>
                                  </p:childTnLst>
                                </p:cTn>
                              </p:par>
                              <p:par>
                                <p:cTn id="63" presetID="42" presetClass="entr" presetSubtype="0" fill="hold" nodeType="withEffect">
                                  <p:stCondLst>
                                    <p:cond delay="1000"/>
                                  </p:stCondLst>
                                  <p:childTnLst>
                                    <p:set>
                                      <p:cBhvr>
                                        <p:cTn id="64" dur="1" fill="hold">
                                          <p:stCondLst>
                                            <p:cond delay="0"/>
                                          </p:stCondLst>
                                        </p:cTn>
                                        <p:tgtEl>
                                          <p:spTgt spid="25"/>
                                        </p:tgtEl>
                                        <p:attrNameLst>
                                          <p:attrName>style.visibility</p:attrName>
                                        </p:attrNameLst>
                                      </p:cBhvr>
                                      <p:to>
                                        <p:strVal val="visible"/>
                                      </p:to>
                                    </p:set>
                                    <p:animEffect transition="in" filter="fade">
                                      <p:cBhvr>
                                        <p:cTn id="65" dur="1000"/>
                                        <p:tgtEl>
                                          <p:spTgt spid="25"/>
                                        </p:tgtEl>
                                      </p:cBhvr>
                                    </p:animEffect>
                                    <p:anim calcmode="lin" valueType="num">
                                      <p:cBhvr>
                                        <p:cTn id="66" dur="1000" fill="hold"/>
                                        <p:tgtEl>
                                          <p:spTgt spid="25"/>
                                        </p:tgtEl>
                                        <p:attrNameLst>
                                          <p:attrName>ppt_x</p:attrName>
                                        </p:attrNameLst>
                                      </p:cBhvr>
                                      <p:tavLst>
                                        <p:tav tm="0">
                                          <p:val>
                                            <p:strVal val="#ppt_x"/>
                                          </p:val>
                                        </p:tav>
                                        <p:tav tm="100000">
                                          <p:val>
                                            <p:strVal val="#ppt_x"/>
                                          </p:val>
                                        </p:tav>
                                      </p:tavLst>
                                    </p:anim>
                                    <p:anim calcmode="lin" valueType="num">
                                      <p:cBhvr>
                                        <p:cTn id="67"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0" grpId="0" animBg="1"/>
      <p:bldP spid="17" grpId="0" animBg="1"/>
      <p:bldP spid="24" grpId="0" animBg="1"/>
      <p:bldP spid="31"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4" name="Oval 20"/>
          <p:cNvSpPr/>
          <p:nvPr/>
        </p:nvSpPr>
        <p:spPr>
          <a:xfrm flipH="1">
            <a:off x="8236817" y="4493276"/>
            <a:ext cx="80682" cy="80191"/>
          </a:xfrm>
          <a:prstGeom prst="ellipse">
            <a:avLst/>
          </a:prstGeom>
          <a:solidFill>
            <a:schemeClr val="accent2"/>
          </a:solidFill>
          <a:ln w="12700" cap="flat" cmpd="sng" algn="ctr">
            <a:noFill/>
            <a:prstDash val="solid"/>
            <a:miter lim="800000"/>
          </a:ln>
          <a:effectLst/>
        </p:spPr>
        <p:txBody>
          <a:bodyPr lIns="72685" tIns="36342" rIns="72685" bIns="36342" rtlCol="0" anchor="ctr"/>
          <a:lstStyle/>
          <a:p>
            <a:pPr algn="ctr" defTabSz="725759">
              <a:defRPr/>
            </a:pPr>
            <a:endParaRPr lang="id-ID" sz="1400" kern="0" dirty="0">
              <a:solidFill>
                <a:srgbClr val="FFFFFF"/>
              </a:solidFill>
              <a:latin typeface="微软雅黑" pitchFamily="34" charset="-122"/>
              <a:ea typeface="微软雅黑" pitchFamily="34" charset="-122"/>
            </a:endParaRPr>
          </a:p>
        </p:txBody>
      </p:sp>
      <p:sp>
        <p:nvSpPr>
          <p:cNvPr id="235" name="Oval 21"/>
          <p:cNvSpPr/>
          <p:nvPr/>
        </p:nvSpPr>
        <p:spPr>
          <a:xfrm flipH="1">
            <a:off x="8077115" y="4350713"/>
            <a:ext cx="159702" cy="158728"/>
          </a:xfrm>
          <a:prstGeom prst="ellipse">
            <a:avLst/>
          </a:prstGeom>
          <a:solidFill>
            <a:schemeClr val="accent2"/>
          </a:solidFill>
          <a:ln w="12700" cap="flat" cmpd="sng" algn="ctr">
            <a:noFill/>
            <a:prstDash val="solid"/>
            <a:miter lim="800000"/>
          </a:ln>
          <a:effectLst/>
        </p:spPr>
        <p:txBody>
          <a:bodyPr lIns="72685" tIns="36342" rIns="72685" bIns="36342" rtlCol="0" anchor="ctr"/>
          <a:lstStyle/>
          <a:p>
            <a:pPr algn="ctr" defTabSz="725759">
              <a:defRPr/>
            </a:pPr>
            <a:endParaRPr lang="id-ID" sz="1400" kern="0" dirty="0">
              <a:solidFill>
                <a:srgbClr val="FFFFFF"/>
              </a:solidFill>
              <a:latin typeface="微软雅黑" pitchFamily="34" charset="-122"/>
              <a:ea typeface="微软雅黑" pitchFamily="34" charset="-122"/>
            </a:endParaRPr>
          </a:p>
        </p:txBody>
      </p:sp>
      <p:sp>
        <p:nvSpPr>
          <p:cNvPr id="236" name="Oval 22"/>
          <p:cNvSpPr/>
          <p:nvPr/>
        </p:nvSpPr>
        <p:spPr>
          <a:xfrm flipH="1">
            <a:off x="7929134" y="4271349"/>
            <a:ext cx="159702" cy="158728"/>
          </a:xfrm>
          <a:prstGeom prst="ellipse">
            <a:avLst/>
          </a:prstGeom>
          <a:solidFill>
            <a:schemeClr val="accent1"/>
          </a:solidFill>
          <a:ln w="12700" cap="flat" cmpd="sng" algn="ctr">
            <a:noFill/>
            <a:prstDash val="solid"/>
            <a:miter lim="800000"/>
          </a:ln>
          <a:effectLst/>
        </p:spPr>
        <p:txBody>
          <a:bodyPr lIns="72685" tIns="36342" rIns="72685" bIns="36342" rtlCol="0" anchor="ctr"/>
          <a:lstStyle/>
          <a:p>
            <a:pPr algn="ctr" defTabSz="725759">
              <a:defRPr/>
            </a:pPr>
            <a:endParaRPr lang="id-ID" sz="1400" kern="0" dirty="0">
              <a:solidFill>
                <a:srgbClr val="FFFFFF"/>
              </a:solidFill>
              <a:latin typeface="微软雅黑" pitchFamily="34" charset="-122"/>
              <a:ea typeface="微软雅黑" pitchFamily="34" charset="-122"/>
            </a:endParaRPr>
          </a:p>
        </p:txBody>
      </p:sp>
      <p:sp>
        <p:nvSpPr>
          <p:cNvPr id="237" name="Oval 23"/>
          <p:cNvSpPr/>
          <p:nvPr/>
        </p:nvSpPr>
        <p:spPr>
          <a:xfrm flipH="1">
            <a:off x="8088835" y="4238574"/>
            <a:ext cx="80682" cy="80191"/>
          </a:xfrm>
          <a:prstGeom prst="ellipse">
            <a:avLst/>
          </a:prstGeom>
          <a:solidFill>
            <a:schemeClr val="accent1"/>
          </a:solidFill>
          <a:ln w="12700" cap="flat" cmpd="sng" algn="ctr">
            <a:noFill/>
            <a:prstDash val="solid"/>
            <a:miter lim="800000"/>
          </a:ln>
          <a:effectLst/>
        </p:spPr>
        <p:txBody>
          <a:bodyPr lIns="72685" tIns="36342" rIns="72685" bIns="36342" rtlCol="0" anchor="ctr"/>
          <a:lstStyle/>
          <a:p>
            <a:pPr algn="ctr" defTabSz="725759">
              <a:defRPr/>
            </a:pPr>
            <a:endParaRPr lang="id-ID" sz="1400" kern="0" dirty="0">
              <a:solidFill>
                <a:srgbClr val="FFFFFF"/>
              </a:solidFill>
              <a:latin typeface="微软雅黑" pitchFamily="34" charset="-122"/>
              <a:ea typeface="微软雅黑" pitchFamily="34" charset="-122"/>
            </a:endParaRPr>
          </a:p>
        </p:txBody>
      </p:sp>
      <p:sp>
        <p:nvSpPr>
          <p:cNvPr id="238" name="Oval 24"/>
          <p:cNvSpPr/>
          <p:nvPr/>
        </p:nvSpPr>
        <p:spPr>
          <a:xfrm flipH="1">
            <a:off x="7945720" y="4115549"/>
            <a:ext cx="147982" cy="147079"/>
          </a:xfrm>
          <a:prstGeom prst="ellipse">
            <a:avLst/>
          </a:prstGeom>
          <a:solidFill>
            <a:schemeClr val="accent1"/>
          </a:solidFill>
          <a:ln w="12700" cap="flat" cmpd="sng" algn="ctr">
            <a:noFill/>
            <a:prstDash val="solid"/>
            <a:miter lim="800000"/>
          </a:ln>
          <a:effectLst/>
        </p:spPr>
        <p:txBody>
          <a:bodyPr lIns="72685" tIns="36342" rIns="72685" bIns="36342" rtlCol="0" anchor="ctr"/>
          <a:lstStyle/>
          <a:p>
            <a:pPr algn="ctr" defTabSz="725759">
              <a:defRPr/>
            </a:pPr>
            <a:endParaRPr lang="id-ID" sz="1400" kern="0" dirty="0">
              <a:solidFill>
                <a:srgbClr val="FFFFFF"/>
              </a:solidFill>
              <a:latin typeface="微软雅黑" pitchFamily="34" charset="-122"/>
              <a:ea typeface="微软雅黑" pitchFamily="34" charset="-122"/>
            </a:endParaRPr>
          </a:p>
        </p:txBody>
      </p:sp>
      <p:sp>
        <p:nvSpPr>
          <p:cNvPr id="239" name="Oval 25"/>
          <p:cNvSpPr/>
          <p:nvPr/>
        </p:nvSpPr>
        <p:spPr>
          <a:xfrm flipH="1">
            <a:off x="7831930" y="4215343"/>
            <a:ext cx="108923" cy="108258"/>
          </a:xfrm>
          <a:prstGeom prst="ellipse">
            <a:avLst/>
          </a:prstGeom>
          <a:solidFill>
            <a:schemeClr val="accent1"/>
          </a:solidFill>
          <a:ln w="12700" cap="flat" cmpd="sng" algn="ctr">
            <a:noFill/>
            <a:prstDash val="solid"/>
            <a:miter lim="800000"/>
          </a:ln>
          <a:effectLst/>
        </p:spPr>
        <p:txBody>
          <a:bodyPr lIns="72685" tIns="36342" rIns="72685" bIns="36342" rtlCol="0" anchor="ctr"/>
          <a:lstStyle/>
          <a:p>
            <a:pPr algn="ctr" defTabSz="725759">
              <a:defRPr/>
            </a:pPr>
            <a:endParaRPr lang="id-ID" sz="1400" kern="0" dirty="0">
              <a:solidFill>
                <a:srgbClr val="FFFFFF"/>
              </a:solidFill>
              <a:latin typeface="微软雅黑" pitchFamily="34" charset="-122"/>
              <a:ea typeface="微软雅黑" pitchFamily="34" charset="-122"/>
            </a:endParaRPr>
          </a:p>
        </p:txBody>
      </p:sp>
      <p:sp>
        <p:nvSpPr>
          <p:cNvPr id="240" name="Oval 26"/>
          <p:cNvSpPr/>
          <p:nvPr/>
        </p:nvSpPr>
        <p:spPr>
          <a:xfrm flipH="1">
            <a:off x="7782105" y="4027596"/>
            <a:ext cx="159702" cy="158728"/>
          </a:xfrm>
          <a:prstGeom prst="ellipse">
            <a:avLst/>
          </a:prstGeom>
          <a:solidFill>
            <a:schemeClr val="accent1"/>
          </a:solidFill>
          <a:ln w="12700" cap="flat" cmpd="sng" algn="ctr">
            <a:noFill/>
            <a:prstDash val="solid"/>
            <a:miter lim="800000"/>
          </a:ln>
          <a:effectLst/>
        </p:spPr>
        <p:txBody>
          <a:bodyPr lIns="72685" tIns="36342" rIns="72685" bIns="36342" rtlCol="0" anchor="ctr"/>
          <a:lstStyle/>
          <a:p>
            <a:pPr algn="ctr" defTabSz="725759">
              <a:defRPr/>
            </a:pPr>
            <a:endParaRPr lang="id-ID" sz="1400" kern="0" dirty="0">
              <a:solidFill>
                <a:srgbClr val="FFFFFF"/>
              </a:solidFill>
              <a:latin typeface="微软雅黑" pitchFamily="34" charset="-122"/>
              <a:ea typeface="微软雅黑" pitchFamily="34" charset="-122"/>
            </a:endParaRPr>
          </a:p>
        </p:txBody>
      </p:sp>
      <p:sp>
        <p:nvSpPr>
          <p:cNvPr id="241" name="Oval 27"/>
          <p:cNvSpPr/>
          <p:nvPr/>
        </p:nvSpPr>
        <p:spPr>
          <a:xfrm flipH="1">
            <a:off x="7609468" y="3774255"/>
            <a:ext cx="108923" cy="108258"/>
          </a:xfrm>
          <a:prstGeom prst="ellipse">
            <a:avLst/>
          </a:prstGeom>
          <a:solidFill>
            <a:schemeClr val="accent1"/>
          </a:solidFill>
          <a:ln w="12700" cap="flat" cmpd="sng" algn="ctr">
            <a:noFill/>
            <a:prstDash val="solid"/>
            <a:miter lim="800000"/>
          </a:ln>
          <a:effectLst/>
        </p:spPr>
        <p:txBody>
          <a:bodyPr lIns="72685" tIns="36342" rIns="72685" bIns="36342" rtlCol="0" anchor="ctr"/>
          <a:lstStyle/>
          <a:p>
            <a:pPr algn="ctr" defTabSz="725759">
              <a:defRPr/>
            </a:pPr>
            <a:endParaRPr lang="id-ID" sz="1400" kern="0" dirty="0">
              <a:solidFill>
                <a:srgbClr val="FFFFFF"/>
              </a:solidFill>
              <a:latin typeface="微软雅黑" pitchFamily="34" charset="-122"/>
              <a:ea typeface="微软雅黑" pitchFamily="34" charset="-122"/>
            </a:endParaRPr>
          </a:p>
        </p:txBody>
      </p:sp>
      <p:sp>
        <p:nvSpPr>
          <p:cNvPr id="242" name="Oval 28"/>
          <p:cNvSpPr/>
          <p:nvPr/>
        </p:nvSpPr>
        <p:spPr>
          <a:xfrm flipH="1">
            <a:off x="7951480" y="4020206"/>
            <a:ext cx="80682" cy="80191"/>
          </a:xfrm>
          <a:prstGeom prst="ellipse">
            <a:avLst/>
          </a:prstGeom>
          <a:solidFill>
            <a:schemeClr val="accent2"/>
          </a:solidFill>
          <a:ln w="12700" cap="flat" cmpd="sng" algn="ctr">
            <a:noFill/>
            <a:prstDash val="solid"/>
            <a:miter lim="800000"/>
          </a:ln>
          <a:effectLst/>
        </p:spPr>
        <p:txBody>
          <a:bodyPr lIns="72685" tIns="36342" rIns="72685" bIns="36342" rtlCol="0" anchor="ctr"/>
          <a:lstStyle/>
          <a:p>
            <a:pPr algn="ctr" defTabSz="725759">
              <a:defRPr/>
            </a:pPr>
            <a:endParaRPr lang="id-ID" sz="1400" kern="0" dirty="0">
              <a:solidFill>
                <a:srgbClr val="FFFFFF"/>
              </a:solidFill>
              <a:latin typeface="微软雅黑" pitchFamily="34" charset="-122"/>
              <a:ea typeface="微软雅黑" pitchFamily="34" charset="-122"/>
            </a:endParaRPr>
          </a:p>
        </p:txBody>
      </p:sp>
      <p:sp>
        <p:nvSpPr>
          <p:cNvPr id="243" name="Oval 29"/>
          <p:cNvSpPr/>
          <p:nvPr/>
        </p:nvSpPr>
        <p:spPr>
          <a:xfrm flipH="1">
            <a:off x="7718392" y="4170409"/>
            <a:ext cx="104055" cy="103421"/>
          </a:xfrm>
          <a:prstGeom prst="ellipse">
            <a:avLst/>
          </a:prstGeom>
          <a:solidFill>
            <a:schemeClr val="accent1"/>
          </a:solidFill>
          <a:ln w="12700" cap="flat" cmpd="sng" algn="ctr">
            <a:noFill/>
            <a:prstDash val="solid"/>
            <a:miter lim="800000"/>
          </a:ln>
          <a:effectLst/>
        </p:spPr>
        <p:txBody>
          <a:bodyPr lIns="72685" tIns="36342" rIns="72685" bIns="36342" rtlCol="0" anchor="ctr"/>
          <a:lstStyle/>
          <a:p>
            <a:pPr algn="ctr" defTabSz="725759">
              <a:defRPr/>
            </a:pPr>
            <a:endParaRPr lang="id-ID" sz="1400" kern="0" dirty="0">
              <a:solidFill>
                <a:srgbClr val="FFFFFF"/>
              </a:solidFill>
              <a:latin typeface="微软雅黑" pitchFamily="34" charset="-122"/>
              <a:ea typeface="微软雅黑" pitchFamily="34" charset="-122"/>
            </a:endParaRPr>
          </a:p>
        </p:txBody>
      </p:sp>
      <p:sp>
        <p:nvSpPr>
          <p:cNvPr id="244" name="Oval 30"/>
          <p:cNvSpPr/>
          <p:nvPr/>
        </p:nvSpPr>
        <p:spPr>
          <a:xfrm flipH="1">
            <a:off x="7467200" y="3907255"/>
            <a:ext cx="264003" cy="262392"/>
          </a:xfrm>
          <a:prstGeom prst="ellipse">
            <a:avLst/>
          </a:prstGeom>
          <a:solidFill>
            <a:schemeClr val="accent2"/>
          </a:solidFill>
          <a:ln w="12700" cap="flat" cmpd="sng" algn="ctr">
            <a:noFill/>
            <a:prstDash val="solid"/>
            <a:miter lim="800000"/>
          </a:ln>
          <a:effectLst/>
        </p:spPr>
        <p:txBody>
          <a:bodyPr lIns="72685" tIns="36342" rIns="72685" bIns="36342" rtlCol="0" anchor="ctr"/>
          <a:lstStyle/>
          <a:p>
            <a:pPr algn="ctr" defTabSz="725759">
              <a:defRPr/>
            </a:pPr>
            <a:endParaRPr lang="id-ID" sz="1400" kern="0" dirty="0">
              <a:solidFill>
                <a:srgbClr val="FFFFFF"/>
              </a:solidFill>
              <a:latin typeface="微软雅黑" pitchFamily="34" charset="-122"/>
              <a:ea typeface="微软雅黑" pitchFamily="34" charset="-122"/>
            </a:endParaRPr>
          </a:p>
        </p:txBody>
      </p:sp>
      <p:sp>
        <p:nvSpPr>
          <p:cNvPr id="245" name="Oval 31"/>
          <p:cNvSpPr/>
          <p:nvPr/>
        </p:nvSpPr>
        <p:spPr>
          <a:xfrm flipH="1">
            <a:off x="7742596" y="3820573"/>
            <a:ext cx="159702" cy="158728"/>
          </a:xfrm>
          <a:prstGeom prst="ellipse">
            <a:avLst/>
          </a:prstGeom>
          <a:solidFill>
            <a:schemeClr val="accent1"/>
          </a:solidFill>
          <a:ln w="12700" cap="flat" cmpd="sng" algn="ctr">
            <a:noFill/>
            <a:prstDash val="solid"/>
            <a:miter lim="800000"/>
          </a:ln>
          <a:effectLst/>
        </p:spPr>
        <p:txBody>
          <a:bodyPr lIns="72685" tIns="36342" rIns="72685" bIns="36342" rtlCol="0" anchor="ctr"/>
          <a:lstStyle/>
          <a:p>
            <a:pPr algn="ctr" defTabSz="725759">
              <a:defRPr/>
            </a:pPr>
            <a:endParaRPr lang="id-ID" sz="1400" kern="0" dirty="0">
              <a:solidFill>
                <a:srgbClr val="FFFFFF"/>
              </a:solidFill>
              <a:latin typeface="微软雅黑" pitchFamily="34" charset="-122"/>
              <a:ea typeface="微软雅黑" pitchFamily="34" charset="-122"/>
            </a:endParaRPr>
          </a:p>
        </p:txBody>
      </p:sp>
      <p:sp>
        <p:nvSpPr>
          <p:cNvPr id="246" name="Oval 32"/>
          <p:cNvSpPr/>
          <p:nvPr/>
        </p:nvSpPr>
        <p:spPr>
          <a:xfrm flipH="1">
            <a:off x="7885330" y="3950440"/>
            <a:ext cx="80682" cy="80191"/>
          </a:xfrm>
          <a:prstGeom prst="ellipse">
            <a:avLst/>
          </a:prstGeom>
          <a:solidFill>
            <a:schemeClr val="accent1"/>
          </a:solidFill>
          <a:ln w="12700" cap="flat" cmpd="sng" algn="ctr">
            <a:noFill/>
            <a:prstDash val="solid"/>
            <a:miter lim="800000"/>
          </a:ln>
          <a:effectLst/>
        </p:spPr>
        <p:txBody>
          <a:bodyPr lIns="72685" tIns="36342" rIns="72685" bIns="36342" rtlCol="0" anchor="ctr"/>
          <a:lstStyle/>
          <a:p>
            <a:pPr algn="ctr" defTabSz="725759">
              <a:defRPr/>
            </a:pPr>
            <a:endParaRPr lang="id-ID" sz="1400" kern="0" dirty="0">
              <a:solidFill>
                <a:srgbClr val="FFFFFF"/>
              </a:solidFill>
              <a:latin typeface="微软雅黑" pitchFamily="34" charset="-122"/>
              <a:ea typeface="微软雅黑" pitchFamily="34" charset="-122"/>
            </a:endParaRPr>
          </a:p>
        </p:txBody>
      </p:sp>
      <p:sp>
        <p:nvSpPr>
          <p:cNvPr id="247" name="Oval 33"/>
          <p:cNvSpPr/>
          <p:nvPr/>
        </p:nvSpPr>
        <p:spPr>
          <a:xfrm flipH="1">
            <a:off x="6817749" y="3565720"/>
            <a:ext cx="487697" cy="484724"/>
          </a:xfrm>
          <a:prstGeom prst="ellipse">
            <a:avLst/>
          </a:prstGeom>
          <a:solidFill>
            <a:schemeClr val="accent1"/>
          </a:solidFill>
          <a:ln w="12700" cap="flat" cmpd="sng" algn="ctr">
            <a:noFill/>
            <a:prstDash val="solid"/>
            <a:miter lim="800000"/>
          </a:ln>
          <a:effectLst/>
        </p:spPr>
        <p:txBody>
          <a:bodyPr lIns="72685" tIns="36342" rIns="72685" bIns="36342" rtlCol="0" anchor="ctr"/>
          <a:lstStyle/>
          <a:p>
            <a:pPr algn="ctr" defTabSz="725759">
              <a:defRPr/>
            </a:pPr>
            <a:endParaRPr lang="id-ID" sz="1400" kern="0" dirty="0">
              <a:solidFill>
                <a:srgbClr val="FFFFFF"/>
              </a:solidFill>
              <a:latin typeface="微软雅黑" pitchFamily="34" charset="-122"/>
              <a:ea typeface="微软雅黑" pitchFamily="34" charset="-122"/>
            </a:endParaRPr>
          </a:p>
        </p:txBody>
      </p:sp>
      <p:sp>
        <p:nvSpPr>
          <p:cNvPr id="248" name="Oval 34"/>
          <p:cNvSpPr/>
          <p:nvPr/>
        </p:nvSpPr>
        <p:spPr>
          <a:xfrm flipH="1">
            <a:off x="7320674" y="3879724"/>
            <a:ext cx="159702" cy="158728"/>
          </a:xfrm>
          <a:prstGeom prst="ellipse">
            <a:avLst/>
          </a:prstGeom>
          <a:solidFill>
            <a:schemeClr val="accent1"/>
          </a:solidFill>
          <a:ln w="12700" cap="flat" cmpd="sng" algn="ctr">
            <a:noFill/>
            <a:prstDash val="solid"/>
            <a:miter lim="800000"/>
          </a:ln>
          <a:effectLst/>
        </p:spPr>
        <p:txBody>
          <a:bodyPr lIns="72685" tIns="36342" rIns="72685" bIns="36342" rtlCol="0" anchor="ctr"/>
          <a:lstStyle/>
          <a:p>
            <a:pPr algn="ctr" defTabSz="725759">
              <a:defRPr/>
            </a:pPr>
            <a:endParaRPr lang="id-ID" sz="1400" kern="0" dirty="0">
              <a:solidFill>
                <a:srgbClr val="FFFFFF"/>
              </a:solidFill>
              <a:latin typeface="微软雅黑" pitchFamily="34" charset="-122"/>
              <a:ea typeface="微软雅黑" pitchFamily="34" charset="-122"/>
            </a:endParaRPr>
          </a:p>
        </p:txBody>
      </p:sp>
      <p:sp>
        <p:nvSpPr>
          <p:cNvPr id="249" name="Oval 35"/>
          <p:cNvSpPr/>
          <p:nvPr/>
        </p:nvSpPr>
        <p:spPr>
          <a:xfrm flipH="1">
            <a:off x="7364030" y="3648108"/>
            <a:ext cx="225972" cy="224595"/>
          </a:xfrm>
          <a:prstGeom prst="ellipse">
            <a:avLst/>
          </a:prstGeom>
          <a:solidFill>
            <a:schemeClr val="accent1"/>
          </a:solidFill>
          <a:ln w="12700" cap="flat" cmpd="sng" algn="ctr">
            <a:noFill/>
            <a:prstDash val="solid"/>
            <a:miter lim="800000"/>
          </a:ln>
          <a:effectLst/>
        </p:spPr>
        <p:txBody>
          <a:bodyPr lIns="72685" tIns="36342" rIns="72685" bIns="36342" rtlCol="0" anchor="ctr"/>
          <a:lstStyle/>
          <a:p>
            <a:pPr algn="ctr" defTabSz="725759">
              <a:defRPr/>
            </a:pPr>
            <a:endParaRPr lang="id-ID" sz="1400" kern="0" dirty="0">
              <a:solidFill>
                <a:srgbClr val="FFFFFF"/>
              </a:solidFill>
              <a:latin typeface="微软雅黑" pitchFamily="34" charset="-122"/>
              <a:ea typeface="微软雅黑" pitchFamily="34" charset="-122"/>
            </a:endParaRPr>
          </a:p>
        </p:txBody>
      </p:sp>
      <p:sp>
        <p:nvSpPr>
          <p:cNvPr id="250" name="Oval 36"/>
          <p:cNvSpPr/>
          <p:nvPr/>
        </p:nvSpPr>
        <p:spPr>
          <a:xfrm flipH="1">
            <a:off x="6482057" y="3760451"/>
            <a:ext cx="357278" cy="355099"/>
          </a:xfrm>
          <a:prstGeom prst="ellipse">
            <a:avLst/>
          </a:prstGeom>
          <a:solidFill>
            <a:schemeClr val="accent1"/>
          </a:solidFill>
          <a:ln w="12700" cap="flat" cmpd="sng" algn="ctr">
            <a:noFill/>
            <a:prstDash val="solid"/>
            <a:miter lim="800000"/>
          </a:ln>
          <a:effectLst/>
        </p:spPr>
        <p:txBody>
          <a:bodyPr lIns="72685" tIns="36342" rIns="72685" bIns="36342" rtlCol="0" anchor="ctr"/>
          <a:lstStyle/>
          <a:p>
            <a:pPr algn="ctr" defTabSz="725759">
              <a:defRPr/>
            </a:pPr>
            <a:endParaRPr lang="id-ID" sz="1400" kern="0" dirty="0">
              <a:solidFill>
                <a:srgbClr val="FFFFFF"/>
              </a:solidFill>
              <a:latin typeface="微软雅黑" pitchFamily="34" charset="-122"/>
              <a:ea typeface="微软雅黑" pitchFamily="34" charset="-122"/>
            </a:endParaRPr>
          </a:p>
        </p:txBody>
      </p:sp>
      <p:sp>
        <p:nvSpPr>
          <p:cNvPr id="251" name="Oval 37"/>
          <p:cNvSpPr/>
          <p:nvPr/>
        </p:nvSpPr>
        <p:spPr>
          <a:xfrm flipH="1">
            <a:off x="5674870" y="3514656"/>
            <a:ext cx="625752" cy="621938"/>
          </a:xfrm>
          <a:prstGeom prst="ellipse">
            <a:avLst/>
          </a:prstGeom>
          <a:solidFill>
            <a:schemeClr val="accent1"/>
          </a:solidFill>
          <a:ln w="12700" cap="flat" cmpd="sng" algn="ctr">
            <a:noFill/>
            <a:prstDash val="solid"/>
            <a:miter lim="800000"/>
          </a:ln>
          <a:effectLst/>
        </p:spPr>
        <p:txBody>
          <a:bodyPr lIns="72685" tIns="36342" rIns="72685" bIns="36342" rtlCol="0" anchor="ctr"/>
          <a:lstStyle/>
          <a:p>
            <a:pPr algn="ctr" defTabSz="725759">
              <a:defRPr/>
            </a:pPr>
            <a:endParaRPr lang="id-ID" sz="1400" kern="0" dirty="0">
              <a:solidFill>
                <a:srgbClr val="FFFFFF"/>
              </a:solidFill>
              <a:latin typeface="微软雅黑" pitchFamily="34" charset="-122"/>
              <a:ea typeface="微软雅黑" pitchFamily="34" charset="-122"/>
            </a:endParaRPr>
          </a:p>
        </p:txBody>
      </p:sp>
      <p:sp>
        <p:nvSpPr>
          <p:cNvPr id="252" name="Oval 38"/>
          <p:cNvSpPr/>
          <p:nvPr/>
        </p:nvSpPr>
        <p:spPr>
          <a:xfrm flipH="1">
            <a:off x="6291762" y="3969627"/>
            <a:ext cx="184672" cy="183546"/>
          </a:xfrm>
          <a:prstGeom prst="ellipse">
            <a:avLst/>
          </a:prstGeom>
          <a:solidFill>
            <a:schemeClr val="accent1"/>
          </a:solidFill>
          <a:ln w="12700" cap="flat" cmpd="sng" algn="ctr">
            <a:noFill/>
            <a:prstDash val="solid"/>
            <a:miter lim="800000"/>
          </a:ln>
          <a:effectLst/>
        </p:spPr>
        <p:txBody>
          <a:bodyPr lIns="72685" tIns="36342" rIns="72685" bIns="36342" rtlCol="0" anchor="ctr"/>
          <a:lstStyle/>
          <a:p>
            <a:pPr algn="ctr" defTabSz="725759">
              <a:defRPr/>
            </a:pPr>
            <a:endParaRPr lang="id-ID" sz="1400" kern="0" dirty="0">
              <a:solidFill>
                <a:srgbClr val="FFFFFF"/>
              </a:solidFill>
              <a:latin typeface="微软雅黑" pitchFamily="34" charset="-122"/>
              <a:ea typeface="微软雅黑" pitchFamily="34" charset="-122"/>
            </a:endParaRPr>
          </a:p>
        </p:txBody>
      </p:sp>
      <p:sp>
        <p:nvSpPr>
          <p:cNvPr id="253" name="Oval 39"/>
          <p:cNvSpPr/>
          <p:nvPr/>
        </p:nvSpPr>
        <p:spPr>
          <a:xfrm flipH="1">
            <a:off x="6426452" y="3346239"/>
            <a:ext cx="388916" cy="386544"/>
          </a:xfrm>
          <a:prstGeom prst="ellipse">
            <a:avLst/>
          </a:prstGeom>
          <a:solidFill>
            <a:schemeClr val="accent1"/>
          </a:solidFill>
          <a:ln w="12700" cap="flat" cmpd="sng" algn="ctr">
            <a:noFill/>
            <a:prstDash val="solid"/>
            <a:miter lim="800000"/>
          </a:ln>
          <a:effectLst/>
        </p:spPr>
        <p:txBody>
          <a:bodyPr lIns="72685" tIns="36342" rIns="72685" bIns="36342" rtlCol="0" anchor="ctr"/>
          <a:lstStyle/>
          <a:p>
            <a:pPr algn="ctr" defTabSz="725759">
              <a:defRPr/>
            </a:pPr>
            <a:endParaRPr lang="id-ID" sz="1400" kern="0" dirty="0">
              <a:solidFill>
                <a:srgbClr val="FFFFFF"/>
              </a:solidFill>
              <a:latin typeface="微软雅黑" pitchFamily="34" charset="-122"/>
              <a:ea typeface="微软雅黑" pitchFamily="34" charset="-122"/>
            </a:endParaRPr>
          </a:p>
        </p:txBody>
      </p:sp>
      <p:sp>
        <p:nvSpPr>
          <p:cNvPr id="254" name="Oval 40"/>
          <p:cNvSpPr/>
          <p:nvPr/>
        </p:nvSpPr>
        <p:spPr>
          <a:xfrm flipH="1">
            <a:off x="6850578" y="4012824"/>
            <a:ext cx="85765" cy="85242"/>
          </a:xfrm>
          <a:prstGeom prst="ellipse">
            <a:avLst/>
          </a:prstGeom>
          <a:solidFill>
            <a:schemeClr val="accent1"/>
          </a:solidFill>
          <a:ln w="12700" cap="flat" cmpd="sng" algn="ctr">
            <a:noFill/>
            <a:prstDash val="solid"/>
            <a:miter lim="800000"/>
          </a:ln>
          <a:effectLst/>
        </p:spPr>
        <p:txBody>
          <a:bodyPr lIns="72685" tIns="36342" rIns="72685" bIns="36342" rtlCol="0" anchor="ctr"/>
          <a:lstStyle/>
          <a:p>
            <a:pPr algn="ctr" defTabSz="725759">
              <a:defRPr/>
            </a:pPr>
            <a:endParaRPr lang="id-ID" sz="1400" kern="0" dirty="0">
              <a:solidFill>
                <a:srgbClr val="FFFFFF"/>
              </a:solidFill>
              <a:latin typeface="微软雅黑" pitchFamily="34" charset="-122"/>
              <a:ea typeface="微软雅黑" pitchFamily="34" charset="-122"/>
            </a:endParaRPr>
          </a:p>
        </p:txBody>
      </p:sp>
      <p:sp>
        <p:nvSpPr>
          <p:cNvPr id="255" name="Oval 41"/>
          <p:cNvSpPr/>
          <p:nvPr/>
        </p:nvSpPr>
        <p:spPr>
          <a:xfrm flipH="1">
            <a:off x="6343378" y="3825412"/>
            <a:ext cx="119420" cy="118692"/>
          </a:xfrm>
          <a:prstGeom prst="ellipse">
            <a:avLst/>
          </a:prstGeom>
          <a:solidFill>
            <a:schemeClr val="accent1"/>
          </a:solidFill>
          <a:ln w="12700" cap="flat" cmpd="sng" algn="ctr">
            <a:noFill/>
            <a:prstDash val="solid"/>
            <a:miter lim="800000"/>
          </a:ln>
          <a:effectLst/>
        </p:spPr>
        <p:txBody>
          <a:bodyPr lIns="72685" tIns="36342" rIns="72685" bIns="36342" rtlCol="0" anchor="ctr"/>
          <a:lstStyle/>
          <a:p>
            <a:pPr algn="ctr" defTabSz="725759">
              <a:defRPr/>
            </a:pPr>
            <a:endParaRPr lang="id-ID" sz="1400" kern="0" dirty="0">
              <a:solidFill>
                <a:srgbClr val="FFFFFF"/>
              </a:solidFill>
              <a:latin typeface="微软雅黑" pitchFamily="34" charset="-122"/>
              <a:ea typeface="微软雅黑" pitchFamily="34" charset="-122"/>
            </a:endParaRPr>
          </a:p>
        </p:txBody>
      </p:sp>
      <p:sp>
        <p:nvSpPr>
          <p:cNvPr id="256" name="Oval 42"/>
          <p:cNvSpPr/>
          <p:nvPr/>
        </p:nvSpPr>
        <p:spPr>
          <a:xfrm flipH="1">
            <a:off x="6375391" y="3699458"/>
            <a:ext cx="101044" cy="100428"/>
          </a:xfrm>
          <a:prstGeom prst="ellipse">
            <a:avLst/>
          </a:prstGeom>
          <a:solidFill>
            <a:schemeClr val="accent1"/>
          </a:solidFill>
          <a:ln w="12700" cap="flat" cmpd="sng" algn="ctr">
            <a:noFill/>
            <a:prstDash val="solid"/>
            <a:miter lim="800000"/>
          </a:ln>
          <a:effectLst/>
        </p:spPr>
        <p:txBody>
          <a:bodyPr lIns="72685" tIns="36342" rIns="72685" bIns="36342" rtlCol="0" anchor="ctr"/>
          <a:lstStyle/>
          <a:p>
            <a:pPr algn="ctr" defTabSz="725759">
              <a:defRPr/>
            </a:pPr>
            <a:endParaRPr lang="id-ID" sz="1400" kern="0" dirty="0">
              <a:solidFill>
                <a:srgbClr val="FFFFFF"/>
              </a:solidFill>
              <a:latin typeface="微软雅黑" pitchFamily="34" charset="-122"/>
              <a:ea typeface="微软雅黑" pitchFamily="34" charset="-122"/>
            </a:endParaRPr>
          </a:p>
        </p:txBody>
      </p:sp>
      <p:sp>
        <p:nvSpPr>
          <p:cNvPr id="257" name="Oval 43"/>
          <p:cNvSpPr/>
          <p:nvPr/>
        </p:nvSpPr>
        <p:spPr>
          <a:xfrm flipH="1">
            <a:off x="6335123" y="3590974"/>
            <a:ext cx="85765" cy="85242"/>
          </a:xfrm>
          <a:prstGeom prst="ellipse">
            <a:avLst/>
          </a:prstGeom>
          <a:solidFill>
            <a:schemeClr val="accent1"/>
          </a:solidFill>
          <a:ln w="12700" cap="flat" cmpd="sng" algn="ctr">
            <a:noFill/>
            <a:prstDash val="solid"/>
            <a:miter lim="800000"/>
          </a:ln>
          <a:effectLst/>
        </p:spPr>
        <p:txBody>
          <a:bodyPr lIns="72685" tIns="36342" rIns="72685" bIns="36342" rtlCol="0" anchor="ctr"/>
          <a:lstStyle/>
          <a:p>
            <a:pPr algn="ctr" defTabSz="725759">
              <a:defRPr/>
            </a:pPr>
            <a:endParaRPr lang="id-ID" sz="1400" kern="0" dirty="0">
              <a:solidFill>
                <a:srgbClr val="FFFFFF"/>
              </a:solidFill>
              <a:latin typeface="微软雅黑" pitchFamily="34" charset="-122"/>
              <a:ea typeface="微软雅黑" pitchFamily="34" charset="-122"/>
            </a:endParaRPr>
          </a:p>
        </p:txBody>
      </p:sp>
      <p:sp>
        <p:nvSpPr>
          <p:cNvPr id="258" name="Oval 44"/>
          <p:cNvSpPr/>
          <p:nvPr/>
        </p:nvSpPr>
        <p:spPr>
          <a:xfrm flipH="1">
            <a:off x="6754378" y="3693370"/>
            <a:ext cx="72336" cy="71895"/>
          </a:xfrm>
          <a:prstGeom prst="ellipse">
            <a:avLst/>
          </a:prstGeom>
          <a:solidFill>
            <a:schemeClr val="accent1"/>
          </a:solidFill>
          <a:ln w="12700" cap="flat" cmpd="sng" algn="ctr">
            <a:noFill/>
            <a:prstDash val="solid"/>
            <a:miter lim="800000"/>
          </a:ln>
          <a:effectLst/>
        </p:spPr>
        <p:txBody>
          <a:bodyPr lIns="72685" tIns="36342" rIns="72685" bIns="36342" rtlCol="0" anchor="ctr"/>
          <a:lstStyle/>
          <a:p>
            <a:pPr algn="ctr" defTabSz="725759">
              <a:defRPr/>
            </a:pPr>
            <a:endParaRPr lang="id-ID" sz="1400" kern="0" dirty="0">
              <a:solidFill>
                <a:srgbClr val="FFFFFF"/>
              </a:solidFill>
              <a:latin typeface="微软雅黑" pitchFamily="34" charset="-122"/>
              <a:ea typeface="微软雅黑" pitchFamily="34" charset="-122"/>
            </a:endParaRPr>
          </a:p>
        </p:txBody>
      </p:sp>
      <p:sp>
        <p:nvSpPr>
          <p:cNvPr id="259" name="Oval 45"/>
          <p:cNvSpPr/>
          <p:nvPr/>
        </p:nvSpPr>
        <p:spPr>
          <a:xfrm flipH="1">
            <a:off x="6876633" y="3421850"/>
            <a:ext cx="119420" cy="118692"/>
          </a:xfrm>
          <a:prstGeom prst="ellipse">
            <a:avLst/>
          </a:prstGeom>
          <a:solidFill>
            <a:schemeClr val="accent1"/>
          </a:solidFill>
          <a:ln w="12700" cap="flat" cmpd="sng" algn="ctr">
            <a:noFill/>
            <a:prstDash val="solid"/>
            <a:miter lim="800000"/>
          </a:ln>
          <a:effectLst/>
        </p:spPr>
        <p:txBody>
          <a:bodyPr lIns="72685" tIns="36342" rIns="72685" bIns="36342" rtlCol="0" anchor="ctr"/>
          <a:lstStyle/>
          <a:p>
            <a:pPr algn="ctr" defTabSz="725759">
              <a:defRPr/>
            </a:pPr>
            <a:endParaRPr lang="id-ID" sz="1400" kern="0" dirty="0">
              <a:solidFill>
                <a:srgbClr val="FFFFFF"/>
              </a:solidFill>
              <a:latin typeface="微软雅黑" pitchFamily="34" charset="-122"/>
              <a:ea typeface="微软雅黑" pitchFamily="34" charset="-122"/>
            </a:endParaRPr>
          </a:p>
        </p:txBody>
      </p:sp>
      <p:sp>
        <p:nvSpPr>
          <p:cNvPr id="260" name="Oval 46"/>
          <p:cNvSpPr/>
          <p:nvPr/>
        </p:nvSpPr>
        <p:spPr>
          <a:xfrm flipH="1">
            <a:off x="6834936" y="3576212"/>
            <a:ext cx="72336" cy="71895"/>
          </a:xfrm>
          <a:prstGeom prst="ellipse">
            <a:avLst/>
          </a:prstGeom>
          <a:solidFill>
            <a:schemeClr val="accent1"/>
          </a:solidFill>
          <a:ln w="12700" cap="flat" cmpd="sng" algn="ctr">
            <a:noFill/>
            <a:prstDash val="solid"/>
            <a:miter lim="800000"/>
          </a:ln>
          <a:effectLst/>
        </p:spPr>
        <p:txBody>
          <a:bodyPr lIns="72685" tIns="36342" rIns="72685" bIns="36342" rtlCol="0" anchor="ctr"/>
          <a:lstStyle/>
          <a:p>
            <a:pPr algn="ctr" defTabSz="725759">
              <a:defRPr/>
            </a:pPr>
            <a:endParaRPr lang="id-ID" sz="1400" kern="0" dirty="0">
              <a:solidFill>
                <a:srgbClr val="FFFFFF"/>
              </a:solidFill>
              <a:latin typeface="微软雅黑" pitchFamily="34" charset="-122"/>
              <a:ea typeface="微软雅黑" pitchFamily="34" charset="-122"/>
            </a:endParaRPr>
          </a:p>
        </p:txBody>
      </p:sp>
      <p:sp>
        <p:nvSpPr>
          <p:cNvPr id="261" name="Oval 47"/>
          <p:cNvSpPr/>
          <p:nvPr/>
        </p:nvSpPr>
        <p:spPr>
          <a:xfrm flipH="1">
            <a:off x="7609469" y="3513104"/>
            <a:ext cx="264003" cy="262392"/>
          </a:xfrm>
          <a:prstGeom prst="ellipse">
            <a:avLst/>
          </a:prstGeom>
          <a:solidFill>
            <a:schemeClr val="accent1"/>
          </a:solidFill>
          <a:ln w="12700" cap="flat" cmpd="sng" algn="ctr">
            <a:noFill/>
            <a:prstDash val="solid"/>
            <a:miter lim="800000"/>
          </a:ln>
          <a:effectLst/>
        </p:spPr>
        <p:txBody>
          <a:bodyPr lIns="72685" tIns="36342" rIns="72685" bIns="36342" rtlCol="0" anchor="ctr"/>
          <a:lstStyle/>
          <a:p>
            <a:pPr algn="ctr" defTabSz="725759">
              <a:defRPr/>
            </a:pPr>
            <a:endParaRPr lang="id-ID" sz="1400" kern="0" dirty="0">
              <a:solidFill>
                <a:srgbClr val="FFFFFF"/>
              </a:solidFill>
              <a:latin typeface="微软雅黑" pitchFamily="34" charset="-122"/>
              <a:ea typeface="微软雅黑" pitchFamily="34" charset="-122"/>
            </a:endParaRPr>
          </a:p>
        </p:txBody>
      </p:sp>
      <p:sp>
        <p:nvSpPr>
          <p:cNvPr id="262" name="Oval 48"/>
          <p:cNvSpPr/>
          <p:nvPr/>
        </p:nvSpPr>
        <p:spPr>
          <a:xfrm flipH="1">
            <a:off x="7175572" y="3111102"/>
            <a:ext cx="516441" cy="513293"/>
          </a:xfrm>
          <a:prstGeom prst="ellipse">
            <a:avLst/>
          </a:prstGeom>
          <a:solidFill>
            <a:schemeClr val="accent1"/>
          </a:solidFill>
          <a:ln w="12700" cap="flat" cmpd="sng" algn="ctr">
            <a:noFill/>
            <a:prstDash val="solid"/>
            <a:miter lim="800000"/>
          </a:ln>
          <a:effectLst/>
        </p:spPr>
        <p:txBody>
          <a:bodyPr lIns="72685" tIns="36342" rIns="72685" bIns="36342" rtlCol="0" anchor="ctr"/>
          <a:lstStyle/>
          <a:p>
            <a:pPr algn="ctr" defTabSz="725759">
              <a:defRPr/>
            </a:pPr>
            <a:endParaRPr lang="id-ID" sz="1400" kern="0" dirty="0">
              <a:solidFill>
                <a:srgbClr val="FFFFFF"/>
              </a:solidFill>
              <a:latin typeface="微软雅黑" pitchFamily="34" charset="-122"/>
              <a:ea typeface="微软雅黑" pitchFamily="34" charset="-122"/>
            </a:endParaRPr>
          </a:p>
        </p:txBody>
      </p:sp>
      <p:sp>
        <p:nvSpPr>
          <p:cNvPr id="263" name="Oval 49"/>
          <p:cNvSpPr/>
          <p:nvPr/>
        </p:nvSpPr>
        <p:spPr>
          <a:xfrm flipH="1">
            <a:off x="5835260" y="3122341"/>
            <a:ext cx="357278" cy="355099"/>
          </a:xfrm>
          <a:prstGeom prst="ellipse">
            <a:avLst/>
          </a:prstGeom>
          <a:solidFill>
            <a:schemeClr val="accent4"/>
          </a:solidFill>
          <a:ln w="12700" cap="flat" cmpd="sng" algn="ctr">
            <a:noFill/>
            <a:prstDash val="solid"/>
            <a:miter lim="800000"/>
          </a:ln>
          <a:effectLst/>
        </p:spPr>
        <p:txBody>
          <a:bodyPr lIns="72685" tIns="36342" rIns="72685" bIns="36342" rtlCol="0" anchor="ctr"/>
          <a:lstStyle/>
          <a:p>
            <a:pPr algn="ctr" defTabSz="725759">
              <a:defRPr/>
            </a:pPr>
            <a:endParaRPr lang="id-ID" sz="1400" kern="0" dirty="0">
              <a:solidFill>
                <a:srgbClr val="FFFFFF"/>
              </a:solidFill>
              <a:latin typeface="微软雅黑" pitchFamily="34" charset="-122"/>
              <a:ea typeface="微软雅黑" pitchFamily="34" charset="-122"/>
            </a:endParaRPr>
          </a:p>
        </p:txBody>
      </p:sp>
      <p:sp>
        <p:nvSpPr>
          <p:cNvPr id="264" name="Oval 50"/>
          <p:cNvSpPr/>
          <p:nvPr/>
        </p:nvSpPr>
        <p:spPr>
          <a:xfrm flipH="1">
            <a:off x="4841751" y="3111103"/>
            <a:ext cx="819166" cy="814172"/>
          </a:xfrm>
          <a:prstGeom prst="ellipse">
            <a:avLst/>
          </a:prstGeom>
          <a:solidFill>
            <a:schemeClr val="accent2"/>
          </a:solidFill>
          <a:ln w="12700" cap="flat" cmpd="sng" algn="ctr">
            <a:noFill/>
            <a:prstDash val="solid"/>
            <a:miter lim="800000"/>
          </a:ln>
          <a:effectLst/>
        </p:spPr>
        <p:txBody>
          <a:bodyPr lIns="72685" tIns="36342" rIns="72685" bIns="36342" rtlCol="0" anchor="ctr"/>
          <a:lstStyle/>
          <a:p>
            <a:pPr algn="ctr" defTabSz="725759">
              <a:defRPr/>
            </a:pPr>
            <a:endParaRPr lang="id-ID" sz="1400" kern="0" dirty="0">
              <a:solidFill>
                <a:srgbClr val="FFFFFF"/>
              </a:solidFill>
              <a:latin typeface="微软雅黑" pitchFamily="34" charset="-122"/>
              <a:ea typeface="微软雅黑" pitchFamily="34" charset="-122"/>
            </a:endParaRPr>
          </a:p>
        </p:txBody>
      </p:sp>
      <p:sp>
        <p:nvSpPr>
          <p:cNvPr id="265" name="Oval 51"/>
          <p:cNvSpPr/>
          <p:nvPr/>
        </p:nvSpPr>
        <p:spPr>
          <a:xfrm flipH="1">
            <a:off x="7015294" y="3380005"/>
            <a:ext cx="155569" cy="154621"/>
          </a:xfrm>
          <a:prstGeom prst="ellipse">
            <a:avLst/>
          </a:prstGeom>
          <a:solidFill>
            <a:schemeClr val="accent1"/>
          </a:solidFill>
          <a:ln w="12700" cap="flat" cmpd="sng" algn="ctr">
            <a:noFill/>
            <a:prstDash val="solid"/>
            <a:miter lim="800000"/>
          </a:ln>
          <a:effectLst/>
        </p:spPr>
        <p:txBody>
          <a:bodyPr lIns="72685" tIns="36342" rIns="72685" bIns="36342" rtlCol="0" anchor="ctr"/>
          <a:lstStyle/>
          <a:p>
            <a:pPr algn="ctr" defTabSz="725759">
              <a:defRPr/>
            </a:pPr>
            <a:endParaRPr lang="id-ID" sz="1400" kern="0" dirty="0">
              <a:solidFill>
                <a:srgbClr val="FFFFFF"/>
              </a:solidFill>
              <a:latin typeface="微软雅黑" pitchFamily="34" charset="-122"/>
              <a:ea typeface="微软雅黑" pitchFamily="34" charset="-122"/>
            </a:endParaRPr>
          </a:p>
        </p:txBody>
      </p:sp>
      <p:sp>
        <p:nvSpPr>
          <p:cNvPr id="266" name="Oval 52"/>
          <p:cNvSpPr/>
          <p:nvPr/>
        </p:nvSpPr>
        <p:spPr>
          <a:xfrm flipH="1">
            <a:off x="6620700" y="2868278"/>
            <a:ext cx="521070" cy="517894"/>
          </a:xfrm>
          <a:prstGeom prst="ellipse">
            <a:avLst/>
          </a:prstGeom>
          <a:solidFill>
            <a:schemeClr val="accent2"/>
          </a:solidFill>
          <a:ln w="12700" cap="flat" cmpd="sng" algn="ctr">
            <a:noFill/>
            <a:prstDash val="solid"/>
            <a:miter lim="800000"/>
          </a:ln>
          <a:effectLst/>
        </p:spPr>
        <p:txBody>
          <a:bodyPr lIns="72685" tIns="36342" rIns="72685" bIns="36342" rtlCol="0" anchor="ctr"/>
          <a:lstStyle/>
          <a:p>
            <a:pPr algn="ctr" defTabSz="725759">
              <a:defRPr/>
            </a:pPr>
            <a:endParaRPr lang="id-ID" sz="1400" kern="0" dirty="0">
              <a:solidFill>
                <a:srgbClr val="FFFFFF"/>
              </a:solidFill>
              <a:latin typeface="微软雅黑" pitchFamily="34" charset="-122"/>
              <a:ea typeface="微软雅黑" pitchFamily="34" charset="-122"/>
            </a:endParaRPr>
          </a:p>
        </p:txBody>
      </p:sp>
      <p:sp>
        <p:nvSpPr>
          <p:cNvPr id="267" name="Oval 53"/>
          <p:cNvSpPr/>
          <p:nvPr/>
        </p:nvSpPr>
        <p:spPr>
          <a:xfrm flipH="1">
            <a:off x="6279014" y="3492860"/>
            <a:ext cx="85765" cy="85242"/>
          </a:xfrm>
          <a:prstGeom prst="ellipse">
            <a:avLst/>
          </a:prstGeom>
          <a:solidFill>
            <a:schemeClr val="accent1"/>
          </a:solidFill>
          <a:ln w="12700" cap="flat" cmpd="sng" algn="ctr">
            <a:noFill/>
            <a:prstDash val="solid"/>
            <a:miter lim="800000"/>
          </a:ln>
          <a:effectLst/>
        </p:spPr>
        <p:txBody>
          <a:bodyPr lIns="72685" tIns="36342" rIns="72685" bIns="36342" rtlCol="0" anchor="ctr"/>
          <a:lstStyle/>
          <a:p>
            <a:pPr algn="ctr" defTabSz="725759">
              <a:defRPr/>
            </a:pPr>
            <a:endParaRPr lang="id-ID" sz="1400" kern="0" dirty="0">
              <a:solidFill>
                <a:srgbClr val="FFFFFF"/>
              </a:solidFill>
              <a:latin typeface="微软雅黑" pitchFamily="34" charset="-122"/>
              <a:ea typeface="微软雅黑" pitchFamily="34" charset="-122"/>
            </a:endParaRPr>
          </a:p>
        </p:txBody>
      </p:sp>
      <p:sp>
        <p:nvSpPr>
          <p:cNvPr id="268" name="Oval 54"/>
          <p:cNvSpPr/>
          <p:nvPr/>
        </p:nvSpPr>
        <p:spPr>
          <a:xfrm flipH="1">
            <a:off x="5482817" y="3866070"/>
            <a:ext cx="185506" cy="184374"/>
          </a:xfrm>
          <a:prstGeom prst="ellipse">
            <a:avLst/>
          </a:prstGeom>
          <a:solidFill>
            <a:schemeClr val="accent1"/>
          </a:solidFill>
          <a:ln w="12700" cap="flat" cmpd="sng" algn="ctr">
            <a:noFill/>
            <a:prstDash val="solid"/>
            <a:miter lim="800000"/>
          </a:ln>
          <a:effectLst/>
        </p:spPr>
        <p:txBody>
          <a:bodyPr lIns="72685" tIns="36342" rIns="72685" bIns="36342" rtlCol="0" anchor="ctr"/>
          <a:lstStyle/>
          <a:p>
            <a:pPr algn="ctr" defTabSz="725759">
              <a:defRPr/>
            </a:pPr>
            <a:endParaRPr lang="id-ID" sz="1400" kern="0" dirty="0">
              <a:solidFill>
                <a:srgbClr val="FFFFFF"/>
              </a:solidFill>
              <a:latin typeface="微软雅黑" pitchFamily="34" charset="-122"/>
              <a:ea typeface="微软雅黑" pitchFamily="34" charset="-122"/>
            </a:endParaRPr>
          </a:p>
        </p:txBody>
      </p:sp>
      <p:sp>
        <p:nvSpPr>
          <p:cNvPr id="269" name="Oval 55"/>
          <p:cNvSpPr/>
          <p:nvPr/>
        </p:nvSpPr>
        <p:spPr>
          <a:xfrm flipH="1">
            <a:off x="5709559" y="3380006"/>
            <a:ext cx="172079" cy="171029"/>
          </a:xfrm>
          <a:prstGeom prst="ellipse">
            <a:avLst/>
          </a:prstGeom>
          <a:solidFill>
            <a:schemeClr val="accent2"/>
          </a:solidFill>
          <a:ln w="12700" cap="flat" cmpd="sng" algn="ctr">
            <a:noFill/>
            <a:prstDash val="solid"/>
            <a:miter lim="800000"/>
          </a:ln>
          <a:effectLst/>
        </p:spPr>
        <p:txBody>
          <a:bodyPr lIns="72685" tIns="36342" rIns="72685" bIns="36342" rtlCol="0" anchor="ctr"/>
          <a:lstStyle/>
          <a:p>
            <a:pPr algn="ctr" defTabSz="725759">
              <a:defRPr/>
            </a:pPr>
            <a:endParaRPr lang="id-ID" sz="1400" kern="0" dirty="0">
              <a:solidFill>
                <a:srgbClr val="FFFFFF"/>
              </a:solidFill>
              <a:latin typeface="微软雅黑" pitchFamily="34" charset="-122"/>
              <a:ea typeface="微软雅黑" pitchFamily="34" charset="-122"/>
            </a:endParaRPr>
          </a:p>
        </p:txBody>
      </p:sp>
      <p:sp>
        <p:nvSpPr>
          <p:cNvPr id="270" name="Oval 56"/>
          <p:cNvSpPr/>
          <p:nvPr/>
        </p:nvSpPr>
        <p:spPr>
          <a:xfrm flipH="1">
            <a:off x="5668324" y="3206985"/>
            <a:ext cx="149290" cy="148380"/>
          </a:xfrm>
          <a:prstGeom prst="ellipse">
            <a:avLst/>
          </a:prstGeom>
          <a:solidFill>
            <a:schemeClr val="accent1"/>
          </a:solidFill>
          <a:ln w="12700" cap="flat" cmpd="sng" algn="ctr">
            <a:noFill/>
            <a:prstDash val="solid"/>
            <a:miter lim="800000"/>
          </a:ln>
          <a:effectLst/>
        </p:spPr>
        <p:txBody>
          <a:bodyPr lIns="72685" tIns="36342" rIns="72685" bIns="36342" rtlCol="0" anchor="ctr"/>
          <a:lstStyle/>
          <a:p>
            <a:pPr algn="ctr" defTabSz="725759">
              <a:defRPr/>
            </a:pPr>
            <a:endParaRPr lang="id-ID" sz="1400" kern="0" dirty="0">
              <a:solidFill>
                <a:srgbClr val="FFFFFF"/>
              </a:solidFill>
              <a:latin typeface="微软雅黑" pitchFamily="34" charset="-122"/>
              <a:ea typeface="微软雅黑" pitchFamily="34" charset="-122"/>
            </a:endParaRPr>
          </a:p>
        </p:txBody>
      </p:sp>
      <p:sp>
        <p:nvSpPr>
          <p:cNvPr id="271" name="Oval 57"/>
          <p:cNvSpPr/>
          <p:nvPr/>
        </p:nvSpPr>
        <p:spPr>
          <a:xfrm flipH="1">
            <a:off x="6173136" y="3406639"/>
            <a:ext cx="96484" cy="95896"/>
          </a:xfrm>
          <a:prstGeom prst="ellipse">
            <a:avLst/>
          </a:prstGeom>
          <a:solidFill>
            <a:schemeClr val="accent1"/>
          </a:solidFill>
          <a:ln w="12700" cap="flat" cmpd="sng" algn="ctr">
            <a:noFill/>
            <a:prstDash val="solid"/>
            <a:miter lim="800000"/>
          </a:ln>
          <a:effectLst/>
        </p:spPr>
        <p:txBody>
          <a:bodyPr lIns="72685" tIns="36342" rIns="72685" bIns="36342" rtlCol="0" anchor="ctr"/>
          <a:lstStyle/>
          <a:p>
            <a:pPr algn="ctr" defTabSz="725759">
              <a:defRPr/>
            </a:pPr>
            <a:endParaRPr lang="id-ID" sz="1400" kern="0" dirty="0">
              <a:solidFill>
                <a:srgbClr val="FFFFFF"/>
              </a:solidFill>
              <a:latin typeface="微软雅黑" pitchFamily="34" charset="-122"/>
              <a:ea typeface="微软雅黑" pitchFamily="34" charset="-122"/>
            </a:endParaRPr>
          </a:p>
        </p:txBody>
      </p:sp>
      <p:sp>
        <p:nvSpPr>
          <p:cNvPr id="272" name="Oval 58"/>
          <p:cNvSpPr/>
          <p:nvPr/>
        </p:nvSpPr>
        <p:spPr>
          <a:xfrm flipH="1">
            <a:off x="6188198" y="3115924"/>
            <a:ext cx="297873" cy="296058"/>
          </a:xfrm>
          <a:prstGeom prst="ellipse">
            <a:avLst/>
          </a:prstGeom>
          <a:solidFill>
            <a:schemeClr val="accent2"/>
          </a:solidFill>
          <a:ln w="12700" cap="flat" cmpd="sng" algn="ctr">
            <a:noFill/>
            <a:prstDash val="solid"/>
            <a:miter lim="800000"/>
          </a:ln>
          <a:effectLst/>
        </p:spPr>
        <p:txBody>
          <a:bodyPr lIns="72685" tIns="36342" rIns="72685" bIns="36342" rtlCol="0" anchor="ctr"/>
          <a:lstStyle/>
          <a:p>
            <a:pPr algn="ctr" defTabSz="725759">
              <a:defRPr/>
            </a:pPr>
            <a:endParaRPr lang="id-ID" sz="1400" kern="0" dirty="0">
              <a:solidFill>
                <a:srgbClr val="FFFFFF"/>
              </a:solidFill>
              <a:latin typeface="微软雅黑" pitchFamily="34" charset="-122"/>
              <a:ea typeface="微软雅黑" pitchFamily="34" charset="-122"/>
            </a:endParaRPr>
          </a:p>
        </p:txBody>
      </p:sp>
      <p:sp>
        <p:nvSpPr>
          <p:cNvPr id="273" name="Oval 59"/>
          <p:cNvSpPr/>
          <p:nvPr/>
        </p:nvSpPr>
        <p:spPr>
          <a:xfrm flipH="1">
            <a:off x="6532102" y="3202168"/>
            <a:ext cx="117121" cy="116407"/>
          </a:xfrm>
          <a:prstGeom prst="ellipse">
            <a:avLst/>
          </a:prstGeom>
          <a:solidFill>
            <a:schemeClr val="accent1"/>
          </a:solidFill>
          <a:ln w="12700" cap="flat" cmpd="sng" algn="ctr">
            <a:noFill/>
            <a:prstDash val="solid"/>
            <a:miter lim="800000"/>
          </a:ln>
          <a:effectLst/>
        </p:spPr>
        <p:txBody>
          <a:bodyPr lIns="72685" tIns="36342" rIns="72685" bIns="36342" rtlCol="0" anchor="ctr"/>
          <a:lstStyle/>
          <a:p>
            <a:pPr algn="ctr" defTabSz="725759">
              <a:defRPr/>
            </a:pPr>
            <a:endParaRPr lang="id-ID" sz="1400" kern="0" dirty="0">
              <a:solidFill>
                <a:srgbClr val="FFFFFF"/>
              </a:solidFill>
              <a:latin typeface="微软雅黑" pitchFamily="34" charset="-122"/>
              <a:ea typeface="微软雅黑" pitchFamily="34" charset="-122"/>
            </a:endParaRPr>
          </a:p>
        </p:txBody>
      </p:sp>
      <p:sp>
        <p:nvSpPr>
          <p:cNvPr id="274" name="Oval 60"/>
          <p:cNvSpPr/>
          <p:nvPr/>
        </p:nvSpPr>
        <p:spPr>
          <a:xfrm flipH="1">
            <a:off x="5606650" y="3779796"/>
            <a:ext cx="72336" cy="71895"/>
          </a:xfrm>
          <a:prstGeom prst="ellipse">
            <a:avLst/>
          </a:prstGeom>
          <a:solidFill>
            <a:schemeClr val="accent1"/>
          </a:solidFill>
          <a:ln w="12700" cap="flat" cmpd="sng" algn="ctr">
            <a:noFill/>
            <a:prstDash val="solid"/>
            <a:miter lim="800000"/>
          </a:ln>
          <a:effectLst/>
        </p:spPr>
        <p:txBody>
          <a:bodyPr lIns="72685" tIns="36342" rIns="72685" bIns="36342" rtlCol="0" anchor="ctr"/>
          <a:lstStyle/>
          <a:p>
            <a:pPr algn="ctr" defTabSz="725759">
              <a:defRPr/>
            </a:pPr>
            <a:endParaRPr lang="id-ID" sz="1400" kern="0" dirty="0">
              <a:solidFill>
                <a:srgbClr val="FFFFFF"/>
              </a:solidFill>
              <a:latin typeface="微软雅黑" pitchFamily="34" charset="-122"/>
              <a:ea typeface="微软雅黑" pitchFamily="34" charset="-122"/>
            </a:endParaRPr>
          </a:p>
        </p:txBody>
      </p:sp>
      <p:sp>
        <p:nvSpPr>
          <p:cNvPr id="275" name="Oval 61"/>
          <p:cNvSpPr/>
          <p:nvPr/>
        </p:nvSpPr>
        <p:spPr>
          <a:xfrm flipH="1">
            <a:off x="5361701" y="3921050"/>
            <a:ext cx="85765" cy="85242"/>
          </a:xfrm>
          <a:prstGeom prst="ellipse">
            <a:avLst/>
          </a:prstGeom>
          <a:solidFill>
            <a:schemeClr val="accent1"/>
          </a:solidFill>
          <a:ln w="12700" cap="flat" cmpd="sng" algn="ctr">
            <a:noFill/>
            <a:prstDash val="solid"/>
            <a:miter lim="800000"/>
          </a:ln>
          <a:effectLst/>
        </p:spPr>
        <p:txBody>
          <a:bodyPr lIns="72685" tIns="36342" rIns="72685" bIns="36342" rtlCol="0" anchor="ctr"/>
          <a:lstStyle/>
          <a:p>
            <a:pPr algn="ctr" defTabSz="725759">
              <a:defRPr/>
            </a:pPr>
            <a:endParaRPr lang="id-ID" sz="1400" kern="0" dirty="0">
              <a:solidFill>
                <a:srgbClr val="FFFFFF"/>
              </a:solidFill>
              <a:latin typeface="微软雅黑" pitchFamily="34" charset="-122"/>
              <a:ea typeface="微软雅黑" pitchFamily="34" charset="-122"/>
            </a:endParaRPr>
          </a:p>
        </p:txBody>
      </p:sp>
      <p:sp>
        <p:nvSpPr>
          <p:cNvPr id="276" name="Oval 62"/>
          <p:cNvSpPr/>
          <p:nvPr/>
        </p:nvSpPr>
        <p:spPr>
          <a:xfrm flipH="1">
            <a:off x="5666676" y="4002035"/>
            <a:ext cx="85765" cy="85242"/>
          </a:xfrm>
          <a:prstGeom prst="ellipse">
            <a:avLst/>
          </a:prstGeom>
          <a:solidFill>
            <a:schemeClr val="accent1"/>
          </a:solidFill>
          <a:ln w="12700" cap="flat" cmpd="sng" algn="ctr">
            <a:noFill/>
            <a:prstDash val="solid"/>
            <a:miter lim="800000"/>
          </a:ln>
          <a:effectLst/>
        </p:spPr>
        <p:txBody>
          <a:bodyPr lIns="72685" tIns="36342" rIns="72685" bIns="36342" rtlCol="0" anchor="ctr"/>
          <a:lstStyle/>
          <a:p>
            <a:pPr algn="ctr" defTabSz="725759">
              <a:defRPr/>
            </a:pPr>
            <a:endParaRPr lang="id-ID" sz="1400" kern="0" dirty="0">
              <a:solidFill>
                <a:srgbClr val="FFFFFF"/>
              </a:solidFill>
              <a:latin typeface="微软雅黑" pitchFamily="34" charset="-122"/>
              <a:ea typeface="微软雅黑" pitchFamily="34" charset="-122"/>
            </a:endParaRPr>
          </a:p>
        </p:txBody>
      </p:sp>
      <p:sp>
        <p:nvSpPr>
          <p:cNvPr id="277" name="Oval 63"/>
          <p:cNvSpPr/>
          <p:nvPr/>
        </p:nvSpPr>
        <p:spPr>
          <a:xfrm flipH="1">
            <a:off x="6519809" y="3092443"/>
            <a:ext cx="85765" cy="85242"/>
          </a:xfrm>
          <a:prstGeom prst="ellipse">
            <a:avLst/>
          </a:prstGeom>
          <a:solidFill>
            <a:schemeClr val="accent1"/>
          </a:solidFill>
          <a:ln w="12700" cap="flat" cmpd="sng" algn="ctr">
            <a:noFill/>
            <a:prstDash val="solid"/>
            <a:miter lim="800000"/>
          </a:ln>
          <a:effectLst/>
        </p:spPr>
        <p:txBody>
          <a:bodyPr lIns="72685" tIns="36342" rIns="72685" bIns="36342" rtlCol="0" anchor="ctr"/>
          <a:lstStyle/>
          <a:p>
            <a:pPr algn="ctr" defTabSz="725759">
              <a:defRPr/>
            </a:pPr>
            <a:endParaRPr lang="id-ID" sz="1400" kern="0" dirty="0">
              <a:solidFill>
                <a:srgbClr val="FFFFFF"/>
              </a:solidFill>
              <a:latin typeface="微软雅黑" pitchFamily="34" charset="-122"/>
              <a:ea typeface="微软雅黑" pitchFamily="34" charset="-122"/>
            </a:endParaRPr>
          </a:p>
        </p:txBody>
      </p:sp>
      <p:sp>
        <p:nvSpPr>
          <p:cNvPr id="278" name="Oval 64"/>
          <p:cNvSpPr/>
          <p:nvPr/>
        </p:nvSpPr>
        <p:spPr>
          <a:xfrm flipH="1">
            <a:off x="7678225" y="2803606"/>
            <a:ext cx="692382" cy="688162"/>
          </a:xfrm>
          <a:prstGeom prst="ellipse">
            <a:avLst/>
          </a:prstGeom>
          <a:solidFill>
            <a:schemeClr val="accent1"/>
          </a:solidFill>
          <a:ln w="12700" cap="flat" cmpd="sng" algn="ctr">
            <a:noFill/>
            <a:prstDash val="solid"/>
            <a:miter lim="800000"/>
          </a:ln>
          <a:effectLst/>
        </p:spPr>
        <p:txBody>
          <a:bodyPr lIns="72685" tIns="36342" rIns="72685" bIns="36342" rtlCol="0" anchor="ctr"/>
          <a:lstStyle/>
          <a:p>
            <a:pPr algn="ctr" defTabSz="725759">
              <a:defRPr/>
            </a:pPr>
            <a:endParaRPr lang="id-ID" sz="1400" kern="0" dirty="0">
              <a:solidFill>
                <a:srgbClr val="FFFFFF"/>
              </a:solidFill>
              <a:latin typeface="微软雅黑" pitchFamily="34" charset="-122"/>
              <a:ea typeface="微软雅黑" pitchFamily="34" charset="-122"/>
            </a:endParaRPr>
          </a:p>
        </p:txBody>
      </p:sp>
      <p:sp>
        <p:nvSpPr>
          <p:cNvPr id="279" name="Oval 65"/>
          <p:cNvSpPr/>
          <p:nvPr/>
        </p:nvSpPr>
        <p:spPr>
          <a:xfrm flipH="1">
            <a:off x="7898748" y="3506919"/>
            <a:ext cx="165717" cy="164707"/>
          </a:xfrm>
          <a:prstGeom prst="ellipse">
            <a:avLst/>
          </a:prstGeom>
          <a:solidFill>
            <a:schemeClr val="accent2"/>
          </a:solidFill>
          <a:ln w="12700" cap="flat" cmpd="sng" algn="ctr">
            <a:noFill/>
            <a:prstDash val="solid"/>
            <a:miter lim="800000"/>
          </a:ln>
          <a:effectLst/>
        </p:spPr>
        <p:txBody>
          <a:bodyPr lIns="72685" tIns="36342" rIns="72685" bIns="36342" rtlCol="0" anchor="ctr"/>
          <a:lstStyle/>
          <a:p>
            <a:pPr algn="ctr" defTabSz="725759">
              <a:defRPr/>
            </a:pPr>
            <a:endParaRPr lang="id-ID" sz="1400" kern="0" dirty="0">
              <a:solidFill>
                <a:srgbClr val="FFFFFF"/>
              </a:solidFill>
              <a:latin typeface="微软雅黑" pitchFamily="34" charset="-122"/>
              <a:ea typeface="微软雅黑" pitchFamily="34" charset="-122"/>
            </a:endParaRPr>
          </a:p>
        </p:txBody>
      </p:sp>
      <p:sp>
        <p:nvSpPr>
          <p:cNvPr id="280" name="Oval 66"/>
          <p:cNvSpPr/>
          <p:nvPr/>
        </p:nvSpPr>
        <p:spPr>
          <a:xfrm flipH="1">
            <a:off x="7719278" y="3398863"/>
            <a:ext cx="85765" cy="85242"/>
          </a:xfrm>
          <a:prstGeom prst="ellipse">
            <a:avLst/>
          </a:prstGeom>
          <a:solidFill>
            <a:schemeClr val="accent1"/>
          </a:solidFill>
          <a:ln w="12700" cap="flat" cmpd="sng" algn="ctr">
            <a:noFill/>
            <a:prstDash val="solid"/>
            <a:miter lim="800000"/>
          </a:ln>
          <a:effectLst/>
        </p:spPr>
        <p:txBody>
          <a:bodyPr lIns="72685" tIns="36342" rIns="72685" bIns="36342" rtlCol="0" anchor="ctr"/>
          <a:lstStyle/>
          <a:p>
            <a:pPr algn="ctr" defTabSz="725759">
              <a:defRPr/>
            </a:pPr>
            <a:endParaRPr lang="id-ID" sz="1400" kern="0" dirty="0">
              <a:solidFill>
                <a:srgbClr val="FFFFFF"/>
              </a:solidFill>
              <a:latin typeface="微软雅黑" pitchFamily="34" charset="-122"/>
              <a:ea typeface="微软雅黑" pitchFamily="34" charset="-122"/>
            </a:endParaRPr>
          </a:p>
        </p:txBody>
      </p:sp>
      <p:sp>
        <p:nvSpPr>
          <p:cNvPr id="281" name="Oval 67"/>
          <p:cNvSpPr/>
          <p:nvPr/>
        </p:nvSpPr>
        <p:spPr>
          <a:xfrm flipH="1">
            <a:off x="7457455" y="2877722"/>
            <a:ext cx="234045" cy="232618"/>
          </a:xfrm>
          <a:prstGeom prst="ellipse">
            <a:avLst/>
          </a:prstGeom>
          <a:solidFill>
            <a:schemeClr val="accent1"/>
          </a:solidFill>
          <a:ln w="12700" cap="flat" cmpd="sng" algn="ctr">
            <a:noFill/>
            <a:prstDash val="solid"/>
            <a:miter lim="800000"/>
          </a:ln>
          <a:effectLst/>
        </p:spPr>
        <p:txBody>
          <a:bodyPr lIns="72685" tIns="36342" rIns="72685" bIns="36342" rtlCol="0" anchor="ctr"/>
          <a:lstStyle/>
          <a:p>
            <a:pPr algn="ctr" defTabSz="725759">
              <a:defRPr/>
            </a:pPr>
            <a:endParaRPr lang="id-ID" sz="1400" kern="0" dirty="0">
              <a:solidFill>
                <a:srgbClr val="FFFFFF"/>
              </a:solidFill>
              <a:latin typeface="微软雅黑" pitchFamily="34" charset="-122"/>
              <a:ea typeface="微软雅黑" pitchFamily="34" charset="-122"/>
            </a:endParaRPr>
          </a:p>
        </p:txBody>
      </p:sp>
      <p:sp>
        <p:nvSpPr>
          <p:cNvPr id="282" name="Oval 68"/>
          <p:cNvSpPr/>
          <p:nvPr/>
        </p:nvSpPr>
        <p:spPr>
          <a:xfrm flipH="1">
            <a:off x="7215011" y="2930340"/>
            <a:ext cx="172253" cy="171202"/>
          </a:xfrm>
          <a:prstGeom prst="ellipse">
            <a:avLst/>
          </a:prstGeom>
          <a:solidFill>
            <a:schemeClr val="accent1"/>
          </a:solidFill>
          <a:ln w="12700" cap="flat" cmpd="sng" algn="ctr">
            <a:noFill/>
            <a:prstDash val="solid"/>
            <a:miter lim="800000"/>
          </a:ln>
          <a:effectLst/>
        </p:spPr>
        <p:txBody>
          <a:bodyPr lIns="72685" tIns="36342" rIns="72685" bIns="36342" rtlCol="0" anchor="ctr"/>
          <a:lstStyle/>
          <a:p>
            <a:pPr algn="ctr" defTabSz="725759">
              <a:defRPr/>
            </a:pPr>
            <a:endParaRPr lang="id-ID" sz="1400" kern="0" dirty="0">
              <a:solidFill>
                <a:srgbClr val="FFFFFF"/>
              </a:solidFill>
              <a:latin typeface="微软雅黑" pitchFamily="34" charset="-122"/>
              <a:ea typeface="微软雅黑" pitchFamily="34" charset="-122"/>
            </a:endParaRPr>
          </a:p>
        </p:txBody>
      </p:sp>
      <p:sp>
        <p:nvSpPr>
          <p:cNvPr id="283" name="Oval 69"/>
          <p:cNvSpPr/>
          <p:nvPr/>
        </p:nvSpPr>
        <p:spPr>
          <a:xfrm flipH="1">
            <a:off x="7132620" y="2890377"/>
            <a:ext cx="72336" cy="71895"/>
          </a:xfrm>
          <a:prstGeom prst="ellipse">
            <a:avLst/>
          </a:prstGeom>
          <a:solidFill>
            <a:schemeClr val="accent1"/>
          </a:solidFill>
          <a:ln w="12700" cap="flat" cmpd="sng" algn="ctr">
            <a:noFill/>
            <a:prstDash val="solid"/>
            <a:miter lim="800000"/>
          </a:ln>
          <a:effectLst/>
        </p:spPr>
        <p:txBody>
          <a:bodyPr lIns="72685" tIns="36342" rIns="72685" bIns="36342" rtlCol="0" anchor="ctr"/>
          <a:lstStyle/>
          <a:p>
            <a:pPr algn="ctr" defTabSz="725759">
              <a:defRPr/>
            </a:pPr>
            <a:endParaRPr lang="id-ID" sz="1400" kern="0" dirty="0">
              <a:solidFill>
                <a:srgbClr val="FFFFFF"/>
              </a:solidFill>
              <a:latin typeface="微软雅黑" pitchFamily="34" charset="-122"/>
              <a:ea typeface="微软雅黑" pitchFamily="34" charset="-122"/>
            </a:endParaRPr>
          </a:p>
        </p:txBody>
      </p:sp>
      <p:sp>
        <p:nvSpPr>
          <p:cNvPr id="284" name="Oval 70"/>
          <p:cNvSpPr/>
          <p:nvPr/>
        </p:nvSpPr>
        <p:spPr>
          <a:xfrm flipH="1">
            <a:off x="5454012" y="1314473"/>
            <a:ext cx="1143770" cy="1136794"/>
          </a:xfrm>
          <a:prstGeom prst="ellipse">
            <a:avLst/>
          </a:prstGeom>
          <a:solidFill>
            <a:schemeClr val="accent2"/>
          </a:solidFill>
          <a:ln w="12700" cap="flat" cmpd="sng" algn="ctr">
            <a:noFill/>
            <a:prstDash val="solid"/>
            <a:miter lim="800000"/>
          </a:ln>
          <a:effectLst/>
        </p:spPr>
        <p:txBody>
          <a:bodyPr lIns="72685" tIns="36342" rIns="72685" bIns="36342" rtlCol="0" anchor="ctr"/>
          <a:lstStyle/>
          <a:p>
            <a:pPr algn="ctr" defTabSz="725759">
              <a:defRPr/>
            </a:pPr>
            <a:endParaRPr lang="id-ID" sz="1400" kern="0" dirty="0">
              <a:solidFill>
                <a:srgbClr val="FFFFFF"/>
              </a:solidFill>
              <a:latin typeface="微软雅黑" pitchFamily="34" charset="-122"/>
              <a:ea typeface="微软雅黑" pitchFamily="34" charset="-122"/>
            </a:endParaRPr>
          </a:p>
        </p:txBody>
      </p:sp>
      <p:sp>
        <p:nvSpPr>
          <p:cNvPr id="285" name="Oval 71"/>
          <p:cNvSpPr/>
          <p:nvPr/>
        </p:nvSpPr>
        <p:spPr>
          <a:xfrm flipH="1">
            <a:off x="8042969" y="2275672"/>
            <a:ext cx="554298" cy="550918"/>
          </a:xfrm>
          <a:prstGeom prst="ellipse">
            <a:avLst/>
          </a:prstGeom>
          <a:solidFill>
            <a:schemeClr val="accent1"/>
          </a:solidFill>
          <a:ln w="12700" cap="flat" cmpd="sng" algn="ctr">
            <a:noFill/>
            <a:prstDash val="solid"/>
            <a:miter lim="800000"/>
          </a:ln>
          <a:effectLst/>
        </p:spPr>
        <p:txBody>
          <a:bodyPr lIns="72685" tIns="36342" rIns="72685" bIns="36342" rtlCol="0" anchor="ctr"/>
          <a:lstStyle/>
          <a:p>
            <a:pPr algn="ctr" defTabSz="725759">
              <a:defRPr/>
            </a:pPr>
            <a:endParaRPr lang="id-ID" sz="1400" kern="0" dirty="0">
              <a:solidFill>
                <a:srgbClr val="FFFFFF"/>
              </a:solidFill>
              <a:latin typeface="微软雅黑" pitchFamily="34" charset="-122"/>
              <a:ea typeface="微软雅黑" pitchFamily="34" charset="-122"/>
            </a:endParaRPr>
          </a:p>
        </p:txBody>
      </p:sp>
      <p:sp>
        <p:nvSpPr>
          <p:cNvPr id="286" name="Oval 72"/>
          <p:cNvSpPr/>
          <p:nvPr/>
        </p:nvSpPr>
        <p:spPr>
          <a:xfrm flipH="1">
            <a:off x="7721838" y="2517926"/>
            <a:ext cx="297873" cy="296058"/>
          </a:xfrm>
          <a:prstGeom prst="ellipse">
            <a:avLst/>
          </a:prstGeom>
          <a:solidFill>
            <a:schemeClr val="accent4"/>
          </a:solidFill>
          <a:ln w="12700" cap="flat" cmpd="sng" algn="ctr">
            <a:noFill/>
            <a:prstDash val="solid"/>
            <a:miter lim="800000"/>
          </a:ln>
          <a:effectLst/>
        </p:spPr>
        <p:txBody>
          <a:bodyPr lIns="72685" tIns="36342" rIns="72685" bIns="36342" rtlCol="0" anchor="ctr"/>
          <a:lstStyle/>
          <a:p>
            <a:pPr algn="ctr" defTabSz="725759">
              <a:defRPr/>
            </a:pPr>
            <a:endParaRPr lang="id-ID" sz="1400" kern="0" dirty="0">
              <a:solidFill>
                <a:srgbClr val="FFFFFF"/>
              </a:solidFill>
              <a:latin typeface="微软雅黑" pitchFamily="34" charset="-122"/>
              <a:ea typeface="微软雅黑" pitchFamily="34" charset="-122"/>
            </a:endParaRPr>
          </a:p>
        </p:txBody>
      </p:sp>
      <p:sp>
        <p:nvSpPr>
          <p:cNvPr id="287" name="Oval 73"/>
          <p:cNvSpPr/>
          <p:nvPr/>
        </p:nvSpPr>
        <p:spPr>
          <a:xfrm flipH="1">
            <a:off x="8414939" y="2922349"/>
            <a:ext cx="135623" cy="134798"/>
          </a:xfrm>
          <a:prstGeom prst="ellipse">
            <a:avLst/>
          </a:prstGeom>
          <a:solidFill>
            <a:schemeClr val="accent1"/>
          </a:solidFill>
          <a:ln w="12700" cap="flat" cmpd="sng" algn="ctr">
            <a:noFill/>
            <a:prstDash val="solid"/>
            <a:miter lim="800000"/>
          </a:ln>
          <a:effectLst/>
        </p:spPr>
        <p:txBody>
          <a:bodyPr lIns="72685" tIns="36342" rIns="72685" bIns="36342" rtlCol="0" anchor="ctr"/>
          <a:lstStyle/>
          <a:p>
            <a:pPr algn="ctr" defTabSz="725759">
              <a:defRPr/>
            </a:pPr>
            <a:endParaRPr lang="id-ID" sz="1400" kern="0" dirty="0">
              <a:solidFill>
                <a:srgbClr val="FFFFFF"/>
              </a:solidFill>
              <a:latin typeface="微软雅黑" pitchFamily="34" charset="-122"/>
              <a:ea typeface="微软雅黑" pitchFamily="34" charset="-122"/>
            </a:endParaRPr>
          </a:p>
        </p:txBody>
      </p:sp>
      <p:sp>
        <p:nvSpPr>
          <p:cNvPr id="288" name="Oval 74"/>
          <p:cNvSpPr/>
          <p:nvPr/>
        </p:nvSpPr>
        <p:spPr>
          <a:xfrm flipH="1">
            <a:off x="8350089" y="2858393"/>
            <a:ext cx="85765" cy="85242"/>
          </a:xfrm>
          <a:prstGeom prst="ellipse">
            <a:avLst/>
          </a:prstGeom>
          <a:solidFill>
            <a:schemeClr val="accent1"/>
          </a:solidFill>
          <a:ln w="12700" cap="flat" cmpd="sng" algn="ctr">
            <a:noFill/>
            <a:prstDash val="solid"/>
            <a:miter lim="800000"/>
          </a:ln>
          <a:effectLst/>
        </p:spPr>
        <p:txBody>
          <a:bodyPr lIns="72685" tIns="36342" rIns="72685" bIns="36342" rtlCol="0" anchor="ctr"/>
          <a:lstStyle/>
          <a:p>
            <a:pPr algn="ctr" defTabSz="725759">
              <a:defRPr/>
            </a:pPr>
            <a:endParaRPr lang="id-ID" sz="1400" kern="0" dirty="0">
              <a:solidFill>
                <a:srgbClr val="FFFFFF"/>
              </a:solidFill>
              <a:latin typeface="微软雅黑" pitchFamily="34" charset="-122"/>
              <a:ea typeface="微软雅黑" pitchFamily="34" charset="-122"/>
            </a:endParaRPr>
          </a:p>
        </p:txBody>
      </p:sp>
      <p:sp>
        <p:nvSpPr>
          <p:cNvPr id="289" name="Oval 75"/>
          <p:cNvSpPr/>
          <p:nvPr/>
        </p:nvSpPr>
        <p:spPr>
          <a:xfrm flipH="1">
            <a:off x="8469602" y="2790867"/>
            <a:ext cx="111303" cy="110622"/>
          </a:xfrm>
          <a:prstGeom prst="ellipse">
            <a:avLst/>
          </a:prstGeom>
          <a:solidFill>
            <a:schemeClr val="accent4"/>
          </a:solidFill>
          <a:ln w="12700" cap="flat" cmpd="sng" algn="ctr">
            <a:noFill/>
            <a:prstDash val="solid"/>
            <a:miter lim="800000"/>
          </a:ln>
          <a:effectLst/>
        </p:spPr>
        <p:txBody>
          <a:bodyPr lIns="72685" tIns="36342" rIns="72685" bIns="36342" rtlCol="0" anchor="ctr"/>
          <a:lstStyle/>
          <a:p>
            <a:pPr algn="ctr" defTabSz="725759">
              <a:defRPr/>
            </a:pPr>
            <a:endParaRPr lang="id-ID" sz="1400" b="1" kern="0" dirty="0">
              <a:solidFill>
                <a:srgbClr val="FFFFFF"/>
              </a:solidFill>
              <a:latin typeface="微软雅黑" pitchFamily="34" charset="-122"/>
              <a:ea typeface="微软雅黑" pitchFamily="34" charset="-122"/>
            </a:endParaRPr>
          </a:p>
        </p:txBody>
      </p:sp>
      <p:sp>
        <p:nvSpPr>
          <p:cNvPr id="290" name="Oval 76"/>
          <p:cNvSpPr/>
          <p:nvPr/>
        </p:nvSpPr>
        <p:spPr>
          <a:xfrm flipH="1">
            <a:off x="7635130" y="1908233"/>
            <a:ext cx="497851" cy="494815"/>
          </a:xfrm>
          <a:prstGeom prst="ellipse">
            <a:avLst/>
          </a:prstGeom>
          <a:solidFill>
            <a:schemeClr val="accent1"/>
          </a:solidFill>
          <a:ln w="12700" cap="flat" cmpd="sng" algn="ctr">
            <a:noFill/>
            <a:prstDash val="solid"/>
            <a:miter lim="800000"/>
          </a:ln>
          <a:effectLst/>
        </p:spPr>
        <p:txBody>
          <a:bodyPr lIns="72685" tIns="36342" rIns="72685" bIns="36342" rtlCol="0" anchor="ctr"/>
          <a:lstStyle/>
          <a:p>
            <a:pPr algn="ctr" defTabSz="725759">
              <a:defRPr/>
            </a:pPr>
            <a:endParaRPr lang="id-ID" sz="1400" kern="0" dirty="0">
              <a:solidFill>
                <a:srgbClr val="FFFFFF"/>
              </a:solidFill>
              <a:latin typeface="微软雅黑" pitchFamily="34" charset="-122"/>
              <a:ea typeface="微软雅黑" pitchFamily="34" charset="-122"/>
            </a:endParaRPr>
          </a:p>
        </p:txBody>
      </p:sp>
      <p:sp>
        <p:nvSpPr>
          <p:cNvPr id="291" name="Oval 77"/>
          <p:cNvSpPr/>
          <p:nvPr/>
        </p:nvSpPr>
        <p:spPr>
          <a:xfrm flipH="1">
            <a:off x="4045793" y="2320465"/>
            <a:ext cx="744775" cy="740234"/>
          </a:xfrm>
          <a:prstGeom prst="ellipse">
            <a:avLst/>
          </a:prstGeom>
          <a:solidFill>
            <a:schemeClr val="accent1"/>
          </a:solidFill>
          <a:ln w="12700" cap="flat" cmpd="sng" algn="ctr">
            <a:noFill/>
            <a:prstDash val="solid"/>
            <a:miter lim="800000"/>
          </a:ln>
          <a:effectLst/>
        </p:spPr>
        <p:txBody>
          <a:bodyPr lIns="72685" tIns="36342" rIns="72685" bIns="36342" rtlCol="0" anchor="ctr"/>
          <a:lstStyle/>
          <a:p>
            <a:pPr algn="ctr" defTabSz="725759">
              <a:defRPr/>
            </a:pPr>
            <a:endParaRPr lang="id-ID" sz="1400" kern="0" dirty="0">
              <a:solidFill>
                <a:srgbClr val="FFFFFF"/>
              </a:solidFill>
              <a:latin typeface="微软雅黑" pitchFamily="34" charset="-122"/>
              <a:ea typeface="微软雅黑" pitchFamily="34" charset="-122"/>
            </a:endParaRPr>
          </a:p>
        </p:txBody>
      </p:sp>
      <p:sp>
        <p:nvSpPr>
          <p:cNvPr id="292" name="Oval 78"/>
          <p:cNvSpPr/>
          <p:nvPr/>
        </p:nvSpPr>
        <p:spPr>
          <a:xfrm flipH="1">
            <a:off x="7032928" y="1696894"/>
            <a:ext cx="631003" cy="627157"/>
          </a:xfrm>
          <a:prstGeom prst="ellipse">
            <a:avLst/>
          </a:prstGeom>
          <a:solidFill>
            <a:schemeClr val="accent1"/>
          </a:solidFill>
          <a:ln w="12700" cap="flat" cmpd="sng" algn="ctr">
            <a:noFill/>
            <a:prstDash val="solid"/>
            <a:miter lim="800000"/>
          </a:ln>
          <a:effectLst/>
        </p:spPr>
        <p:txBody>
          <a:bodyPr lIns="72685" tIns="36342" rIns="72685" bIns="36342" rtlCol="0" anchor="ctr"/>
          <a:lstStyle/>
          <a:p>
            <a:pPr algn="ctr" defTabSz="725759">
              <a:defRPr/>
            </a:pPr>
            <a:endParaRPr lang="id-ID" sz="1400" kern="0" dirty="0">
              <a:solidFill>
                <a:srgbClr val="FFFFFF"/>
              </a:solidFill>
              <a:latin typeface="微软雅黑" pitchFamily="34" charset="-122"/>
              <a:ea typeface="微软雅黑" pitchFamily="34" charset="-122"/>
            </a:endParaRPr>
          </a:p>
        </p:txBody>
      </p:sp>
      <p:sp>
        <p:nvSpPr>
          <p:cNvPr id="293" name="Oval 79"/>
          <p:cNvSpPr/>
          <p:nvPr/>
        </p:nvSpPr>
        <p:spPr>
          <a:xfrm flipH="1">
            <a:off x="6979670" y="1279892"/>
            <a:ext cx="271263" cy="269609"/>
          </a:xfrm>
          <a:prstGeom prst="ellipse">
            <a:avLst/>
          </a:prstGeom>
          <a:solidFill>
            <a:schemeClr val="accent2"/>
          </a:solidFill>
          <a:ln w="12700" cap="flat" cmpd="sng" algn="ctr">
            <a:noFill/>
            <a:prstDash val="solid"/>
            <a:miter lim="800000"/>
          </a:ln>
          <a:effectLst/>
        </p:spPr>
        <p:txBody>
          <a:bodyPr lIns="72685" tIns="36342" rIns="72685" bIns="36342" rtlCol="0" anchor="ctr"/>
          <a:lstStyle/>
          <a:p>
            <a:pPr algn="ctr" defTabSz="725759">
              <a:defRPr/>
            </a:pPr>
            <a:endParaRPr lang="id-ID" sz="1400" kern="0" dirty="0">
              <a:solidFill>
                <a:srgbClr val="FFFFFF"/>
              </a:solidFill>
              <a:latin typeface="微软雅黑" pitchFamily="34" charset="-122"/>
              <a:ea typeface="微软雅黑" pitchFamily="34" charset="-122"/>
            </a:endParaRPr>
          </a:p>
        </p:txBody>
      </p:sp>
      <p:sp>
        <p:nvSpPr>
          <p:cNvPr id="294" name="Oval 80"/>
          <p:cNvSpPr/>
          <p:nvPr/>
        </p:nvSpPr>
        <p:spPr>
          <a:xfrm flipH="1">
            <a:off x="8197499" y="2019880"/>
            <a:ext cx="217438" cy="216111"/>
          </a:xfrm>
          <a:prstGeom prst="ellipse">
            <a:avLst/>
          </a:prstGeom>
          <a:solidFill>
            <a:schemeClr val="accent4"/>
          </a:solidFill>
          <a:ln w="12700" cap="flat" cmpd="sng" algn="ctr">
            <a:noFill/>
            <a:prstDash val="solid"/>
            <a:miter lim="800000"/>
          </a:ln>
          <a:effectLst/>
        </p:spPr>
        <p:txBody>
          <a:bodyPr lIns="72685" tIns="36342" rIns="72685" bIns="36342" rtlCol="0" anchor="ctr"/>
          <a:lstStyle/>
          <a:p>
            <a:pPr algn="ctr" defTabSz="725759">
              <a:defRPr/>
            </a:pPr>
            <a:endParaRPr lang="id-ID" sz="1400" kern="0" dirty="0">
              <a:solidFill>
                <a:srgbClr val="FFFFFF"/>
              </a:solidFill>
              <a:latin typeface="微软雅黑" pitchFamily="34" charset="-122"/>
              <a:ea typeface="微软雅黑" pitchFamily="34" charset="-122"/>
            </a:endParaRPr>
          </a:p>
        </p:txBody>
      </p:sp>
      <p:sp>
        <p:nvSpPr>
          <p:cNvPr id="295" name="Oval 81"/>
          <p:cNvSpPr/>
          <p:nvPr/>
        </p:nvSpPr>
        <p:spPr>
          <a:xfrm flipH="1">
            <a:off x="8414938" y="2203365"/>
            <a:ext cx="85765" cy="85242"/>
          </a:xfrm>
          <a:prstGeom prst="ellipse">
            <a:avLst/>
          </a:prstGeom>
          <a:solidFill>
            <a:schemeClr val="accent1"/>
          </a:solidFill>
          <a:ln w="12700" cap="flat" cmpd="sng" algn="ctr">
            <a:noFill/>
            <a:prstDash val="solid"/>
            <a:miter lim="800000"/>
          </a:ln>
          <a:effectLst/>
        </p:spPr>
        <p:txBody>
          <a:bodyPr lIns="72685" tIns="36342" rIns="72685" bIns="36342" rtlCol="0" anchor="ctr"/>
          <a:lstStyle/>
          <a:p>
            <a:pPr algn="ctr" defTabSz="725759">
              <a:defRPr/>
            </a:pPr>
            <a:endParaRPr lang="id-ID" sz="1400" kern="0" dirty="0">
              <a:solidFill>
                <a:srgbClr val="FFFFFF"/>
              </a:solidFill>
              <a:latin typeface="微软雅黑" pitchFamily="34" charset="-122"/>
              <a:ea typeface="微软雅黑" pitchFamily="34" charset="-122"/>
            </a:endParaRPr>
          </a:p>
        </p:txBody>
      </p:sp>
      <p:sp>
        <p:nvSpPr>
          <p:cNvPr id="296" name="Oval 82"/>
          <p:cNvSpPr/>
          <p:nvPr/>
        </p:nvSpPr>
        <p:spPr>
          <a:xfrm flipH="1">
            <a:off x="8153190" y="1863729"/>
            <a:ext cx="141860" cy="140997"/>
          </a:xfrm>
          <a:prstGeom prst="ellipse">
            <a:avLst/>
          </a:prstGeom>
          <a:solidFill>
            <a:schemeClr val="accent1"/>
          </a:solidFill>
          <a:ln w="12700" cap="flat" cmpd="sng" algn="ctr">
            <a:noFill/>
            <a:prstDash val="solid"/>
            <a:miter lim="800000"/>
          </a:ln>
          <a:effectLst/>
        </p:spPr>
        <p:txBody>
          <a:bodyPr lIns="72685" tIns="36342" rIns="72685" bIns="36342" rtlCol="0" anchor="ctr"/>
          <a:lstStyle/>
          <a:p>
            <a:pPr algn="ctr" defTabSz="725759">
              <a:defRPr/>
            </a:pPr>
            <a:endParaRPr lang="id-ID" sz="1400" kern="0" dirty="0">
              <a:solidFill>
                <a:srgbClr val="FFFFFF"/>
              </a:solidFill>
              <a:latin typeface="微软雅黑" pitchFamily="34" charset="-122"/>
              <a:ea typeface="微软雅黑" pitchFamily="34" charset="-122"/>
            </a:endParaRPr>
          </a:p>
        </p:txBody>
      </p:sp>
      <p:sp>
        <p:nvSpPr>
          <p:cNvPr id="297" name="Oval 83"/>
          <p:cNvSpPr/>
          <p:nvPr/>
        </p:nvSpPr>
        <p:spPr>
          <a:xfrm flipH="1">
            <a:off x="7999691" y="1769537"/>
            <a:ext cx="141860" cy="140997"/>
          </a:xfrm>
          <a:prstGeom prst="ellipse">
            <a:avLst/>
          </a:prstGeom>
          <a:solidFill>
            <a:schemeClr val="accent1"/>
          </a:solidFill>
          <a:ln w="12700" cap="flat" cmpd="sng" algn="ctr">
            <a:noFill/>
            <a:prstDash val="solid"/>
            <a:miter lim="800000"/>
          </a:ln>
          <a:effectLst/>
        </p:spPr>
        <p:txBody>
          <a:bodyPr lIns="72685" tIns="36342" rIns="72685" bIns="36342" rtlCol="0" anchor="ctr"/>
          <a:lstStyle/>
          <a:p>
            <a:pPr algn="ctr" defTabSz="725759">
              <a:defRPr/>
            </a:pPr>
            <a:endParaRPr lang="id-ID" sz="1400" kern="0" dirty="0">
              <a:solidFill>
                <a:srgbClr val="FFFFFF"/>
              </a:solidFill>
              <a:latin typeface="微软雅黑" pitchFamily="34" charset="-122"/>
              <a:ea typeface="微软雅黑" pitchFamily="34" charset="-122"/>
            </a:endParaRPr>
          </a:p>
        </p:txBody>
      </p:sp>
      <p:sp>
        <p:nvSpPr>
          <p:cNvPr id="298" name="Oval 84"/>
          <p:cNvSpPr/>
          <p:nvPr/>
        </p:nvSpPr>
        <p:spPr>
          <a:xfrm flipH="1">
            <a:off x="7611003" y="1553166"/>
            <a:ext cx="340475" cy="338399"/>
          </a:xfrm>
          <a:prstGeom prst="ellipse">
            <a:avLst/>
          </a:prstGeom>
          <a:solidFill>
            <a:schemeClr val="accent1"/>
          </a:solidFill>
          <a:ln w="12700" cap="flat" cmpd="sng" algn="ctr">
            <a:noFill/>
            <a:prstDash val="solid"/>
            <a:miter lim="800000"/>
          </a:ln>
          <a:effectLst/>
        </p:spPr>
        <p:txBody>
          <a:bodyPr lIns="72685" tIns="36342" rIns="72685" bIns="36342" rtlCol="0" anchor="ctr"/>
          <a:lstStyle/>
          <a:p>
            <a:pPr algn="ctr" defTabSz="725759">
              <a:defRPr/>
            </a:pPr>
            <a:endParaRPr lang="id-ID" sz="1400" kern="0" dirty="0">
              <a:solidFill>
                <a:srgbClr val="FFFFFF"/>
              </a:solidFill>
              <a:latin typeface="微软雅黑" pitchFamily="34" charset="-122"/>
              <a:ea typeface="微软雅黑" pitchFamily="34" charset="-122"/>
            </a:endParaRPr>
          </a:p>
        </p:txBody>
      </p:sp>
      <p:sp>
        <p:nvSpPr>
          <p:cNvPr id="299" name="Oval 85"/>
          <p:cNvSpPr/>
          <p:nvPr/>
        </p:nvSpPr>
        <p:spPr>
          <a:xfrm flipH="1">
            <a:off x="7364030" y="1425294"/>
            <a:ext cx="267527" cy="265896"/>
          </a:xfrm>
          <a:prstGeom prst="ellipse">
            <a:avLst/>
          </a:prstGeom>
          <a:solidFill>
            <a:schemeClr val="accent3"/>
          </a:solidFill>
          <a:ln w="12700" cap="flat" cmpd="sng" algn="ctr">
            <a:noFill/>
            <a:prstDash val="solid"/>
            <a:miter lim="800000"/>
          </a:ln>
          <a:effectLst/>
        </p:spPr>
        <p:txBody>
          <a:bodyPr lIns="72685" tIns="36342" rIns="72685" bIns="36342" rtlCol="0" anchor="ctr"/>
          <a:lstStyle/>
          <a:p>
            <a:pPr algn="ctr" defTabSz="725759">
              <a:defRPr/>
            </a:pPr>
            <a:endParaRPr lang="id-ID" sz="1400" kern="0" dirty="0">
              <a:solidFill>
                <a:srgbClr val="FFFFFF"/>
              </a:solidFill>
              <a:latin typeface="微软雅黑" pitchFamily="34" charset="-122"/>
              <a:ea typeface="微软雅黑" pitchFamily="34" charset="-122"/>
            </a:endParaRPr>
          </a:p>
        </p:txBody>
      </p:sp>
      <p:sp>
        <p:nvSpPr>
          <p:cNvPr id="300" name="Oval 86"/>
          <p:cNvSpPr/>
          <p:nvPr/>
        </p:nvSpPr>
        <p:spPr>
          <a:xfrm flipH="1">
            <a:off x="7187104" y="1534223"/>
            <a:ext cx="141860" cy="140997"/>
          </a:xfrm>
          <a:prstGeom prst="ellipse">
            <a:avLst/>
          </a:prstGeom>
          <a:solidFill>
            <a:schemeClr val="accent1"/>
          </a:solidFill>
          <a:ln w="12700" cap="flat" cmpd="sng" algn="ctr">
            <a:noFill/>
            <a:prstDash val="solid"/>
            <a:miter lim="800000"/>
          </a:ln>
          <a:effectLst/>
        </p:spPr>
        <p:txBody>
          <a:bodyPr lIns="72685" tIns="36342" rIns="72685" bIns="36342" rtlCol="0" anchor="ctr"/>
          <a:lstStyle/>
          <a:p>
            <a:pPr algn="ctr" defTabSz="725759">
              <a:defRPr/>
            </a:pPr>
            <a:endParaRPr lang="id-ID" sz="1400" kern="0" dirty="0">
              <a:solidFill>
                <a:srgbClr val="FFFFFF"/>
              </a:solidFill>
              <a:latin typeface="微软雅黑" pitchFamily="34" charset="-122"/>
              <a:ea typeface="微软雅黑" pitchFamily="34" charset="-122"/>
            </a:endParaRPr>
          </a:p>
        </p:txBody>
      </p:sp>
      <p:sp>
        <p:nvSpPr>
          <p:cNvPr id="301" name="Oval 87"/>
          <p:cNvSpPr/>
          <p:nvPr/>
        </p:nvSpPr>
        <p:spPr>
          <a:xfrm flipH="1">
            <a:off x="7027443" y="1609031"/>
            <a:ext cx="141860" cy="140997"/>
          </a:xfrm>
          <a:prstGeom prst="ellipse">
            <a:avLst/>
          </a:prstGeom>
          <a:solidFill>
            <a:schemeClr val="accent1"/>
          </a:solidFill>
          <a:ln w="12700" cap="flat" cmpd="sng" algn="ctr">
            <a:noFill/>
            <a:prstDash val="solid"/>
            <a:miter lim="800000"/>
          </a:ln>
          <a:effectLst/>
        </p:spPr>
        <p:txBody>
          <a:bodyPr lIns="72685" tIns="36342" rIns="72685" bIns="36342" rtlCol="0" anchor="ctr"/>
          <a:lstStyle/>
          <a:p>
            <a:pPr algn="ctr" defTabSz="725759">
              <a:defRPr/>
            </a:pPr>
            <a:endParaRPr lang="id-ID" sz="1400" kern="0" dirty="0">
              <a:solidFill>
                <a:srgbClr val="FFFFFF"/>
              </a:solidFill>
              <a:latin typeface="微软雅黑" pitchFamily="34" charset="-122"/>
              <a:ea typeface="微软雅黑" pitchFamily="34" charset="-122"/>
            </a:endParaRPr>
          </a:p>
        </p:txBody>
      </p:sp>
      <p:sp>
        <p:nvSpPr>
          <p:cNvPr id="302" name="Oval 88"/>
          <p:cNvSpPr/>
          <p:nvPr/>
        </p:nvSpPr>
        <p:spPr>
          <a:xfrm flipH="1">
            <a:off x="7270241" y="1368500"/>
            <a:ext cx="111191" cy="110512"/>
          </a:xfrm>
          <a:prstGeom prst="ellipse">
            <a:avLst/>
          </a:prstGeom>
          <a:solidFill>
            <a:schemeClr val="accent1"/>
          </a:solidFill>
          <a:ln w="12700" cap="flat" cmpd="sng" algn="ctr">
            <a:noFill/>
            <a:prstDash val="solid"/>
            <a:miter lim="800000"/>
          </a:ln>
          <a:effectLst/>
        </p:spPr>
        <p:txBody>
          <a:bodyPr lIns="72685" tIns="36342" rIns="72685" bIns="36342" rtlCol="0" anchor="ctr"/>
          <a:lstStyle/>
          <a:p>
            <a:pPr algn="ctr" defTabSz="725759">
              <a:defRPr/>
            </a:pPr>
            <a:endParaRPr lang="id-ID" sz="1400" kern="0" dirty="0">
              <a:solidFill>
                <a:srgbClr val="FFFFFF"/>
              </a:solidFill>
              <a:latin typeface="微软雅黑" pitchFamily="34" charset="-122"/>
              <a:ea typeface="微软雅黑" pitchFamily="34" charset="-122"/>
            </a:endParaRPr>
          </a:p>
        </p:txBody>
      </p:sp>
      <p:sp>
        <p:nvSpPr>
          <p:cNvPr id="303" name="Oval 89"/>
          <p:cNvSpPr/>
          <p:nvPr/>
        </p:nvSpPr>
        <p:spPr>
          <a:xfrm flipH="1">
            <a:off x="6644636" y="1972524"/>
            <a:ext cx="392019" cy="389631"/>
          </a:xfrm>
          <a:prstGeom prst="ellipse">
            <a:avLst/>
          </a:prstGeom>
          <a:solidFill>
            <a:schemeClr val="accent2"/>
          </a:solidFill>
          <a:ln w="12700" cap="flat" cmpd="sng" algn="ctr">
            <a:noFill/>
            <a:prstDash val="solid"/>
            <a:miter lim="800000"/>
          </a:ln>
          <a:effectLst/>
        </p:spPr>
        <p:txBody>
          <a:bodyPr lIns="72685" tIns="36342" rIns="72685" bIns="36342" rtlCol="0" anchor="ctr"/>
          <a:lstStyle/>
          <a:p>
            <a:pPr algn="ctr" defTabSz="725759">
              <a:defRPr/>
            </a:pPr>
            <a:endParaRPr lang="id-ID" sz="1400" kern="0" dirty="0">
              <a:solidFill>
                <a:srgbClr val="FFFFFF"/>
              </a:solidFill>
              <a:latin typeface="微软雅黑" pitchFamily="34" charset="-122"/>
              <a:ea typeface="微软雅黑" pitchFamily="34" charset="-122"/>
            </a:endParaRPr>
          </a:p>
        </p:txBody>
      </p:sp>
      <p:sp>
        <p:nvSpPr>
          <p:cNvPr id="304" name="Oval 90"/>
          <p:cNvSpPr/>
          <p:nvPr/>
        </p:nvSpPr>
        <p:spPr>
          <a:xfrm flipH="1">
            <a:off x="7030439" y="2250066"/>
            <a:ext cx="115713" cy="115007"/>
          </a:xfrm>
          <a:prstGeom prst="ellipse">
            <a:avLst/>
          </a:prstGeom>
          <a:solidFill>
            <a:schemeClr val="accent1"/>
          </a:solidFill>
          <a:ln w="12700" cap="flat" cmpd="sng" algn="ctr">
            <a:noFill/>
            <a:prstDash val="solid"/>
            <a:miter lim="800000"/>
          </a:ln>
          <a:effectLst/>
        </p:spPr>
        <p:txBody>
          <a:bodyPr lIns="72685" tIns="36342" rIns="72685" bIns="36342" rtlCol="0" anchor="ctr"/>
          <a:lstStyle/>
          <a:p>
            <a:pPr algn="ctr" defTabSz="725759">
              <a:defRPr/>
            </a:pPr>
            <a:endParaRPr lang="id-ID" sz="1400" kern="0" dirty="0">
              <a:solidFill>
                <a:srgbClr val="FFFFFF"/>
              </a:solidFill>
              <a:latin typeface="微软雅黑" pitchFamily="34" charset="-122"/>
              <a:ea typeface="微软雅黑" pitchFamily="34" charset="-122"/>
            </a:endParaRPr>
          </a:p>
        </p:txBody>
      </p:sp>
      <p:sp>
        <p:nvSpPr>
          <p:cNvPr id="305" name="Oval 91"/>
          <p:cNvSpPr/>
          <p:nvPr/>
        </p:nvSpPr>
        <p:spPr>
          <a:xfrm flipH="1">
            <a:off x="6520930" y="2236361"/>
            <a:ext cx="115713" cy="115007"/>
          </a:xfrm>
          <a:prstGeom prst="ellipse">
            <a:avLst/>
          </a:prstGeom>
          <a:solidFill>
            <a:schemeClr val="accent1"/>
          </a:solidFill>
          <a:ln w="12700" cap="flat" cmpd="sng" algn="ctr">
            <a:noFill/>
            <a:prstDash val="solid"/>
            <a:miter lim="800000"/>
          </a:ln>
          <a:effectLst/>
        </p:spPr>
        <p:txBody>
          <a:bodyPr lIns="72685" tIns="36342" rIns="72685" bIns="36342" rtlCol="0" anchor="ctr"/>
          <a:lstStyle/>
          <a:p>
            <a:pPr algn="ctr" defTabSz="725759">
              <a:defRPr/>
            </a:pPr>
            <a:endParaRPr lang="id-ID" sz="1400" kern="0" dirty="0">
              <a:solidFill>
                <a:srgbClr val="FFFFFF"/>
              </a:solidFill>
              <a:latin typeface="微软雅黑" pitchFamily="34" charset="-122"/>
              <a:ea typeface="微软雅黑" pitchFamily="34" charset="-122"/>
            </a:endParaRPr>
          </a:p>
        </p:txBody>
      </p:sp>
      <p:sp>
        <p:nvSpPr>
          <p:cNvPr id="306" name="Oval 92"/>
          <p:cNvSpPr/>
          <p:nvPr/>
        </p:nvSpPr>
        <p:spPr>
          <a:xfrm flipH="1">
            <a:off x="6756178" y="1675247"/>
            <a:ext cx="271263" cy="269609"/>
          </a:xfrm>
          <a:prstGeom prst="ellipse">
            <a:avLst/>
          </a:prstGeom>
          <a:solidFill>
            <a:schemeClr val="accent1"/>
          </a:solidFill>
          <a:ln w="12700" cap="flat" cmpd="sng" algn="ctr">
            <a:noFill/>
            <a:prstDash val="solid"/>
            <a:miter lim="800000"/>
          </a:ln>
          <a:effectLst/>
        </p:spPr>
        <p:txBody>
          <a:bodyPr lIns="72685" tIns="36342" rIns="72685" bIns="36342" rtlCol="0" anchor="ctr"/>
          <a:lstStyle/>
          <a:p>
            <a:pPr algn="ctr" defTabSz="725759">
              <a:defRPr/>
            </a:pPr>
            <a:endParaRPr lang="id-ID" sz="1400" kern="0" dirty="0">
              <a:solidFill>
                <a:srgbClr val="FFFFFF"/>
              </a:solidFill>
              <a:latin typeface="微软雅黑" pitchFamily="34" charset="-122"/>
              <a:ea typeface="微软雅黑" pitchFamily="34" charset="-122"/>
            </a:endParaRPr>
          </a:p>
        </p:txBody>
      </p:sp>
      <p:sp>
        <p:nvSpPr>
          <p:cNvPr id="307" name="Oval 93"/>
          <p:cNvSpPr/>
          <p:nvPr/>
        </p:nvSpPr>
        <p:spPr>
          <a:xfrm flipH="1">
            <a:off x="6659219" y="1871216"/>
            <a:ext cx="88010" cy="87472"/>
          </a:xfrm>
          <a:prstGeom prst="ellipse">
            <a:avLst/>
          </a:prstGeom>
          <a:solidFill>
            <a:schemeClr val="accent1"/>
          </a:solidFill>
          <a:ln w="12700" cap="flat" cmpd="sng" algn="ctr">
            <a:noFill/>
            <a:prstDash val="solid"/>
            <a:miter lim="800000"/>
          </a:ln>
          <a:effectLst/>
        </p:spPr>
        <p:txBody>
          <a:bodyPr lIns="72685" tIns="36342" rIns="72685" bIns="36342" rtlCol="0" anchor="ctr"/>
          <a:lstStyle/>
          <a:p>
            <a:pPr algn="ctr" defTabSz="725759">
              <a:defRPr/>
            </a:pPr>
            <a:endParaRPr lang="id-ID" sz="1400" kern="0" dirty="0">
              <a:solidFill>
                <a:srgbClr val="FFFFFF"/>
              </a:solidFill>
              <a:latin typeface="微软雅黑" pitchFamily="34" charset="-122"/>
              <a:ea typeface="微软雅黑" pitchFamily="34" charset="-122"/>
            </a:endParaRPr>
          </a:p>
        </p:txBody>
      </p:sp>
      <p:sp>
        <p:nvSpPr>
          <p:cNvPr id="308" name="Oval 94"/>
          <p:cNvSpPr/>
          <p:nvPr/>
        </p:nvSpPr>
        <p:spPr>
          <a:xfrm flipH="1">
            <a:off x="6627206" y="1631913"/>
            <a:ext cx="130496" cy="129700"/>
          </a:xfrm>
          <a:prstGeom prst="ellipse">
            <a:avLst/>
          </a:prstGeom>
          <a:solidFill>
            <a:schemeClr val="accent1"/>
          </a:solidFill>
          <a:ln w="12700" cap="flat" cmpd="sng" algn="ctr">
            <a:noFill/>
            <a:prstDash val="solid"/>
            <a:miter lim="800000"/>
          </a:ln>
          <a:effectLst/>
        </p:spPr>
        <p:txBody>
          <a:bodyPr lIns="72685" tIns="36342" rIns="72685" bIns="36342" rtlCol="0" anchor="ctr"/>
          <a:lstStyle/>
          <a:p>
            <a:pPr algn="ctr" defTabSz="725759">
              <a:defRPr/>
            </a:pPr>
            <a:endParaRPr lang="id-ID" sz="1400" kern="0" dirty="0">
              <a:solidFill>
                <a:srgbClr val="FFFFFF"/>
              </a:solidFill>
              <a:latin typeface="微软雅黑" pitchFamily="34" charset="-122"/>
              <a:ea typeface="微软雅黑" pitchFamily="34" charset="-122"/>
            </a:endParaRPr>
          </a:p>
        </p:txBody>
      </p:sp>
      <p:sp>
        <p:nvSpPr>
          <p:cNvPr id="309" name="Oval 95"/>
          <p:cNvSpPr/>
          <p:nvPr/>
        </p:nvSpPr>
        <p:spPr>
          <a:xfrm flipH="1">
            <a:off x="6811531" y="1466397"/>
            <a:ext cx="190739" cy="189576"/>
          </a:xfrm>
          <a:prstGeom prst="ellipse">
            <a:avLst/>
          </a:prstGeom>
          <a:solidFill>
            <a:schemeClr val="accent1"/>
          </a:solidFill>
          <a:ln w="12700" cap="flat" cmpd="sng" algn="ctr">
            <a:noFill/>
            <a:prstDash val="solid"/>
            <a:miter lim="800000"/>
          </a:ln>
          <a:effectLst/>
        </p:spPr>
        <p:txBody>
          <a:bodyPr lIns="72685" tIns="36342" rIns="72685" bIns="36342" rtlCol="0" anchor="ctr"/>
          <a:lstStyle/>
          <a:p>
            <a:pPr algn="ctr" defTabSz="725759">
              <a:defRPr/>
            </a:pPr>
            <a:endParaRPr lang="id-ID" sz="1400" kern="0" dirty="0">
              <a:solidFill>
                <a:srgbClr val="FFFFFF"/>
              </a:solidFill>
              <a:latin typeface="微软雅黑" pitchFamily="34" charset="-122"/>
              <a:ea typeface="微软雅黑" pitchFamily="34" charset="-122"/>
            </a:endParaRPr>
          </a:p>
        </p:txBody>
      </p:sp>
      <p:sp>
        <p:nvSpPr>
          <p:cNvPr id="310" name="Oval 96"/>
          <p:cNvSpPr/>
          <p:nvPr/>
        </p:nvSpPr>
        <p:spPr>
          <a:xfrm flipH="1">
            <a:off x="6677070" y="1505303"/>
            <a:ext cx="108609" cy="107949"/>
          </a:xfrm>
          <a:prstGeom prst="ellipse">
            <a:avLst/>
          </a:prstGeom>
          <a:solidFill>
            <a:schemeClr val="accent1"/>
          </a:solidFill>
          <a:ln w="12700" cap="flat" cmpd="sng" algn="ctr">
            <a:noFill/>
            <a:prstDash val="solid"/>
            <a:miter lim="800000"/>
          </a:ln>
          <a:effectLst/>
        </p:spPr>
        <p:txBody>
          <a:bodyPr lIns="72685" tIns="36342" rIns="72685" bIns="36342" rtlCol="0" anchor="ctr"/>
          <a:lstStyle/>
          <a:p>
            <a:pPr algn="ctr" defTabSz="725759">
              <a:defRPr/>
            </a:pPr>
            <a:endParaRPr lang="id-ID" sz="1400" kern="0" dirty="0">
              <a:solidFill>
                <a:srgbClr val="FFFFFF"/>
              </a:solidFill>
              <a:latin typeface="微软雅黑" pitchFamily="34" charset="-122"/>
              <a:ea typeface="微软雅黑" pitchFamily="34" charset="-122"/>
            </a:endParaRPr>
          </a:p>
        </p:txBody>
      </p:sp>
      <p:sp>
        <p:nvSpPr>
          <p:cNvPr id="311" name="Oval 97"/>
          <p:cNvSpPr/>
          <p:nvPr/>
        </p:nvSpPr>
        <p:spPr>
          <a:xfrm flipH="1">
            <a:off x="6606465" y="1206520"/>
            <a:ext cx="271263" cy="269609"/>
          </a:xfrm>
          <a:prstGeom prst="ellipse">
            <a:avLst/>
          </a:prstGeom>
          <a:solidFill>
            <a:schemeClr val="accent1"/>
          </a:solidFill>
          <a:ln w="12700" cap="flat" cmpd="sng" algn="ctr">
            <a:noFill/>
            <a:prstDash val="solid"/>
            <a:miter lim="800000"/>
          </a:ln>
          <a:effectLst/>
        </p:spPr>
        <p:txBody>
          <a:bodyPr lIns="72685" tIns="36342" rIns="72685" bIns="36342" rtlCol="0" anchor="ctr"/>
          <a:lstStyle/>
          <a:p>
            <a:pPr algn="ctr" defTabSz="725759">
              <a:defRPr/>
            </a:pPr>
            <a:endParaRPr lang="id-ID" sz="1400" kern="0" dirty="0">
              <a:solidFill>
                <a:srgbClr val="FFFFFF"/>
              </a:solidFill>
              <a:latin typeface="微软雅黑" pitchFamily="34" charset="-122"/>
              <a:ea typeface="微软雅黑" pitchFamily="34" charset="-122"/>
            </a:endParaRPr>
          </a:p>
        </p:txBody>
      </p:sp>
      <p:sp>
        <p:nvSpPr>
          <p:cNvPr id="312" name="Oval 98"/>
          <p:cNvSpPr/>
          <p:nvPr/>
        </p:nvSpPr>
        <p:spPr>
          <a:xfrm flipH="1">
            <a:off x="6908227" y="1238641"/>
            <a:ext cx="80854" cy="80361"/>
          </a:xfrm>
          <a:prstGeom prst="ellipse">
            <a:avLst/>
          </a:prstGeom>
          <a:solidFill>
            <a:schemeClr val="accent1"/>
          </a:solidFill>
          <a:ln w="12700" cap="flat" cmpd="sng" algn="ctr">
            <a:noFill/>
            <a:prstDash val="solid"/>
            <a:miter lim="800000"/>
          </a:ln>
          <a:effectLst/>
        </p:spPr>
        <p:txBody>
          <a:bodyPr lIns="72685" tIns="36342" rIns="72685" bIns="36342" rtlCol="0" anchor="ctr"/>
          <a:lstStyle/>
          <a:p>
            <a:pPr algn="ctr" defTabSz="725759">
              <a:defRPr/>
            </a:pPr>
            <a:endParaRPr lang="id-ID" sz="1400" kern="0" dirty="0">
              <a:solidFill>
                <a:srgbClr val="FFFFFF"/>
              </a:solidFill>
              <a:latin typeface="微软雅黑" pitchFamily="34" charset="-122"/>
              <a:ea typeface="微软雅黑" pitchFamily="34" charset="-122"/>
            </a:endParaRPr>
          </a:p>
        </p:txBody>
      </p:sp>
      <p:sp>
        <p:nvSpPr>
          <p:cNvPr id="313" name="Oval 99"/>
          <p:cNvSpPr/>
          <p:nvPr/>
        </p:nvSpPr>
        <p:spPr>
          <a:xfrm flipH="1">
            <a:off x="6880860" y="1362383"/>
            <a:ext cx="80854" cy="80361"/>
          </a:xfrm>
          <a:prstGeom prst="ellipse">
            <a:avLst/>
          </a:prstGeom>
          <a:solidFill>
            <a:schemeClr val="accent1"/>
          </a:solidFill>
          <a:ln w="12700" cap="flat" cmpd="sng" algn="ctr">
            <a:noFill/>
            <a:prstDash val="solid"/>
            <a:miter lim="800000"/>
          </a:ln>
          <a:effectLst/>
        </p:spPr>
        <p:txBody>
          <a:bodyPr lIns="72685" tIns="36342" rIns="72685" bIns="36342" rtlCol="0" anchor="ctr"/>
          <a:lstStyle/>
          <a:p>
            <a:pPr algn="ctr" defTabSz="725759">
              <a:defRPr/>
            </a:pPr>
            <a:endParaRPr lang="id-ID" sz="1400" kern="0" dirty="0">
              <a:solidFill>
                <a:srgbClr val="FFFFFF"/>
              </a:solidFill>
              <a:latin typeface="微软雅黑" pitchFamily="34" charset="-122"/>
              <a:ea typeface="微软雅黑" pitchFamily="34" charset="-122"/>
            </a:endParaRPr>
          </a:p>
        </p:txBody>
      </p:sp>
      <p:sp>
        <p:nvSpPr>
          <p:cNvPr id="314" name="Oval 100"/>
          <p:cNvSpPr/>
          <p:nvPr/>
        </p:nvSpPr>
        <p:spPr>
          <a:xfrm flipH="1">
            <a:off x="5714497" y="3060825"/>
            <a:ext cx="130496" cy="129700"/>
          </a:xfrm>
          <a:prstGeom prst="ellipse">
            <a:avLst/>
          </a:prstGeom>
          <a:solidFill>
            <a:schemeClr val="accent1"/>
          </a:solidFill>
          <a:ln w="12700" cap="flat" cmpd="sng" algn="ctr">
            <a:noFill/>
            <a:prstDash val="solid"/>
            <a:miter lim="800000"/>
          </a:ln>
          <a:effectLst/>
        </p:spPr>
        <p:txBody>
          <a:bodyPr lIns="72685" tIns="36342" rIns="72685" bIns="36342" rtlCol="0" anchor="ctr"/>
          <a:lstStyle/>
          <a:p>
            <a:pPr algn="ctr" defTabSz="725759">
              <a:defRPr/>
            </a:pPr>
            <a:endParaRPr lang="id-ID" sz="1400" kern="0" dirty="0">
              <a:solidFill>
                <a:srgbClr val="FFFFFF"/>
              </a:solidFill>
              <a:latin typeface="微软雅黑" pitchFamily="34" charset="-122"/>
              <a:ea typeface="微软雅黑" pitchFamily="34" charset="-122"/>
            </a:endParaRPr>
          </a:p>
        </p:txBody>
      </p:sp>
      <p:sp>
        <p:nvSpPr>
          <p:cNvPr id="315" name="Oval 101"/>
          <p:cNvSpPr/>
          <p:nvPr/>
        </p:nvSpPr>
        <p:spPr>
          <a:xfrm flipH="1">
            <a:off x="6052557" y="2856449"/>
            <a:ext cx="277916" cy="276221"/>
          </a:xfrm>
          <a:prstGeom prst="ellipse">
            <a:avLst/>
          </a:prstGeom>
          <a:solidFill>
            <a:schemeClr val="accent1"/>
          </a:solidFill>
          <a:ln w="12700" cap="flat" cmpd="sng" algn="ctr">
            <a:noFill/>
            <a:prstDash val="solid"/>
            <a:miter lim="800000"/>
          </a:ln>
          <a:effectLst/>
        </p:spPr>
        <p:txBody>
          <a:bodyPr lIns="72685" tIns="36342" rIns="72685" bIns="36342" rtlCol="0" anchor="ctr"/>
          <a:lstStyle/>
          <a:p>
            <a:pPr algn="ctr" defTabSz="725759">
              <a:defRPr/>
            </a:pPr>
            <a:endParaRPr lang="id-ID" sz="1400" kern="0" dirty="0">
              <a:solidFill>
                <a:srgbClr val="FFFFFF"/>
              </a:solidFill>
              <a:latin typeface="微软雅黑" pitchFamily="34" charset="-122"/>
              <a:ea typeface="微软雅黑" pitchFamily="34" charset="-122"/>
            </a:endParaRPr>
          </a:p>
        </p:txBody>
      </p:sp>
      <p:sp>
        <p:nvSpPr>
          <p:cNvPr id="316" name="Oval 102"/>
          <p:cNvSpPr/>
          <p:nvPr/>
        </p:nvSpPr>
        <p:spPr>
          <a:xfrm flipH="1">
            <a:off x="5842412" y="2930561"/>
            <a:ext cx="175703" cy="174631"/>
          </a:xfrm>
          <a:prstGeom prst="ellipse">
            <a:avLst/>
          </a:prstGeom>
          <a:solidFill>
            <a:schemeClr val="accent3"/>
          </a:solidFill>
          <a:ln w="12700" cap="flat" cmpd="sng" algn="ctr">
            <a:noFill/>
            <a:prstDash val="solid"/>
            <a:miter lim="800000"/>
          </a:ln>
          <a:effectLst/>
        </p:spPr>
        <p:txBody>
          <a:bodyPr lIns="72685" tIns="36342" rIns="72685" bIns="36342" rtlCol="0" anchor="ctr"/>
          <a:lstStyle/>
          <a:p>
            <a:pPr algn="ctr" defTabSz="725759">
              <a:defRPr/>
            </a:pPr>
            <a:endParaRPr lang="id-ID" sz="1400" kern="0" dirty="0">
              <a:solidFill>
                <a:srgbClr val="FFFFFF"/>
              </a:solidFill>
              <a:latin typeface="微软雅黑" pitchFamily="34" charset="-122"/>
              <a:ea typeface="微软雅黑" pitchFamily="34" charset="-122"/>
            </a:endParaRPr>
          </a:p>
        </p:txBody>
      </p:sp>
      <p:sp>
        <p:nvSpPr>
          <p:cNvPr id="317" name="Oval 103"/>
          <p:cNvSpPr/>
          <p:nvPr/>
        </p:nvSpPr>
        <p:spPr>
          <a:xfrm flipH="1">
            <a:off x="6375392" y="2869004"/>
            <a:ext cx="211015" cy="209730"/>
          </a:xfrm>
          <a:prstGeom prst="ellipse">
            <a:avLst/>
          </a:prstGeom>
          <a:solidFill>
            <a:schemeClr val="accent1"/>
          </a:solidFill>
          <a:ln w="12700" cap="flat" cmpd="sng" algn="ctr">
            <a:noFill/>
            <a:prstDash val="solid"/>
            <a:miter lim="800000"/>
          </a:ln>
          <a:effectLst/>
        </p:spPr>
        <p:txBody>
          <a:bodyPr lIns="72685" tIns="36342" rIns="72685" bIns="36342" rtlCol="0" anchor="ctr"/>
          <a:lstStyle/>
          <a:p>
            <a:pPr algn="ctr" defTabSz="725759">
              <a:defRPr/>
            </a:pPr>
            <a:endParaRPr lang="id-ID" sz="1400" kern="0" dirty="0">
              <a:solidFill>
                <a:srgbClr val="FFFFFF"/>
              </a:solidFill>
              <a:latin typeface="微软雅黑" pitchFamily="34" charset="-122"/>
              <a:ea typeface="微软雅黑" pitchFamily="34" charset="-122"/>
            </a:endParaRPr>
          </a:p>
        </p:txBody>
      </p:sp>
      <p:sp>
        <p:nvSpPr>
          <p:cNvPr id="318" name="Oval 104"/>
          <p:cNvSpPr/>
          <p:nvPr/>
        </p:nvSpPr>
        <p:spPr>
          <a:xfrm flipH="1">
            <a:off x="5647826" y="2852441"/>
            <a:ext cx="174317" cy="173255"/>
          </a:xfrm>
          <a:prstGeom prst="ellipse">
            <a:avLst/>
          </a:prstGeom>
          <a:solidFill>
            <a:schemeClr val="accent1"/>
          </a:solidFill>
          <a:ln w="12700" cap="flat" cmpd="sng" algn="ctr">
            <a:noFill/>
            <a:prstDash val="solid"/>
            <a:miter lim="800000"/>
          </a:ln>
          <a:effectLst/>
        </p:spPr>
        <p:txBody>
          <a:bodyPr lIns="72685" tIns="36342" rIns="72685" bIns="36342" rtlCol="0" anchor="ctr"/>
          <a:lstStyle/>
          <a:p>
            <a:pPr algn="ctr" defTabSz="725759">
              <a:defRPr/>
            </a:pPr>
            <a:endParaRPr lang="id-ID" sz="1400" kern="0" dirty="0">
              <a:solidFill>
                <a:srgbClr val="FFFFFF"/>
              </a:solidFill>
              <a:latin typeface="微软雅黑" pitchFamily="34" charset="-122"/>
              <a:ea typeface="微软雅黑" pitchFamily="34" charset="-122"/>
            </a:endParaRPr>
          </a:p>
        </p:txBody>
      </p:sp>
      <p:sp>
        <p:nvSpPr>
          <p:cNvPr id="319" name="Oval 105"/>
          <p:cNvSpPr/>
          <p:nvPr/>
        </p:nvSpPr>
        <p:spPr>
          <a:xfrm flipH="1">
            <a:off x="5506932" y="3016657"/>
            <a:ext cx="180076" cy="178978"/>
          </a:xfrm>
          <a:prstGeom prst="ellipse">
            <a:avLst/>
          </a:prstGeom>
          <a:solidFill>
            <a:schemeClr val="accent1"/>
          </a:solidFill>
          <a:ln w="12700" cap="flat" cmpd="sng" algn="ctr">
            <a:noFill/>
            <a:prstDash val="solid"/>
            <a:miter lim="800000"/>
          </a:ln>
          <a:effectLst/>
        </p:spPr>
        <p:txBody>
          <a:bodyPr lIns="72685" tIns="36342" rIns="72685" bIns="36342" rtlCol="0" anchor="ctr"/>
          <a:lstStyle/>
          <a:p>
            <a:pPr algn="ctr" defTabSz="725759">
              <a:defRPr/>
            </a:pPr>
            <a:endParaRPr lang="id-ID" sz="1400" kern="0" dirty="0">
              <a:solidFill>
                <a:srgbClr val="FFFFFF"/>
              </a:solidFill>
              <a:latin typeface="微软雅黑" pitchFamily="34" charset="-122"/>
              <a:ea typeface="微软雅黑" pitchFamily="34" charset="-122"/>
            </a:endParaRPr>
          </a:p>
        </p:txBody>
      </p:sp>
      <p:sp>
        <p:nvSpPr>
          <p:cNvPr id="320" name="Oval 106"/>
          <p:cNvSpPr/>
          <p:nvPr/>
        </p:nvSpPr>
        <p:spPr>
          <a:xfrm flipH="1">
            <a:off x="5469718" y="2857280"/>
            <a:ext cx="138148" cy="137306"/>
          </a:xfrm>
          <a:prstGeom prst="ellipse">
            <a:avLst/>
          </a:prstGeom>
          <a:solidFill>
            <a:schemeClr val="accent1"/>
          </a:solidFill>
          <a:ln w="12700" cap="flat" cmpd="sng" algn="ctr">
            <a:noFill/>
            <a:prstDash val="solid"/>
            <a:miter lim="800000"/>
          </a:ln>
          <a:effectLst/>
        </p:spPr>
        <p:txBody>
          <a:bodyPr lIns="72685" tIns="36342" rIns="72685" bIns="36342" rtlCol="0" anchor="ctr"/>
          <a:lstStyle/>
          <a:p>
            <a:pPr algn="ctr" defTabSz="725759">
              <a:defRPr/>
            </a:pPr>
            <a:endParaRPr lang="id-ID" sz="1400" kern="0" dirty="0">
              <a:solidFill>
                <a:srgbClr val="FFFFFF"/>
              </a:solidFill>
              <a:latin typeface="微软雅黑" pitchFamily="34" charset="-122"/>
              <a:ea typeface="微软雅黑" pitchFamily="34" charset="-122"/>
            </a:endParaRPr>
          </a:p>
        </p:txBody>
      </p:sp>
      <p:sp>
        <p:nvSpPr>
          <p:cNvPr id="321" name="Oval 107"/>
          <p:cNvSpPr/>
          <p:nvPr/>
        </p:nvSpPr>
        <p:spPr>
          <a:xfrm flipH="1">
            <a:off x="5334746" y="2958149"/>
            <a:ext cx="139813" cy="138960"/>
          </a:xfrm>
          <a:prstGeom prst="ellipse">
            <a:avLst/>
          </a:prstGeom>
          <a:solidFill>
            <a:schemeClr val="accent1"/>
          </a:solidFill>
          <a:ln w="12700" cap="flat" cmpd="sng" algn="ctr">
            <a:noFill/>
            <a:prstDash val="solid"/>
            <a:miter lim="800000"/>
          </a:ln>
          <a:effectLst/>
        </p:spPr>
        <p:txBody>
          <a:bodyPr lIns="72685" tIns="36342" rIns="72685" bIns="36342" rtlCol="0" anchor="ctr"/>
          <a:lstStyle/>
          <a:p>
            <a:pPr algn="ctr" defTabSz="725759">
              <a:defRPr/>
            </a:pPr>
            <a:endParaRPr lang="id-ID" sz="1400" kern="0" dirty="0">
              <a:solidFill>
                <a:srgbClr val="FFFFFF"/>
              </a:solidFill>
              <a:latin typeface="微软雅黑" pitchFamily="34" charset="-122"/>
              <a:ea typeface="微软雅黑" pitchFamily="34" charset="-122"/>
            </a:endParaRPr>
          </a:p>
        </p:txBody>
      </p:sp>
      <p:sp>
        <p:nvSpPr>
          <p:cNvPr id="322" name="Oval 108"/>
          <p:cNvSpPr/>
          <p:nvPr/>
        </p:nvSpPr>
        <p:spPr>
          <a:xfrm flipH="1">
            <a:off x="5291862" y="2856378"/>
            <a:ext cx="85765" cy="85242"/>
          </a:xfrm>
          <a:prstGeom prst="ellipse">
            <a:avLst/>
          </a:prstGeom>
          <a:solidFill>
            <a:schemeClr val="accent1"/>
          </a:solidFill>
          <a:ln w="12700" cap="flat" cmpd="sng" algn="ctr">
            <a:noFill/>
            <a:prstDash val="solid"/>
            <a:miter lim="800000"/>
          </a:ln>
          <a:effectLst/>
        </p:spPr>
        <p:txBody>
          <a:bodyPr lIns="72685" tIns="36342" rIns="72685" bIns="36342" rtlCol="0" anchor="ctr"/>
          <a:lstStyle/>
          <a:p>
            <a:pPr algn="ctr" defTabSz="725759">
              <a:defRPr/>
            </a:pPr>
            <a:endParaRPr lang="id-ID" sz="1400" kern="0" dirty="0">
              <a:solidFill>
                <a:srgbClr val="FFFFFF"/>
              </a:solidFill>
              <a:latin typeface="微软雅黑" pitchFamily="34" charset="-122"/>
              <a:ea typeface="微软雅黑" pitchFamily="34" charset="-122"/>
            </a:endParaRPr>
          </a:p>
        </p:txBody>
      </p:sp>
      <p:sp>
        <p:nvSpPr>
          <p:cNvPr id="323" name="Oval 109"/>
          <p:cNvSpPr/>
          <p:nvPr/>
        </p:nvSpPr>
        <p:spPr>
          <a:xfrm flipH="1">
            <a:off x="4352290" y="3090482"/>
            <a:ext cx="395672" cy="393261"/>
          </a:xfrm>
          <a:prstGeom prst="ellipse">
            <a:avLst/>
          </a:prstGeom>
          <a:solidFill>
            <a:schemeClr val="accent4"/>
          </a:solidFill>
          <a:ln w="12700" cap="flat" cmpd="sng" algn="ctr">
            <a:noFill/>
            <a:prstDash val="solid"/>
            <a:miter lim="800000"/>
          </a:ln>
          <a:effectLst/>
        </p:spPr>
        <p:txBody>
          <a:bodyPr lIns="72685" tIns="36342" rIns="72685" bIns="36342" rtlCol="0" anchor="ctr"/>
          <a:lstStyle/>
          <a:p>
            <a:pPr algn="ctr" defTabSz="725759">
              <a:defRPr/>
            </a:pPr>
            <a:endParaRPr lang="id-ID" sz="1400" kern="0" dirty="0">
              <a:solidFill>
                <a:srgbClr val="FFFFFF"/>
              </a:solidFill>
              <a:latin typeface="微软雅黑" pitchFamily="34" charset="-122"/>
              <a:ea typeface="微软雅黑" pitchFamily="34" charset="-122"/>
            </a:endParaRPr>
          </a:p>
        </p:txBody>
      </p:sp>
      <p:sp>
        <p:nvSpPr>
          <p:cNvPr id="324" name="Oval 110"/>
          <p:cNvSpPr/>
          <p:nvPr/>
        </p:nvSpPr>
        <p:spPr>
          <a:xfrm flipH="1">
            <a:off x="5074944" y="2876633"/>
            <a:ext cx="215161" cy="213850"/>
          </a:xfrm>
          <a:prstGeom prst="ellipse">
            <a:avLst/>
          </a:prstGeom>
          <a:solidFill>
            <a:schemeClr val="accent1"/>
          </a:solidFill>
          <a:ln w="12700" cap="flat" cmpd="sng" algn="ctr">
            <a:noFill/>
            <a:prstDash val="solid"/>
            <a:miter lim="800000"/>
          </a:ln>
          <a:effectLst/>
        </p:spPr>
        <p:txBody>
          <a:bodyPr lIns="72685" tIns="36342" rIns="72685" bIns="36342" rtlCol="0" anchor="ctr"/>
          <a:lstStyle/>
          <a:p>
            <a:pPr algn="ctr" defTabSz="725759">
              <a:defRPr/>
            </a:pPr>
            <a:endParaRPr lang="id-ID" sz="1400" kern="0" dirty="0">
              <a:solidFill>
                <a:srgbClr val="FFFFFF"/>
              </a:solidFill>
              <a:latin typeface="微软雅黑" pitchFamily="34" charset="-122"/>
              <a:ea typeface="微软雅黑" pitchFamily="34" charset="-122"/>
            </a:endParaRPr>
          </a:p>
        </p:txBody>
      </p:sp>
      <p:sp>
        <p:nvSpPr>
          <p:cNvPr id="325" name="Oval 111"/>
          <p:cNvSpPr/>
          <p:nvPr/>
        </p:nvSpPr>
        <p:spPr>
          <a:xfrm flipH="1">
            <a:off x="4739410" y="2853032"/>
            <a:ext cx="267877" cy="266243"/>
          </a:xfrm>
          <a:prstGeom prst="ellipse">
            <a:avLst/>
          </a:prstGeom>
          <a:solidFill>
            <a:schemeClr val="accent2"/>
          </a:solidFill>
          <a:ln w="12700" cap="flat" cmpd="sng" algn="ctr">
            <a:noFill/>
            <a:prstDash val="solid"/>
            <a:miter lim="800000"/>
          </a:ln>
          <a:effectLst/>
        </p:spPr>
        <p:txBody>
          <a:bodyPr lIns="72685" tIns="36342" rIns="72685" bIns="36342" rtlCol="0" anchor="ctr"/>
          <a:lstStyle/>
          <a:p>
            <a:pPr algn="ctr" defTabSz="725759">
              <a:defRPr/>
            </a:pPr>
            <a:endParaRPr lang="id-ID" sz="1400" kern="0" dirty="0">
              <a:solidFill>
                <a:srgbClr val="FFFFFF"/>
              </a:solidFill>
              <a:latin typeface="微软雅黑" pitchFamily="34" charset="-122"/>
              <a:ea typeface="微软雅黑" pitchFamily="34" charset="-122"/>
            </a:endParaRPr>
          </a:p>
        </p:txBody>
      </p:sp>
      <p:sp>
        <p:nvSpPr>
          <p:cNvPr id="326" name="Oval 112"/>
          <p:cNvSpPr/>
          <p:nvPr/>
        </p:nvSpPr>
        <p:spPr>
          <a:xfrm flipH="1">
            <a:off x="5007611" y="3066512"/>
            <a:ext cx="85765" cy="85242"/>
          </a:xfrm>
          <a:prstGeom prst="ellipse">
            <a:avLst/>
          </a:prstGeom>
          <a:solidFill>
            <a:schemeClr val="accent1"/>
          </a:solidFill>
          <a:ln w="12700" cap="flat" cmpd="sng" algn="ctr">
            <a:noFill/>
            <a:prstDash val="solid"/>
            <a:miter lim="800000"/>
          </a:ln>
          <a:effectLst/>
        </p:spPr>
        <p:txBody>
          <a:bodyPr lIns="72685" tIns="36342" rIns="72685" bIns="36342" rtlCol="0" anchor="ctr"/>
          <a:lstStyle/>
          <a:p>
            <a:pPr algn="ctr" defTabSz="725759">
              <a:defRPr/>
            </a:pPr>
            <a:endParaRPr lang="id-ID" sz="1400" kern="0" dirty="0">
              <a:solidFill>
                <a:srgbClr val="FFFFFF"/>
              </a:solidFill>
              <a:latin typeface="微软雅黑" pitchFamily="34" charset="-122"/>
              <a:ea typeface="微软雅黑" pitchFamily="34" charset="-122"/>
            </a:endParaRPr>
          </a:p>
        </p:txBody>
      </p:sp>
      <p:sp>
        <p:nvSpPr>
          <p:cNvPr id="327" name="Oval 113"/>
          <p:cNvSpPr/>
          <p:nvPr/>
        </p:nvSpPr>
        <p:spPr>
          <a:xfrm flipH="1">
            <a:off x="4907768" y="3124088"/>
            <a:ext cx="85765" cy="85242"/>
          </a:xfrm>
          <a:prstGeom prst="ellipse">
            <a:avLst/>
          </a:prstGeom>
          <a:solidFill>
            <a:schemeClr val="accent1"/>
          </a:solidFill>
          <a:ln w="12700" cap="flat" cmpd="sng" algn="ctr">
            <a:noFill/>
            <a:prstDash val="solid"/>
            <a:miter lim="800000"/>
          </a:ln>
          <a:effectLst/>
        </p:spPr>
        <p:txBody>
          <a:bodyPr lIns="72685" tIns="36342" rIns="72685" bIns="36342" rtlCol="0" anchor="ctr"/>
          <a:lstStyle/>
          <a:p>
            <a:pPr algn="ctr" defTabSz="725759">
              <a:defRPr/>
            </a:pPr>
            <a:endParaRPr lang="id-ID" sz="1400" kern="0" dirty="0">
              <a:solidFill>
                <a:srgbClr val="FFFFFF"/>
              </a:solidFill>
              <a:latin typeface="微软雅黑" pitchFamily="34" charset="-122"/>
              <a:ea typeface="微软雅黑" pitchFamily="34" charset="-122"/>
            </a:endParaRPr>
          </a:p>
        </p:txBody>
      </p:sp>
      <p:sp>
        <p:nvSpPr>
          <p:cNvPr id="328" name="Oval 114"/>
          <p:cNvSpPr/>
          <p:nvPr/>
        </p:nvSpPr>
        <p:spPr>
          <a:xfrm flipH="1">
            <a:off x="4777273" y="3183458"/>
            <a:ext cx="130496" cy="129700"/>
          </a:xfrm>
          <a:prstGeom prst="ellipse">
            <a:avLst/>
          </a:prstGeom>
          <a:solidFill>
            <a:schemeClr val="accent1"/>
          </a:solidFill>
          <a:ln w="12700" cap="flat" cmpd="sng" algn="ctr">
            <a:noFill/>
            <a:prstDash val="solid"/>
            <a:miter lim="800000"/>
          </a:ln>
          <a:effectLst/>
        </p:spPr>
        <p:txBody>
          <a:bodyPr lIns="72685" tIns="36342" rIns="72685" bIns="36342" rtlCol="0" anchor="ctr"/>
          <a:lstStyle/>
          <a:p>
            <a:pPr algn="ctr" defTabSz="725759">
              <a:defRPr/>
            </a:pPr>
            <a:endParaRPr lang="id-ID" sz="1400" kern="0" dirty="0">
              <a:solidFill>
                <a:srgbClr val="FFFFFF"/>
              </a:solidFill>
              <a:latin typeface="微软雅黑" pitchFamily="34" charset="-122"/>
              <a:ea typeface="微软雅黑" pitchFamily="34" charset="-122"/>
            </a:endParaRPr>
          </a:p>
        </p:txBody>
      </p:sp>
      <p:sp>
        <p:nvSpPr>
          <p:cNvPr id="329" name="Oval 115"/>
          <p:cNvSpPr/>
          <p:nvPr/>
        </p:nvSpPr>
        <p:spPr>
          <a:xfrm flipH="1">
            <a:off x="4722705" y="3105191"/>
            <a:ext cx="72336" cy="71895"/>
          </a:xfrm>
          <a:prstGeom prst="ellipse">
            <a:avLst/>
          </a:prstGeom>
          <a:solidFill>
            <a:schemeClr val="accent1"/>
          </a:solidFill>
          <a:ln w="12700" cap="flat" cmpd="sng" algn="ctr">
            <a:noFill/>
            <a:prstDash val="solid"/>
            <a:miter lim="800000"/>
          </a:ln>
          <a:effectLst/>
        </p:spPr>
        <p:txBody>
          <a:bodyPr lIns="72685" tIns="36342" rIns="72685" bIns="36342" rtlCol="0" anchor="ctr"/>
          <a:lstStyle/>
          <a:p>
            <a:pPr algn="ctr" defTabSz="725759">
              <a:defRPr/>
            </a:pPr>
            <a:endParaRPr lang="id-ID" sz="1400" kern="0" dirty="0">
              <a:solidFill>
                <a:srgbClr val="FFFFFF"/>
              </a:solidFill>
              <a:latin typeface="微软雅黑" pitchFamily="34" charset="-122"/>
              <a:ea typeface="微软雅黑" pitchFamily="34" charset="-122"/>
            </a:endParaRPr>
          </a:p>
        </p:txBody>
      </p:sp>
      <p:sp>
        <p:nvSpPr>
          <p:cNvPr id="330" name="Oval 116"/>
          <p:cNvSpPr/>
          <p:nvPr/>
        </p:nvSpPr>
        <p:spPr>
          <a:xfrm flipH="1">
            <a:off x="4623992" y="3468247"/>
            <a:ext cx="217254" cy="215930"/>
          </a:xfrm>
          <a:prstGeom prst="ellipse">
            <a:avLst/>
          </a:prstGeom>
          <a:solidFill>
            <a:schemeClr val="accent1"/>
          </a:solidFill>
          <a:ln w="12700" cap="flat" cmpd="sng" algn="ctr">
            <a:noFill/>
            <a:prstDash val="solid"/>
            <a:miter lim="800000"/>
          </a:ln>
          <a:effectLst/>
        </p:spPr>
        <p:txBody>
          <a:bodyPr lIns="72685" tIns="36342" rIns="72685" bIns="36342" rtlCol="0" anchor="ctr"/>
          <a:lstStyle/>
          <a:p>
            <a:pPr algn="ctr" defTabSz="725759">
              <a:defRPr/>
            </a:pPr>
            <a:endParaRPr lang="id-ID" sz="1400" kern="0" dirty="0">
              <a:solidFill>
                <a:srgbClr val="FFFFFF"/>
              </a:solidFill>
              <a:latin typeface="微软雅黑" pitchFamily="34" charset="-122"/>
              <a:ea typeface="微软雅黑" pitchFamily="34" charset="-122"/>
            </a:endParaRPr>
          </a:p>
        </p:txBody>
      </p:sp>
      <p:sp>
        <p:nvSpPr>
          <p:cNvPr id="331" name="Oval 117"/>
          <p:cNvSpPr/>
          <p:nvPr/>
        </p:nvSpPr>
        <p:spPr>
          <a:xfrm flipH="1">
            <a:off x="4807248" y="3688510"/>
            <a:ext cx="72336" cy="71895"/>
          </a:xfrm>
          <a:prstGeom prst="ellipse">
            <a:avLst/>
          </a:prstGeom>
          <a:solidFill>
            <a:schemeClr val="accent1"/>
          </a:solidFill>
          <a:ln w="12700" cap="flat" cmpd="sng" algn="ctr">
            <a:noFill/>
            <a:prstDash val="solid"/>
            <a:miter lim="800000"/>
          </a:ln>
          <a:effectLst/>
        </p:spPr>
        <p:txBody>
          <a:bodyPr lIns="72685" tIns="36342" rIns="72685" bIns="36342" rtlCol="0" anchor="ctr"/>
          <a:lstStyle/>
          <a:p>
            <a:pPr algn="ctr" defTabSz="725759">
              <a:defRPr/>
            </a:pPr>
            <a:endParaRPr lang="id-ID" sz="1400" kern="0" dirty="0">
              <a:solidFill>
                <a:srgbClr val="FFFFFF"/>
              </a:solidFill>
              <a:latin typeface="微软雅黑" pitchFamily="34" charset="-122"/>
              <a:ea typeface="微软雅黑" pitchFamily="34" charset="-122"/>
            </a:endParaRPr>
          </a:p>
        </p:txBody>
      </p:sp>
      <p:sp>
        <p:nvSpPr>
          <p:cNvPr id="332" name="Oval 118"/>
          <p:cNvSpPr/>
          <p:nvPr/>
        </p:nvSpPr>
        <p:spPr>
          <a:xfrm flipH="1">
            <a:off x="4524308" y="3499449"/>
            <a:ext cx="72336" cy="71895"/>
          </a:xfrm>
          <a:prstGeom prst="ellipse">
            <a:avLst/>
          </a:prstGeom>
          <a:solidFill>
            <a:schemeClr val="accent1"/>
          </a:solidFill>
          <a:ln w="12700" cap="flat" cmpd="sng" algn="ctr">
            <a:noFill/>
            <a:prstDash val="solid"/>
            <a:miter lim="800000"/>
          </a:ln>
          <a:effectLst/>
        </p:spPr>
        <p:txBody>
          <a:bodyPr lIns="72685" tIns="36342" rIns="72685" bIns="36342" rtlCol="0" anchor="ctr"/>
          <a:lstStyle/>
          <a:p>
            <a:pPr algn="ctr" defTabSz="725759">
              <a:defRPr/>
            </a:pPr>
            <a:endParaRPr lang="id-ID" sz="1400" kern="0" dirty="0">
              <a:solidFill>
                <a:srgbClr val="FFFFFF"/>
              </a:solidFill>
              <a:latin typeface="微软雅黑" pitchFamily="34" charset="-122"/>
              <a:ea typeface="微软雅黑" pitchFamily="34" charset="-122"/>
            </a:endParaRPr>
          </a:p>
        </p:txBody>
      </p:sp>
      <p:sp>
        <p:nvSpPr>
          <p:cNvPr id="333" name="Oval 119"/>
          <p:cNvSpPr/>
          <p:nvPr/>
        </p:nvSpPr>
        <p:spPr>
          <a:xfrm flipH="1">
            <a:off x="4734842" y="3350079"/>
            <a:ext cx="106297" cy="105649"/>
          </a:xfrm>
          <a:prstGeom prst="ellipse">
            <a:avLst/>
          </a:prstGeom>
          <a:solidFill>
            <a:schemeClr val="accent1"/>
          </a:solidFill>
          <a:ln w="12700" cap="flat" cmpd="sng" algn="ctr">
            <a:noFill/>
            <a:prstDash val="solid"/>
            <a:miter lim="800000"/>
          </a:ln>
          <a:effectLst/>
        </p:spPr>
        <p:txBody>
          <a:bodyPr lIns="72685" tIns="36342" rIns="72685" bIns="36342" rtlCol="0" anchor="ctr"/>
          <a:lstStyle/>
          <a:p>
            <a:pPr algn="ctr" defTabSz="725759">
              <a:defRPr/>
            </a:pPr>
            <a:endParaRPr lang="id-ID" sz="1400" kern="0" dirty="0">
              <a:solidFill>
                <a:srgbClr val="FFFFFF"/>
              </a:solidFill>
              <a:latin typeface="微软雅黑" pitchFamily="34" charset="-122"/>
              <a:ea typeface="微软雅黑" pitchFamily="34" charset="-122"/>
            </a:endParaRPr>
          </a:p>
        </p:txBody>
      </p:sp>
      <p:sp>
        <p:nvSpPr>
          <p:cNvPr id="334" name="Oval 120"/>
          <p:cNvSpPr/>
          <p:nvPr/>
        </p:nvSpPr>
        <p:spPr>
          <a:xfrm flipH="1">
            <a:off x="4206714" y="3061096"/>
            <a:ext cx="152250" cy="151321"/>
          </a:xfrm>
          <a:prstGeom prst="ellipse">
            <a:avLst/>
          </a:prstGeom>
          <a:solidFill>
            <a:schemeClr val="accent1"/>
          </a:solidFill>
          <a:ln w="12700" cap="flat" cmpd="sng" algn="ctr">
            <a:noFill/>
            <a:prstDash val="solid"/>
            <a:miter lim="800000"/>
          </a:ln>
          <a:effectLst/>
        </p:spPr>
        <p:txBody>
          <a:bodyPr lIns="72685" tIns="36342" rIns="72685" bIns="36342" rtlCol="0" anchor="ctr"/>
          <a:lstStyle/>
          <a:p>
            <a:pPr algn="ctr" defTabSz="725759">
              <a:defRPr/>
            </a:pPr>
            <a:endParaRPr lang="id-ID" sz="1400" kern="0" dirty="0">
              <a:solidFill>
                <a:srgbClr val="FFFFFF"/>
              </a:solidFill>
              <a:latin typeface="微软雅黑" pitchFamily="34" charset="-122"/>
              <a:ea typeface="微软雅黑" pitchFamily="34" charset="-122"/>
            </a:endParaRPr>
          </a:p>
        </p:txBody>
      </p:sp>
      <p:sp>
        <p:nvSpPr>
          <p:cNvPr id="335" name="Oval 121"/>
          <p:cNvSpPr/>
          <p:nvPr/>
        </p:nvSpPr>
        <p:spPr>
          <a:xfrm flipH="1">
            <a:off x="4259114" y="3235649"/>
            <a:ext cx="72336" cy="71895"/>
          </a:xfrm>
          <a:prstGeom prst="ellipse">
            <a:avLst/>
          </a:prstGeom>
          <a:solidFill>
            <a:schemeClr val="accent1"/>
          </a:solidFill>
          <a:ln w="12700" cap="flat" cmpd="sng" algn="ctr">
            <a:noFill/>
            <a:prstDash val="solid"/>
            <a:miter lim="800000"/>
          </a:ln>
          <a:effectLst/>
        </p:spPr>
        <p:txBody>
          <a:bodyPr lIns="72685" tIns="36342" rIns="72685" bIns="36342" rtlCol="0" anchor="ctr"/>
          <a:lstStyle/>
          <a:p>
            <a:pPr algn="ctr" defTabSz="725759">
              <a:defRPr/>
            </a:pPr>
            <a:endParaRPr lang="id-ID" sz="1400" kern="0" dirty="0">
              <a:solidFill>
                <a:srgbClr val="FFFFFF"/>
              </a:solidFill>
              <a:latin typeface="微软雅黑" pitchFamily="34" charset="-122"/>
              <a:ea typeface="微软雅黑" pitchFamily="34" charset="-122"/>
            </a:endParaRPr>
          </a:p>
        </p:txBody>
      </p:sp>
      <p:sp>
        <p:nvSpPr>
          <p:cNvPr id="336" name="Oval 122"/>
          <p:cNvSpPr/>
          <p:nvPr/>
        </p:nvSpPr>
        <p:spPr>
          <a:xfrm flipH="1">
            <a:off x="4145522" y="3000776"/>
            <a:ext cx="72336" cy="71895"/>
          </a:xfrm>
          <a:prstGeom prst="ellipse">
            <a:avLst/>
          </a:prstGeom>
          <a:solidFill>
            <a:schemeClr val="accent1"/>
          </a:solidFill>
          <a:ln w="12700" cap="flat" cmpd="sng" algn="ctr">
            <a:noFill/>
            <a:prstDash val="solid"/>
            <a:miter lim="800000"/>
          </a:ln>
          <a:effectLst/>
        </p:spPr>
        <p:txBody>
          <a:bodyPr lIns="72685" tIns="36342" rIns="72685" bIns="36342" rtlCol="0" anchor="ctr"/>
          <a:lstStyle/>
          <a:p>
            <a:pPr algn="ctr" defTabSz="725759">
              <a:defRPr/>
            </a:pPr>
            <a:endParaRPr lang="id-ID" sz="1400" kern="0" dirty="0">
              <a:solidFill>
                <a:srgbClr val="FFFFFF"/>
              </a:solidFill>
              <a:latin typeface="微软雅黑" pitchFamily="34" charset="-122"/>
              <a:ea typeface="微软雅黑" pitchFamily="34" charset="-122"/>
            </a:endParaRPr>
          </a:p>
        </p:txBody>
      </p:sp>
      <p:sp>
        <p:nvSpPr>
          <p:cNvPr id="337" name="Oval 123"/>
          <p:cNvSpPr/>
          <p:nvPr/>
        </p:nvSpPr>
        <p:spPr>
          <a:xfrm flipH="1">
            <a:off x="6525798" y="1441467"/>
            <a:ext cx="101692" cy="101072"/>
          </a:xfrm>
          <a:prstGeom prst="ellipse">
            <a:avLst/>
          </a:prstGeom>
          <a:solidFill>
            <a:schemeClr val="accent1"/>
          </a:solidFill>
          <a:ln w="12700" cap="flat" cmpd="sng" algn="ctr">
            <a:noFill/>
            <a:prstDash val="solid"/>
            <a:miter lim="800000"/>
          </a:ln>
          <a:effectLst/>
        </p:spPr>
        <p:txBody>
          <a:bodyPr lIns="72685" tIns="36342" rIns="72685" bIns="36342" rtlCol="0" anchor="ctr"/>
          <a:lstStyle/>
          <a:p>
            <a:pPr algn="ctr" defTabSz="725759">
              <a:defRPr/>
            </a:pPr>
            <a:endParaRPr lang="id-ID" sz="1400" kern="0" dirty="0">
              <a:solidFill>
                <a:srgbClr val="FFFFFF"/>
              </a:solidFill>
              <a:latin typeface="微软雅黑" pitchFamily="34" charset="-122"/>
              <a:ea typeface="微软雅黑" pitchFamily="34" charset="-122"/>
            </a:endParaRPr>
          </a:p>
        </p:txBody>
      </p:sp>
      <p:sp>
        <p:nvSpPr>
          <p:cNvPr id="338" name="Oval 124"/>
          <p:cNvSpPr/>
          <p:nvPr/>
        </p:nvSpPr>
        <p:spPr>
          <a:xfrm flipH="1">
            <a:off x="6343382" y="1180307"/>
            <a:ext cx="234044" cy="232618"/>
          </a:xfrm>
          <a:prstGeom prst="ellipse">
            <a:avLst/>
          </a:prstGeom>
          <a:solidFill>
            <a:schemeClr val="accent1"/>
          </a:solidFill>
          <a:ln w="12700" cap="flat" cmpd="sng" algn="ctr">
            <a:noFill/>
            <a:prstDash val="solid"/>
            <a:miter lim="800000"/>
          </a:ln>
          <a:effectLst/>
        </p:spPr>
        <p:txBody>
          <a:bodyPr lIns="72685" tIns="36342" rIns="72685" bIns="36342" rtlCol="0" anchor="ctr"/>
          <a:lstStyle/>
          <a:p>
            <a:pPr algn="ctr" defTabSz="725759">
              <a:defRPr/>
            </a:pPr>
            <a:endParaRPr lang="id-ID" sz="1400" kern="0" dirty="0">
              <a:solidFill>
                <a:srgbClr val="FFFFFF"/>
              </a:solidFill>
              <a:latin typeface="微软雅黑" pitchFamily="34" charset="-122"/>
              <a:ea typeface="微软雅黑" pitchFamily="34" charset="-122"/>
            </a:endParaRPr>
          </a:p>
        </p:txBody>
      </p:sp>
      <p:sp>
        <p:nvSpPr>
          <p:cNvPr id="339" name="Oval 125"/>
          <p:cNvSpPr/>
          <p:nvPr/>
        </p:nvSpPr>
        <p:spPr>
          <a:xfrm flipH="1">
            <a:off x="6182869" y="1189540"/>
            <a:ext cx="127458" cy="126681"/>
          </a:xfrm>
          <a:prstGeom prst="ellipse">
            <a:avLst/>
          </a:prstGeom>
          <a:solidFill>
            <a:schemeClr val="accent1"/>
          </a:solidFill>
          <a:ln w="12700" cap="flat" cmpd="sng" algn="ctr">
            <a:noFill/>
            <a:prstDash val="solid"/>
            <a:miter lim="800000"/>
          </a:ln>
          <a:effectLst/>
        </p:spPr>
        <p:txBody>
          <a:bodyPr lIns="72685" tIns="36342" rIns="72685" bIns="36342" rtlCol="0" anchor="ctr"/>
          <a:lstStyle/>
          <a:p>
            <a:pPr algn="ctr" defTabSz="725759">
              <a:defRPr/>
            </a:pPr>
            <a:endParaRPr lang="id-ID" sz="1400" kern="0" dirty="0">
              <a:solidFill>
                <a:srgbClr val="FFFFFF"/>
              </a:solidFill>
              <a:latin typeface="微软雅黑" pitchFamily="34" charset="-122"/>
              <a:ea typeface="微软雅黑" pitchFamily="34" charset="-122"/>
            </a:endParaRPr>
          </a:p>
        </p:txBody>
      </p:sp>
      <p:sp>
        <p:nvSpPr>
          <p:cNvPr id="340" name="Oval 126"/>
          <p:cNvSpPr/>
          <p:nvPr/>
        </p:nvSpPr>
        <p:spPr>
          <a:xfrm flipH="1">
            <a:off x="6047688" y="1196683"/>
            <a:ext cx="90888" cy="90334"/>
          </a:xfrm>
          <a:prstGeom prst="ellipse">
            <a:avLst/>
          </a:prstGeom>
          <a:solidFill>
            <a:schemeClr val="accent1"/>
          </a:solidFill>
          <a:ln w="12700" cap="flat" cmpd="sng" algn="ctr">
            <a:noFill/>
            <a:prstDash val="solid"/>
            <a:miter lim="800000"/>
          </a:ln>
          <a:effectLst/>
        </p:spPr>
        <p:txBody>
          <a:bodyPr lIns="72685" tIns="36342" rIns="72685" bIns="36342" rtlCol="0" anchor="ctr"/>
          <a:lstStyle/>
          <a:p>
            <a:pPr algn="ctr" defTabSz="725759">
              <a:defRPr/>
            </a:pPr>
            <a:endParaRPr lang="id-ID" sz="1400" kern="0" dirty="0">
              <a:solidFill>
                <a:srgbClr val="FFFFFF"/>
              </a:solidFill>
              <a:latin typeface="微软雅黑" pitchFamily="34" charset="-122"/>
              <a:ea typeface="微软雅黑" pitchFamily="34" charset="-122"/>
            </a:endParaRPr>
          </a:p>
        </p:txBody>
      </p:sp>
      <p:sp>
        <p:nvSpPr>
          <p:cNvPr id="341" name="Oval 127"/>
          <p:cNvSpPr/>
          <p:nvPr/>
        </p:nvSpPr>
        <p:spPr>
          <a:xfrm flipH="1">
            <a:off x="5801888" y="1232090"/>
            <a:ext cx="90888" cy="90334"/>
          </a:xfrm>
          <a:prstGeom prst="ellipse">
            <a:avLst/>
          </a:prstGeom>
          <a:solidFill>
            <a:schemeClr val="accent1"/>
          </a:solidFill>
          <a:ln w="12700" cap="flat" cmpd="sng" algn="ctr">
            <a:noFill/>
            <a:prstDash val="solid"/>
            <a:miter lim="800000"/>
          </a:ln>
          <a:effectLst/>
        </p:spPr>
        <p:txBody>
          <a:bodyPr lIns="72685" tIns="36342" rIns="72685" bIns="36342" rtlCol="0" anchor="ctr"/>
          <a:lstStyle/>
          <a:p>
            <a:pPr algn="ctr" defTabSz="725759">
              <a:defRPr/>
            </a:pPr>
            <a:endParaRPr lang="id-ID" sz="1400" kern="0" dirty="0">
              <a:solidFill>
                <a:srgbClr val="FFFFFF"/>
              </a:solidFill>
              <a:latin typeface="微软雅黑" pitchFamily="34" charset="-122"/>
              <a:ea typeface="微软雅黑" pitchFamily="34" charset="-122"/>
            </a:endParaRPr>
          </a:p>
        </p:txBody>
      </p:sp>
      <p:sp>
        <p:nvSpPr>
          <p:cNvPr id="342" name="Oval 128"/>
          <p:cNvSpPr/>
          <p:nvPr/>
        </p:nvSpPr>
        <p:spPr>
          <a:xfrm flipH="1">
            <a:off x="5628970" y="1247866"/>
            <a:ext cx="141739" cy="140874"/>
          </a:xfrm>
          <a:prstGeom prst="ellipse">
            <a:avLst/>
          </a:prstGeom>
          <a:solidFill>
            <a:schemeClr val="accent1"/>
          </a:solidFill>
          <a:ln w="12700" cap="flat" cmpd="sng" algn="ctr">
            <a:noFill/>
            <a:prstDash val="solid"/>
            <a:miter lim="800000"/>
          </a:ln>
          <a:effectLst/>
        </p:spPr>
        <p:txBody>
          <a:bodyPr lIns="72685" tIns="36342" rIns="72685" bIns="36342" rtlCol="0" anchor="ctr"/>
          <a:lstStyle/>
          <a:p>
            <a:pPr algn="ctr" defTabSz="725759">
              <a:defRPr/>
            </a:pPr>
            <a:endParaRPr lang="id-ID" sz="1400" kern="0" dirty="0">
              <a:solidFill>
                <a:srgbClr val="FFFFFF"/>
              </a:solidFill>
              <a:latin typeface="微软雅黑" pitchFamily="34" charset="-122"/>
              <a:ea typeface="微软雅黑" pitchFamily="34" charset="-122"/>
            </a:endParaRPr>
          </a:p>
        </p:txBody>
      </p:sp>
      <p:sp>
        <p:nvSpPr>
          <p:cNvPr id="343" name="Oval 129"/>
          <p:cNvSpPr/>
          <p:nvPr/>
        </p:nvSpPr>
        <p:spPr>
          <a:xfrm flipH="1">
            <a:off x="5361701" y="1318725"/>
            <a:ext cx="246551" cy="245046"/>
          </a:xfrm>
          <a:prstGeom prst="ellipse">
            <a:avLst/>
          </a:prstGeom>
          <a:solidFill>
            <a:schemeClr val="accent4"/>
          </a:solidFill>
          <a:ln w="12700" cap="flat" cmpd="sng" algn="ctr">
            <a:noFill/>
            <a:prstDash val="solid"/>
            <a:miter lim="800000"/>
          </a:ln>
          <a:effectLst/>
        </p:spPr>
        <p:txBody>
          <a:bodyPr lIns="72685" tIns="36342" rIns="72685" bIns="36342" rtlCol="0" anchor="ctr"/>
          <a:lstStyle/>
          <a:p>
            <a:pPr algn="ctr" defTabSz="725759">
              <a:defRPr/>
            </a:pPr>
            <a:endParaRPr lang="id-ID" sz="1400" kern="0" dirty="0">
              <a:solidFill>
                <a:srgbClr val="FFFFFF"/>
              </a:solidFill>
              <a:latin typeface="微软雅黑" pitchFamily="34" charset="-122"/>
              <a:ea typeface="微软雅黑" pitchFamily="34" charset="-122"/>
            </a:endParaRPr>
          </a:p>
        </p:txBody>
      </p:sp>
      <p:sp>
        <p:nvSpPr>
          <p:cNvPr id="344" name="Oval 130"/>
          <p:cNvSpPr/>
          <p:nvPr/>
        </p:nvSpPr>
        <p:spPr>
          <a:xfrm flipH="1">
            <a:off x="4951152" y="1517301"/>
            <a:ext cx="481181" cy="478246"/>
          </a:xfrm>
          <a:prstGeom prst="ellipse">
            <a:avLst/>
          </a:prstGeom>
          <a:solidFill>
            <a:schemeClr val="accent1"/>
          </a:solidFill>
          <a:ln w="12700" cap="flat" cmpd="sng" algn="ctr">
            <a:noFill/>
            <a:prstDash val="solid"/>
            <a:miter lim="800000"/>
          </a:ln>
          <a:effectLst/>
        </p:spPr>
        <p:txBody>
          <a:bodyPr lIns="72685" tIns="36342" rIns="72685" bIns="36342" rtlCol="0" anchor="ctr"/>
          <a:lstStyle/>
          <a:p>
            <a:pPr algn="ctr" defTabSz="725759">
              <a:defRPr/>
            </a:pPr>
            <a:endParaRPr lang="id-ID" sz="1400" kern="0" dirty="0">
              <a:solidFill>
                <a:srgbClr val="FFFFFF"/>
              </a:solidFill>
              <a:latin typeface="微软雅黑" pitchFamily="34" charset="-122"/>
              <a:ea typeface="微软雅黑" pitchFamily="34" charset="-122"/>
            </a:endParaRPr>
          </a:p>
        </p:txBody>
      </p:sp>
      <p:sp>
        <p:nvSpPr>
          <p:cNvPr id="345" name="Oval 131"/>
          <p:cNvSpPr/>
          <p:nvPr/>
        </p:nvSpPr>
        <p:spPr>
          <a:xfrm flipH="1">
            <a:off x="5923802" y="1203416"/>
            <a:ext cx="90888" cy="90334"/>
          </a:xfrm>
          <a:prstGeom prst="ellipse">
            <a:avLst/>
          </a:prstGeom>
          <a:solidFill>
            <a:schemeClr val="accent1"/>
          </a:solidFill>
          <a:ln w="12700" cap="flat" cmpd="sng" algn="ctr">
            <a:noFill/>
            <a:prstDash val="solid"/>
            <a:miter lim="800000"/>
          </a:ln>
          <a:effectLst/>
        </p:spPr>
        <p:txBody>
          <a:bodyPr lIns="72685" tIns="36342" rIns="72685" bIns="36342" rtlCol="0" anchor="ctr"/>
          <a:lstStyle/>
          <a:p>
            <a:pPr algn="ctr" defTabSz="725759">
              <a:defRPr/>
            </a:pPr>
            <a:endParaRPr lang="id-ID" sz="1400" kern="0" dirty="0">
              <a:solidFill>
                <a:srgbClr val="FFFFFF"/>
              </a:solidFill>
              <a:latin typeface="微软雅黑" pitchFamily="34" charset="-122"/>
              <a:ea typeface="微软雅黑" pitchFamily="34" charset="-122"/>
            </a:endParaRPr>
          </a:p>
        </p:txBody>
      </p:sp>
      <p:sp>
        <p:nvSpPr>
          <p:cNvPr id="346" name="Oval 132"/>
          <p:cNvSpPr/>
          <p:nvPr/>
        </p:nvSpPr>
        <p:spPr>
          <a:xfrm flipH="1">
            <a:off x="5234694" y="1370905"/>
            <a:ext cx="90888" cy="90334"/>
          </a:xfrm>
          <a:prstGeom prst="ellipse">
            <a:avLst/>
          </a:prstGeom>
          <a:solidFill>
            <a:schemeClr val="accent1"/>
          </a:solidFill>
          <a:ln w="12700" cap="flat" cmpd="sng" algn="ctr">
            <a:noFill/>
            <a:prstDash val="solid"/>
            <a:miter lim="800000"/>
          </a:ln>
          <a:effectLst/>
        </p:spPr>
        <p:txBody>
          <a:bodyPr lIns="72685" tIns="36342" rIns="72685" bIns="36342" rtlCol="0" anchor="ctr"/>
          <a:lstStyle/>
          <a:p>
            <a:pPr algn="ctr" defTabSz="725759">
              <a:defRPr/>
            </a:pPr>
            <a:endParaRPr lang="id-ID" sz="1400" kern="0" dirty="0">
              <a:solidFill>
                <a:srgbClr val="FFFFFF"/>
              </a:solidFill>
              <a:latin typeface="微软雅黑" pitchFamily="34" charset="-122"/>
              <a:ea typeface="微软雅黑" pitchFamily="34" charset="-122"/>
            </a:endParaRPr>
          </a:p>
        </p:txBody>
      </p:sp>
      <p:sp>
        <p:nvSpPr>
          <p:cNvPr id="347" name="Oval 133"/>
          <p:cNvSpPr/>
          <p:nvPr/>
        </p:nvSpPr>
        <p:spPr>
          <a:xfrm flipH="1">
            <a:off x="5023309" y="2042759"/>
            <a:ext cx="397818" cy="395393"/>
          </a:xfrm>
          <a:prstGeom prst="ellipse">
            <a:avLst/>
          </a:prstGeom>
          <a:solidFill>
            <a:schemeClr val="accent1"/>
          </a:solidFill>
          <a:ln w="12700" cap="flat" cmpd="sng" algn="ctr">
            <a:noFill/>
            <a:prstDash val="solid"/>
            <a:miter lim="800000"/>
          </a:ln>
          <a:effectLst/>
        </p:spPr>
        <p:txBody>
          <a:bodyPr lIns="72685" tIns="36342" rIns="72685" bIns="36342" rtlCol="0" anchor="ctr"/>
          <a:lstStyle/>
          <a:p>
            <a:pPr algn="ctr" defTabSz="725759">
              <a:defRPr/>
            </a:pPr>
            <a:endParaRPr lang="id-ID" sz="1400" kern="0" dirty="0">
              <a:solidFill>
                <a:srgbClr val="FFFFFF"/>
              </a:solidFill>
              <a:latin typeface="微软雅黑" pitchFamily="34" charset="-122"/>
              <a:ea typeface="微软雅黑" pitchFamily="34" charset="-122"/>
            </a:endParaRPr>
          </a:p>
        </p:txBody>
      </p:sp>
      <p:sp>
        <p:nvSpPr>
          <p:cNvPr id="348" name="Oval 134"/>
          <p:cNvSpPr/>
          <p:nvPr/>
        </p:nvSpPr>
        <p:spPr>
          <a:xfrm flipH="1">
            <a:off x="5342442" y="1953750"/>
            <a:ext cx="125845" cy="125077"/>
          </a:xfrm>
          <a:prstGeom prst="ellipse">
            <a:avLst/>
          </a:prstGeom>
          <a:solidFill>
            <a:schemeClr val="accent1"/>
          </a:solidFill>
          <a:ln w="12700" cap="flat" cmpd="sng" algn="ctr">
            <a:noFill/>
            <a:prstDash val="solid"/>
            <a:miter lim="800000"/>
          </a:ln>
          <a:effectLst/>
        </p:spPr>
        <p:txBody>
          <a:bodyPr lIns="72685" tIns="36342" rIns="72685" bIns="36342" rtlCol="0" anchor="ctr"/>
          <a:lstStyle/>
          <a:p>
            <a:pPr algn="ctr" defTabSz="725759">
              <a:defRPr/>
            </a:pPr>
            <a:endParaRPr lang="id-ID" sz="1400" kern="0" dirty="0">
              <a:solidFill>
                <a:srgbClr val="FFFFFF"/>
              </a:solidFill>
              <a:latin typeface="微软雅黑" pitchFamily="34" charset="-122"/>
              <a:ea typeface="微软雅黑" pitchFamily="34" charset="-122"/>
            </a:endParaRPr>
          </a:p>
        </p:txBody>
      </p:sp>
      <p:sp>
        <p:nvSpPr>
          <p:cNvPr id="349" name="Oval 135"/>
          <p:cNvSpPr/>
          <p:nvPr/>
        </p:nvSpPr>
        <p:spPr>
          <a:xfrm flipH="1">
            <a:off x="5455850" y="2217934"/>
            <a:ext cx="134904" cy="134081"/>
          </a:xfrm>
          <a:prstGeom prst="ellipse">
            <a:avLst/>
          </a:prstGeom>
          <a:solidFill>
            <a:schemeClr val="accent1"/>
          </a:solidFill>
          <a:ln w="12700" cap="flat" cmpd="sng" algn="ctr">
            <a:noFill/>
            <a:prstDash val="solid"/>
            <a:miter lim="800000"/>
          </a:ln>
          <a:effectLst/>
        </p:spPr>
        <p:txBody>
          <a:bodyPr lIns="72685" tIns="36342" rIns="72685" bIns="36342" rtlCol="0" anchor="ctr"/>
          <a:lstStyle/>
          <a:p>
            <a:pPr algn="ctr" defTabSz="725759">
              <a:defRPr/>
            </a:pPr>
            <a:endParaRPr lang="id-ID" sz="1400" kern="0" dirty="0">
              <a:solidFill>
                <a:srgbClr val="FFFFFF"/>
              </a:solidFill>
              <a:latin typeface="微软雅黑" pitchFamily="34" charset="-122"/>
              <a:ea typeface="微软雅黑" pitchFamily="34" charset="-122"/>
            </a:endParaRPr>
          </a:p>
        </p:txBody>
      </p:sp>
      <p:sp>
        <p:nvSpPr>
          <p:cNvPr id="350" name="Oval 136"/>
          <p:cNvSpPr/>
          <p:nvPr/>
        </p:nvSpPr>
        <p:spPr>
          <a:xfrm flipH="1">
            <a:off x="4725458" y="1926100"/>
            <a:ext cx="309948" cy="308058"/>
          </a:xfrm>
          <a:prstGeom prst="ellipse">
            <a:avLst/>
          </a:prstGeom>
          <a:solidFill>
            <a:schemeClr val="accent1"/>
          </a:solidFill>
          <a:ln w="12700" cap="flat" cmpd="sng" algn="ctr">
            <a:noFill/>
            <a:prstDash val="solid"/>
            <a:miter lim="800000"/>
          </a:ln>
          <a:effectLst/>
        </p:spPr>
        <p:txBody>
          <a:bodyPr lIns="72685" tIns="36342" rIns="72685" bIns="36342" rtlCol="0" anchor="ctr"/>
          <a:lstStyle/>
          <a:p>
            <a:pPr algn="ctr" defTabSz="725759">
              <a:defRPr/>
            </a:pPr>
            <a:endParaRPr lang="id-ID" sz="1400" kern="0" dirty="0">
              <a:solidFill>
                <a:srgbClr val="FFFFFF"/>
              </a:solidFill>
              <a:latin typeface="微软雅黑" pitchFamily="34" charset="-122"/>
              <a:ea typeface="微软雅黑" pitchFamily="34" charset="-122"/>
            </a:endParaRPr>
          </a:p>
        </p:txBody>
      </p:sp>
      <p:sp>
        <p:nvSpPr>
          <p:cNvPr id="351" name="Oval 137"/>
          <p:cNvSpPr/>
          <p:nvPr/>
        </p:nvSpPr>
        <p:spPr>
          <a:xfrm flipH="1">
            <a:off x="4736175" y="2261889"/>
            <a:ext cx="176449" cy="175374"/>
          </a:xfrm>
          <a:prstGeom prst="ellipse">
            <a:avLst/>
          </a:prstGeom>
          <a:solidFill>
            <a:schemeClr val="accent1"/>
          </a:solidFill>
          <a:ln w="12700" cap="flat" cmpd="sng" algn="ctr">
            <a:noFill/>
            <a:prstDash val="solid"/>
            <a:miter lim="800000"/>
          </a:ln>
          <a:effectLst/>
        </p:spPr>
        <p:txBody>
          <a:bodyPr lIns="72685" tIns="36342" rIns="72685" bIns="36342" rtlCol="0" anchor="ctr"/>
          <a:lstStyle/>
          <a:p>
            <a:pPr algn="ctr" defTabSz="725759">
              <a:defRPr/>
            </a:pPr>
            <a:endParaRPr lang="id-ID" sz="1400" kern="0" dirty="0">
              <a:solidFill>
                <a:srgbClr val="FFFFFF"/>
              </a:solidFill>
              <a:latin typeface="微软雅黑" pitchFamily="34" charset="-122"/>
              <a:ea typeface="微软雅黑" pitchFamily="34" charset="-122"/>
            </a:endParaRPr>
          </a:p>
        </p:txBody>
      </p:sp>
      <p:sp>
        <p:nvSpPr>
          <p:cNvPr id="352" name="Oval 138"/>
          <p:cNvSpPr/>
          <p:nvPr/>
        </p:nvSpPr>
        <p:spPr>
          <a:xfrm flipH="1">
            <a:off x="4660985" y="2165652"/>
            <a:ext cx="84397" cy="83882"/>
          </a:xfrm>
          <a:prstGeom prst="ellipse">
            <a:avLst/>
          </a:prstGeom>
          <a:solidFill>
            <a:schemeClr val="accent1"/>
          </a:solidFill>
          <a:ln w="12700" cap="flat" cmpd="sng" algn="ctr">
            <a:noFill/>
            <a:prstDash val="solid"/>
            <a:miter lim="800000"/>
          </a:ln>
          <a:effectLst/>
        </p:spPr>
        <p:txBody>
          <a:bodyPr lIns="72685" tIns="36342" rIns="72685" bIns="36342" rtlCol="0" anchor="ctr"/>
          <a:lstStyle/>
          <a:p>
            <a:pPr algn="ctr" defTabSz="725759">
              <a:defRPr/>
            </a:pPr>
            <a:endParaRPr lang="id-ID" sz="1400" kern="0" dirty="0">
              <a:solidFill>
                <a:srgbClr val="FFFFFF"/>
              </a:solidFill>
              <a:latin typeface="微软雅黑" pitchFamily="34" charset="-122"/>
              <a:ea typeface="微软雅黑" pitchFamily="34" charset="-122"/>
            </a:endParaRPr>
          </a:p>
        </p:txBody>
      </p:sp>
      <p:sp>
        <p:nvSpPr>
          <p:cNvPr id="353" name="Oval 139"/>
          <p:cNvSpPr/>
          <p:nvPr/>
        </p:nvSpPr>
        <p:spPr>
          <a:xfrm flipH="1">
            <a:off x="4602285" y="2251923"/>
            <a:ext cx="84397" cy="83882"/>
          </a:xfrm>
          <a:prstGeom prst="ellipse">
            <a:avLst/>
          </a:prstGeom>
          <a:solidFill>
            <a:schemeClr val="accent1"/>
          </a:solidFill>
          <a:ln w="12700" cap="flat" cmpd="sng" algn="ctr">
            <a:noFill/>
            <a:prstDash val="solid"/>
            <a:miter lim="800000"/>
          </a:ln>
          <a:effectLst/>
        </p:spPr>
        <p:txBody>
          <a:bodyPr lIns="72685" tIns="36342" rIns="72685" bIns="36342" rtlCol="0" anchor="ctr"/>
          <a:lstStyle/>
          <a:p>
            <a:pPr algn="ctr" defTabSz="725759">
              <a:defRPr/>
            </a:pPr>
            <a:endParaRPr lang="id-ID" sz="1400" kern="0" dirty="0">
              <a:solidFill>
                <a:srgbClr val="FFFFFF"/>
              </a:solidFill>
              <a:latin typeface="微软雅黑" pitchFamily="34" charset="-122"/>
              <a:ea typeface="微软雅黑" pitchFamily="34" charset="-122"/>
            </a:endParaRPr>
          </a:p>
        </p:txBody>
      </p:sp>
      <p:sp>
        <p:nvSpPr>
          <p:cNvPr id="354" name="Oval 140"/>
          <p:cNvSpPr/>
          <p:nvPr/>
        </p:nvSpPr>
        <p:spPr>
          <a:xfrm flipH="1">
            <a:off x="4669872" y="1666921"/>
            <a:ext cx="250333" cy="248806"/>
          </a:xfrm>
          <a:prstGeom prst="ellipse">
            <a:avLst/>
          </a:prstGeom>
          <a:solidFill>
            <a:schemeClr val="accent2"/>
          </a:solidFill>
          <a:ln w="12700" cap="flat" cmpd="sng" algn="ctr">
            <a:noFill/>
            <a:prstDash val="solid"/>
            <a:miter lim="800000"/>
          </a:ln>
          <a:effectLst/>
        </p:spPr>
        <p:txBody>
          <a:bodyPr lIns="72685" tIns="36342" rIns="72685" bIns="36342" rtlCol="0" anchor="ctr"/>
          <a:lstStyle/>
          <a:p>
            <a:pPr algn="ctr" defTabSz="725759">
              <a:defRPr/>
            </a:pPr>
            <a:endParaRPr lang="id-ID" sz="1400" kern="0" dirty="0">
              <a:solidFill>
                <a:srgbClr val="FFFFFF"/>
              </a:solidFill>
              <a:latin typeface="微软雅黑" pitchFamily="34" charset="-122"/>
              <a:ea typeface="微软雅黑" pitchFamily="34" charset="-122"/>
            </a:endParaRPr>
          </a:p>
        </p:txBody>
      </p:sp>
      <p:sp>
        <p:nvSpPr>
          <p:cNvPr id="355" name="Oval 141"/>
          <p:cNvSpPr/>
          <p:nvPr/>
        </p:nvSpPr>
        <p:spPr>
          <a:xfrm flipH="1">
            <a:off x="4809050" y="1567010"/>
            <a:ext cx="90888" cy="90334"/>
          </a:xfrm>
          <a:prstGeom prst="ellipse">
            <a:avLst/>
          </a:prstGeom>
          <a:solidFill>
            <a:schemeClr val="accent1"/>
          </a:solidFill>
          <a:ln w="12700" cap="flat" cmpd="sng" algn="ctr">
            <a:noFill/>
            <a:prstDash val="solid"/>
            <a:miter lim="800000"/>
          </a:ln>
          <a:effectLst/>
        </p:spPr>
        <p:txBody>
          <a:bodyPr lIns="72685" tIns="36342" rIns="72685" bIns="36342" rtlCol="0" anchor="ctr"/>
          <a:lstStyle/>
          <a:p>
            <a:pPr algn="ctr" defTabSz="725759">
              <a:defRPr/>
            </a:pPr>
            <a:endParaRPr lang="id-ID" sz="1400" kern="0" dirty="0">
              <a:solidFill>
                <a:srgbClr val="FFFFFF"/>
              </a:solidFill>
              <a:latin typeface="微软雅黑" pitchFamily="34" charset="-122"/>
              <a:ea typeface="微软雅黑" pitchFamily="34" charset="-122"/>
            </a:endParaRPr>
          </a:p>
        </p:txBody>
      </p:sp>
      <p:sp>
        <p:nvSpPr>
          <p:cNvPr id="356" name="Oval 142"/>
          <p:cNvSpPr/>
          <p:nvPr/>
        </p:nvSpPr>
        <p:spPr>
          <a:xfrm flipH="1">
            <a:off x="5125083" y="1398426"/>
            <a:ext cx="78983" cy="78503"/>
          </a:xfrm>
          <a:prstGeom prst="ellipse">
            <a:avLst/>
          </a:prstGeom>
          <a:solidFill>
            <a:schemeClr val="accent1"/>
          </a:solidFill>
          <a:ln w="12700" cap="flat" cmpd="sng" algn="ctr">
            <a:noFill/>
            <a:prstDash val="solid"/>
            <a:miter lim="800000"/>
          </a:ln>
          <a:effectLst/>
        </p:spPr>
        <p:txBody>
          <a:bodyPr lIns="72685" tIns="36342" rIns="72685" bIns="36342" rtlCol="0" anchor="ctr"/>
          <a:lstStyle/>
          <a:p>
            <a:pPr algn="ctr" defTabSz="725759">
              <a:defRPr/>
            </a:pPr>
            <a:endParaRPr lang="id-ID" sz="1400" kern="0" dirty="0">
              <a:solidFill>
                <a:srgbClr val="FFFFFF"/>
              </a:solidFill>
              <a:latin typeface="微软雅黑" pitchFamily="34" charset="-122"/>
              <a:ea typeface="微软雅黑" pitchFamily="34" charset="-122"/>
            </a:endParaRPr>
          </a:p>
        </p:txBody>
      </p:sp>
      <p:sp>
        <p:nvSpPr>
          <p:cNvPr id="357" name="Oval 143"/>
          <p:cNvSpPr/>
          <p:nvPr/>
        </p:nvSpPr>
        <p:spPr>
          <a:xfrm flipH="1">
            <a:off x="4913922" y="1497859"/>
            <a:ext cx="88823" cy="88281"/>
          </a:xfrm>
          <a:prstGeom prst="ellipse">
            <a:avLst/>
          </a:prstGeom>
          <a:solidFill>
            <a:schemeClr val="accent1"/>
          </a:solidFill>
          <a:ln w="12700" cap="flat" cmpd="sng" algn="ctr">
            <a:noFill/>
            <a:prstDash val="solid"/>
            <a:miter lim="800000"/>
          </a:ln>
          <a:effectLst/>
        </p:spPr>
        <p:txBody>
          <a:bodyPr lIns="72685" tIns="36342" rIns="72685" bIns="36342" rtlCol="0" anchor="ctr"/>
          <a:lstStyle/>
          <a:p>
            <a:pPr algn="ctr" defTabSz="725759">
              <a:defRPr/>
            </a:pPr>
            <a:endParaRPr lang="id-ID" sz="1400" kern="0" dirty="0">
              <a:solidFill>
                <a:srgbClr val="FFFFFF"/>
              </a:solidFill>
              <a:latin typeface="微软雅黑" pitchFamily="34" charset="-122"/>
              <a:ea typeface="微软雅黑" pitchFamily="34" charset="-122"/>
            </a:endParaRPr>
          </a:p>
        </p:txBody>
      </p:sp>
      <p:sp>
        <p:nvSpPr>
          <p:cNvPr id="358" name="Oval 144"/>
          <p:cNvSpPr/>
          <p:nvPr/>
        </p:nvSpPr>
        <p:spPr>
          <a:xfrm flipH="1">
            <a:off x="5015583" y="1439536"/>
            <a:ext cx="78983" cy="78503"/>
          </a:xfrm>
          <a:prstGeom prst="ellipse">
            <a:avLst/>
          </a:prstGeom>
          <a:solidFill>
            <a:schemeClr val="accent1"/>
          </a:solidFill>
          <a:ln w="12700" cap="flat" cmpd="sng" algn="ctr">
            <a:noFill/>
            <a:prstDash val="solid"/>
            <a:miter lim="800000"/>
          </a:ln>
          <a:effectLst/>
        </p:spPr>
        <p:txBody>
          <a:bodyPr lIns="72685" tIns="36342" rIns="72685" bIns="36342" rtlCol="0" anchor="ctr"/>
          <a:lstStyle/>
          <a:p>
            <a:pPr algn="ctr" defTabSz="725759">
              <a:defRPr/>
            </a:pPr>
            <a:endParaRPr lang="id-ID" sz="1400" kern="0" dirty="0">
              <a:solidFill>
                <a:srgbClr val="FFFFFF"/>
              </a:solidFill>
              <a:latin typeface="微软雅黑" pitchFamily="34" charset="-122"/>
              <a:ea typeface="微软雅黑" pitchFamily="34" charset="-122"/>
            </a:endParaRPr>
          </a:p>
        </p:txBody>
      </p:sp>
      <p:sp>
        <p:nvSpPr>
          <p:cNvPr id="359" name="Oval 145"/>
          <p:cNvSpPr/>
          <p:nvPr/>
        </p:nvSpPr>
        <p:spPr>
          <a:xfrm flipH="1">
            <a:off x="4358997" y="1832630"/>
            <a:ext cx="362929" cy="360717"/>
          </a:xfrm>
          <a:prstGeom prst="ellipse">
            <a:avLst/>
          </a:prstGeom>
          <a:solidFill>
            <a:schemeClr val="accent1"/>
          </a:solidFill>
          <a:ln w="12700" cap="flat" cmpd="sng" algn="ctr">
            <a:noFill/>
            <a:prstDash val="solid"/>
            <a:miter lim="800000"/>
          </a:ln>
          <a:effectLst/>
        </p:spPr>
        <p:txBody>
          <a:bodyPr lIns="72685" tIns="36342" rIns="72685" bIns="36342" rtlCol="0" anchor="ctr"/>
          <a:lstStyle/>
          <a:p>
            <a:pPr algn="ctr" defTabSz="725759">
              <a:defRPr/>
            </a:pPr>
            <a:endParaRPr lang="id-ID" sz="1400" kern="0" dirty="0">
              <a:solidFill>
                <a:srgbClr val="FFFFFF"/>
              </a:solidFill>
              <a:latin typeface="微软雅黑" pitchFamily="34" charset="-122"/>
              <a:ea typeface="微软雅黑" pitchFamily="34" charset="-122"/>
            </a:endParaRPr>
          </a:p>
        </p:txBody>
      </p:sp>
      <p:sp>
        <p:nvSpPr>
          <p:cNvPr id="360" name="Oval 146"/>
          <p:cNvSpPr/>
          <p:nvPr/>
        </p:nvSpPr>
        <p:spPr>
          <a:xfrm flipH="1">
            <a:off x="4582042" y="1748393"/>
            <a:ext cx="47841" cy="47548"/>
          </a:xfrm>
          <a:prstGeom prst="ellipse">
            <a:avLst/>
          </a:prstGeom>
          <a:solidFill>
            <a:schemeClr val="accent1"/>
          </a:solidFill>
          <a:ln w="12700" cap="flat" cmpd="sng" algn="ctr">
            <a:noFill/>
            <a:prstDash val="solid"/>
            <a:miter lim="800000"/>
          </a:ln>
          <a:effectLst/>
        </p:spPr>
        <p:txBody>
          <a:bodyPr lIns="72685" tIns="36342" rIns="72685" bIns="36342" rtlCol="0" anchor="ctr"/>
          <a:lstStyle/>
          <a:p>
            <a:pPr algn="ctr" defTabSz="725759">
              <a:defRPr/>
            </a:pPr>
            <a:endParaRPr lang="id-ID" sz="1400" kern="0" dirty="0">
              <a:solidFill>
                <a:srgbClr val="FFFFFF"/>
              </a:solidFill>
              <a:latin typeface="微软雅黑" pitchFamily="34" charset="-122"/>
              <a:ea typeface="微软雅黑" pitchFamily="34" charset="-122"/>
            </a:endParaRPr>
          </a:p>
        </p:txBody>
      </p:sp>
      <p:sp>
        <p:nvSpPr>
          <p:cNvPr id="361" name="Oval 147"/>
          <p:cNvSpPr/>
          <p:nvPr/>
        </p:nvSpPr>
        <p:spPr>
          <a:xfrm flipH="1">
            <a:off x="4183161" y="2106198"/>
            <a:ext cx="208404" cy="207132"/>
          </a:xfrm>
          <a:prstGeom prst="ellipse">
            <a:avLst/>
          </a:prstGeom>
          <a:solidFill>
            <a:schemeClr val="accent2"/>
          </a:solidFill>
          <a:ln w="12700" cap="flat" cmpd="sng" algn="ctr">
            <a:noFill/>
            <a:prstDash val="solid"/>
            <a:miter lim="800000"/>
          </a:ln>
          <a:effectLst/>
        </p:spPr>
        <p:txBody>
          <a:bodyPr lIns="72685" tIns="36342" rIns="72685" bIns="36342" rtlCol="0" anchor="ctr"/>
          <a:lstStyle/>
          <a:p>
            <a:pPr algn="ctr" defTabSz="725759">
              <a:defRPr/>
            </a:pPr>
            <a:endParaRPr lang="id-ID" sz="1400" kern="0" dirty="0">
              <a:solidFill>
                <a:srgbClr val="FFFFFF"/>
              </a:solidFill>
              <a:latin typeface="微软雅黑" pitchFamily="34" charset="-122"/>
              <a:ea typeface="微软雅黑" pitchFamily="34" charset="-122"/>
            </a:endParaRPr>
          </a:p>
        </p:txBody>
      </p:sp>
      <p:sp>
        <p:nvSpPr>
          <p:cNvPr id="362" name="Oval 148"/>
          <p:cNvSpPr/>
          <p:nvPr/>
        </p:nvSpPr>
        <p:spPr>
          <a:xfrm flipH="1">
            <a:off x="4140657" y="2311605"/>
            <a:ext cx="67859" cy="67444"/>
          </a:xfrm>
          <a:prstGeom prst="ellipse">
            <a:avLst/>
          </a:prstGeom>
          <a:solidFill>
            <a:schemeClr val="accent1"/>
          </a:solidFill>
          <a:ln w="12700" cap="flat" cmpd="sng" algn="ctr">
            <a:noFill/>
            <a:prstDash val="solid"/>
            <a:miter lim="800000"/>
          </a:ln>
          <a:effectLst/>
        </p:spPr>
        <p:txBody>
          <a:bodyPr lIns="72685" tIns="36342" rIns="72685" bIns="36342" rtlCol="0" anchor="ctr"/>
          <a:lstStyle/>
          <a:p>
            <a:pPr algn="ctr" defTabSz="725759">
              <a:defRPr/>
            </a:pPr>
            <a:endParaRPr lang="id-ID" sz="1400" kern="0" dirty="0">
              <a:solidFill>
                <a:srgbClr val="FFFFFF"/>
              </a:solidFill>
              <a:latin typeface="微软雅黑" pitchFamily="34" charset="-122"/>
              <a:ea typeface="微软雅黑" pitchFamily="34" charset="-122"/>
            </a:endParaRPr>
          </a:p>
        </p:txBody>
      </p:sp>
      <p:sp>
        <p:nvSpPr>
          <p:cNvPr id="363" name="Oval 149"/>
          <p:cNvSpPr/>
          <p:nvPr/>
        </p:nvSpPr>
        <p:spPr>
          <a:xfrm flipH="1">
            <a:off x="4471621" y="2203914"/>
            <a:ext cx="106330" cy="105682"/>
          </a:xfrm>
          <a:prstGeom prst="ellipse">
            <a:avLst/>
          </a:prstGeom>
          <a:solidFill>
            <a:schemeClr val="accent1"/>
          </a:solidFill>
          <a:ln w="12700" cap="flat" cmpd="sng" algn="ctr">
            <a:noFill/>
            <a:prstDash val="solid"/>
            <a:miter lim="800000"/>
          </a:ln>
          <a:effectLst/>
        </p:spPr>
        <p:txBody>
          <a:bodyPr lIns="72685" tIns="36342" rIns="72685" bIns="36342" rtlCol="0" anchor="ctr"/>
          <a:lstStyle/>
          <a:p>
            <a:pPr algn="ctr" defTabSz="725759">
              <a:defRPr/>
            </a:pPr>
            <a:endParaRPr lang="id-ID" sz="1400" kern="0" dirty="0">
              <a:solidFill>
                <a:srgbClr val="FFFFFF"/>
              </a:solidFill>
              <a:latin typeface="微软雅黑" pitchFamily="34" charset="-122"/>
              <a:ea typeface="微软雅黑" pitchFamily="34" charset="-122"/>
            </a:endParaRPr>
          </a:p>
        </p:txBody>
      </p:sp>
      <p:sp>
        <p:nvSpPr>
          <p:cNvPr id="364" name="Oval 150"/>
          <p:cNvSpPr/>
          <p:nvPr/>
        </p:nvSpPr>
        <p:spPr>
          <a:xfrm flipH="1">
            <a:off x="4399774" y="2212265"/>
            <a:ext cx="55289" cy="54953"/>
          </a:xfrm>
          <a:prstGeom prst="ellipse">
            <a:avLst/>
          </a:prstGeom>
          <a:solidFill>
            <a:schemeClr val="accent1"/>
          </a:solidFill>
          <a:ln w="12700" cap="flat" cmpd="sng" algn="ctr">
            <a:noFill/>
            <a:prstDash val="solid"/>
            <a:miter lim="800000"/>
          </a:ln>
          <a:effectLst/>
        </p:spPr>
        <p:txBody>
          <a:bodyPr lIns="72685" tIns="36342" rIns="72685" bIns="36342" rtlCol="0" anchor="ctr"/>
          <a:lstStyle/>
          <a:p>
            <a:pPr algn="ctr" defTabSz="725759">
              <a:defRPr/>
            </a:pPr>
            <a:endParaRPr lang="id-ID" sz="1400" kern="0" dirty="0">
              <a:solidFill>
                <a:srgbClr val="FFFFFF"/>
              </a:solidFill>
              <a:latin typeface="微软雅黑" pitchFamily="34" charset="-122"/>
              <a:ea typeface="微软雅黑" pitchFamily="34" charset="-122"/>
            </a:endParaRPr>
          </a:p>
        </p:txBody>
      </p:sp>
      <p:sp>
        <p:nvSpPr>
          <p:cNvPr id="365" name="Oval 151"/>
          <p:cNvSpPr/>
          <p:nvPr/>
        </p:nvSpPr>
        <p:spPr>
          <a:xfrm flipH="1">
            <a:off x="4819372" y="2468642"/>
            <a:ext cx="67859" cy="67444"/>
          </a:xfrm>
          <a:prstGeom prst="ellipse">
            <a:avLst/>
          </a:prstGeom>
          <a:solidFill>
            <a:schemeClr val="accent1"/>
          </a:solidFill>
          <a:ln w="12700" cap="flat" cmpd="sng" algn="ctr">
            <a:noFill/>
            <a:prstDash val="solid"/>
            <a:miter lim="800000"/>
          </a:ln>
          <a:effectLst/>
        </p:spPr>
        <p:txBody>
          <a:bodyPr lIns="72685" tIns="36342" rIns="72685" bIns="36342" rtlCol="0" anchor="ctr"/>
          <a:lstStyle/>
          <a:p>
            <a:pPr algn="ctr" defTabSz="725759">
              <a:defRPr/>
            </a:pPr>
            <a:endParaRPr lang="id-ID" sz="1400" kern="0" dirty="0">
              <a:solidFill>
                <a:srgbClr val="FFFFFF"/>
              </a:solidFill>
              <a:latin typeface="微软雅黑" pitchFamily="34" charset="-122"/>
              <a:ea typeface="微软雅黑" pitchFamily="34" charset="-122"/>
            </a:endParaRPr>
          </a:p>
        </p:txBody>
      </p:sp>
      <p:sp>
        <p:nvSpPr>
          <p:cNvPr id="366" name="Oval 153"/>
          <p:cNvSpPr/>
          <p:nvPr/>
        </p:nvSpPr>
        <p:spPr>
          <a:xfrm flipH="1">
            <a:off x="7175573" y="2352741"/>
            <a:ext cx="503733" cy="500661"/>
          </a:xfrm>
          <a:prstGeom prst="ellipse">
            <a:avLst/>
          </a:prstGeom>
          <a:solidFill>
            <a:schemeClr val="accent1"/>
          </a:solidFill>
          <a:ln w="12700" cap="flat" cmpd="sng" algn="ctr">
            <a:noFill/>
            <a:prstDash val="solid"/>
            <a:miter lim="800000"/>
          </a:ln>
          <a:effectLst/>
        </p:spPr>
        <p:txBody>
          <a:bodyPr lIns="72685" tIns="36342" rIns="72685" bIns="36342" rtlCol="0" anchor="ctr"/>
          <a:lstStyle/>
          <a:p>
            <a:pPr algn="ctr" defTabSz="725759">
              <a:defRPr/>
            </a:pPr>
            <a:endParaRPr lang="id-ID" sz="1400" kern="0" dirty="0">
              <a:solidFill>
                <a:srgbClr val="FFFFFF"/>
              </a:solidFill>
              <a:latin typeface="微软雅黑" pitchFamily="34" charset="-122"/>
              <a:ea typeface="微软雅黑" pitchFamily="34" charset="-122"/>
            </a:endParaRPr>
          </a:p>
        </p:txBody>
      </p:sp>
      <p:sp>
        <p:nvSpPr>
          <p:cNvPr id="367" name="Oval 154"/>
          <p:cNvSpPr/>
          <p:nvPr/>
        </p:nvSpPr>
        <p:spPr>
          <a:xfrm flipH="1">
            <a:off x="7567051" y="2275673"/>
            <a:ext cx="119420" cy="118692"/>
          </a:xfrm>
          <a:prstGeom prst="ellipse">
            <a:avLst/>
          </a:prstGeom>
          <a:solidFill>
            <a:schemeClr val="accent1"/>
          </a:solidFill>
          <a:ln w="12700" cap="flat" cmpd="sng" algn="ctr">
            <a:noFill/>
            <a:prstDash val="solid"/>
            <a:miter lim="800000"/>
          </a:ln>
          <a:effectLst/>
        </p:spPr>
        <p:txBody>
          <a:bodyPr lIns="72685" tIns="36342" rIns="72685" bIns="36342" rtlCol="0" anchor="ctr"/>
          <a:lstStyle/>
          <a:p>
            <a:pPr algn="ctr" defTabSz="725759">
              <a:defRPr/>
            </a:pPr>
            <a:endParaRPr lang="id-ID" sz="1400" kern="0" dirty="0">
              <a:solidFill>
                <a:srgbClr val="FFFFFF"/>
              </a:solidFill>
              <a:latin typeface="微软雅黑" pitchFamily="34" charset="-122"/>
              <a:ea typeface="微软雅黑" pitchFamily="34" charset="-122"/>
            </a:endParaRPr>
          </a:p>
        </p:txBody>
      </p:sp>
      <p:sp>
        <p:nvSpPr>
          <p:cNvPr id="368" name="Oval 169"/>
          <p:cNvSpPr/>
          <p:nvPr/>
        </p:nvSpPr>
        <p:spPr>
          <a:xfrm flipH="1">
            <a:off x="4899409" y="2440521"/>
            <a:ext cx="388916" cy="386544"/>
          </a:xfrm>
          <a:prstGeom prst="ellipse">
            <a:avLst/>
          </a:prstGeom>
          <a:solidFill>
            <a:schemeClr val="accent1"/>
          </a:solidFill>
          <a:ln w="12700" cap="flat" cmpd="sng" algn="ctr">
            <a:noFill/>
            <a:prstDash val="solid"/>
            <a:miter lim="800000"/>
          </a:ln>
          <a:effectLst/>
        </p:spPr>
        <p:txBody>
          <a:bodyPr lIns="72685" tIns="36342" rIns="72685" bIns="36342" rtlCol="0" anchor="ctr"/>
          <a:lstStyle/>
          <a:p>
            <a:pPr algn="ctr" defTabSz="725759">
              <a:defRPr/>
            </a:pPr>
            <a:endParaRPr lang="id-ID" sz="1400" kern="0" dirty="0">
              <a:solidFill>
                <a:srgbClr val="FFFFFF"/>
              </a:solidFill>
              <a:latin typeface="微软雅黑" pitchFamily="34" charset="-122"/>
              <a:ea typeface="微软雅黑" pitchFamily="34" charset="-122"/>
            </a:endParaRPr>
          </a:p>
        </p:txBody>
      </p:sp>
      <p:sp>
        <p:nvSpPr>
          <p:cNvPr id="369" name="Oval 170"/>
          <p:cNvSpPr/>
          <p:nvPr/>
        </p:nvSpPr>
        <p:spPr>
          <a:xfrm flipH="1">
            <a:off x="4938963" y="2321152"/>
            <a:ext cx="99149" cy="98545"/>
          </a:xfrm>
          <a:prstGeom prst="ellipse">
            <a:avLst/>
          </a:prstGeom>
          <a:solidFill>
            <a:schemeClr val="accent1"/>
          </a:solidFill>
          <a:ln w="12700" cap="flat" cmpd="sng" algn="ctr">
            <a:noFill/>
            <a:prstDash val="solid"/>
            <a:miter lim="800000"/>
          </a:ln>
          <a:effectLst/>
        </p:spPr>
        <p:txBody>
          <a:bodyPr lIns="72685" tIns="36342" rIns="72685" bIns="36342" rtlCol="0" anchor="ctr"/>
          <a:lstStyle/>
          <a:p>
            <a:pPr algn="ctr" defTabSz="725759">
              <a:defRPr/>
            </a:pPr>
            <a:endParaRPr lang="id-ID" sz="1400" kern="0" dirty="0">
              <a:solidFill>
                <a:srgbClr val="FFFFFF"/>
              </a:solidFill>
              <a:latin typeface="微软雅黑" pitchFamily="34" charset="-122"/>
              <a:ea typeface="微软雅黑" pitchFamily="34" charset="-122"/>
            </a:endParaRPr>
          </a:p>
        </p:txBody>
      </p:sp>
      <p:sp>
        <p:nvSpPr>
          <p:cNvPr id="370" name="Oval 171"/>
          <p:cNvSpPr/>
          <p:nvPr/>
        </p:nvSpPr>
        <p:spPr>
          <a:xfrm flipH="1">
            <a:off x="4836976" y="2749330"/>
            <a:ext cx="85765" cy="85242"/>
          </a:xfrm>
          <a:prstGeom prst="ellipse">
            <a:avLst/>
          </a:prstGeom>
          <a:solidFill>
            <a:schemeClr val="accent1"/>
          </a:solidFill>
          <a:ln w="12700" cap="flat" cmpd="sng" algn="ctr">
            <a:noFill/>
            <a:prstDash val="solid"/>
            <a:miter lim="800000"/>
          </a:ln>
          <a:effectLst/>
        </p:spPr>
        <p:txBody>
          <a:bodyPr lIns="72685" tIns="36342" rIns="72685" bIns="36342" rtlCol="0" anchor="ctr"/>
          <a:lstStyle/>
          <a:p>
            <a:pPr algn="ctr" defTabSz="725759">
              <a:defRPr/>
            </a:pPr>
            <a:endParaRPr lang="id-ID" sz="1400" kern="0" dirty="0">
              <a:solidFill>
                <a:srgbClr val="FFFFFF"/>
              </a:solidFill>
              <a:latin typeface="微软雅黑" pitchFamily="34" charset="-122"/>
              <a:ea typeface="微软雅黑" pitchFamily="34" charset="-122"/>
            </a:endParaRPr>
          </a:p>
        </p:txBody>
      </p:sp>
      <p:sp>
        <p:nvSpPr>
          <p:cNvPr id="371" name="Oval 172"/>
          <p:cNvSpPr/>
          <p:nvPr/>
        </p:nvSpPr>
        <p:spPr>
          <a:xfrm flipH="1">
            <a:off x="5310816" y="2403048"/>
            <a:ext cx="420661" cy="418096"/>
          </a:xfrm>
          <a:prstGeom prst="ellipse">
            <a:avLst/>
          </a:prstGeom>
          <a:solidFill>
            <a:schemeClr val="accent2"/>
          </a:solidFill>
          <a:ln w="12700" cap="flat" cmpd="sng" algn="ctr">
            <a:noFill/>
            <a:prstDash val="solid"/>
            <a:miter lim="800000"/>
          </a:ln>
          <a:effectLst/>
        </p:spPr>
        <p:txBody>
          <a:bodyPr lIns="72685" tIns="36342" rIns="72685" bIns="36342" rtlCol="0" anchor="ctr"/>
          <a:lstStyle/>
          <a:p>
            <a:pPr algn="ctr" defTabSz="725759">
              <a:defRPr/>
            </a:pPr>
            <a:endParaRPr lang="id-ID" sz="1400" kern="0" dirty="0">
              <a:solidFill>
                <a:srgbClr val="FFFFFF"/>
              </a:solidFill>
              <a:latin typeface="微软雅黑" pitchFamily="34" charset="-122"/>
              <a:ea typeface="微软雅黑" pitchFamily="34" charset="-122"/>
            </a:endParaRPr>
          </a:p>
        </p:txBody>
      </p:sp>
      <p:sp>
        <p:nvSpPr>
          <p:cNvPr id="372" name="Oval 173"/>
          <p:cNvSpPr/>
          <p:nvPr/>
        </p:nvSpPr>
        <p:spPr>
          <a:xfrm flipH="1">
            <a:off x="5255124" y="2742842"/>
            <a:ext cx="86929" cy="86400"/>
          </a:xfrm>
          <a:prstGeom prst="ellipse">
            <a:avLst/>
          </a:prstGeom>
          <a:solidFill>
            <a:schemeClr val="accent1"/>
          </a:solidFill>
          <a:ln w="12700" cap="flat" cmpd="sng" algn="ctr">
            <a:noFill/>
            <a:prstDash val="solid"/>
            <a:miter lim="800000"/>
          </a:ln>
          <a:effectLst/>
        </p:spPr>
        <p:txBody>
          <a:bodyPr lIns="72685" tIns="36342" rIns="72685" bIns="36342" rtlCol="0" anchor="ctr"/>
          <a:lstStyle/>
          <a:p>
            <a:pPr algn="ctr" defTabSz="725759">
              <a:defRPr/>
            </a:pPr>
            <a:endParaRPr lang="id-ID" sz="1400" kern="0" dirty="0">
              <a:solidFill>
                <a:srgbClr val="FFFFFF"/>
              </a:solidFill>
              <a:latin typeface="微软雅黑" pitchFamily="34" charset="-122"/>
              <a:ea typeface="微软雅黑" pitchFamily="34" charset="-122"/>
            </a:endParaRPr>
          </a:p>
        </p:txBody>
      </p:sp>
      <p:sp>
        <p:nvSpPr>
          <p:cNvPr id="373" name="Oval 174"/>
          <p:cNvSpPr/>
          <p:nvPr/>
        </p:nvSpPr>
        <p:spPr>
          <a:xfrm flipH="1">
            <a:off x="5834934" y="2695798"/>
            <a:ext cx="191423" cy="190255"/>
          </a:xfrm>
          <a:prstGeom prst="ellipse">
            <a:avLst/>
          </a:prstGeom>
          <a:solidFill>
            <a:schemeClr val="accent1"/>
          </a:solidFill>
          <a:ln w="12700" cap="flat" cmpd="sng" algn="ctr">
            <a:noFill/>
            <a:prstDash val="solid"/>
            <a:miter lim="800000"/>
          </a:ln>
          <a:effectLst/>
        </p:spPr>
        <p:txBody>
          <a:bodyPr lIns="72685" tIns="36342" rIns="72685" bIns="36342" rtlCol="0" anchor="ctr"/>
          <a:lstStyle/>
          <a:p>
            <a:pPr algn="ctr" defTabSz="725759">
              <a:defRPr/>
            </a:pPr>
            <a:endParaRPr lang="id-ID" sz="1400" kern="0" dirty="0">
              <a:solidFill>
                <a:srgbClr val="FFFFFF"/>
              </a:solidFill>
              <a:latin typeface="微软雅黑" pitchFamily="34" charset="-122"/>
              <a:ea typeface="微软雅黑" pitchFamily="34" charset="-122"/>
            </a:endParaRPr>
          </a:p>
        </p:txBody>
      </p:sp>
      <p:sp>
        <p:nvSpPr>
          <p:cNvPr id="374" name="Oval 175"/>
          <p:cNvSpPr/>
          <p:nvPr/>
        </p:nvSpPr>
        <p:spPr>
          <a:xfrm flipH="1">
            <a:off x="5763449" y="2463469"/>
            <a:ext cx="178596" cy="177508"/>
          </a:xfrm>
          <a:prstGeom prst="ellipse">
            <a:avLst/>
          </a:prstGeom>
          <a:solidFill>
            <a:schemeClr val="accent1"/>
          </a:solidFill>
          <a:ln w="12700" cap="flat" cmpd="sng" algn="ctr">
            <a:noFill/>
            <a:prstDash val="solid"/>
            <a:miter lim="800000"/>
          </a:ln>
          <a:effectLst/>
        </p:spPr>
        <p:txBody>
          <a:bodyPr lIns="72685" tIns="36342" rIns="72685" bIns="36342" rtlCol="0" anchor="ctr"/>
          <a:lstStyle/>
          <a:p>
            <a:pPr algn="ctr" defTabSz="725759">
              <a:defRPr/>
            </a:pPr>
            <a:endParaRPr lang="id-ID" sz="1400" kern="0" dirty="0">
              <a:solidFill>
                <a:srgbClr val="FFFFFF"/>
              </a:solidFill>
              <a:latin typeface="微软雅黑" pitchFamily="34" charset="-122"/>
              <a:ea typeface="微软雅黑" pitchFamily="34" charset="-122"/>
            </a:endParaRPr>
          </a:p>
        </p:txBody>
      </p:sp>
      <p:sp>
        <p:nvSpPr>
          <p:cNvPr id="375" name="Oval 176"/>
          <p:cNvSpPr/>
          <p:nvPr/>
        </p:nvSpPr>
        <p:spPr>
          <a:xfrm flipH="1">
            <a:off x="5706160" y="2703747"/>
            <a:ext cx="110553" cy="109880"/>
          </a:xfrm>
          <a:prstGeom prst="ellipse">
            <a:avLst/>
          </a:prstGeom>
          <a:solidFill>
            <a:schemeClr val="accent1"/>
          </a:solidFill>
          <a:ln w="12700" cap="flat" cmpd="sng" algn="ctr">
            <a:noFill/>
            <a:prstDash val="solid"/>
            <a:miter lim="800000"/>
          </a:ln>
          <a:effectLst/>
        </p:spPr>
        <p:txBody>
          <a:bodyPr lIns="72685" tIns="36342" rIns="72685" bIns="36342" rtlCol="0" anchor="ctr"/>
          <a:lstStyle/>
          <a:p>
            <a:pPr algn="ctr" defTabSz="725759">
              <a:defRPr/>
            </a:pPr>
            <a:endParaRPr lang="id-ID" sz="1400" kern="0" dirty="0">
              <a:solidFill>
                <a:srgbClr val="FFFFFF"/>
              </a:solidFill>
              <a:latin typeface="微软雅黑" pitchFamily="34" charset="-122"/>
              <a:ea typeface="微软雅黑" pitchFamily="34" charset="-122"/>
            </a:endParaRPr>
          </a:p>
        </p:txBody>
      </p:sp>
      <p:sp>
        <p:nvSpPr>
          <p:cNvPr id="376" name="Oval 177"/>
          <p:cNvSpPr/>
          <p:nvPr/>
        </p:nvSpPr>
        <p:spPr>
          <a:xfrm flipH="1">
            <a:off x="5982067" y="2466313"/>
            <a:ext cx="283545" cy="281815"/>
          </a:xfrm>
          <a:prstGeom prst="ellipse">
            <a:avLst/>
          </a:prstGeom>
          <a:solidFill>
            <a:schemeClr val="accent3"/>
          </a:solidFill>
          <a:ln w="12700" cap="flat" cmpd="sng" algn="ctr">
            <a:noFill/>
            <a:prstDash val="solid"/>
            <a:miter lim="800000"/>
          </a:ln>
          <a:effectLst/>
        </p:spPr>
        <p:txBody>
          <a:bodyPr lIns="72685" tIns="36342" rIns="72685" bIns="36342" rtlCol="0" anchor="ctr"/>
          <a:lstStyle/>
          <a:p>
            <a:pPr algn="ctr" defTabSz="725759">
              <a:defRPr/>
            </a:pPr>
            <a:endParaRPr lang="id-ID" sz="1400" kern="0" dirty="0">
              <a:solidFill>
                <a:srgbClr val="FFFFFF"/>
              </a:solidFill>
              <a:latin typeface="微软雅黑" pitchFamily="34" charset="-122"/>
              <a:ea typeface="微软雅黑" pitchFamily="34" charset="-122"/>
            </a:endParaRPr>
          </a:p>
        </p:txBody>
      </p:sp>
      <p:sp>
        <p:nvSpPr>
          <p:cNvPr id="377" name="Oval 178"/>
          <p:cNvSpPr/>
          <p:nvPr/>
        </p:nvSpPr>
        <p:spPr>
          <a:xfrm flipH="1">
            <a:off x="6308505" y="2380054"/>
            <a:ext cx="465215" cy="462379"/>
          </a:xfrm>
          <a:prstGeom prst="ellipse">
            <a:avLst/>
          </a:prstGeom>
          <a:solidFill>
            <a:schemeClr val="accent3"/>
          </a:solidFill>
          <a:ln w="12700" cap="flat" cmpd="sng" algn="ctr">
            <a:noFill/>
            <a:prstDash val="solid"/>
            <a:miter lim="800000"/>
          </a:ln>
          <a:effectLst/>
        </p:spPr>
        <p:txBody>
          <a:bodyPr lIns="72685" tIns="36342" rIns="72685" bIns="36342" rtlCol="0" anchor="ctr"/>
          <a:lstStyle/>
          <a:p>
            <a:pPr algn="ctr" defTabSz="725759">
              <a:defRPr/>
            </a:pPr>
            <a:endParaRPr lang="id-ID" sz="1400" kern="0" dirty="0">
              <a:solidFill>
                <a:srgbClr val="FFFFFF"/>
              </a:solidFill>
              <a:latin typeface="微软雅黑" pitchFamily="34" charset="-122"/>
              <a:ea typeface="微软雅黑" pitchFamily="34" charset="-122"/>
            </a:endParaRPr>
          </a:p>
        </p:txBody>
      </p:sp>
      <p:sp>
        <p:nvSpPr>
          <p:cNvPr id="378" name="Oval 179"/>
          <p:cNvSpPr/>
          <p:nvPr/>
        </p:nvSpPr>
        <p:spPr>
          <a:xfrm flipH="1">
            <a:off x="6211892" y="2716437"/>
            <a:ext cx="125243" cy="124479"/>
          </a:xfrm>
          <a:prstGeom prst="ellipse">
            <a:avLst/>
          </a:prstGeom>
          <a:solidFill>
            <a:schemeClr val="accent1"/>
          </a:solidFill>
          <a:ln w="12700" cap="flat" cmpd="sng" algn="ctr">
            <a:noFill/>
            <a:prstDash val="solid"/>
            <a:miter lim="800000"/>
          </a:ln>
          <a:effectLst/>
        </p:spPr>
        <p:txBody>
          <a:bodyPr lIns="72685" tIns="36342" rIns="72685" bIns="36342" rtlCol="0" anchor="ctr"/>
          <a:lstStyle/>
          <a:p>
            <a:pPr algn="ctr" defTabSz="725759">
              <a:defRPr/>
            </a:pPr>
            <a:endParaRPr lang="id-ID" sz="1400" kern="0" dirty="0">
              <a:solidFill>
                <a:srgbClr val="FFFFFF"/>
              </a:solidFill>
              <a:latin typeface="微软雅黑" pitchFamily="34" charset="-122"/>
              <a:ea typeface="微软雅黑" pitchFamily="34" charset="-122"/>
            </a:endParaRPr>
          </a:p>
        </p:txBody>
      </p:sp>
      <p:sp>
        <p:nvSpPr>
          <p:cNvPr id="379" name="Oval 180"/>
          <p:cNvSpPr/>
          <p:nvPr/>
        </p:nvSpPr>
        <p:spPr>
          <a:xfrm flipH="1">
            <a:off x="6059973" y="2769332"/>
            <a:ext cx="85765" cy="85242"/>
          </a:xfrm>
          <a:prstGeom prst="ellipse">
            <a:avLst/>
          </a:prstGeom>
          <a:solidFill>
            <a:schemeClr val="accent1"/>
          </a:solidFill>
          <a:ln w="12700" cap="flat" cmpd="sng" algn="ctr">
            <a:noFill/>
            <a:prstDash val="solid"/>
            <a:miter lim="800000"/>
          </a:ln>
          <a:effectLst/>
        </p:spPr>
        <p:txBody>
          <a:bodyPr lIns="72685" tIns="36342" rIns="72685" bIns="36342" rtlCol="0" anchor="ctr"/>
          <a:lstStyle/>
          <a:p>
            <a:pPr algn="ctr" defTabSz="725759">
              <a:defRPr/>
            </a:pPr>
            <a:endParaRPr lang="id-ID" sz="1400" kern="0" dirty="0">
              <a:solidFill>
                <a:srgbClr val="FFFFFF"/>
              </a:solidFill>
              <a:latin typeface="微软雅黑" pitchFamily="34" charset="-122"/>
              <a:ea typeface="微软雅黑" pitchFamily="34" charset="-122"/>
            </a:endParaRPr>
          </a:p>
        </p:txBody>
      </p:sp>
      <p:sp>
        <p:nvSpPr>
          <p:cNvPr id="380" name="Oval 181"/>
          <p:cNvSpPr/>
          <p:nvPr/>
        </p:nvSpPr>
        <p:spPr>
          <a:xfrm flipH="1">
            <a:off x="6774809" y="2389818"/>
            <a:ext cx="347943" cy="345821"/>
          </a:xfrm>
          <a:prstGeom prst="ellipse">
            <a:avLst/>
          </a:prstGeom>
          <a:solidFill>
            <a:schemeClr val="accent1"/>
          </a:solidFill>
          <a:ln w="12700" cap="flat" cmpd="sng" algn="ctr">
            <a:noFill/>
            <a:prstDash val="solid"/>
            <a:miter lim="800000"/>
          </a:ln>
          <a:effectLst/>
        </p:spPr>
        <p:txBody>
          <a:bodyPr lIns="72685" tIns="36342" rIns="72685" bIns="36342" rtlCol="0" anchor="ctr"/>
          <a:lstStyle/>
          <a:p>
            <a:pPr algn="ctr" defTabSz="725759">
              <a:defRPr/>
            </a:pPr>
            <a:endParaRPr lang="id-ID" sz="1400" kern="0" dirty="0">
              <a:solidFill>
                <a:srgbClr val="FFFFFF"/>
              </a:solidFill>
              <a:latin typeface="微软雅黑" pitchFamily="34" charset="-122"/>
              <a:ea typeface="微软雅黑" pitchFamily="34" charset="-122"/>
            </a:endParaRPr>
          </a:p>
        </p:txBody>
      </p:sp>
      <p:sp>
        <p:nvSpPr>
          <p:cNvPr id="381" name="Oval 182"/>
          <p:cNvSpPr/>
          <p:nvPr/>
        </p:nvSpPr>
        <p:spPr>
          <a:xfrm flipH="1">
            <a:off x="6755059" y="2392523"/>
            <a:ext cx="59705" cy="59341"/>
          </a:xfrm>
          <a:prstGeom prst="ellipse">
            <a:avLst/>
          </a:prstGeom>
          <a:solidFill>
            <a:schemeClr val="accent1"/>
          </a:solidFill>
          <a:ln w="12700" cap="flat" cmpd="sng" algn="ctr">
            <a:noFill/>
            <a:prstDash val="solid"/>
            <a:miter lim="800000"/>
          </a:ln>
          <a:effectLst/>
        </p:spPr>
        <p:txBody>
          <a:bodyPr lIns="72685" tIns="36342" rIns="72685" bIns="36342" rtlCol="0" anchor="ctr"/>
          <a:lstStyle/>
          <a:p>
            <a:pPr algn="ctr" defTabSz="725759">
              <a:defRPr/>
            </a:pPr>
            <a:endParaRPr lang="id-ID" sz="1400" kern="0" dirty="0">
              <a:solidFill>
                <a:srgbClr val="FFFFFF"/>
              </a:solidFill>
              <a:latin typeface="微软雅黑" pitchFamily="34" charset="-122"/>
              <a:ea typeface="微软雅黑" pitchFamily="34" charset="-122"/>
            </a:endParaRPr>
          </a:p>
        </p:txBody>
      </p:sp>
      <p:sp>
        <p:nvSpPr>
          <p:cNvPr id="382" name="Oval 183"/>
          <p:cNvSpPr/>
          <p:nvPr/>
        </p:nvSpPr>
        <p:spPr>
          <a:xfrm flipH="1">
            <a:off x="6738965" y="2725594"/>
            <a:ext cx="133612" cy="132798"/>
          </a:xfrm>
          <a:prstGeom prst="ellipse">
            <a:avLst/>
          </a:prstGeom>
          <a:solidFill>
            <a:schemeClr val="accent1"/>
          </a:solidFill>
          <a:ln w="12700" cap="flat" cmpd="sng" algn="ctr">
            <a:noFill/>
            <a:prstDash val="solid"/>
            <a:miter lim="800000"/>
          </a:ln>
          <a:effectLst/>
        </p:spPr>
        <p:txBody>
          <a:bodyPr lIns="72685" tIns="36342" rIns="72685" bIns="36342" rtlCol="0" anchor="ctr"/>
          <a:lstStyle/>
          <a:p>
            <a:pPr algn="ctr" defTabSz="725759">
              <a:defRPr/>
            </a:pPr>
            <a:endParaRPr lang="id-ID" sz="1400" kern="0" dirty="0">
              <a:solidFill>
                <a:srgbClr val="FFFFFF"/>
              </a:solidFill>
              <a:latin typeface="微软雅黑" pitchFamily="34" charset="-122"/>
              <a:ea typeface="微软雅黑" pitchFamily="34" charset="-122"/>
            </a:endParaRPr>
          </a:p>
        </p:txBody>
      </p:sp>
      <p:sp>
        <p:nvSpPr>
          <p:cNvPr id="383" name="Oval 184"/>
          <p:cNvSpPr/>
          <p:nvPr/>
        </p:nvSpPr>
        <p:spPr>
          <a:xfrm flipH="1">
            <a:off x="7032928" y="2748464"/>
            <a:ext cx="126280" cy="125511"/>
          </a:xfrm>
          <a:prstGeom prst="ellipse">
            <a:avLst/>
          </a:prstGeom>
          <a:solidFill>
            <a:schemeClr val="accent1"/>
          </a:solidFill>
          <a:ln w="12700" cap="flat" cmpd="sng" algn="ctr">
            <a:noFill/>
            <a:prstDash val="solid"/>
            <a:miter lim="800000"/>
          </a:ln>
          <a:effectLst/>
        </p:spPr>
        <p:txBody>
          <a:bodyPr lIns="72685" tIns="36342" rIns="72685" bIns="36342" rtlCol="0" anchor="ctr"/>
          <a:lstStyle/>
          <a:p>
            <a:pPr algn="ctr" defTabSz="725759">
              <a:defRPr/>
            </a:pPr>
            <a:endParaRPr lang="id-ID" sz="1400" kern="0" dirty="0">
              <a:solidFill>
                <a:srgbClr val="FFFFFF"/>
              </a:solidFill>
              <a:latin typeface="微软雅黑" pitchFamily="34" charset="-122"/>
              <a:ea typeface="微软雅黑" pitchFamily="34" charset="-122"/>
            </a:endParaRPr>
          </a:p>
        </p:txBody>
      </p:sp>
      <p:sp>
        <p:nvSpPr>
          <p:cNvPr id="384" name="Oval 185"/>
          <p:cNvSpPr/>
          <p:nvPr/>
        </p:nvSpPr>
        <p:spPr>
          <a:xfrm flipH="1">
            <a:off x="6908411" y="2765402"/>
            <a:ext cx="85765" cy="85242"/>
          </a:xfrm>
          <a:prstGeom prst="ellipse">
            <a:avLst/>
          </a:prstGeom>
          <a:solidFill>
            <a:schemeClr val="accent1"/>
          </a:solidFill>
          <a:ln w="12700" cap="flat" cmpd="sng" algn="ctr">
            <a:noFill/>
            <a:prstDash val="solid"/>
            <a:miter lim="800000"/>
          </a:ln>
          <a:effectLst/>
        </p:spPr>
        <p:txBody>
          <a:bodyPr lIns="72685" tIns="36342" rIns="72685" bIns="36342" rtlCol="0" anchor="ctr"/>
          <a:lstStyle/>
          <a:p>
            <a:pPr algn="ctr" defTabSz="725759">
              <a:defRPr/>
            </a:pPr>
            <a:endParaRPr lang="id-ID" sz="1400" kern="0" dirty="0">
              <a:solidFill>
                <a:srgbClr val="FFFFFF"/>
              </a:solidFill>
              <a:latin typeface="微软雅黑" pitchFamily="34" charset="-122"/>
              <a:ea typeface="微软雅黑" pitchFamily="34" charset="-122"/>
            </a:endParaRPr>
          </a:p>
        </p:txBody>
      </p:sp>
      <p:sp>
        <p:nvSpPr>
          <p:cNvPr id="385" name="Freeform 5"/>
          <p:cNvSpPr>
            <a:spLocks/>
          </p:cNvSpPr>
          <p:nvPr/>
        </p:nvSpPr>
        <p:spPr bwMode="auto">
          <a:xfrm>
            <a:off x="6773559" y="2998935"/>
            <a:ext cx="277770" cy="251058"/>
          </a:xfrm>
          <a:custGeom>
            <a:avLst/>
            <a:gdLst>
              <a:gd name="T0" fmla="*/ 120 w 135"/>
              <a:gd name="T1" fmla="*/ 15 h 123"/>
              <a:gd name="T2" fmla="*/ 70 w 135"/>
              <a:gd name="T3" fmla="*/ 15 h 123"/>
              <a:gd name="T4" fmla="*/ 11 w 135"/>
              <a:gd name="T5" fmla="*/ 72 h 123"/>
              <a:gd name="T6" fmla="*/ 11 w 135"/>
              <a:gd name="T7" fmla="*/ 112 h 123"/>
              <a:gd name="T8" fmla="*/ 51 w 135"/>
              <a:gd name="T9" fmla="*/ 112 h 123"/>
              <a:gd name="T10" fmla="*/ 109 w 135"/>
              <a:gd name="T11" fmla="*/ 54 h 123"/>
              <a:gd name="T12" fmla="*/ 109 w 135"/>
              <a:gd name="T13" fmla="*/ 26 h 123"/>
              <a:gd name="T14" fmla="*/ 81 w 135"/>
              <a:gd name="T15" fmla="*/ 26 h 123"/>
              <a:gd name="T16" fmla="*/ 37 w 135"/>
              <a:gd name="T17" fmla="*/ 70 h 123"/>
              <a:gd name="T18" fmla="*/ 37 w 135"/>
              <a:gd name="T19" fmla="*/ 75 h 123"/>
              <a:gd name="T20" fmla="*/ 43 w 135"/>
              <a:gd name="T21" fmla="*/ 75 h 123"/>
              <a:gd name="T22" fmla="*/ 87 w 135"/>
              <a:gd name="T23" fmla="*/ 32 h 123"/>
              <a:gd name="T24" fmla="*/ 103 w 135"/>
              <a:gd name="T25" fmla="*/ 32 h 123"/>
              <a:gd name="T26" fmla="*/ 103 w 135"/>
              <a:gd name="T27" fmla="*/ 48 h 123"/>
              <a:gd name="T28" fmla="*/ 45 w 135"/>
              <a:gd name="T29" fmla="*/ 106 h 123"/>
              <a:gd name="T30" fmla="*/ 17 w 135"/>
              <a:gd name="T31" fmla="*/ 106 h 123"/>
              <a:gd name="T32" fmla="*/ 17 w 135"/>
              <a:gd name="T33" fmla="*/ 78 h 123"/>
              <a:gd name="T34" fmla="*/ 75 w 135"/>
              <a:gd name="T35" fmla="*/ 21 h 123"/>
              <a:gd name="T36" fmla="*/ 114 w 135"/>
              <a:gd name="T37" fmla="*/ 21 h 123"/>
              <a:gd name="T38" fmla="*/ 114 w 135"/>
              <a:gd name="T39" fmla="*/ 60 h 123"/>
              <a:gd name="T40" fmla="*/ 71 w 135"/>
              <a:gd name="T41" fmla="*/ 104 h 123"/>
              <a:gd name="T42" fmla="*/ 71 w 135"/>
              <a:gd name="T43" fmla="*/ 109 h 123"/>
              <a:gd name="T44" fmla="*/ 77 w 135"/>
              <a:gd name="T45" fmla="*/ 109 h 123"/>
              <a:gd name="T46" fmla="*/ 120 w 135"/>
              <a:gd name="T47" fmla="*/ 65 h 123"/>
              <a:gd name="T48" fmla="*/ 120 w 135"/>
              <a:gd name="T49" fmla="*/ 15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5" h="123">
                <a:moveTo>
                  <a:pt x="120" y="15"/>
                </a:moveTo>
                <a:cubicBezTo>
                  <a:pt x="106" y="0"/>
                  <a:pt x="84" y="0"/>
                  <a:pt x="70" y="15"/>
                </a:cubicBezTo>
                <a:cubicBezTo>
                  <a:pt x="11" y="72"/>
                  <a:pt x="11" y="72"/>
                  <a:pt x="11" y="72"/>
                </a:cubicBezTo>
                <a:cubicBezTo>
                  <a:pt x="0" y="83"/>
                  <a:pt x="0" y="101"/>
                  <a:pt x="11" y="112"/>
                </a:cubicBezTo>
                <a:cubicBezTo>
                  <a:pt x="22" y="123"/>
                  <a:pt x="40" y="123"/>
                  <a:pt x="51" y="112"/>
                </a:cubicBezTo>
                <a:cubicBezTo>
                  <a:pt x="109" y="54"/>
                  <a:pt x="109" y="54"/>
                  <a:pt x="109" y="54"/>
                </a:cubicBezTo>
                <a:cubicBezTo>
                  <a:pt x="117" y="46"/>
                  <a:pt x="117" y="34"/>
                  <a:pt x="109" y="26"/>
                </a:cubicBezTo>
                <a:cubicBezTo>
                  <a:pt x="101" y="18"/>
                  <a:pt x="89" y="18"/>
                  <a:pt x="81" y="26"/>
                </a:cubicBezTo>
                <a:cubicBezTo>
                  <a:pt x="37" y="70"/>
                  <a:pt x="37" y="70"/>
                  <a:pt x="37" y="70"/>
                </a:cubicBezTo>
                <a:cubicBezTo>
                  <a:pt x="35" y="71"/>
                  <a:pt x="35" y="74"/>
                  <a:pt x="37" y="75"/>
                </a:cubicBezTo>
                <a:cubicBezTo>
                  <a:pt x="39" y="77"/>
                  <a:pt x="41" y="77"/>
                  <a:pt x="43" y="75"/>
                </a:cubicBezTo>
                <a:cubicBezTo>
                  <a:pt x="87" y="32"/>
                  <a:pt x="87" y="32"/>
                  <a:pt x="87" y="32"/>
                </a:cubicBezTo>
                <a:cubicBezTo>
                  <a:pt x="91" y="27"/>
                  <a:pt x="99" y="27"/>
                  <a:pt x="103" y="32"/>
                </a:cubicBezTo>
                <a:cubicBezTo>
                  <a:pt x="108" y="36"/>
                  <a:pt x="108" y="44"/>
                  <a:pt x="103" y="48"/>
                </a:cubicBezTo>
                <a:cubicBezTo>
                  <a:pt x="45" y="106"/>
                  <a:pt x="45" y="106"/>
                  <a:pt x="45" y="106"/>
                </a:cubicBezTo>
                <a:cubicBezTo>
                  <a:pt x="37" y="114"/>
                  <a:pt x="25" y="114"/>
                  <a:pt x="17" y="106"/>
                </a:cubicBezTo>
                <a:cubicBezTo>
                  <a:pt x="9" y="98"/>
                  <a:pt x="9" y="86"/>
                  <a:pt x="17" y="78"/>
                </a:cubicBezTo>
                <a:cubicBezTo>
                  <a:pt x="75" y="21"/>
                  <a:pt x="75" y="21"/>
                  <a:pt x="75" y="21"/>
                </a:cubicBezTo>
                <a:cubicBezTo>
                  <a:pt x="86" y="10"/>
                  <a:pt x="103" y="10"/>
                  <a:pt x="114" y="21"/>
                </a:cubicBezTo>
                <a:cubicBezTo>
                  <a:pt x="125" y="32"/>
                  <a:pt x="125" y="49"/>
                  <a:pt x="114" y="60"/>
                </a:cubicBezTo>
                <a:cubicBezTo>
                  <a:pt x="71" y="104"/>
                  <a:pt x="71" y="104"/>
                  <a:pt x="71" y="104"/>
                </a:cubicBezTo>
                <a:cubicBezTo>
                  <a:pt x="69" y="105"/>
                  <a:pt x="69" y="108"/>
                  <a:pt x="71" y="109"/>
                </a:cubicBezTo>
                <a:cubicBezTo>
                  <a:pt x="72" y="111"/>
                  <a:pt x="75" y="111"/>
                  <a:pt x="77" y="109"/>
                </a:cubicBezTo>
                <a:cubicBezTo>
                  <a:pt x="120" y="65"/>
                  <a:pt x="120" y="65"/>
                  <a:pt x="120" y="65"/>
                </a:cubicBezTo>
                <a:cubicBezTo>
                  <a:pt x="135" y="51"/>
                  <a:pt x="135" y="29"/>
                  <a:pt x="120" y="15"/>
                </a:cubicBezTo>
                <a:close/>
              </a:path>
            </a:pathLst>
          </a:custGeom>
          <a:solidFill>
            <a:srgbClr val="FFFFFF"/>
          </a:solidFill>
          <a:ln>
            <a:noFill/>
          </a:ln>
        </p:spPr>
        <p:txBody>
          <a:bodyPr vert="horz" wrap="square" lIns="72685" tIns="36342" rIns="72685" bIns="36342" numCol="1" anchor="t" anchorCtr="0" compatLnSpc="1">
            <a:prstTxWarp prst="textNoShape">
              <a:avLst/>
            </a:prstTxWarp>
          </a:bodyPr>
          <a:lstStyle/>
          <a:p>
            <a:pPr defTabSz="725759">
              <a:defRPr/>
            </a:pPr>
            <a:endParaRPr lang="id-ID" sz="1400" kern="0" dirty="0">
              <a:solidFill>
                <a:sysClr val="windowText" lastClr="000000"/>
              </a:solidFill>
              <a:latin typeface="微软雅黑" pitchFamily="34" charset="-122"/>
            </a:endParaRPr>
          </a:p>
        </p:txBody>
      </p:sp>
      <p:sp>
        <p:nvSpPr>
          <p:cNvPr id="386" name="Freeform 6"/>
          <p:cNvSpPr>
            <a:spLocks noEditPoints="1"/>
          </p:cNvSpPr>
          <p:nvPr/>
        </p:nvSpPr>
        <p:spPr bwMode="auto">
          <a:xfrm>
            <a:off x="5856848" y="3642734"/>
            <a:ext cx="335209" cy="380939"/>
          </a:xfrm>
          <a:custGeom>
            <a:avLst/>
            <a:gdLst>
              <a:gd name="T0" fmla="*/ 104 w 112"/>
              <a:gd name="T1" fmla="*/ 20 h 128"/>
              <a:gd name="T2" fmla="*/ 100 w 112"/>
              <a:gd name="T3" fmla="*/ 5 h 128"/>
              <a:gd name="T4" fmla="*/ 92 w 112"/>
              <a:gd name="T5" fmla="*/ 0 h 128"/>
              <a:gd name="T6" fmla="*/ 20 w 112"/>
              <a:gd name="T7" fmla="*/ 0 h 128"/>
              <a:gd name="T8" fmla="*/ 12 w 112"/>
              <a:gd name="T9" fmla="*/ 5 h 128"/>
              <a:gd name="T10" fmla="*/ 8 w 112"/>
              <a:gd name="T11" fmla="*/ 20 h 128"/>
              <a:gd name="T12" fmla="*/ 0 w 112"/>
              <a:gd name="T13" fmla="*/ 28 h 128"/>
              <a:gd name="T14" fmla="*/ 0 w 112"/>
              <a:gd name="T15" fmla="*/ 40 h 128"/>
              <a:gd name="T16" fmla="*/ 8 w 112"/>
              <a:gd name="T17" fmla="*/ 48 h 128"/>
              <a:gd name="T18" fmla="*/ 12 w 112"/>
              <a:gd name="T19" fmla="*/ 48 h 128"/>
              <a:gd name="T20" fmla="*/ 12 w 112"/>
              <a:gd name="T21" fmla="*/ 49 h 128"/>
              <a:gd name="T22" fmla="*/ 20 w 112"/>
              <a:gd name="T23" fmla="*/ 121 h 128"/>
              <a:gd name="T24" fmla="*/ 28 w 112"/>
              <a:gd name="T25" fmla="*/ 128 h 128"/>
              <a:gd name="T26" fmla="*/ 84 w 112"/>
              <a:gd name="T27" fmla="*/ 128 h 128"/>
              <a:gd name="T28" fmla="*/ 92 w 112"/>
              <a:gd name="T29" fmla="*/ 121 h 128"/>
              <a:gd name="T30" fmla="*/ 100 w 112"/>
              <a:gd name="T31" fmla="*/ 49 h 128"/>
              <a:gd name="T32" fmla="*/ 100 w 112"/>
              <a:gd name="T33" fmla="*/ 48 h 128"/>
              <a:gd name="T34" fmla="*/ 104 w 112"/>
              <a:gd name="T35" fmla="*/ 48 h 128"/>
              <a:gd name="T36" fmla="*/ 112 w 112"/>
              <a:gd name="T37" fmla="*/ 40 h 128"/>
              <a:gd name="T38" fmla="*/ 112 w 112"/>
              <a:gd name="T39" fmla="*/ 28 h 128"/>
              <a:gd name="T40" fmla="*/ 104 w 112"/>
              <a:gd name="T41" fmla="*/ 20 h 128"/>
              <a:gd name="T42" fmla="*/ 20 w 112"/>
              <a:gd name="T43" fmla="*/ 8 h 128"/>
              <a:gd name="T44" fmla="*/ 92 w 112"/>
              <a:gd name="T45" fmla="*/ 8 h 128"/>
              <a:gd name="T46" fmla="*/ 96 w 112"/>
              <a:gd name="T47" fmla="*/ 20 h 128"/>
              <a:gd name="T48" fmla="*/ 16 w 112"/>
              <a:gd name="T49" fmla="*/ 20 h 128"/>
              <a:gd name="T50" fmla="*/ 20 w 112"/>
              <a:gd name="T51" fmla="*/ 8 h 128"/>
              <a:gd name="T52" fmla="*/ 28 w 112"/>
              <a:gd name="T53" fmla="*/ 120 h 128"/>
              <a:gd name="T54" fmla="*/ 27 w 112"/>
              <a:gd name="T55" fmla="*/ 108 h 128"/>
              <a:gd name="T56" fmla="*/ 85 w 112"/>
              <a:gd name="T57" fmla="*/ 108 h 128"/>
              <a:gd name="T58" fmla="*/ 84 w 112"/>
              <a:gd name="T59" fmla="*/ 120 h 128"/>
              <a:gd name="T60" fmla="*/ 28 w 112"/>
              <a:gd name="T61" fmla="*/ 120 h 128"/>
              <a:gd name="T62" fmla="*/ 86 w 112"/>
              <a:gd name="T63" fmla="*/ 104 h 128"/>
              <a:gd name="T64" fmla="*/ 26 w 112"/>
              <a:gd name="T65" fmla="*/ 104 h 128"/>
              <a:gd name="T66" fmla="*/ 22 w 112"/>
              <a:gd name="T67" fmla="*/ 64 h 128"/>
              <a:gd name="T68" fmla="*/ 90 w 112"/>
              <a:gd name="T69" fmla="*/ 64 h 128"/>
              <a:gd name="T70" fmla="*/ 86 w 112"/>
              <a:gd name="T71" fmla="*/ 104 h 128"/>
              <a:gd name="T72" fmla="*/ 91 w 112"/>
              <a:gd name="T73" fmla="*/ 60 h 128"/>
              <a:gd name="T74" fmla="*/ 21 w 112"/>
              <a:gd name="T75" fmla="*/ 60 h 128"/>
              <a:gd name="T76" fmla="*/ 20 w 112"/>
              <a:gd name="T77" fmla="*/ 48 h 128"/>
              <a:gd name="T78" fmla="*/ 92 w 112"/>
              <a:gd name="T79" fmla="*/ 48 h 128"/>
              <a:gd name="T80" fmla="*/ 91 w 112"/>
              <a:gd name="T81" fmla="*/ 60 h 128"/>
              <a:gd name="T82" fmla="*/ 104 w 112"/>
              <a:gd name="T83" fmla="*/ 40 h 128"/>
              <a:gd name="T84" fmla="*/ 8 w 112"/>
              <a:gd name="T85" fmla="*/ 40 h 128"/>
              <a:gd name="T86" fmla="*/ 8 w 112"/>
              <a:gd name="T87" fmla="*/ 28 h 128"/>
              <a:gd name="T88" fmla="*/ 104 w 112"/>
              <a:gd name="T89" fmla="*/ 28 h 128"/>
              <a:gd name="T90" fmla="*/ 104 w 112"/>
              <a:gd name="T91" fmla="*/ 4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12" h="128">
                <a:moveTo>
                  <a:pt x="104" y="20"/>
                </a:moveTo>
                <a:cubicBezTo>
                  <a:pt x="100" y="5"/>
                  <a:pt x="100" y="5"/>
                  <a:pt x="100" y="5"/>
                </a:cubicBezTo>
                <a:cubicBezTo>
                  <a:pt x="99" y="2"/>
                  <a:pt x="95" y="0"/>
                  <a:pt x="92" y="0"/>
                </a:cubicBezTo>
                <a:cubicBezTo>
                  <a:pt x="20" y="0"/>
                  <a:pt x="20" y="0"/>
                  <a:pt x="20" y="0"/>
                </a:cubicBezTo>
                <a:cubicBezTo>
                  <a:pt x="17" y="0"/>
                  <a:pt x="13" y="2"/>
                  <a:pt x="12" y="5"/>
                </a:cubicBezTo>
                <a:cubicBezTo>
                  <a:pt x="8" y="20"/>
                  <a:pt x="8" y="20"/>
                  <a:pt x="8" y="20"/>
                </a:cubicBezTo>
                <a:cubicBezTo>
                  <a:pt x="3" y="20"/>
                  <a:pt x="0" y="24"/>
                  <a:pt x="0" y="28"/>
                </a:cubicBezTo>
                <a:cubicBezTo>
                  <a:pt x="0" y="40"/>
                  <a:pt x="0" y="40"/>
                  <a:pt x="0" y="40"/>
                </a:cubicBezTo>
                <a:cubicBezTo>
                  <a:pt x="0" y="44"/>
                  <a:pt x="4" y="48"/>
                  <a:pt x="8" y="48"/>
                </a:cubicBezTo>
                <a:cubicBezTo>
                  <a:pt x="12" y="48"/>
                  <a:pt x="12" y="48"/>
                  <a:pt x="12" y="48"/>
                </a:cubicBezTo>
                <a:cubicBezTo>
                  <a:pt x="12" y="48"/>
                  <a:pt x="12" y="49"/>
                  <a:pt x="12" y="49"/>
                </a:cubicBezTo>
                <a:cubicBezTo>
                  <a:pt x="20" y="121"/>
                  <a:pt x="20" y="121"/>
                  <a:pt x="20" y="121"/>
                </a:cubicBezTo>
                <a:cubicBezTo>
                  <a:pt x="20" y="125"/>
                  <a:pt x="24" y="128"/>
                  <a:pt x="28" y="128"/>
                </a:cubicBezTo>
                <a:cubicBezTo>
                  <a:pt x="84" y="128"/>
                  <a:pt x="84" y="128"/>
                  <a:pt x="84" y="128"/>
                </a:cubicBezTo>
                <a:cubicBezTo>
                  <a:pt x="88" y="128"/>
                  <a:pt x="92" y="125"/>
                  <a:pt x="92" y="121"/>
                </a:cubicBezTo>
                <a:cubicBezTo>
                  <a:pt x="100" y="49"/>
                  <a:pt x="100" y="49"/>
                  <a:pt x="100" y="49"/>
                </a:cubicBezTo>
                <a:cubicBezTo>
                  <a:pt x="100" y="49"/>
                  <a:pt x="100" y="48"/>
                  <a:pt x="100" y="48"/>
                </a:cubicBezTo>
                <a:cubicBezTo>
                  <a:pt x="104" y="48"/>
                  <a:pt x="104" y="48"/>
                  <a:pt x="104" y="48"/>
                </a:cubicBezTo>
                <a:cubicBezTo>
                  <a:pt x="108" y="48"/>
                  <a:pt x="112" y="44"/>
                  <a:pt x="112" y="40"/>
                </a:cubicBezTo>
                <a:cubicBezTo>
                  <a:pt x="112" y="28"/>
                  <a:pt x="112" y="28"/>
                  <a:pt x="112" y="28"/>
                </a:cubicBezTo>
                <a:cubicBezTo>
                  <a:pt x="112" y="24"/>
                  <a:pt x="109" y="20"/>
                  <a:pt x="104" y="20"/>
                </a:cubicBezTo>
                <a:close/>
                <a:moveTo>
                  <a:pt x="20" y="8"/>
                </a:moveTo>
                <a:cubicBezTo>
                  <a:pt x="92" y="8"/>
                  <a:pt x="92" y="8"/>
                  <a:pt x="92" y="8"/>
                </a:cubicBezTo>
                <a:cubicBezTo>
                  <a:pt x="96" y="20"/>
                  <a:pt x="96" y="20"/>
                  <a:pt x="96" y="20"/>
                </a:cubicBezTo>
                <a:cubicBezTo>
                  <a:pt x="16" y="20"/>
                  <a:pt x="16" y="20"/>
                  <a:pt x="16" y="20"/>
                </a:cubicBezTo>
                <a:lnTo>
                  <a:pt x="20" y="8"/>
                </a:lnTo>
                <a:close/>
                <a:moveTo>
                  <a:pt x="28" y="120"/>
                </a:moveTo>
                <a:cubicBezTo>
                  <a:pt x="27" y="108"/>
                  <a:pt x="27" y="108"/>
                  <a:pt x="27" y="108"/>
                </a:cubicBezTo>
                <a:cubicBezTo>
                  <a:pt x="85" y="108"/>
                  <a:pt x="85" y="108"/>
                  <a:pt x="85" y="108"/>
                </a:cubicBezTo>
                <a:cubicBezTo>
                  <a:pt x="84" y="120"/>
                  <a:pt x="84" y="120"/>
                  <a:pt x="84" y="120"/>
                </a:cubicBezTo>
                <a:lnTo>
                  <a:pt x="28" y="120"/>
                </a:lnTo>
                <a:close/>
                <a:moveTo>
                  <a:pt x="86" y="104"/>
                </a:moveTo>
                <a:cubicBezTo>
                  <a:pt x="26" y="104"/>
                  <a:pt x="26" y="104"/>
                  <a:pt x="26" y="104"/>
                </a:cubicBezTo>
                <a:cubicBezTo>
                  <a:pt x="22" y="64"/>
                  <a:pt x="22" y="64"/>
                  <a:pt x="22" y="64"/>
                </a:cubicBezTo>
                <a:cubicBezTo>
                  <a:pt x="90" y="64"/>
                  <a:pt x="90" y="64"/>
                  <a:pt x="90" y="64"/>
                </a:cubicBezTo>
                <a:lnTo>
                  <a:pt x="86" y="104"/>
                </a:lnTo>
                <a:close/>
                <a:moveTo>
                  <a:pt x="91" y="60"/>
                </a:moveTo>
                <a:cubicBezTo>
                  <a:pt x="21" y="60"/>
                  <a:pt x="21" y="60"/>
                  <a:pt x="21" y="60"/>
                </a:cubicBezTo>
                <a:cubicBezTo>
                  <a:pt x="20" y="48"/>
                  <a:pt x="20" y="48"/>
                  <a:pt x="20" y="48"/>
                </a:cubicBezTo>
                <a:cubicBezTo>
                  <a:pt x="92" y="48"/>
                  <a:pt x="92" y="48"/>
                  <a:pt x="92" y="48"/>
                </a:cubicBezTo>
                <a:lnTo>
                  <a:pt x="91" y="60"/>
                </a:lnTo>
                <a:close/>
                <a:moveTo>
                  <a:pt x="104" y="40"/>
                </a:moveTo>
                <a:cubicBezTo>
                  <a:pt x="8" y="40"/>
                  <a:pt x="8" y="40"/>
                  <a:pt x="8" y="40"/>
                </a:cubicBezTo>
                <a:cubicBezTo>
                  <a:pt x="8" y="28"/>
                  <a:pt x="8" y="28"/>
                  <a:pt x="8" y="28"/>
                </a:cubicBezTo>
                <a:cubicBezTo>
                  <a:pt x="104" y="28"/>
                  <a:pt x="104" y="28"/>
                  <a:pt x="104" y="28"/>
                </a:cubicBezTo>
                <a:lnTo>
                  <a:pt x="104" y="40"/>
                </a:lnTo>
                <a:close/>
              </a:path>
            </a:pathLst>
          </a:custGeom>
          <a:solidFill>
            <a:srgbClr val="FFFFFF"/>
          </a:solidFill>
          <a:ln>
            <a:noFill/>
          </a:ln>
        </p:spPr>
        <p:txBody>
          <a:bodyPr vert="horz" wrap="square" lIns="72685" tIns="36342" rIns="72685" bIns="36342" numCol="1" anchor="t" anchorCtr="0" compatLnSpc="1">
            <a:prstTxWarp prst="textNoShape">
              <a:avLst/>
            </a:prstTxWarp>
          </a:bodyPr>
          <a:lstStyle/>
          <a:p>
            <a:pPr defTabSz="725759">
              <a:defRPr/>
            </a:pPr>
            <a:endParaRPr lang="id-ID" sz="1400" kern="0" dirty="0">
              <a:solidFill>
                <a:sysClr val="windowText" lastClr="000000"/>
              </a:solidFill>
              <a:latin typeface="微软雅黑" pitchFamily="34" charset="-122"/>
            </a:endParaRPr>
          </a:p>
        </p:txBody>
      </p:sp>
      <p:grpSp>
        <p:nvGrpSpPr>
          <p:cNvPr id="2" name="Group 163"/>
          <p:cNvGrpSpPr/>
          <p:nvPr/>
        </p:nvGrpSpPr>
        <p:grpSpPr>
          <a:xfrm>
            <a:off x="8136232" y="2373745"/>
            <a:ext cx="383276" cy="333164"/>
            <a:chOff x="6338888" y="2754313"/>
            <a:chExt cx="481013" cy="420688"/>
          </a:xfrm>
          <a:solidFill>
            <a:srgbClr val="FFFFFF"/>
          </a:solidFill>
        </p:grpSpPr>
        <p:sp>
          <p:nvSpPr>
            <p:cNvPr id="388" name="Freeform 7"/>
            <p:cNvSpPr>
              <a:spLocks noEditPoints="1"/>
            </p:cNvSpPr>
            <p:nvPr/>
          </p:nvSpPr>
          <p:spPr bwMode="auto">
            <a:xfrm>
              <a:off x="6338888" y="2754313"/>
              <a:ext cx="481013" cy="420688"/>
            </a:xfrm>
            <a:custGeom>
              <a:avLst/>
              <a:gdLst>
                <a:gd name="T0" fmla="*/ 128 w 128"/>
                <a:gd name="T1" fmla="*/ 66 h 112"/>
                <a:gd name="T2" fmla="*/ 112 w 128"/>
                <a:gd name="T3" fmla="*/ 6 h 112"/>
                <a:gd name="T4" fmla="*/ 104 w 128"/>
                <a:gd name="T5" fmla="*/ 0 h 112"/>
                <a:gd name="T6" fmla="*/ 64 w 128"/>
                <a:gd name="T7" fmla="*/ 0 h 112"/>
                <a:gd name="T8" fmla="*/ 24 w 128"/>
                <a:gd name="T9" fmla="*/ 0 h 112"/>
                <a:gd name="T10" fmla="*/ 16 w 128"/>
                <a:gd name="T11" fmla="*/ 6 h 112"/>
                <a:gd name="T12" fmla="*/ 0 w 128"/>
                <a:gd name="T13" fmla="*/ 66 h 112"/>
                <a:gd name="T14" fmla="*/ 0 w 128"/>
                <a:gd name="T15" fmla="*/ 68 h 112"/>
                <a:gd name="T16" fmla="*/ 0 w 128"/>
                <a:gd name="T17" fmla="*/ 96 h 112"/>
                <a:gd name="T18" fmla="*/ 16 w 128"/>
                <a:gd name="T19" fmla="*/ 112 h 112"/>
                <a:gd name="T20" fmla="*/ 112 w 128"/>
                <a:gd name="T21" fmla="*/ 112 h 112"/>
                <a:gd name="T22" fmla="*/ 128 w 128"/>
                <a:gd name="T23" fmla="*/ 96 h 112"/>
                <a:gd name="T24" fmla="*/ 128 w 128"/>
                <a:gd name="T25" fmla="*/ 68 h 112"/>
                <a:gd name="T26" fmla="*/ 128 w 128"/>
                <a:gd name="T27" fmla="*/ 66 h 112"/>
                <a:gd name="T28" fmla="*/ 120 w 128"/>
                <a:gd name="T29" fmla="*/ 96 h 112"/>
                <a:gd name="T30" fmla="*/ 112 w 128"/>
                <a:gd name="T31" fmla="*/ 104 h 112"/>
                <a:gd name="T32" fmla="*/ 16 w 128"/>
                <a:gd name="T33" fmla="*/ 104 h 112"/>
                <a:gd name="T34" fmla="*/ 8 w 128"/>
                <a:gd name="T35" fmla="*/ 96 h 112"/>
                <a:gd name="T36" fmla="*/ 8 w 128"/>
                <a:gd name="T37" fmla="*/ 68 h 112"/>
                <a:gd name="T38" fmla="*/ 24 w 128"/>
                <a:gd name="T39" fmla="*/ 8 h 112"/>
                <a:gd name="T40" fmla="*/ 104 w 128"/>
                <a:gd name="T41" fmla="*/ 8 h 112"/>
                <a:gd name="T42" fmla="*/ 120 w 128"/>
                <a:gd name="T43" fmla="*/ 68 h 112"/>
                <a:gd name="T44" fmla="*/ 120 w 128"/>
                <a:gd name="T45" fmla="*/ 96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8" h="112">
                  <a:moveTo>
                    <a:pt x="128" y="66"/>
                  </a:moveTo>
                  <a:cubicBezTo>
                    <a:pt x="112" y="6"/>
                    <a:pt x="112" y="6"/>
                    <a:pt x="112" y="6"/>
                  </a:cubicBezTo>
                  <a:cubicBezTo>
                    <a:pt x="111" y="2"/>
                    <a:pt x="108" y="0"/>
                    <a:pt x="104" y="0"/>
                  </a:cubicBezTo>
                  <a:cubicBezTo>
                    <a:pt x="64" y="0"/>
                    <a:pt x="64" y="0"/>
                    <a:pt x="64" y="0"/>
                  </a:cubicBezTo>
                  <a:cubicBezTo>
                    <a:pt x="24" y="0"/>
                    <a:pt x="24" y="0"/>
                    <a:pt x="24" y="0"/>
                  </a:cubicBezTo>
                  <a:cubicBezTo>
                    <a:pt x="20" y="0"/>
                    <a:pt x="17" y="2"/>
                    <a:pt x="16" y="6"/>
                  </a:cubicBezTo>
                  <a:cubicBezTo>
                    <a:pt x="0" y="66"/>
                    <a:pt x="0" y="66"/>
                    <a:pt x="0" y="66"/>
                  </a:cubicBezTo>
                  <a:cubicBezTo>
                    <a:pt x="0" y="67"/>
                    <a:pt x="0" y="67"/>
                    <a:pt x="0" y="68"/>
                  </a:cubicBezTo>
                  <a:cubicBezTo>
                    <a:pt x="0" y="96"/>
                    <a:pt x="0" y="96"/>
                    <a:pt x="0" y="96"/>
                  </a:cubicBezTo>
                  <a:cubicBezTo>
                    <a:pt x="0" y="105"/>
                    <a:pt x="7" y="112"/>
                    <a:pt x="16" y="112"/>
                  </a:cubicBezTo>
                  <a:cubicBezTo>
                    <a:pt x="112" y="112"/>
                    <a:pt x="112" y="112"/>
                    <a:pt x="112" y="112"/>
                  </a:cubicBezTo>
                  <a:cubicBezTo>
                    <a:pt x="121" y="112"/>
                    <a:pt x="128" y="105"/>
                    <a:pt x="128" y="96"/>
                  </a:cubicBezTo>
                  <a:cubicBezTo>
                    <a:pt x="128" y="68"/>
                    <a:pt x="128" y="68"/>
                    <a:pt x="128" y="68"/>
                  </a:cubicBezTo>
                  <a:cubicBezTo>
                    <a:pt x="128" y="67"/>
                    <a:pt x="128" y="67"/>
                    <a:pt x="128" y="66"/>
                  </a:cubicBezTo>
                  <a:close/>
                  <a:moveTo>
                    <a:pt x="120" y="96"/>
                  </a:moveTo>
                  <a:cubicBezTo>
                    <a:pt x="120" y="100"/>
                    <a:pt x="116" y="104"/>
                    <a:pt x="112" y="104"/>
                  </a:cubicBezTo>
                  <a:cubicBezTo>
                    <a:pt x="16" y="104"/>
                    <a:pt x="16" y="104"/>
                    <a:pt x="16" y="104"/>
                  </a:cubicBezTo>
                  <a:cubicBezTo>
                    <a:pt x="12" y="104"/>
                    <a:pt x="8" y="100"/>
                    <a:pt x="8" y="96"/>
                  </a:cubicBezTo>
                  <a:cubicBezTo>
                    <a:pt x="8" y="68"/>
                    <a:pt x="8" y="68"/>
                    <a:pt x="8" y="68"/>
                  </a:cubicBezTo>
                  <a:cubicBezTo>
                    <a:pt x="24" y="8"/>
                    <a:pt x="24" y="8"/>
                    <a:pt x="24" y="8"/>
                  </a:cubicBezTo>
                  <a:cubicBezTo>
                    <a:pt x="104" y="8"/>
                    <a:pt x="104" y="8"/>
                    <a:pt x="104" y="8"/>
                  </a:cubicBezTo>
                  <a:cubicBezTo>
                    <a:pt x="120" y="68"/>
                    <a:pt x="120" y="68"/>
                    <a:pt x="120" y="68"/>
                  </a:cubicBezTo>
                  <a:lnTo>
                    <a:pt x="120" y="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725759">
                <a:defRPr/>
              </a:pPr>
              <a:endParaRPr lang="id-ID" sz="1400" kern="0" dirty="0">
                <a:solidFill>
                  <a:sysClr val="windowText" lastClr="000000"/>
                </a:solidFill>
                <a:latin typeface="微软雅黑" pitchFamily="34" charset="-122"/>
              </a:endParaRPr>
            </a:p>
          </p:txBody>
        </p:sp>
        <p:sp>
          <p:nvSpPr>
            <p:cNvPr id="389" name="Freeform 8"/>
            <p:cNvSpPr>
              <a:spLocks noEditPoints="1"/>
            </p:cNvSpPr>
            <p:nvPr/>
          </p:nvSpPr>
          <p:spPr bwMode="auto">
            <a:xfrm>
              <a:off x="6394451" y="2814638"/>
              <a:ext cx="368300" cy="269875"/>
            </a:xfrm>
            <a:custGeom>
              <a:avLst/>
              <a:gdLst>
                <a:gd name="T0" fmla="*/ 80 w 98"/>
                <a:gd name="T1" fmla="*/ 0 h 72"/>
                <a:gd name="T2" fmla="*/ 18 w 98"/>
                <a:gd name="T3" fmla="*/ 0 h 72"/>
                <a:gd name="T4" fmla="*/ 14 w 98"/>
                <a:gd name="T5" fmla="*/ 3 h 72"/>
                <a:gd name="T6" fmla="*/ 0 w 98"/>
                <a:gd name="T7" fmla="*/ 51 h 72"/>
                <a:gd name="T8" fmla="*/ 1 w 98"/>
                <a:gd name="T9" fmla="*/ 54 h 72"/>
                <a:gd name="T10" fmla="*/ 4 w 98"/>
                <a:gd name="T11" fmla="*/ 56 h 72"/>
                <a:gd name="T12" fmla="*/ 16 w 98"/>
                <a:gd name="T13" fmla="*/ 56 h 72"/>
                <a:gd name="T14" fmla="*/ 20 w 98"/>
                <a:gd name="T15" fmla="*/ 56 h 72"/>
                <a:gd name="T16" fmla="*/ 23 w 98"/>
                <a:gd name="T17" fmla="*/ 56 h 72"/>
                <a:gd name="T18" fmla="*/ 28 w 98"/>
                <a:gd name="T19" fmla="*/ 68 h 72"/>
                <a:gd name="T20" fmla="*/ 35 w 98"/>
                <a:gd name="T21" fmla="*/ 72 h 72"/>
                <a:gd name="T22" fmla="*/ 63 w 98"/>
                <a:gd name="T23" fmla="*/ 72 h 72"/>
                <a:gd name="T24" fmla="*/ 70 w 98"/>
                <a:gd name="T25" fmla="*/ 68 h 72"/>
                <a:gd name="T26" fmla="*/ 75 w 98"/>
                <a:gd name="T27" fmla="*/ 56 h 72"/>
                <a:gd name="T28" fmla="*/ 78 w 98"/>
                <a:gd name="T29" fmla="*/ 56 h 72"/>
                <a:gd name="T30" fmla="*/ 82 w 98"/>
                <a:gd name="T31" fmla="*/ 56 h 72"/>
                <a:gd name="T32" fmla="*/ 94 w 98"/>
                <a:gd name="T33" fmla="*/ 56 h 72"/>
                <a:gd name="T34" fmla="*/ 97 w 98"/>
                <a:gd name="T35" fmla="*/ 54 h 72"/>
                <a:gd name="T36" fmla="*/ 98 w 98"/>
                <a:gd name="T37" fmla="*/ 51 h 72"/>
                <a:gd name="T38" fmla="*/ 84 w 98"/>
                <a:gd name="T39" fmla="*/ 3 h 72"/>
                <a:gd name="T40" fmla="*/ 80 w 98"/>
                <a:gd name="T41" fmla="*/ 0 h 72"/>
                <a:gd name="T42" fmla="*/ 82 w 98"/>
                <a:gd name="T43" fmla="*/ 48 h 72"/>
                <a:gd name="T44" fmla="*/ 75 w 98"/>
                <a:gd name="T45" fmla="*/ 48 h 72"/>
                <a:gd name="T46" fmla="*/ 68 w 98"/>
                <a:gd name="T47" fmla="*/ 52 h 72"/>
                <a:gd name="T48" fmla="*/ 63 w 98"/>
                <a:gd name="T49" fmla="*/ 64 h 72"/>
                <a:gd name="T50" fmla="*/ 35 w 98"/>
                <a:gd name="T51" fmla="*/ 64 h 72"/>
                <a:gd name="T52" fmla="*/ 30 w 98"/>
                <a:gd name="T53" fmla="*/ 52 h 72"/>
                <a:gd name="T54" fmla="*/ 23 w 98"/>
                <a:gd name="T55" fmla="*/ 48 h 72"/>
                <a:gd name="T56" fmla="*/ 16 w 98"/>
                <a:gd name="T57" fmla="*/ 48 h 72"/>
                <a:gd name="T58" fmla="*/ 6 w 98"/>
                <a:gd name="T59" fmla="*/ 48 h 72"/>
                <a:gd name="T60" fmla="*/ 18 w 98"/>
                <a:gd name="T61" fmla="*/ 4 h 72"/>
                <a:gd name="T62" fmla="*/ 80 w 98"/>
                <a:gd name="T63" fmla="*/ 4 h 72"/>
                <a:gd name="T64" fmla="*/ 92 w 98"/>
                <a:gd name="T65" fmla="*/ 48 h 72"/>
                <a:gd name="T66" fmla="*/ 82 w 98"/>
                <a:gd name="T67" fmla="*/ 48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8" h="72">
                  <a:moveTo>
                    <a:pt x="80" y="0"/>
                  </a:moveTo>
                  <a:cubicBezTo>
                    <a:pt x="18" y="0"/>
                    <a:pt x="18" y="0"/>
                    <a:pt x="18" y="0"/>
                  </a:cubicBezTo>
                  <a:cubicBezTo>
                    <a:pt x="16" y="0"/>
                    <a:pt x="15" y="1"/>
                    <a:pt x="14" y="3"/>
                  </a:cubicBezTo>
                  <a:cubicBezTo>
                    <a:pt x="0" y="51"/>
                    <a:pt x="0" y="51"/>
                    <a:pt x="0" y="51"/>
                  </a:cubicBezTo>
                  <a:cubicBezTo>
                    <a:pt x="0" y="52"/>
                    <a:pt x="0" y="53"/>
                    <a:pt x="1" y="54"/>
                  </a:cubicBezTo>
                  <a:cubicBezTo>
                    <a:pt x="2" y="55"/>
                    <a:pt x="3" y="56"/>
                    <a:pt x="4" y="56"/>
                  </a:cubicBezTo>
                  <a:cubicBezTo>
                    <a:pt x="16" y="56"/>
                    <a:pt x="16" y="56"/>
                    <a:pt x="16" y="56"/>
                  </a:cubicBezTo>
                  <a:cubicBezTo>
                    <a:pt x="20" y="56"/>
                    <a:pt x="20" y="56"/>
                    <a:pt x="20" y="56"/>
                  </a:cubicBezTo>
                  <a:cubicBezTo>
                    <a:pt x="23" y="56"/>
                    <a:pt x="23" y="56"/>
                    <a:pt x="23" y="56"/>
                  </a:cubicBezTo>
                  <a:cubicBezTo>
                    <a:pt x="28" y="68"/>
                    <a:pt x="28" y="68"/>
                    <a:pt x="28" y="68"/>
                  </a:cubicBezTo>
                  <a:cubicBezTo>
                    <a:pt x="30" y="70"/>
                    <a:pt x="32" y="72"/>
                    <a:pt x="35" y="72"/>
                  </a:cubicBezTo>
                  <a:cubicBezTo>
                    <a:pt x="63" y="72"/>
                    <a:pt x="63" y="72"/>
                    <a:pt x="63" y="72"/>
                  </a:cubicBezTo>
                  <a:cubicBezTo>
                    <a:pt x="66" y="72"/>
                    <a:pt x="68" y="70"/>
                    <a:pt x="70" y="68"/>
                  </a:cubicBezTo>
                  <a:cubicBezTo>
                    <a:pt x="75" y="56"/>
                    <a:pt x="75" y="56"/>
                    <a:pt x="75" y="56"/>
                  </a:cubicBezTo>
                  <a:cubicBezTo>
                    <a:pt x="78" y="56"/>
                    <a:pt x="78" y="56"/>
                    <a:pt x="78" y="56"/>
                  </a:cubicBezTo>
                  <a:cubicBezTo>
                    <a:pt x="82" y="56"/>
                    <a:pt x="82" y="56"/>
                    <a:pt x="82" y="56"/>
                  </a:cubicBezTo>
                  <a:cubicBezTo>
                    <a:pt x="94" y="56"/>
                    <a:pt x="94" y="56"/>
                    <a:pt x="94" y="56"/>
                  </a:cubicBezTo>
                  <a:cubicBezTo>
                    <a:pt x="95" y="56"/>
                    <a:pt x="96" y="55"/>
                    <a:pt x="97" y="54"/>
                  </a:cubicBezTo>
                  <a:cubicBezTo>
                    <a:pt x="98" y="53"/>
                    <a:pt x="98" y="52"/>
                    <a:pt x="98" y="51"/>
                  </a:cubicBezTo>
                  <a:cubicBezTo>
                    <a:pt x="84" y="3"/>
                    <a:pt x="84" y="3"/>
                    <a:pt x="84" y="3"/>
                  </a:cubicBezTo>
                  <a:cubicBezTo>
                    <a:pt x="83" y="1"/>
                    <a:pt x="82" y="0"/>
                    <a:pt x="80" y="0"/>
                  </a:cubicBezTo>
                  <a:close/>
                  <a:moveTo>
                    <a:pt x="82" y="48"/>
                  </a:moveTo>
                  <a:cubicBezTo>
                    <a:pt x="75" y="48"/>
                    <a:pt x="75" y="48"/>
                    <a:pt x="75" y="48"/>
                  </a:cubicBezTo>
                  <a:cubicBezTo>
                    <a:pt x="72" y="48"/>
                    <a:pt x="70" y="50"/>
                    <a:pt x="68" y="52"/>
                  </a:cubicBezTo>
                  <a:cubicBezTo>
                    <a:pt x="63" y="64"/>
                    <a:pt x="63" y="64"/>
                    <a:pt x="63" y="64"/>
                  </a:cubicBezTo>
                  <a:cubicBezTo>
                    <a:pt x="35" y="64"/>
                    <a:pt x="35" y="64"/>
                    <a:pt x="35" y="64"/>
                  </a:cubicBezTo>
                  <a:cubicBezTo>
                    <a:pt x="30" y="52"/>
                    <a:pt x="30" y="52"/>
                    <a:pt x="30" y="52"/>
                  </a:cubicBezTo>
                  <a:cubicBezTo>
                    <a:pt x="28" y="50"/>
                    <a:pt x="26" y="48"/>
                    <a:pt x="23" y="48"/>
                  </a:cubicBezTo>
                  <a:cubicBezTo>
                    <a:pt x="16" y="48"/>
                    <a:pt x="16" y="48"/>
                    <a:pt x="16" y="48"/>
                  </a:cubicBezTo>
                  <a:cubicBezTo>
                    <a:pt x="6" y="48"/>
                    <a:pt x="6" y="48"/>
                    <a:pt x="6" y="48"/>
                  </a:cubicBezTo>
                  <a:cubicBezTo>
                    <a:pt x="18" y="4"/>
                    <a:pt x="18" y="4"/>
                    <a:pt x="18" y="4"/>
                  </a:cubicBezTo>
                  <a:cubicBezTo>
                    <a:pt x="80" y="4"/>
                    <a:pt x="80" y="4"/>
                    <a:pt x="80" y="4"/>
                  </a:cubicBezTo>
                  <a:cubicBezTo>
                    <a:pt x="92" y="48"/>
                    <a:pt x="92" y="48"/>
                    <a:pt x="92" y="48"/>
                  </a:cubicBezTo>
                  <a:lnTo>
                    <a:pt x="82"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725759">
                <a:defRPr/>
              </a:pPr>
              <a:endParaRPr lang="id-ID" sz="1400" kern="0" dirty="0">
                <a:solidFill>
                  <a:sysClr val="windowText" lastClr="000000"/>
                </a:solidFill>
                <a:latin typeface="微软雅黑" pitchFamily="34" charset="-122"/>
              </a:endParaRPr>
            </a:p>
          </p:txBody>
        </p:sp>
      </p:grpSp>
      <p:grpSp>
        <p:nvGrpSpPr>
          <p:cNvPr id="3" name="Group 165"/>
          <p:cNvGrpSpPr/>
          <p:nvPr/>
        </p:nvGrpSpPr>
        <p:grpSpPr>
          <a:xfrm>
            <a:off x="6992681" y="3684176"/>
            <a:ext cx="181598" cy="240919"/>
            <a:chOff x="5437188" y="1762125"/>
            <a:chExt cx="360363" cy="481013"/>
          </a:xfrm>
          <a:solidFill>
            <a:srgbClr val="FFFFFF"/>
          </a:solidFill>
        </p:grpSpPr>
        <p:sp>
          <p:nvSpPr>
            <p:cNvPr id="391" name="Freeform 9"/>
            <p:cNvSpPr>
              <a:spLocks noEditPoints="1"/>
            </p:cNvSpPr>
            <p:nvPr/>
          </p:nvSpPr>
          <p:spPr bwMode="auto">
            <a:xfrm>
              <a:off x="5437188" y="1762125"/>
              <a:ext cx="360363" cy="481013"/>
            </a:xfrm>
            <a:custGeom>
              <a:avLst/>
              <a:gdLst>
                <a:gd name="T0" fmla="*/ 84 w 96"/>
                <a:gd name="T1" fmla="*/ 52 h 128"/>
                <a:gd name="T2" fmla="*/ 84 w 96"/>
                <a:gd name="T3" fmla="*/ 36 h 128"/>
                <a:gd name="T4" fmla="*/ 48 w 96"/>
                <a:gd name="T5" fmla="*/ 0 h 128"/>
                <a:gd name="T6" fmla="*/ 12 w 96"/>
                <a:gd name="T7" fmla="*/ 36 h 128"/>
                <a:gd name="T8" fmla="*/ 12 w 96"/>
                <a:gd name="T9" fmla="*/ 52 h 128"/>
                <a:gd name="T10" fmla="*/ 0 w 96"/>
                <a:gd name="T11" fmla="*/ 64 h 128"/>
                <a:gd name="T12" fmla="*/ 0 w 96"/>
                <a:gd name="T13" fmla="*/ 76 h 128"/>
                <a:gd name="T14" fmla="*/ 0 w 96"/>
                <a:gd name="T15" fmla="*/ 80 h 128"/>
                <a:gd name="T16" fmla="*/ 0 w 96"/>
                <a:gd name="T17" fmla="*/ 88 h 128"/>
                <a:gd name="T18" fmla="*/ 0 w 96"/>
                <a:gd name="T19" fmla="*/ 92 h 128"/>
                <a:gd name="T20" fmla="*/ 36 w 96"/>
                <a:gd name="T21" fmla="*/ 128 h 128"/>
                <a:gd name="T22" fmla="*/ 60 w 96"/>
                <a:gd name="T23" fmla="*/ 128 h 128"/>
                <a:gd name="T24" fmla="*/ 96 w 96"/>
                <a:gd name="T25" fmla="*/ 92 h 128"/>
                <a:gd name="T26" fmla="*/ 96 w 96"/>
                <a:gd name="T27" fmla="*/ 88 h 128"/>
                <a:gd name="T28" fmla="*/ 96 w 96"/>
                <a:gd name="T29" fmla="*/ 80 h 128"/>
                <a:gd name="T30" fmla="*/ 96 w 96"/>
                <a:gd name="T31" fmla="*/ 76 h 128"/>
                <a:gd name="T32" fmla="*/ 96 w 96"/>
                <a:gd name="T33" fmla="*/ 64 h 128"/>
                <a:gd name="T34" fmla="*/ 84 w 96"/>
                <a:gd name="T35" fmla="*/ 52 h 128"/>
                <a:gd name="T36" fmla="*/ 20 w 96"/>
                <a:gd name="T37" fmla="*/ 36 h 128"/>
                <a:gd name="T38" fmla="*/ 48 w 96"/>
                <a:gd name="T39" fmla="*/ 8 h 128"/>
                <a:gd name="T40" fmla="*/ 76 w 96"/>
                <a:gd name="T41" fmla="*/ 36 h 128"/>
                <a:gd name="T42" fmla="*/ 76 w 96"/>
                <a:gd name="T43" fmla="*/ 52 h 128"/>
                <a:gd name="T44" fmla="*/ 68 w 96"/>
                <a:gd name="T45" fmla="*/ 52 h 128"/>
                <a:gd name="T46" fmla="*/ 68 w 96"/>
                <a:gd name="T47" fmla="*/ 36 h 128"/>
                <a:gd name="T48" fmla="*/ 48 w 96"/>
                <a:gd name="T49" fmla="*/ 16 h 128"/>
                <a:gd name="T50" fmla="*/ 28 w 96"/>
                <a:gd name="T51" fmla="*/ 36 h 128"/>
                <a:gd name="T52" fmla="*/ 28 w 96"/>
                <a:gd name="T53" fmla="*/ 52 h 128"/>
                <a:gd name="T54" fmla="*/ 20 w 96"/>
                <a:gd name="T55" fmla="*/ 52 h 128"/>
                <a:gd name="T56" fmla="*/ 20 w 96"/>
                <a:gd name="T57" fmla="*/ 36 h 128"/>
                <a:gd name="T58" fmla="*/ 64 w 96"/>
                <a:gd name="T59" fmla="*/ 36 h 128"/>
                <a:gd name="T60" fmla="*/ 64 w 96"/>
                <a:gd name="T61" fmla="*/ 36 h 128"/>
                <a:gd name="T62" fmla="*/ 64 w 96"/>
                <a:gd name="T63" fmla="*/ 52 h 128"/>
                <a:gd name="T64" fmla="*/ 32 w 96"/>
                <a:gd name="T65" fmla="*/ 52 h 128"/>
                <a:gd name="T66" fmla="*/ 32 w 96"/>
                <a:gd name="T67" fmla="*/ 36 h 128"/>
                <a:gd name="T68" fmla="*/ 32 w 96"/>
                <a:gd name="T69" fmla="*/ 36 h 128"/>
                <a:gd name="T70" fmla="*/ 48 w 96"/>
                <a:gd name="T71" fmla="*/ 20 h 128"/>
                <a:gd name="T72" fmla="*/ 64 w 96"/>
                <a:gd name="T73" fmla="*/ 36 h 128"/>
                <a:gd name="T74" fmla="*/ 88 w 96"/>
                <a:gd name="T75" fmla="*/ 76 h 128"/>
                <a:gd name="T76" fmla="*/ 88 w 96"/>
                <a:gd name="T77" fmla="*/ 80 h 128"/>
                <a:gd name="T78" fmla="*/ 88 w 96"/>
                <a:gd name="T79" fmla="*/ 88 h 128"/>
                <a:gd name="T80" fmla="*/ 88 w 96"/>
                <a:gd name="T81" fmla="*/ 92 h 128"/>
                <a:gd name="T82" fmla="*/ 60 w 96"/>
                <a:gd name="T83" fmla="*/ 120 h 128"/>
                <a:gd name="T84" fmla="*/ 36 w 96"/>
                <a:gd name="T85" fmla="*/ 120 h 128"/>
                <a:gd name="T86" fmla="*/ 8 w 96"/>
                <a:gd name="T87" fmla="*/ 92 h 128"/>
                <a:gd name="T88" fmla="*/ 8 w 96"/>
                <a:gd name="T89" fmla="*/ 88 h 128"/>
                <a:gd name="T90" fmla="*/ 8 w 96"/>
                <a:gd name="T91" fmla="*/ 80 h 128"/>
                <a:gd name="T92" fmla="*/ 8 w 96"/>
                <a:gd name="T93" fmla="*/ 76 h 128"/>
                <a:gd name="T94" fmla="*/ 8 w 96"/>
                <a:gd name="T95" fmla="*/ 64 h 128"/>
                <a:gd name="T96" fmla="*/ 12 w 96"/>
                <a:gd name="T97" fmla="*/ 60 h 128"/>
                <a:gd name="T98" fmla="*/ 20 w 96"/>
                <a:gd name="T99" fmla="*/ 60 h 128"/>
                <a:gd name="T100" fmla="*/ 76 w 96"/>
                <a:gd name="T101" fmla="*/ 60 h 128"/>
                <a:gd name="T102" fmla="*/ 84 w 96"/>
                <a:gd name="T103" fmla="*/ 60 h 128"/>
                <a:gd name="T104" fmla="*/ 88 w 96"/>
                <a:gd name="T105" fmla="*/ 64 h 128"/>
                <a:gd name="T106" fmla="*/ 88 w 96"/>
                <a:gd name="T107" fmla="*/ 76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6" h="128">
                  <a:moveTo>
                    <a:pt x="84" y="52"/>
                  </a:moveTo>
                  <a:cubicBezTo>
                    <a:pt x="84" y="36"/>
                    <a:pt x="84" y="36"/>
                    <a:pt x="84" y="36"/>
                  </a:cubicBezTo>
                  <a:cubicBezTo>
                    <a:pt x="84" y="16"/>
                    <a:pt x="68" y="0"/>
                    <a:pt x="48" y="0"/>
                  </a:cubicBezTo>
                  <a:cubicBezTo>
                    <a:pt x="28" y="0"/>
                    <a:pt x="12" y="16"/>
                    <a:pt x="12" y="36"/>
                  </a:cubicBezTo>
                  <a:cubicBezTo>
                    <a:pt x="12" y="52"/>
                    <a:pt x="12" y="52"/>
                    <a:pt x="12" y="52"/>
                  </a:cubicBezTo>
                  <a:cubicBezTo>
                    <a:pt x="5" y="52"/>
                    <a:pt x="0" y="57"/>
                    <a:pt x="0" y="64"/>
                  </a:cubicBezTo>
                  <a:cubicBezTo>
                    <a:pt x="0" y="76"/>
                    <a:pt x="0" y="76"/>
                    <a:pt x="0" y="76"/>
                  </a:cubicBezTo>
                  <a:cubicBezTo>
                    <a:pt x="0" y="80"/>
                    <a:pt x="0" y="80"/>
                    <a:pt x="0" y="80"/>
                  </a:cubicBezTo>
                  <a:cubicBezTo>
                    <a:pt x="0" y="88"/>
                    <a:pt x="0" y="88"/>
                    <a:pt x="0" y="88"/>
                  </a:cubicBezTo>
                  <a:cubicBezTo>
                    <a:pt x="0" y="92"/>
                    <a:pt x="0" y="92"/>
                    <a:pt x="0" y="92"/>
                  </a:cubicBezTo>
                  <a:cubicBezTo>
                    <a:pt x="0" y="112"/>
                    <a:pt x="16" y="128"/>
                    <a:pt x="36" y="128"/>
                  </a:cubicBezTo>
                  <a:cubicBezTo>
                    <a:pt x="60" y="128"/>
                    <a:pt x="60" y="128"/>
                    <a:pt x="60" y="128"/>
                  </a:cubicBezTo>
                  <a:cubicBezTo>
                    <a:pt x="80" y="128"/>
                    <a:pt x="96" y="112"/>
                    <a:pt x="96" y="92"/>
                  </a:cubicBezTo>
                  <a:cubicBezTo>
                    <a:pt x="96" y="88"/>
                    <a:pt x="96" y="88"/>
                    <a:pt x="96" y="88"/>
                  </a:cubicBezTo>
                  <a:cubicBezTo>
                    <a:pt x="96" y="80"/>
                    <a:pt x="96" y="80"/>
                    <a:pt x="96" y="80"/>
                  </a:cubicBezTo>
                  <a:cubicBezTo>
                    <a:pt x="96" y="76"/>
                    <a:pt x="96" y="76"/>
                    <a:pt x="96" y="76"/>
                  </a:cubicBezTo>
                  <a:cubicBezTo>
                    <a:pt x="96" y="64"/>
                    <a:pt x="96" y="64"/>
                    <a:pt x="96" y="64"/>
                  </a:cubicBezTo>
                  <a:cubicBezTo>
                    <a:pt x="96" y="57"/>
                    <a:pt x="91" y="52"/>
                    <a:pt x="84" y="52"/>
                  </a:cubicBezTo>
                  <a:close/>
                  <a:moveTo>
                    <a:pt x="20" y="36"/>
                  </a:moveTo>
                  <a:cubicBezTo>
                    <a:pt x="20" y="21"/>
                    <a:pt x="33" y="8"/>
                    <a:pt x="48" y="8"/>
                  </a:cubicBezTo>
                  <a:cubicBezTo>
                    <a:pt x="63" y="8"/>
                    <a:pt x="76" y="21"/>
                    <a:pt x="76" y="36"/>
                  </a:cubicBezTo>
                  <a:cubicBezTo>
                    <a:pt x="76" y="52"/>
                    <a:pt x="76" y="52"/>
                    <a:pt x="76" y="52"/>
                  </a:cubicBezTo>
                  <a:cubicBezTo>
                    <a:pt x="68" y="52"/>
                    <a:pt x="68" y="52"/>
                    <a:pt x="68" y="52"/>
                  </a:cubicBezTo>
                  <a:cubicBezTo>
                    <a:pt x="68" y="36"/>
                    <a:pt x="68" y="36"/>
                    <a:pt x="68" y="36"/>
                  </a:cubicBezTo>
                  <a:cubicBezTo>
                    <a:pt x="68" y="25"/>
                    <a:pt x="59" y="16"/>
                    <a:pt x="48" y="16"/>
                  </a:cubicBezTo>
                  <a:cubicBezTo>
                    <a:pt x="37" y="16"/>
                    <a:pt x="28" y="25"/>
                    <a:pt x="28" y="36"/>
                  </a:cubicBezTo>
                  <a:cubicBezTo>
                    <a:pt x="28" y="52"/>
                    <a:pt x="28" y="52"/>
                    <a:pt x="28" y="52"/>
                  </a:cubicBezTo>
                  <a:cubicBezTo>
                    <a:pt x="20" y="52"/>
                    <a:pt x="20" y="52"/>
                    <a:pt x="20" y="52"/>
                  </a:cubicBezTo>
                  <a:lnTo>
                    <a:pt x="20" y="36"/>
                  </a:lnTo>
                  <a:close/>
                  <a:moveTo>
                    <a:pt x="64" y="36"/>
                  </a:moveTo>
                  <a:cubicBezTo>
                    <a:pt x="64" y="36"/>
                    <a:pt x="64" y="36"/>
                    <a:pt x="64" y="36"/>
                  </a:cubicBezTo>
                  <a:cubicBezTo>
                    <a:pt x="64" y="52"/>
                    <a:pt x="64" y="52"/>
                    <a:pt x="64" y="52"/>
                  </a:cubicBezTo>
                  <a:cubicBezTo>
                    <a:pt x="32" y="52"/>
                    <a:pt x="32" y="52"/>
                    <a:pt x="32" y="52"/>
                  </a:cubicBezTo>
                  <a:cubicBezTo>
                    <a:pt x="32" y="36"/>
                    <a:pt x="32" y="36"/>
                    <a:pt x="32" y="36"/>
                  </a:cubicBezTo>
                  <a:cubicBezTo>
                    <a:pt x="32" y="36"/>
                    <a:pt x="32" y="36"/>
                    <a:pt x="32" y="36"/>
                  </a:cubicBezTo>
                  <a:cubicBezTo>
                    <a:pt x="32" y="27"/>
                    <a:pt x="39" y="20"/>
                    <a:pt x="48" y="20"/>
                  </a:cubicBezTo>
                  <a:cubicBezTo>
                    <a:pt x="57" y="20"/>
                    <a:pt x="64" y="27"/>
                    <a:pt x="64" y="36"/>
                  </a:cubicBezTo>
                  <a:close/>
                  <a:moveTo>
                    <a:pt x="88" y="76"/>
                  </a:moveTo>
                  <a:cubicBezTo>
                    <a:pt x="88" y="80"/>
                    <a:pt x="88" y="80"/>
                    <a:pt x="88" y="80"/>
                  </a:cubicBezTo>
                  <a:cubicBezTo>
                    <a:pt x="88" y="88"/>
                    <a:pt x="88" y="88"/>
                    <a:pt x="88" y="88"/>
                  </a:cubicBezTo>
                  <a:cubicBezTo>
                    <a:pt x="88" y="92"/>
                    <a:pt x="88" y="92"/>
                    <a:pt x="88" y="92"/>
                  </a:cubicBezTo>
                  <a:cubicBezTo>
                    <a:pt x="88" y="107"/>
                    <a:pt x="75" y="120"/>
                    <a:pt x="60" y="120"/>
                  </a:cubicBezTo>
                  <a:cubicBezTo>
                    <a:pt x="36" y="120"/>
                    <a:pt x="36" y="120"/>
                    <a:pt x="36" y="120"/>
                  </a:cubicBezTo>
                  <a:cubicBezTo>
                    <a:pt x="21" y="120"/>
                    <a:pt x="8" y="107"/>
                    <a:pt x="8" y="92"/>
                  </a:cubicBezTo>
                  <a:cubicBezTo>
                    <a:pt x="8" y="88"/>
                    <a:pt x="8" y="88"/>
                    <a:pt x="8" y="88"/>
                  </a:cubicBezTo>
                  <a:cubicBezTo>
                    <a:pt x="8" y="80"/>
                    <a:pt x="8" y="80"/>
                    <a:pt x="8" y="80"/>
                  </a:cubicBezTo>
                  <a:cubicBezTo>
                    <a:pt x="8" y="76"/>
                    <a:pt x="8" y="76"/>
                    <a:pt x="8" y="76"/>
                  </a:cubicBezTo>
                  <a:cubicBezTo>
                    <a:pt x="8" y="64"/>
                    <a:pt x="8" y="64"/>
                    <a:pt x="8" y="64"/>
                  </a:cubicBezTo>
                  <a:cubicBezTo>
                    <a:pt x="8" y="62"/>
                    <a:pt x="10" y="60"/>
                    <a:pt x="12" y="60"/>
                  </a:cubicBezTo>
                  <a:cubicBezTo>
                    <a:pt x="15" y="60"/>
                    <a:pt x="17" y="60"/>
                    <a:pt x="20" y="60"/>
                  </a:cubicBezTo>
                  <a:cubicBezTo>
                    <a:pt x="76" y="60"/>
                    <a:pt x="76" y="60"/>
                    <a:pt x="76" y="60"/>
                  </a:cubicBezTo>
                  <a:cubicBezTo>
                    <a:pt x="79" y="60"/>
                    <a:pt x="81" y="60"/>
                    <a:pt x="84" y="60"/>
                  </a:cubicBezTo>
                  <a:cubicBezTo>
                    <a:pt x="86" y="60"/>
                    <a:pt x="88" y="62"/>
                    <a:pt x="88" y="64"/>
                  </a:cubicBezTo>
                  <a:lnTo>
                    <a:pt x="88" y="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725759">
                <a:defRPr/>
              </a:pPr>
              <a:endParaRPr lang="id-ID" sz="1400" kern="0" dirty="0">
                <a:solidFill>
                  <a:sysClr val="windowText" lastClr="000000"/>
                </a:solidFill>
                <a:latin typeface="微软雅黑" pitchFamily="34" charset="-122"/>
              </a:endParaRPr>
            </a:p>
          </p:txBody>
        </p:sp>
        <p:sp>
          <p:nvSpPr>
            <p:cNvPr id="392" name="Freeform 10"/>
            <p:cNvSpPr>
              <a:spLocks/>
            </p:cNvSpPr>
            <p:nvPr/>
          </p:nvSpPr>
          <p:spPr bwMode="auto">
            <a:xfrm>
              <a:off x="5586413" y="2047875"/>
              <a:ext cx="60325" cy="90488"/>
            </a:xfrm>
            <a:custGeom>
              <a:avLst/>
              <a:gdLst>
                <a:gd name="T0" fmla="*/ 8 w 16"/>
                <a:gd name="T1" fmla="*/ 0 h 24"/>
                <a:gd name="T2" fmla="*/ 0 w 16"/>
                <a:gd name="T3" fmla="*/ 8 h 24"/>
                <a:gd name="T4" fmla="*/ 3 w 16"/>
                <a:gd name="T5" fmla="*/ 19 h 24"/>
                <a:gd name="T6" fmla="*/ 8 w 16"/>
                <a:gd name="T7" fmla="*/ 24 h 24"/>
                <a:gd name="T8" fmla="*/ 13 w 16"/>
                <a:gd name="T9" fmla="*/ 19 h 24"/>
                <a:gd name="T10" fmla="*/ 16 w 16"/>
                <a:gd name="T11" fmla="*/ 8 h 24"/>
                <a:gd name="T12" fmla="*/ 8 w 16"/>
                <a:gd name="T13" fmla="*/ 0 h 24"/>
              </a:gdLst>
              <a:ahLst/>
              <a:cxnLst>
                <a:cxn ang="0">
                  <a:pos x="T0" y="T1"/>
                </a:cxn>
                <a:cxn ang="0">
                  <a:pos x="T2" y="T3"/>
                </a:cxn>
                <a:cxn ang="0">
                  <a:pos x="T4" y="T5"/>
                </a:cxn>
                <a:cxn ang="0">
                  <a:pos x="T6" y="T7"/>
                </a:cxn>
                <a:cxn ang="0">
                  <a:pos x="T8" y="T9"/>
                </a:cxn>
                <a:cxn ang="0">
                  <a:pos x="T10" y="T11"/>
                </a:cxn>
                <a:cxn ang="0">
                  <a:pos x="T12" y="T13"/>
                </a:cxn>
              </a:cxnLst>
              <a:rect l="0" t="0" r="r" b="b"/>
              <a:pathLst>
                <a:path w="16" h="24">
                  <a:moveTo>
                    <a:pt x="8" y="0"/>
                  </a:moveTo>
                  <a:cubicBezTo>
                    <a:pt x="4" y="0"/>
                    <a:pt x="0" y="4"/>
                    <a:pt x="0" y="8"/>
                  </a:cubicBezTo>
                  <a:cubicBezTo>
                    <a:pt x="0" y="10"/>
                    <a:pt x="1" y="15"/>
                    <a:pt x="3" y="19"/>
                  </a:cubicBezTo>
                  <a:cubicBezTo>
                    <a:pt x="4" y="22"/>
                    <a:pt x="5" y="24"/>
                    <a:pt x="8" y="24"/>
                  </a:cubicBezTo>
                  <a:cubicBezTo>
                    <a:pt x="11" y="24"/>
                    <a:pt x="12" y="22"/>
                    <a:pt x="13" y="19"/>
                  </a:cubicBezTo>
                  <a:cubicBezTo>
                    <a:pt x="15" y="15"/>
                    <a:pt x="16" y="10"/>
                    <a:pt x="16" y="8"/>
                  </a:cubicBezTo>
                  <a:cubicBezTo>
                    <a:pt x="16" y="4"/>
                    <a:pt x="12" y="0"/>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725759">
                <a:defRPr/>
              </a:pPr>
              <a:endParaRPr lang="id-ID" sz="1400" kern="0" dirty="0">
                <a:solidFill>
                  <a:sysClr val="windowText" lastClr="000000"/>
                </a:solidFill>
                <a:latin typeface="微软雅黑" pitchFamily="34" charset="-122"/>
              </a:endParaRPr>
            </a:p>
          </p:txBody>
        </p:sp>
      </p:grpSp>
      <p:grpSp>
        <p:nvGrpSpPr>
          <p:cNvPr id="4" name="Group 166"/>
          <p:cNvGrpSpPr/>
          <p:nvPr/>
        </p:nvGrpSpPr>
        <p:grpSpPr>
          <a:xfrm rot="19800000">
            <a:off x="5038829" y="1637770"/>
            <a:ext cx="302344" cy="223652"/>
            <a:chOff x="3452813" y="1822450"/>
            <a:chExt cx="484188" cy="360363"/>
          </a:xfrm>
          <a:solidFill>
            <a:srgbClr val="FFFFFF"/>
          </a:solidFill>
        </p:grpSpPr>
        <p:sp>
          <p:nvSpPr>
            <p:cNvPr id="394" name="Freeform 11"/>
            <p:cNvSpPr>
              <a:spLocks noEditPoints="1"/>
            </p:cNvSpPr>
            <p:nvPr/>
          </p:nvSpPr>
          <p:spPr bwMode="auto">
            <a:xfrm>
              <a:off x="3452813" y="1822450"/>
              <a:ext cx="484188" cy="360363"/>
            </a:xfrm>
            <a:custGeom>
              <a:avLst/>
              <a:gdLst>
                <a:gd name="T0" fmla="*/ 126 w 129"/>
                <a:gd name="T1" fmla="*/ 40 h 96"/>
                <a:gd name="T2" fmla="*/ 106 w 129"/>
                <a:gd name="T3" fmla="*/ 8 h 96"/>
                <a:gd name="T4" fmla="*/ 92 w 129"/>
                <a:gd name="T5" fmla="*/ 0 h 96"/>
                <a:gd name="T6" fmla="*/ 16 w 129"/>
                <a:gd name="T7" fmla="*/ 0 h 96"/>
                <a:gd name="T8" fmla="*/ 0 w 129"/>
                <a:gd name="T9" fmla="*/ 16 h 96"/>
                <a:gd name="T10" fmla="*/ 0 w 129"/>
                <a:gd name="T11" fmla="*/ 80 h 96"/>
                <a:gd name="T12" fmla="*/ 16 w 129"/>
                <a:gd name="T13" fmla="*/ 96 h 96"/>
                <a:gd name="T14" fmla="*/ 92 w 129"/>
                <a:gd name="T15" fmla="*/ 96 h 96"/>
                <a:gd name="T16" fmla="*/ 106 w 129"/>
                <a:gd name="T17" fmla="*/ 88 h 96"/>
                <a:gd name="T18" fmla="*/ 126 w 129"/>
                <a:gd name="T19" fmla="*/ 56 h 96"/>
                <a:gd name="T20" fmla="*/ 126 w 129"/>
                <a:gd name="T21" fmla="*/ 40 h 96"/>
                <a:gd name="T22" fmla="*/ 119 w 129"/>
                <a:gd name="T23" fmla="*/ 52 h 96"/>
                <a:gd name="T24" fmla="*/ 99 w 129"/>
                <a:gd name="T25" fmla="*/ 84 h 96"/>
                <a:gd name="T26" fmla="*/ 92 w 129"/>
                <a:gd name="T27" fmla="*/ 88 h 96"/>
                <a:gd name="T28" fmla="*/ 16 w 129"/>
                <a:gd name="T29" fmla="*/ 88 h 96"/>
                <a:gd name="T30" fmla="*/ 8 w 129"/>
                <a:gd name="T31" fmla="*/ 80 h 96"/>
                <a:gd name="T32" fmla="*/ 8 w 129"/>
                <a:gd name="T33" fmla="*/ 16 h 96"/>
                <a:gd name="T34" fmla="*/ 16 w 129"/>
                <a:gd name="T35" fmla="*/ 8 h 96"/>
                <a:gd name="T36" fmla="*/ 92 w 129"/>
                <a:gd name="T37" fmla="*/ 8 h 96"/>
                <a:gd name="T38" fmla="*/ 99 w 129"/>
                <a:gd name="T39" fmla="*/ 12 h 96"/>
                <a:gd name="T40" fmla="*/ 119 w 129"/>
                <a:gd name="T41" fmla="*/ 44 h 96"/>
                <a:gd name="T42" fmla="*/ 119 w 129"/>
                <a:gd name="T43" fmla="*/ 52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29" h="96">
                  <a:moveTo>
                    <a:pt x="126" y="40"/>
                  </a:moveTo>
                  <a:cubicBezTo>
                    <a:pt x="106" y="8"/>
                    <a:pt x="106" y="8"/>
                    <a:pt x="106" y="8"/>
                  </a:cubicBezTo>
                  <a:cubicBezTo>
                    <a:pt x="103" y="3"/>
                    <a:pt x="98" y="0"/>
                    <a:pt x="92" y="0"/>
                  </a:cubicBezTo>
                  <a:cubicBezTo>
                    <a:pt x="16" y="0"/>
                    <a:pt x="16" y="0"/>
                    <a:pt x="16" y="0"/>
                  </a:cubicBezTo>
                  <a:cubicBezTo>
                    <a:pt x="7" y="0"/>
                    <a:pt x="0" y="7"/>
                    <a:pt x="0" y="16"/>
                  </a:cubicBezTo>
                  <a:cubicBezTo>
                    <a:pt x="0" y="80"/>
                    <a:pt x="0" y="80"/>
                    <a:pt x="0" y="80"/>
                  </a:cubicBezTo>
                  <a:cubicBezTo>
                    <a:pt x="0" y="89"/>
                    <a:pt x="7" y="96"/>
                    <a:pt x="16" y="96"/>
                  </a:cubicBezTo>
                  <a:cubicBezTo>
                    <a:pt x="92" y="96"/>
                    <a:pt x="92" y="96"/>
                    <a:pt x="92" y="96"/>
                  </a:cubicBezTo>
                  <a:cubicBezTo>
                    <a:pt x="98" y="96"/>
                    <a:pt x="103" y="93"/>
                    <a:pt x="106" y="88"/>
                  </a:cubicBezTo>
                  <a:cubicBezTo>
                    <a:pt x="126" y="56"/>
                    <a:pt x="126" y="56"/>
                    <a:pt x="126" y="56"/>
                  </a:cubicBezTo>
                  <a:cubicBezTo>
                    <a:pt x="129" y="51"/>
                    <a:pt x="129" y="45"/>
                    <a:pt x="126" y="40"/>
                  </a:cubicBezTo>
                  <a:close/>
                  <a:moveTo>
                    <a:pt x="119" y="52"/>
                  </a:moveTo>
                  <a:cubicBezTo>
                    <a:pt x="99" y="84"/>
                    <a:pt x="99" y="84"/>
                    <a:pt x="99" y="84"/>
                  </a:cubicBezTo>
                  <a:cubicBezTo>
                    <a:pt x="97" y="87"/>
                    <a:pt x="95" y="88"/>
                    <a:pt x="92" y="88"/>
                  </a:cubicBezTo>
                  <a:cubicBezTo>
                    <a:pt x="16" y="88"/>
                    <a:pt x="16" y="88"/>
                    <a:pt x="16" y="88"/>
                  </a:cubicBezTo>
                  <a:cubicBezTo>
                    <a:pt x="12" y="88"/>
                    <a:pt x="8" y="84"/>
                    <a:pt x="8" y="80"/>
                  </a:cubicBezTo>
                  <a:cubicBezTo>
                    <a:pt x="8" y="16"/>
                    <a:pt x="8" y="16"/>
                    <a:pt x="8" y="16"/>
                  </a:cubicBezTo>
                  <a:cubicBezTo>
                    <a:pt x="8" y="12"/>
                    <a:pt x="12" y="8"/>
                    <a:pt x="16" y="8"/>
                  </a:cubicBezTo>
                  <a:cubicBezTo>
                    <a:pt x="92" y="8"/>
                    <a:pt x="92" y="8"/>
                    <a:pt x="92" y="8"/>
                  </a:cubicBezTo>
                  <a:cubicBezTo>
                    <a:pt x="95" y="8"/>
                    <a:pt x="97" y="9"/>
                    <a:pt x="99" y="12"/>
                  </a:cubicBezTo>
                  <a:cubicBezTo>
                    <a:pt x="119" y="44"/>
                    <a:pt x="119" y="44"/>
                    <a:pt x="119" y="44"/>
                  </a:cubicBezTo>
                  <a:cubicBezTo>
                    <a:pt x="120" y="46"/>
                    <a:pt x="120" y="50"/>
                    <a:pt x="119" y="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725759">
                <a:defRPr/>
              </a:pPr>
              <a:endParaRPr lang="id-ID" sz="1400" kern="0" dirty="0">
                <a:solidFill>
                  <a:sysClr val="windowText" lastClr="000000"/>
                </a:solidFill>
                <a:latin typeface="微软雅黑" pitchFamily="34" charset="-122"/>
              </a:endParaRPr>
            </a:p>
          </p:txBody>
        </p:sp>
        <p:sp>
          <p:nvSpPr>
            <p:cNvPr id="395" name="Freeform 12"/>
            <p:cNvSpPr>
              <a:spLocks noEditPoints="1"/>
            </p:cNvSpPr>
            <p:nvPr/>
          </p:nvSpPr>
          <p:spPr bwMode="auto">
            <a:xfrm>
              <a:off x="3752851" y="1957388"/>
              <a:ext cx="90488" cy="90488"/>
            </a:xfrm>
            <a:custGeom>
              <a:avLst/>
              <a:gdLst>
                <a:gd name="T0" fmla="*/ 12 w 24"/>
                <a:gd name="T1" fmla="*/ 0 h 24"/>
                <a:gd name="T2" fmla="*/ 0 w 24"/>
                <a:gd name="T3" fmla="*/ 12 h 24"/>
                <a:gd name="T4" fmla="*/ 12 w 24"/>
                <a:gd name="T5" fmla="*/ 24 h 24"/>
                <a:gd name="T6" fmla="*/ 24 w 24"/>
                <a:gd name="T7" fmla="*/ 12 h 24"/>
                <a:gd name="T8" fmla="*/ 12 w 24"/>
                <a:gd name="T9" fmla="*/ 0 h 24"/>
                <a:gd name="T10" fmla="*/ 12 w 24"/>
                <a:gd name="T11" fmla="*/ 20 h 24"/>
                <a:gd name="T12" fmla="*/ 4 w 24"/>
                <a:gd name="T13" fmla="*/ 12 h 24"/>
                <a:gd name="T14" fmla="*/ 12 w 24"/>
                <a:gd name="T15" fmla="*/ 4 h 24"/>
                <a:gd name="T16" fmla="*/ 20 w 24"/>
                <a:gd name="T17" fmla="*/ 12 h 24"/>
                <a:gd name="T18" fmla="*/ 12 w 24"/>
                <a:gd name="T19" fmla="*/ 2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24">
                  <a:moveTo>
                    <a:pt x="12" y="0"/>
                  </a:moveTo>
                  <a:cubicBezTo>
                    <a:pt x="5" y="0"/>
                    <a:pt x="0" y="5"/>
                    <a:pt x="0" y="12"/>
                  </a:cubicBezTo>
                  <a:cubicBezTo>
                    <a:pt x="0" y="19"/>
                    <a:pt x="5" y="24"/>
                    <a:pt x="12" y="24"/>
                  </a:cubicBezTo>
                  <a:cubicBezTo>
                    <a:pt x="19" y="24"/>
                    <a:pt x="24" y="19"/>
                    <a:pt x="24" y="12"/>
                  </a:cubicBezTo>
                  <a:cubicBezTo>
                    <a:pt x="24" y="5"/>
                    <a:pt x="19" y="0"/>
                    <a:pt x="12" y="0"/>
                  </a:cubicBezTo>
                  <a:close/>
                  <a:moveTo>
                    <a:pt x="12" y="20"/>
                  </a:moveTo>
                  <a:cubicBezTo>
                    <a:pt x="8" y="20"/>
                    <a:pt x="4" y="16"/>
                    <a:pt x="4" y="12"/>
                  </a:cubicBezTo>
                  <a:cubicBezTo>
                    <a:pt x="4" y="8"/>
                    <a:pt x="8" y="4"/>
                    <a:pt x="12" y="4"/>
                  </a:cubicBezTo>
                  <a:cubicBezTo>
                    <a:pt x="16" y="4"/>
                    <a:pt x="20" y="8"/>
                    <a:pt x="20" y="12"/>
                  </a:cubicBezTo>
                  <a:cubicBezTo>
                    <a:pt x="20" y="16"/>
                    <a:pt x="16" y="20"/>
                    <a:pt x="12"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725759">
                <a:defRPr/>
              </a:pPr>
              <a:endParaRPr lang="id-ID" sz="1400" kern="0" dirty="0">
                <a:solidFill>
                  <a:sysClr val="windowText" lastClr="000000"/>
                </a:solidFill>
                <a:latin typeface="微软雅黑" pitchFamily="34" charset="-122"/>
              </a:endParaRPr>
            </a:p>
          </p:txBody>
        </p:sp>
      </p:grpSp>
      <p:grpSp>
        <p:nvGrpSpPr>
          <p:cNvPr id="5" name="Group 162"/>
          <p:cNvGrpSpPr/>
          <p:nvPr/>
        </p:nvGrpSpPr>
        <p:grpSpPr>
          <a:xfrm>
            <a:off x="7181494" y="1822511"/>
            <a:ext cx="335209" cy="380939"/>
            <a:chOff x="3482976" y="800100"/>
            <a:chExt cx="420688" cy="481013"/>
          </a:xfrm>
          <a:solidFill>
            <a:srgbClr val="FFFFFF"/>
          </a:solidFill>
        </p:grpSpPr>
        <p:sp>
          <p:nvSpPr>
            <p:cNvPr id="397" name="Freeform 13"/>
            <p:cNvSpPr>
              <a:spLocks noEditPoints="1"/>
            </p:cNvSpPr>
            <p:nvPr/>
          </p:nvSpPr>
          <p:spPr bwMode="auto">
            <a:xfrm>
              <a:off x="3482976" y="800100"/>
              <a:ext cx="420688" cy="481013"/>
            </a:xfrm>
            <a:custGeom>
              <a:avLst/>
              <a:gdLst>
                <a:gd name="T0" fmla="*/ 112 w 112"/>
                <a:gd name="T1" fmla="*/ 27 h 128"/>
                <a:gd name="T2" fmla="*/ 100 w 112"/>
                <a:gd name="T3" fmla="*/ 16 h 128"/>
                <a:gd name="T4" fmla="*/ 88 w 112"/>
                <a:gd name="T5" fmla="*/ 16 h 128"/>
                <a:gd name="T6" fmla="*/ 88 w 112"/>
                <a:gd name="T7" fmla="*/ 12 h 128"/>
                <a:gd name="T8" fmla="*/ 88 w 112"/>
                <a:gd name="T9" fmla="*/ 12 h 128"/>
                <a:gd name="T10" fmla="*/ 76 w 112"/>
                <a:gd name="T11" fmla="*/ 0 h 128"/>
                <a:gd name="T12" fmla="*/ 36 w 112"/>
                <a:gd name="T13" fmla="*/ 0 h 128"/>
                <a:gd name="T14" fmla="*/ 24 w 112"/>
                <a:gd name="T15" fmla="*/ 12 h 128"/>
                <a:gd name="T16" fmla="*/ 24 w 112"/>
                <a:gd name="T17" fmla="*/ 12 h 128"/>
                <a:gd name="T18" fmla="*/ 24 w 112"/>
                <a:gd name="T19" fmla="*/ 16 h 128"/>
                <a:gd name="T20" fmla="*/ 12 w 112"/>
                <a:gd name="T21" fmla="*/ 16 h 128"/>
                <a:gd name="T22" fmla="*/ 0 w 112"/>
                <a:gd name="T23" fmla="*/ 27 h 128"/>
                <a:gd name="T24" fmla="*/ 0 w 112"/>
                <a:gd name="T25" fmla="*/ 27 h 128"/>
                <a:gd name="T26" fmla="*/ 0 w 112"/>
                <a:gd name="T27" fmla="*/ 32 h 128"/>
                <a:gd name="T28" fmla="*/ 0 w 112"/>
                <a:gd name="T29" fmla="*/ 36 h 128"/>
                <a:gd name="T30" fmla="*/ 8 w 112"/>
                <a:gd name="T31" fmla="*/ 44 h 128"/>
                <a:gd name="T32" fmla="*/ 8 w 112"/>
                <a:gd name="T33" fmla="*/ 44 h 128"/>
                <a:gd name="T34" fmla="*/ 8 w 112"/>
                <a:gd name="T35" fmla="*/ 112 h 128"/>
                <a:gd name="T36" fmla="*/ 24 w 112"/>
                <a:gd name="T37" fmla="*/ 128 h 128"/>
                <a:gd name="T38" fmla="*/ 88 w 112"/>
                <a:gd name="T39" fmla="*/ 128 h 128"/>
                <a:gd name="T40" fmla="*/ 104 w 112"/>
                <a:gd name="T41" fmla="*/ 112 h 128"/>
                <a:gd name="T42" fmla="*/ 104 w 112"/>
                <a:gd name="T43" fmla="*/ 44 h 128"/>
                <a:gd name="T44" fmla="*/ 104 w 112"/>
                <a:gd name="T45" fmla="*/ 44 h 128"/>
                <a:gd name="T46" fmla="*/ 112 w 112"/>
                <a:gd name="T47" fmla="*/ 36 h 128"/>
                <a:gd name="T48" fmla="*/ 112 w 112"/>
                <a:gd name="T49" fmla="*/ 32 h 128"/>
                <a:gd name="T50" fmla="*/ 112 w 112"/>
                <a:gd name="T51" fmla="*/ 27 h 128"/>
                <a:gd name="T52" fmla="*/ 32 w 112"/>
                <a:gd name="T53" fmla="*/ 12 h 128"/>
                <a:gd name="T54" fmla="*/ 36 w 112"/>
                <a:gd name="T55" fmla="*/ 8 h 128"/>
                <a:gd name="T56" fmla="*/ 76 w 112"/>
                <a:gd name="T57" fmla="*/ 8 h 128"/>
                <a:gd name="T58" fmla="*/ 80 w 112"/>
                <a:gd name="T59" fmla="*/ 12 h 128"/>
                <a:gd name="T60" fmla="*/ 80 w 112"/>
                <a:gd name="T61" fmla="*/ 16 h 128"/>
                <a:gd name="T62" fmla="*/ 32 w 112"/>
                <a:gd name="T63" fmla="*/ 16 h 128"/>
                <a:gd name="T64" fmla="*/ 32 w 112"/>
                <a:gd name="T65" fmla="*/ 12 h 128"/>
                <a:gd name="T66" fmla="*/ 96 w 112"/>
                <a:gd name="T67" fmla="*/ 112 h 128"/>
                <a:gd name="T68" fmla="*/ 88 w 112"/>
                <a:gd name="T69" fmla="*/ 120 h 128"/>
                <a:gd name="T70" fmla="*/ 24 w 112"/>
                <a:gd name="T71" fmla="*/ 120 h 128"/>
                <a:gd name="T72" fmla="*/ 16 w 112"/>
                <a:gd name="T73" fmla="*/ 112 h 128"/>
                <a:gd name="T74" fmla="*/ 16 w 112"/>
                <a:gd name="T75" fmla="*/ 44 h 128"/>
                <a:gd name="T76" fmla="*/ 96 w 112"/>
                <a:gd name="T77" fmla="*/ 44 h 128"/>
                <a:gd name="T78" fmla="*/ 96 w 112"/>
                <a:gd name="T79" fmla="*/ 112 h 128"/>
                <a:gd name="T80" fmla="*/ 104 w 112"/>
                <a:gd name="T81" fmla="*/ 32 h 128"/>
                <a:gd name="T82" fmla="*/ 104 w 112"/>
                <a:gd name="T83" fmla="*/ 36 h 128"/>
                <a:gd name="T84" fmla="*/ 8 w 112"/>
                <a:gd name="T85" fmla="*/ 36 h 128"/>
                <a:gd name="T86" fmla="*/ 8 w 112"/>
                <a:gd name="T87" fmla="*/ 32 h 128"/>
                <a:gd name="T88" fmla="*/ 8 w 112"/>
                <a:gd name="T89" fmla="*/ 28 h 128"/>
                <a:gd name="T90" fmla="*/ 12 w 112"/>
                <a:gd name="T91" fmla="*/ 24 h 128"/>
                <a:gd name="T92" fmla="*/ 100 w 112"/>
                <a:gd name="T93" fmla="*/ 24 h 128"/>
                <a:gd name="T94" fmla="*/ 104 w 112"/>
                <a:gd name="T95" fmla="*/ 28 h 128"/>
                <a:gd name="T96" fmla="*/ 104 w 112"/>
                <a:gd name="T97" fmla="*/ 3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12" h="128">
                  <a:moveTo>
                    <a:pt x="112" y="27"/>
                  </a:moveTo>
                  <a:cubicBezTo>
                    <a:pt x="112" y="21"/>
                    <a:pt x="106" y="16"/>
                    <a:pt x="100" y="16"/>
                  </a:cubicBezTo>
                  <a:cubicBezTo>
                    <a:pt x="88" y="16"/>
                    <a:pt x="88" y="16"/>
                    <a:pt x="88" y="16"/>
                  </a:cubicBezTo>
                  <a:cubicBezTo>
                    <a:pt x="88" y="12"/>
                    <a:pt x="88" y="12"/>
                    <a:pt x="88" y="12"/>
                  </a:cubicBezTo>
                  <a:cubicBezTo>
                    <a:pt x="88" y="12"/>
                    <a:pt x="88" y="12"/>
                    <a:pt x="88" y="12"/>
                  </a:cubicBezTo>
                  <a:cubicBezTo>
                    <a:pt x="88" y="5"/>
                    <a:pt x="83" y="0"/>
                    <a:pt x="76" y="0"/>
                  </a:cubicBezTo>
                  <a:cubicBezTo>
                    <a:pt x="36" y="0"/>
                    <a:pt x="36" y="0"/>
                    <a:pt x="36" y="0"/>
                  </a:cubicBezTo>
                  <a:cubicBezTo>
                    <a:pt x="29" y="0"/>
                    <a:pt x="24" y="5"/>
                    <a:pt x="24" y="12"/>
                  </a:cubicBezTo>
                  <a:cubicBezTo>
                    <a:pt x="24" y="12"/>
                    <a:pt x="24" y="12"/>
                    <a:pt x="24" y="12"/>
                  </a:cubicBezTo>
                  <a:cubicBezTo>
                    <a:pt x="24" y="16"/>
                    <a:pt x="24" y="16"/>
                    <a:pt x="24" y="16"/>
                  </a:cubicBezTo>
                  <a:cubicBezTo>
                    <a:pt x="12" y="16"/>
                    <a:pt x="12" y="16"/>
                    <a:pt x="12" y="16"/>
                  </a:cubicBezTo>
                  <a:cubicBezTo>
                    <a:pt x="6" y="16"/>
                    <a:pt x="0" y="21"/>
                    <a:pt x="0" y="27"/>
                  </a:cubicBezTo>
                  <a:cubicBezTo>
                    <a:pt x="0" y="27"/>
                    <a:pt x="0" y="27"/>
                    <a:pt x="0" y="27"/>
                  </a:cubicBezTo>
                  <a:cubicBezTo>
                    <a:pt x="0" y="32"/>
                    <a:pt x="0" y="32"/>
                    <a:pt x="0" y="32"/>
                  </a:cubicBezTo>
                  <a:cubicBezTo>
                    <a:pt x="0" y="36"/>
                    <a:pt x="0" y="36"/>
                    <a:pt x="0" y="36"/>
                  </a:cubicBezTo>
                  <a:cubicBezTo>
                    <a:pt x="0" y="40"/>
                    <a:pt x="4" y="44"/>
                    <a:pt x="8" y="44"/>
                  </a:cubicBezTo>
                  <a:cubicBezTo>
                    <a:pt x="8" y="44"/>
                    <a:pt x="8" y="44"/>
                    <a:pt x="8" y="44"/>
                  </a:cubicBezTo>
                  <a:cubicBezTo>
                    <a:pt x="8" y="112"/>
                    <a:pt x="8" y="112"/>
                    <a:pt x="8" y="112"/>
                  </a:cubicBezTo>
                  <a:cubicBezTo>
                    <a:pt x="8" y="121"/>
                    <a:pt x="15" y="128"/>
                    <a:pt x="24" y="128"/>
                  </a:cubicBezTo>
                  <a:cubicBezTo>
                    <a:pt x="88" y="128"/>
                    <a:pt x="88" y="128"/>
                    <a:pt x="88" y="128"/>
                  </a:cubicBezTo>
                  <a:cubicBezTo>
                    <a:pt x="97" y="128"/>
                    <a:pt x="104" y="121"/>
                    <a:pt x="104" y="112"/>
                  </a:cubicBezTo>
                  <a:cubicBezTo>
                    <a:pt x="104" y="44"/>
                    <a:pt x="104" y="44"/>
                    <a:pt x="104" y="44"/>
                  </a:cubicBezTo>
                  <a:cubicBezTo>
                    <a:pt x="104" y="44"/>
                    <a:pt x="104" y="44"/>
                    <a:pt x="104" y="44"/>
                  </a:cubicBezTo>
                  <a:cubicBezTo>
                    <a:pt x="108" y="44"/>
                    <a:pt x="112" y="40"/>
                    <a:pt x="112" y="36"/>
                  </a:cubicBezTo>
                  <a:cubicBezTo>
                    <a:pt x="112" y="32"/>
                    <a:pt x="112" y="32"/>
                    <a:pt x="112" y="32"/>
                  </a:cubicBezTo>
                  <a:cubicBezTo>
                    <a:pt x="112" y="27"/>
                    <a:pt x="112" y="27"/>
                    <a:pt x="112" y="27"/>
                  </a:cubicBezTo>
                  <a:close/>
                  <a:moveTo>
                    <a:pt x="32" y="12"/>
                  </a:moveTo>
                  <a:cubicBezTo>
                    <a:pt x="32" y="10"/>
                    <a:pt x="34" y="8"/>
                    <a:pt x="36" y="8"/>
                  </a:cubicBezTo>
                  <a:cubicBezTo>
                    <a:pt x="76" y="8"/>
                    <a:pt x="76" y="8"/>
                    <a:pt x="76" y="8"/>
                  </a:cubicBezTo>
                  <a:cubicBezTo>
                    <a:pt x="78" y="8"/>
                    <a:pt x="80" y="10"/>
                    <a:pt x="80" y="12"/>
                  </a:cubicBezTo>
                  <a:cubicBezTo>
                    <a:pt x="80" y="16"/>
                    <a:pt x="80" y="16"/>
                    <a:pt x="80" y="16"/>
                  </a:cubicBezTo>
                  <a:cubicBezTo>
                    <a:pt x="32" y="16"/>
                    <a:pt x="32" y="16"/>
                    <a:pt x="32" y="16"/>
                  </a:cubicBezTo>
                  <a:lnTo>
                    <a:pt x="32" y="12"/>
                  </a:lnTo>
                  <a:close/>
                  <a:moveTo>
                    <a:pt x="96" y="112"/>
                  </a:moveTo>
                  <a:cubicBezTo>
                    <a:pt x="96" y="116"/>
                    <a:pt x="92" y="120"/>
                    <a:pt x="88" y="120"/>
                  </a:cubicBezTo>
                  <a:cubicBezTo>
                    <a:pt x="24" y="120"/>
                    <a:pt x="24" y="120"/>
                    <a:pt x="24" y="120"/>
                  </a:cubicBezTo>
                  <a:cubicBezTo>
                    <a:pt x="20" y="120"/>
                    <a:pt x="16" y="116"/>
                    <a:pt x="16" y="112"/>
                  </a:cubicBezTo>
                  <a:cubicBezTo>
                    <a:pt x="16" y="44"/>
                    <a:pt x="16" y="44"/>
                    <a:pt x="16" y="44"/>
                  </a:cubicBezTo>
                  <a:cubicBezTo>
                    <a:pt x="96" y="44"/>
                    <a:pt x="96" y="44"/>
                    <a:pt x="96" y="44"/>
                  </a:cubicBezTo>
                  <a:lnTo>
                    <a:pt x="96" y="112"/>
                  </a:lnTo>
                  <a:close/>
                  <a:moveTo>
                    <a:pt x="104" y="32"/>
                  </a:moveTo>
                  <a:cubicBezTo>
                    <a:pt x="104" y="36"/>
                    <a:pt x="104" y="36"/>
                    <a:pt x="104" y="36"/>
                  </a:cubicBezTo>
                  <a:cubicBezTo>
                    <a:pt x="8" y="36"/>
                    <a:pt x="8" y="36"/>
                    <a:pt x="8" y="36"/>
                  </a:cubicBezTo>
                  <a:cubicBezTo>
                    <a:pt x="8" y="32"/>
                    <a:pt x="8" y="32"/>
                    <a:pt x="8" y="32"/>
                  </a:cubicBezTo>
                  <a:cubicBezTo>
                    <a:pt x="8" y="28"/>
                    <a:pt x="8" y="28"/>
                    <a:pt x="8" y="28"/>
                  </a:cubicBezTo>
                  <a:cubicBezTo>
                    <a:pt x="8" y="26"/>
                    <a:pt x="10" y="24"/>
                    <a:pt x="12" y="24"/>
                  </a:cubicBezTo>
                  <a:cubicBezTo>
                    <a:pt x="100" y="24"/>
                    <a:pt x="100" y="24"/>
                    <a:pt x="100" y="24"/>
                  </a:cubicBezTo>
                  <a:cubicBezTo>
                    <a:pt x="102" y="24"/>
                    <a:pt x="104" y="26"/>
                    <a:pt x="104" y="28"/>
                  </a:cubicBezTo>
                  <a:lnTo>
                    <a:pt x="104"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725759">
                <a:defRPr/>
              </a:pPr>
              <a:endParaRPr lang="id-ID" sz="1400" kern="0" dirty="0">
                <a:solidFill>
                  <a:sysClr val="windowText" lastClr="000000"/>
                </a:solidFill>
                <a:latin typeface="微软雅黑" pitchFamily="34" charset="-122"/>
              </a:endParaRPr>
            </a:p>
          </p:txBody>
        </p:sp>
        <p:sp>
          <p:nvSpPr>
            <p:cNvPr id="398" name="Freeform 14"/>
            <p:cNvSpPr>
              <a:spLocks noEditPoints="1"/>
            </p:cNvSpPr>
            <p:nvPr/>
          </p:nvSpPr>
          <p:spPr bwMode="auto">
            <a:xfrm>
              <a:off x="3573463" y="995363"/>
              <a:ext cx="60325" cy="225425"/>
            </a:xfrm>
            <a:custGeom>
              <a:avLst/>
              <a:gdLst>
                <a:gd name="T0" fmla="*/ 4 w 16"/>
                <a:gd name="T1" fmla="*/ 60 h 60"/>
                <a:gd name="T2" fmla="*/ 12 w 16"/>
                <a:gd name="T3" fmla="*/ 60 h 60"/>
                <a:gd name="T4" fmla="*/ 16 w 16"/>
                <a:gd name="T5" fmla="*/ 56 h 60"/>
                <a:gd name="T6" fmla="*/ 16 w 16"/>
                <a:gd name="T7" fmla="*/ 4 h 60"/>
                <a:gd name="T8" fmla="*/ 12 w 16"/>
                <a:gd name="T9" fmla="*/ 0 h 60"/>
                <a:gd name="T10" fmla="*/ 4 w 16"/>
                <a:gd name="T11" fmla="*/ 0 h 60"/>
                <a:gd name="T12" fmla="*/ 0 w 16"/>
                <a:gd name="T13" fmla="*/ 4 h 60"/>
                <a:gd name="T14" fmla="*/ 0 w 16"/>
                <a:gd name="T15" fmla="*/ 56 h 60"/>
                <a:gd name="T16" fmla="*/ 4 w 16"/>
                <a:gd name="T17" fmla="*/ 60 h 60"/>
                <a:gd name="T18" fmla="*/ 4 w 16"/>
                <a:gd name="T19" fmla="*/ 4 h 60"/>
                <a:gd name="T20" fmla="*/ 12 w 16"/>
                <a:gd name="T21" fmla="*/ 4 h 60"/>
                <a:gd name="T22" fmla="*/ 12 w 16"/>
                <a:gd name="T23" fmla="*/ 56 h 60"/>
                <a:gd name="T24" fmla="*/ 4 w 16"/>
                <a:gd name="T25" fmla="*/ 56 h 60"/>
                <a:gd name="T26" fmla="*/ 4 w 16"/>
                <a:gd name="T27" fmla="*/ 4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 h="60">
                  <a:moveTo>
                    <a:pt x="4" y="60"/>
                  </a:moveTo>
                  <a:cubicBezTo>
                    <a:pt x="12" y="60"/>
                    <a:pt x="12" y="60"/>
                    <a:pt x="12" y="60"/>
                  </a:cubicBezTo>
                  <a:cubicBezTo>
                    <a:pt x="14" y="60"/>
                    <a:pt x="16" y="58"/>
                    <a:pt x="16" y="56"/>
                  </a:cubicBezTo>
                  <a:cubicBezTo>
                    <a:pt x="16" y="4"/>
                    <a:pt x="16" y="4"/>
                    <a:pt x="16" y="4"/>
                  </a:cubicBezTo>
                  <a:cubicBezTo>
                    <a:pt x="16" y="2"/>
                    <a:pt x="14" y="0"/>
                    <a:pt x="12" y="0"/>
                  </a:cubicBezTo>
                  <a:cubicBezTo>
                    <a:pt x="4" y="0"/>
                    <a:pt x="4" y="0"/>
                    <a:pt x="4" y="0"/>
                  </a:cubicBezTo>
                  <a:cubicBezTo>
                    <a:pt x="2" y="0"/>
                    <a:pt x="0" y="2"/>
                    <a:pt x="0" y="4"/>
                  </a:cubicBezTo>
                  <a:cubicBezTo>
                    <a:pt x="0" y="56"/>
                    <a:pt x="0" y="56"/>
                    <a:pt x="0" y="56"/>
                  </a:cubicBezTo>
                  <a:cubicBezTo>
                    <a:pt x="0" y="58"/>
                    <a:pt x="2" y="60"/>
                    <a:pt x="4" y="60"/>
                  </a:cubicBezTo>
                  <a:close/>
                  <a:moveTo>
                    <a:pt x="4" y="4"/>
                  </a:moveTo>
                  <a:cubicBezTo>
                    <a:pt x="12" y="4"/>
                    <a:pt x="12" y="4"/>
                    <a:pt x="12" y="4"/>
                  </a:cubicBezTo>
                  <a:cubicBezTo>
                    <a:pt x="12" y="56"/>
                    <a:pt x="12" y="56"/>
                    <a:pt x="12" y="56"/>
                  </a:cubicBezTo>
                  <a:cubicBezTo>
                    <a:pt x="4" y="56"/>
                    <a:pt x="4" y="56"/>
                    <a:pt x="4" y="56"/>
                  </a:cubicBezTo>
                  <a:lnTo>
                    <a:pt x="4"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725759">
                <a:defRPr/>
              </a:pPr>
              <a:endParaRPr lang="id-ID" sz="1400" kern="0" dirty="0">
                <a:solidFill>
                  <a:sysClr val="windowText" lastClr="000000"/>
                </a:solidFill>
                <a:latin typeface="微软雅黑" pitchFamily="34" charset="-122"/>
              </a:endParaRPr>
            </a:p>
          </p:txBody>
        </p:sp>
        <p:sp>
          <p:nvSpPr>
            <p:cNvPr id="399" name="Freeform 15"/>
            <p:cNvSpPr>
              <a:spLocks noEditPoints="1"/>
            </p:cNvSpPr>
            <p:nvPr/>
          </p:nvSpPr>
          <p:spPr bwMode="auto">
            <a:xfrm>
              <a:off x="3663951" y="995363"/>
              <a:ext cx="58738" cy="225425"/>
            </a:xfrm>
            <a:custGeom>
              <a:avLst/>
              <a:gdLst>
                <a:gd name="T0" fmla="*/ 4 w 16"/>
                <a:gd name="T1" fmla="*/ 60 h 60"/>
                <a:gd name="T2" fmla="*/ 12 w 16"/>
                <a:gd name="T3" fmla="*/ 60 h 60"/>
                <a:gd name="T4" fmla="*/ 16 w 16"/>
                <a:gd name="T5" fmla="*/ 56 h 60"/>
                <a:gd name="T6" fmla="*/ 16 w 16"/>
                <a:gd name="T7" fmla="*/ 4 h 60"/>
                <a:gd name="T8" fmla="*/ 12 w 16"/>
                <a:gd name="T9" fmla="*/ 0 h 60"/>
                <a:gd name="T10" fmla="*/ 4 w 16"/>
                <a:gd name="T11" fmla="*/ 0 h 60"/>
                <a:gd name="T12" fmla="*/ 0 w 16"/>
                <a:gd name="T13" fmla="*/ 4 h 60"/>
                <a:gd name="T14" fmla="*/ 0 w 16"/>
                <a:gd name="T15" fmla="*/ 56 h 60"/>
                <a:gd name="T16" fmla="*/ 4 w 16"/>
                <a:gd name="T17" fmla="*/ 60 h 60"/>
                <a:gd name="T18" fmla="*/ 4 w 16"/>
                <a:gd name="T19" fmla="*/ 4 h 60"/>
                <a:gd name="T20" fmla="*/ 12 w 16"/>
                <a:gd name="T21" fmla="*/ 4 h 60"/>
                <a:gd name="T22" fmla="*/ 12 w 16"/>
                <a:gd name="T23" fmla="*/ 56 h 60"/>
                <a:gd name="T24" fmla="*/ 4 w 16"/>
                <a:gd name="T25" fmla="*/ 56 h 60"/>
                <a:gd name="T26" fmla="*/ 4 w 16"/>
                <a:gd name="T27" fmla="*/ 4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 h="60">
                  <a:moveTo>
                    <a:pt x="4" y="60"/>
                  </a:moveTo>
                  <a:cubicBezTo>
                    <a:pt x="12" y="60"/>
                    <a:pt x="12" y="60"/>
                    <a:pt x="12" y="60"/>
                  </a:cubicBezTo>
                  <a:cubicBezTo>
                    <a:pt x="14" y="60"/>
                    <a:pt x="16" y="58"/>
                    <a:pt x="16" y="56"/>
                  </a:cubicBezTo>
                  <a:cubicBezTo>
                    <a:pt x="16" y="4"/>
                    <a:pt x="16" y="4"/>
                    <a:pt x="16" y="4"/>
                  </a:cubicBezTo>
                  <a:cubicBezTo>
                    <a:pt x="16" y="2"/>
                    <a:pt x="14" y="0"/>
                    <a:pt x="12" y="0"/>
                  </a:cubicBezTo>
                  <a:cubicBezTo>
                    <a:pt x="4" y="0"/>
                    <a:pt x="4" y="0"/>
                    <a:pt x="4" y="0"/>
                  </a:cubicBezTo>
                  <a:cubicBezTo>
                    <a:pt x="2" y="0"/>
                    <a:pt x="0" y="2"/>
                    <a:pt x="0" y="4"/>
                  </a:cubicBezTo>
                  <a:cubicBezTo>
                    <a:pt x="0" y="56"/>
                    <a:pt x="0" y="56"/>
                    <a:pt x="0" y="56"/>
                  </a:cubicBezTo>
                  <a:cubicBezTo>
                    <a:pt x="0" y="58"/>
                    <a:pt x="2" y="60"/>
                    <a:pt x="4" y="60"/>
                  </a:cubicBezTo>
                  <a:close/>
                  <a:moveTo>
                    <a:pt x="4" y="4"/>
                  </a:moveTo>
                  <a:cubicBezTo>
                    <a:pt x="12" y="4"/>
                    <a:pt x="12" y="4"/>
                    <a:pt x="12" y="4"/>
                  </a:cubicBezTo>
                  <a:cubicBezTo>
                    <a:pt x="12" y="56"/>
                    <a:pt x="12" y="56"/>
                    <a:pt x="12" y="56"/>
                  </a:cubicBezTo>
                  <a:cubicBezTo>
                    <a:pt x="4" y="56"/>
                    <a:pt x="4" y="56"/>
                    <a:pt x="4" y="56"/>
                  </a:cubicBezTo>
                  <a:lnTo>
                    <a:pt x="4"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725759">
                <a:defRPr/>
              </a:pPr>
              <a:endParaRPr lang="id-ID" sz="1400" kern="0" dirty="0">
                <a:solidFill>
                  <a:sysClr val="windowText" lastClr="000000"/>
                </a:solidFill>
                <a:latin typeface="微软雅黑" pitchFamily="34" charset="-122"/>
              </a:endParaRPr>
            </a:p>
          </p:txBody>
        </p:sp>
        <p:sp>
          <p:nvSpPr>
            <p:cNvPr id="400" name="Freeform 16"/>
            <p:cNvSpPr>
              <a:spLocks noEditPoints="1"/>
            </p:cNvSpPr>
            <p:nvPr/>
          </p:nvSpPr>
          <p:spPr bwMode="auto">
            <a:xfrm>
              <a:off x="3752851" y="995363"/>
              <a:ext cx="60325" cy="225425"/>
            </a:xfrm>
            <a:custGeom>
              <a:avLst/>
              <a:gdLst>
                <a:gd name="T0" fmla="*/ 4 w 16"/>
                <a:gd name="T1" fmla="*/ 60 h 60"/>
                <a:gd name="T2" fmla="*/ 12 w 16"/>
                <a:gd name="T3" fmla="*/ 60 h 60"/>
                <a:gd name="T4" fmla="*/ 16 w 16"/>
                <a:gd name="T5" fmla="*/ 56 h 60"/>
                <a:gd name="T6" fmla="*/ 16 w 16"/>
                <a:gd name="T7" fmla="*/ 4 h 60"/>
                <a:gd name="T8" fmla="*/ 12 w 16"/>
                <a:gd name="T9" fmla="*/ 0 h 60"/>
                <a:gd name="T10" fmla="*/ 4 w 16"/>
                <a:gd name="T11" fmla="*/ 0 h 60"/>
                <a:gd name="T12" fmla="*/ 0 w 16"/>
                <a:gd name="T13" fmla="*/ 4 h 60"/>
                <a:gd name="T14" fmla="*/ 0 w 16"/>
                <a:gd name="T15" fmla="*/ 56 h 60"/>
                <a:gd name="T16" fmla="*/ 4 w 16"/>
                <a:gd name="T17" fmla="*/ 60 h 60"/>
                <a:gd name="T18" fmla="*/ 4 w 16"/>
                <a:gd name="T19" fmla="*/ 4 h 60"/>
                <a:gd name="T20" fmla="*/ 12 w 16"/>
                <a:gd name="T21" fmla="*/ 4 h 60"/>
                <a:gd name="T22" fmla="*/ 12 w 16"/>
                <a:gd name="T23" fmla="*/ 56 h 60"/>
                <a:gd name="T24" fmla="*/ 4 w 16"/>
                <a:gd name="T25" fmla="*/ 56 h 60"/>
                <a:gd name="T26" fmla="*/ 4 w 16"/>
                <a:gd name="T27" fmla="*/ 4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 h="60">
                  <a:moveTo>
                    <a:pt x="4" y="60"/>
                  </a:moveTo>
                  <a:cubicBezTo>
                    <a:pt x="12" y="60"/>
                    <a:pt x="12" y="60"/>
                    <a:pt x="12" y="60"/>
                  </a:cubicBezTo>
                  <a:cubicBezTo>
                    <a:pt x="14" y="60"/>
                    <a:pt x="16" y="58"/>
                    <a:pt x="16" y="56"/>
                  </a:cubicBezTo>
                  <a:cubicBezTo>
                    <a:pt x="16" y="4"/>
                    <a:pt x="16" y="4"/>
                    <a:pt x="16" y="4"/>
                  </a:cubicBezTo>
                  <a:cubicBezTo>
                    <a:pt x="16" y="2"/>
                    <a:pt x="14" y="0"/>
                    <a:pt x="12" y="0"/>
                  </a:cubicBezTo>
                  <a:cubicBezTo>
                    <a:pt x="4" y="0"/>
                    <a:pt x="4" y="0"/>
                    <a:pt x="4" y="0"/>
                  </a:cubicBezTo>
                  <a:cubicBezTo>
                    <a:pt x="2" y="0"/>
                    <a:pt x="0" y="2"/>
                    <a:pt x="0" y="4"/>
                  </a:cubicBezTo>
                  <a:cubicBezTo>
                    <a:pt x="0" y="56"/>
                    <a:pt x="0" y="56"/>
                    <a:pt x="0" y="56"/>
                  </a:cubicBezTo>
                  <a:cubicBezTo>
                    <a:pt x="0" y="58"/>
                    <a:pt x="2" y="60"/>
                    <a:pt x="4" y="60"/>
                  </a:cubicBezTo>
                  <a:close/>
                  <a:moveTo>
                    <a:pt x="4" y="4"/>
                  </a:moveTo>
                  <a:cubicBezTo>
                    <a:pt x="12" y="4"/>
                    <a:pt x="12" y="4"/>
                    <a:pt x="12" y="4"/>
                  </a:cubicBezTo>
                  <a:cubicBezTo>
                    <a:pt x="12" y="56"/>
                    <a:pt x="12" y="56"/>
                    <a:pt x="12" y="56"/>
                  </a:cubicBezTo>
                  <a:cubicBezTo>
                    <a:pt x="4" y="56"/>
                    <a:pt x="4" y="56"/>
                    <a:pt x="4" y="56"/>
                  </a:cubicBezTo>
                  <a:lnTo>
                    <a:pt x="4"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725759">
                <a:defRPr/>
              </a:pPr>
              <a:endParaRPr lang="id-ID" sz="1400" kern="0" dirty="0">
                <a:solidFill>
                  <a:sysClr val="windowText" lastClr="000000"/>
                </a:solidFill>
                <a:latin typeface="微软雅黑" pitchFamily="34" charset="-122"/>
              </a:endParaRPr>
            </a:p>
          </p:txBody>
        </p:sp>
      </p:grpSp>
      <p:sp>
        <p:nvSpPr>
          <p:cNvPr id="401" name="Freeform 20"/>
          <p:cNvSpPr>
            <a:spLocks noEditPoints="1"/>
          </p:cNvSpPr>
          <p:nvPr/>
        </p:nvSpPr>
        <p:spPr bwMode="auto">
          <a:xfrm>
            <a:off x="4338068" y="2421599"/>
            <a:ext cx="222452" cy="545327"/>
          </a:xfrm>
          <a:custGeom>
            <a:avLst/>
            <a:gdLst>
              <a:gd name="T0" fmla="*/ 294 w 358"/>
              <a:gd name="T1" fmla="*/ 57 h 883"/>
              <a:gd name="T2" fmla="*/ 263 w 358"/>
              <a:gd name="T3" fmla="*/ 0 h 883"/>
              <a:gd name="T4" fmla="*/ 97 w 358"/>
              <a:gd name="T5" fmla="*/ 0 h 883"/>
              <a:gd name="T6" fmla="*/ 64 w 358"/>
              <a:gd name="T7" fmla="*/ 54 h 883"/>
              <a:gd name="T8" fmla="*/ 102 w 358"/>
              <a:gd name="T9" fmla="*/ 181 h 883"/>
              <a:gd name="T10" fmla="*/ 0 w 358"/>
              <a:gd name="T11" fmla="*/ 687 h 883"/>
              <a:gd name="T12" fmla="*/ 180 w 358"/>
              <a:gd name="T13" fmla="*/ 883 h 883"/>
              <a:gd name="T14" fmla="*/ 358 w 358"/>
              <a:gd name="T15" fmla="*/ 687 h 883"/>
              <a:gd name="T16" fmla="*/ 256 w 358"/>
              <a:gd name="T17" fmla="*/ 181 h 883"/>
              <a:gd name="T18" fmla="*/ 294 w 358"/>
              <a:gd name="T19" fmla="*/ 57 h 883"/>
              <a:gd name="T20" fmla="*/ 121 w 358"/>
              <a:gd name="T21" fmla="*/ 45 h 883"/>
              <a:gd name="T22" fmla="*/ 237 w 358"/>
              <a:gd name="T23" fmla="*/ 45 h 883"/>
              <a:gd name="T24" fmla="*/ 247 w 358"/>
              <a:gd name="T25" fmla="*/ 62 h 883"/>
              <a:gd name="T26" fmla="*/ 216 w 358"/>
              <a:gd name="T27" fmla="*/ 157 h 883"/>
              <a:gd name="T28" fmla="*/ 142 w 358"/>
              <a:gd name="T29" fmla="*/ 157 h 883"/>
              <a:gd name="T30" fmla="*/ 111 w 358"/>
              <a:gd name="T31" fmla="*/ 62 h 883"/>
              <a:gd name="T32" fmla="*/ 121 w 358"/>
              <a:gd name="T33" fmla="*/ 45 h 883"/>
              <a:gd name="T34" fmla="*/ 78 w 358"/>
              <a:gd name="T35" fmla="*/ 523 h 883"/>
              <a:gd name="T36" fmla="*/ 268 w 358"/>
              <a:gd name="T37" fmla="*/ 721 h 883"/>
              <a:gd name="T38" fmla="*/ 232 w 358"/>
              <a:gd name="T39" fmla="*/ 759 h 883"/>
              <a:gd name="T40" fmla="*/ 64 w 358"/>
              <a:gd name="T41" fmla="*/ 592 h 883"/>
              <a:gd name="T42" fmla="*/ 78 w 358"/>
              <a:gd name="T43" fmla="*/ 523 h 883"/>
              <a:gd name="T44" fmla="*/ 83 w 358"/>
              <a:gd name="T45" fmla="*/ 497 h 883"/>
              <a:gd name="T46" fmla="*/ 97 w 358"/>
              <a:gd name="T47" fmla="*/ 428 h 883"/>
              <a:gd name="T48" fmla="*/ 303 w 358"/>
              <a:gd name="T49" fmla="*/ 645 h 883"/>
              <a:gd name="T50" fmla="*/ 311 w 358"/>
              <a:gd name="T51" fmla="*/ 673 h 883"/>
              <a:gd name="T52" fmla="*/ 282 w 358"/>
              <a:gd name="T53" fmla="*/ 704 h 883"/>
              <a:gd name="T54" fmla="*/ 83 w 358"/>
              <a:gd name="T55" fmla="*/ 497 h 883"/>
              <a:gd name="T56" fmla="*/ 102 w 358"/>
              <a:gd name="T57" fmla="*/ 402 h 883"/>
              <a:gd name="T58" fmla="*/ 116 w 358"/>
              <a:gd name="T59" fmla="*/ 338 h 883"/>
              <a:gd name="T60" fmla="*/ 275 w 358"/>
              <a:gd name="T61" fmla="*/ 497 h 883"/>
              <a:gd name="T62" fmla="*/ 296 w 358"/>
              <a:gd name="T63" fmla="*/ 604 h 883"/>
              <a:gd name="T64" fmla="*/ 102 w 358"/>
              <a:gd name="T65" fmla="*/ 402 h 883"/>
              <a:gd name="T66" fmla="*/ 121 w 358"/>
              <a:gd name="T67" fmla="*/ 311 h 883"/>
              <a:gd name="T68" fmla="*/ 135 w 358"/>
              <a:gd name="T69" fmla="*/ 240 h 883"/>
              <a:gd name="T70" fmla="*/ 247 w 358"/>
              <a:gd name="T71" fmla="*/ 359 h 883"/>
              <a:gd name="T72" fmla="*/ 266 w 358"/>
              <a:gd name="T73" fmla="*/ 457 h 883"/>
              <a:gd name="T74" fmla="*/ 121 w 358"/>
              <a:gd name="T75" fmla="*/ 311 h 883"/>
              <a:gd name="T76" fmla="*/ 59 w 358"/>
              <a:gd name="T77" fmla="*/ 618 h 883"/>
              <a:gd name="T78" fmla="*/ 218 w 358"/>
              <a:gd name="T79" fmla="*/ 776 h 883"/>
              <a:gd name="T80" fmla="*/ 180 w 358"/>
              <a:gd name="T81" fmla="*/ 816 h 883"/>
              <a:gd name="T82" fmla="*/ 47 w 358"/>
              <a:gd name="T83" fmla="*/ 673 h 883"/>
              <a:gd name="T84" fmla="*/ 59 w 358"/>
              <a:gd name="T85" fmla="*/ 618 h 883"/>
              <a:gd name="T86" fmla="*/ 216 w 358"/>
              <a:gd name="T87" fmla="*/ 202 h 883"/>
              <a:gd name="T88" fmla="*/ 239 w 358"/>
              <a:gd name="T89" fmla="*/ 316 h 883"/>
              <a:gd name="T90" fmla="*/ 140 w 358"/>
              <a:gd name="T91" fmla="*/ 214 h 883"/>
              <a:gd name="T92" fmla="*/ 142 w 358"/>
              <a:gd name="T93" fmla="*/ 202 h 883"/>
              <a:gd name="T94" fmla="*/ 216 w 358"/>
              <a:gd name="T95" fmla="*/ 202 h 8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58" h="883">
                <a:moveTo>
                  <a:pt x="294" y="57"/>
                </a:moveTo>
                <a:lnTo>
                  <a:pt x="263" y="0"/>
                </a:lnTo>
                <a:lnTo>
                  <a:pt x="97" y="0"/>
                </a:lnTo>
                <a:lnTo>
                  <a:pt x="64" y="54"/>
                </a:lnTo>
                <a:lnTo>
                  <a:pt x="102" y="181"/>
                </a:lnTo>
                <a:lnTo>
                  <a:pt x="0" y="687"/>
                </a:lnTo>
                <a:lnTo>
                  <a:pt x="180" y="883"/>
                </a:lnTo>
                <a:lnTo>
                  <a:pt x="358" y="687"/>
                </a:lnTo>
                <a:lnTo>
                  <a:pt x="256" y="181"/>
                </a:lnTo>
                <a:lnTo>
                  <a:pt x="294" y="57"/>
                </a:lnTo>
                <a:close/>
                <a:moveTo>
                  <a:pt x="121" y="45"/>
                </a:moveTo>
                <a:lnTo>
                  <a:pt x="237" y="45"/>
                </a:lnTo>
                <a:lnTo>
                  <a:pt x="247" y="62"/>
                </a:lnTo>
                <a:lnTo>
                  <a:pt x="216" y="157"/>
                </a:lnTo>
                <a:lnTo>
                  <a:pt x="142" y="157"/>
                </a:lnTo>
                <a:lnTo>
                  <a:pt x="111" y="62"/>
                </a:lnTo>
                <a:lnTo>
                  <a:pt x="121" y="45"/>
                </a:lnTo>
                <a:close/>
                <a:moveTo>
                  <a:pt x="78" y="523"/>
                </a:moveTo>
                <a:lnTo>
                  <a:pt x="268" y="721"/>
                </a:lnTo>
                <a:lnTo>
                  <a:pt x="232" y="759"/>
                </a:lnTo>
                <a:lnTo>
                  <a:pt x="64" y="592"/>
                </a:lnTo>
                <a:lnTo>
                  <a:pt x="78" y="523"/>
                </a:lnTo>
                <a:close/>
                <a:moveTo>
                  <a:pt x="83" y="497"/>
                </a:moveTo>
                <a:lnTo>
                  <a:pt x="97" y="428"/>
                </a:lnTo>
                <a:lnTo>
                  <a:pt x="303" y="645"/>
                </a:lnTo>
                <a:lnTo>
                  <a:pt x="311" y="673"/>
                </a:lnTo>
                <a:lnTo>
                  <a:pt x="282" y="704"/>
                </a:lnTo>
                <a:lnTo>
                  <a:pt x="83" y="497"/>
                </a:lnTo>
                <a:close/>
                <a:moveTo>
                  <a:pt x="102" y="402"/>
                </a:moveTo>
                <a:lnTo>
                  <a:pt x="116" y="338"/>
                </a:lnTo>
                <a:lnTo>
                  <a:pt x="275" y="497"/>
                </a:lnTo>
                <a:lnTo>
                  <a:pt x="296" y="604"/>
                </a:lnTo>
                <a:lnTo>
                  <a:pt x="102" y="402"/>
                </a:lnTo>
                <a:close/>
                <a:moveTo>
                  <a:pt x="121" y="311"/>
                </a:moveTo>
                <a:lnTo>
                  <a:pt x="135" y="240"/>
                </a:lnTo>
                <a:lnTo>
                  <a:pt x="247" y="359"/>
                </a:lnTo>
                <a:lnTo>
                  <a:pt x="266" y="457"/>
                </a:lnTo>
                <a:lnTo>
                  <a:pt x="121" y="311"/>
                </a:lnTo>
                <a:close/>
                <a:moveTo>
                  <a:pt x="59" y="618"/>
                </a:moveTo>
                <a:lnTo>
                  <a:pt x="218" y="776"/>
                </a:lnTo>
                <a:lnTo>
                  <a:pt x="180" y="816"/>
                </a:lnTo>
                <a:lnTo>
                  <a:pt x="47" y="673"/>
                </a:lnTo>
                <a:lnTo>
                  <a:pt x="59" y="618"/>
                </a:lnTo>
                <a:close/>
                <a:moveTo>
                  <a:pt x="216" y="202"/>
                </a:moveTo>
                <a:lnTo>
                  <a:pt x="239" y="316"/>
                </a:lnTo>
                <a:lnTo>
                  <a:pt x="140" y="214"/>
                </a:lnTo>
                <a:lnTo>
                  <a:pt x="142" y="202"/>
                </a:lnTo>
                <a:lnTo>
                  <a:pt x="216" y="202"/>
                </a:lnTo>
                <a:close/>
              </a:path>
            </a:pathLst>
          </a:custGeom>
          <a:solidFill>
            <a:srgbClr val="FFFFFF"/>
          </a:solidFill>
          <a:ln>
            <a:noFill/>
          </a:ln>
        </p:spPr>
        <p:txBody>
          <a:bodyPr vert="horz" wrap="square" lIns="72685" tIns="36342" rIns="72685" bIns="36342" numCol="1" anchor="t" anchorCtr="0" compatLnSpc="1">
            <a:prstTxWarp prst="textNoShape">
              <a:avLst/>
            </a:prstTxWarp>
          </a:bodyPr>
          <a:lstStyle/>
          <a:p>
            <a:pPr defTabSz="725759">
              <a:defRPr/>
            </a:pPr>
            <a:endParaRPr lang="id-ID" sz="1400" kern="0" dirty="0">
              <a:solidFill>
                <a:sysClr val="windowText" lastClr="000000"/>
              </a:solidFill>
              <a:latin typeface="微软雅黑" pitchFamily="34" charset="-122"/>
            </a:endParaRPr>
          </a:p>
        </p:txBody>
      </p:sp>
      <p:grpSp>
        <p:nvGrpSpPr>
          <p:cNvPr id="6" name="Group 216"/>
          <p:cNvGrpSpPr/>
          <p:nvPr/>
        </p:nvGrpSpPr>
        <p:grpSpPr>
          <a:xfrm>
            <a:off x="5075483" y="3272064"/>
            <a:ext cx="408833" cy="472332"/>
            <a:chOff x="4038601" y="946150"/>
            <a:chExt cx="1055688" cy="1227138"/>
          </a:xfrm>
          <a:solidFill>
            <a:srgbClr val="FFFFFF"/>
          </a:solidFill>
        </p:grpSpPr>
        <p:sp>
          <p:nvSpPr>
            <p:cNvPr id="403" name="Freeform 21"/>
            <p:cNvSpPr>
              <a:spLocks noEditPoints="1"/>
            </p:cNvSpPr>
            <p:nvPr/>
          </p:nvSpPr>
          <p:spPr bwMode="auto">
            <a:xfrm>
              <a:off x="4038601" y="946150"/>
              <a:ext cx="1055688" cy="1227138"/>
            </a:xfrm>
            <a:custGeom>
              <a:avLst/>
              <a:gdLst>
                <a:gd name="T0" fmla="*/ 27 w 280"/>
                <a:gd name="T1" fmla="*/ 325 h 325"/>
                <a:gd name="T2" fmla="*/ 253 w 280"/>
                <a:gd name="T3" fmla="*/ 325 h 325"/>
                <a:gd name="T4" fmla="*/ 280 w 280"/>
                <a:gd name="T5" fmla="*/ 298 h 325"/>
                <a:gd name="T6" fmla="*/ 280 w 280"/>
                <a:gd name="T7" fmla="*/ 27 h 325"/>
                <a:gd name="T8" fmla="*/ 253 w 280"/>
                <a:gd name="T9" fmla="*/ 0 h 325"/>
                <a:gd name="T10" fmla="*/ 27 w 280"/>
                <a:gd name="T11" fmla="*/ 0 h 325"/>
                <a:gd name="T12" fmla="*/ 0 w 280"/>
                <a:gd name="T13" fmla="*/ 27 h 325"/>
                <a:gd name="T14" fmla="*/ 0 w 280"/>
                <a:gd name="T15" fmla="*/ 298 h 325"/>
                <a:gd name="T16" fmla="*/ 27 w 280"/>
                <a:gd name="T17" fmla="*/ 325 h 325"/>
                <a:gd name="T18" fmla="*/ 19 w 280"/>
                <a:gd name="T19" fmla="*/ 27 h 325"/>
                <a:gd name="T20" fmla="*/ 27 w 280"/>
                <a:gd name="T21" fmla="*/ 19 h 325"/>
                <a:gd name="T22" fmla="*/ 253 w 280"/>
                <a:gd name="T23" fmla="*/ 19 h 325"/>
                <a:gd name="T24" fmla="*/ 261 w 280"/>
                <a:gd name="T25" fmla="*/ 27 h 325"/>
                <a:gd name="T26" fmla="*/ 261 w 280"/>
                <a:gd name="T27" fmla="*/ 298 h 325"/>
                <a:gd name="T28" fmla="*/ 253 w 280"/>
                <a:gd name="T29" fmla="*/ 306 h 325"/>
                <a:gd name="T30" fmla="*/ 27 w 280"/>
                <a:gd name="T31" fmla="*/ 306 h 325"/>
                <a:gd name="T32" fmla="*/ 19 w 280"/>
                <a:gd name="T33" fmla="*/ 298 h 325"/>
                <a:gd name="T34" fmla="*/ 19 w 280"/>
                <a:gd name="T35" fmla="*/ 27 h 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80" h="325">
                  <a:moveTo>
                    <a:pt x="27" y="325"/>
                  </a:moveTo>
                  <a:cubicBezTo>
                    <a:pt x="253" y="325"/>
                    <a:pt x="253" y="325"/>
                    <a:pt x="253" y="325"/>
                  </a:cubicBezTo>
                  <a:cubicBezTo>
                    <a:pt x="268" y="325"/>
                    <a:pt x="280" y="313"/>
                    <a:pt x="280" y="298"/>
                  </a:cubicBezTo>
                  <a:cubicBezTo>
                    <a:pt x="280" y="27"/>
                    <a:pt x="280" y="27"/>
                    <a:pt x="280" y="27"/>
                  </a:cubicBezTo>
                  <a:cubicBezTo>
                    <a:pt x="280" y="12"/>
                    <a:pt x="268" y="0"/>
                    <a:pt x="253" y="0"/>
                  </a:cubicBezTo>
                  <a:cubicBezTo>
                    <a:pt x="27" y="0"/>
                    <a:pt x="27" y="0"/>
                    <a:pt x="27" y="0"/>
                  </a:cubicBezTo>
                  <a:cubicBezTo>
                    <a:pt x="12" y="0"/>
                    <a:pt x="0" y="12"/>
                    <a:pt x="0" y="27"/>
                  </a:cubicBezTo>
                  <a:cubicBezTo>
                    <a:pt x="0" y="298"/>
                    <a:pt x="0" y="298"/>
                    <a:pt x="0" y="298"/>
                  </a:cubicBezTo>
                  <a:cubicBezTo>
                    <a:pt x="0" y="313"/>
                    <a:pt x="12" y="325"/>
                    <a:pt x="27" y="325"/>
                  </a:cubicBezTo>
                  <a:close/>
                  <a:moveTo>
                    <a:pt x="19" y="27"/>
                  </a:moveTo>
                  <a:cubicBezTo>
                    <a:pt x="19" y="23"/>
                    <a:pt x="22" y="19"/>
                    <a:pt x="27" y="19"/>
                  </a:cubicBezTo>
                  <a:cubicBezTo>
                    <a:pt x="253" y="19"/>
                    <a:pt x="253" y="19"/>
                    <a:pt x="253" y="19"/>
                  </a:cubicBezTo>
                  <a:cubicBezTo>
                    <a:pt x="257" y="19"/>
                    <a:pt x="261" y="23"/>
                    <a:pt x="261" y="27"/>
                  </a:cubicBezTo>
                  <a:cubicBezTo>
                    <a:pt x="261" y="298"/>
                    <a:pt x="261" y="298"/>
                    <a:pt x="261" y="298"/>
                  </a:cubicBezTo>
                  <a:cubicBezTo>
                    <a:pt x="261" y="303"/>
                    <a:pt x="257" y="306"/>
                    <a:pt x="253" y="306"/>
                  </a:cubicBezTo>
                  <a:cubicBezTo>
                    <a:pt x="27" y="306"/>
                    <a:pt x="27" y="306"/>
                    <a:pt x="27" y="306"/>
                  </a:cubicBezTo>
                  <a:cubicBezTo>
                    <a:pt x="22" y="306"/>
                    <a:pt x="19" y="303"/>
                    <a:pt x="19" y="298"/>
                  </a:cubicBezTo>
                  <a:lnTo>
                    <a:pt x="19" y="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725759">
                <a:defRPr/>
              </a:pPr>
              <a:endParaRPr lang="id-ID" sz="1400" kern="0" dirty="0">
                <a:solidFill>
                  <a:sysClr val="windowText" lastClr="000000"/>
                </a:solidFill>
                <a:latin typeface="微软雅黑" pitchFamily="34" charset="-122"/>
              </a:endParaRPr>
            </a:p>
          </p:txBody>
        </p:sp>
        <p:sp>
          <p:nvSpPr>
            <p:cNvPr id="404" name="Freeform 22"/>
            <p:cNvSpPr>
              <a:spLocks noEditPoints="1"/>
            </p:cNvSpPr>
            <p:nvPr/>
          </p:nvSpPr>
          <p:spPr bwMode="auto">
            <a:xfrm>
              <a:off x="4140201" y="1055688"/>
              <a:ext cx="852488" cy="265113"/>
            </a:xfrm>
            <a:custGeom>
              <a:avLst/>
              <a:gdLst>
                <a:gd name="T0" fmla="*/ 15 w 226"/>
                <a:gd name="T1" fmla="*/ 70 h 70"/>
                <a:gd name="T2" fmla="*/ 211 w 226"/>
                <a:gd name="T3" fmla="*/ 70 h 70"/>
                <a:gd name="T4" fmla="*/ 226 w 226"/>
                <a:gd name="T5" fmla="*/ 55 h 70"/>
                <a:gd name="T6" fmla="*/ 226 w 226"/>
                <a:gd name="T7" fmla="*/ 15 h 70"/>
                <a:gd name="T8" fmla="*/ 211 w 226"/>
                <a:gd name="T9" fmla="*/ 0 h 70"/>
                <a:gd name="T10" fmla="*/ 15 w 226"/>
                <a:gd name="T11" fmla="*/ 0 h 70"/>
                <a:gd name="T12" fmla="*/ 0 w 226"/>
                <a:gd name="T13" fmla="*/ 15 h 70"/>
                <a:gd name="T14" fmla="*/ 0 w 226"/>
                <a:gd name="T15" fmla="*/ 55 h 70"/>
                <a:gd name="T16" fmla="*/ 15 w 226"/>
                <a:gd name="T17" fmla="*/ 70 h 70"/>
                <a:gd name="T18" fmla="*/ 9 w 226"/>
                <a:gd name="T19" fmla="*/ 15 h 70"/>
                <a:gd name="T20" fmla="*/ 15 w 226"/>
                <a:gd name="T21" fmla="*/ 9 h 70"/>
                <a:gd name="T22" fmla="*/ 211 w 226"/>
                <a:gd name="T23" fmla="*/ 9 h 70"/>
                <a:gd name="T24" fmla="*/ 216 w 226"/>
                <a:gd name="T25" fmla="*/ 15 h 70"/>
                <a:gd name="T26" fmla="*/ 216 w 226"/>
                <a:gd name="T27" fmla="*/ 55 h 70"/>
                <a:gd name="T28" fmla="*/ 211 w 226"/>
                <a:gd name="T29" fmla="*/ 61 h 70"/>
                <a:gd name="T30" fmla="*/ 15 w 226"/>
                <a:gd name="T31" fmla="*/ 61 h 70"/>
                <a:gd name="T32" fmla="*/ 9 w 226"/>
                <a:gd name="T33" fmla="*/ 55 h 70"/>
                <a:gd name="T34" fmla="*/ 9 w 226"/>
                <a:gd name="T35" fmla="*/ 15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26" h="70">
                  <a:moveTo>
                    <a:pt x="15" y="70"/>
                  </a:moveTo>
                  <a:cubicBezTo>
                    <a:pt x="211" y="70"/>
                    <a:pt x="211" y="70"/>
                    <a:pt x="211" y="70"/>
                  </a:cubicBezTo>
                  <a:cubicBezTo>
                    <a:pt x="219" y="70"/>
                    <a:pt x="226" y="64"/>
                    <a:pt x="226" y="55"/>
                  </a:cubicBezTo>
                  <a:cubicBezTo>
                    <a:pt x="226" y="15"/>
                    <a:pt x="226" y="15"/>
                    <a:pt x="226" y="15"/>
                  </a:cubicBezTo>
                  <a:cubicBezTo>
                    <a:pt x="226" y="6"/>
                    <a:pt x="219" y="0"/>
                    <a:pt x="211" y="0"/>
                  </a:cubicBezTo>
                  <a:cubicBezTo>
                    <a:pt x="15" y="0"/>
                    <a:pt x="15" y="0"/>
                    <a:pt x="15" y="0"/>
                  </a:cubicBezTo>
                  <a:cubicBezTo>
                    <a:pt x="7" y="0"/>
                    <a:pt x="0" y="6"/>
                    <a:pt x="0" y="15"/>
                  </a:cubicBezTo>
                  <a:cubicBezTo>
                    <a:pt x="0" y="55"/>
                    <a:pt x="0" y="55"/>
                    <a:pt x="0" y="55"/>
                  </a:cubicBezTo>
                  <a:cubicBezTo>
                    <a:pt x="0" y="64"/>
                    <a:pt x="7" y="70"/>
                    <a:pt x="15" y="70"/>
                  </a:cubicBezTo>
                  <a:close/>
                  <a:moveTo>
                    <a:pt x="9" y="15"/>
                  </a:moveTo>
                  <a:cubicBezTo>
                    <a:pt x="9" y="11"/>
                    <a:pt x="12" y="9"/>
                    <a:pt x="15" y="9"/>
                  </a:cubicBezTo>
                  <a:cubicBezTo>
                    <a:pt x="211" y="9"/>
                    <a:pt x="211" y="9"/>
                    <a:pt x="211" y="9"/>
                  </a:cubicBezTo>
                  <a:cubicBezTo>
                    <a:pt x="214" y="9"/>
                    <a:pt x="216" y="11"/>
                    <a:pt x="216" y="15"/>
                  </a:cubicBezTo>
                  <a:cubicBezTo>
                    <a:pt x="216" y="55"/>
                    <a:pt x="216" y="55"/>
                    <a:pt x="216" y="55"/>
                  </a:cubicBezTo>
                  <a:cubicBezTo>
                    <a:pt x="216" y="59"/>
                    <a:pt x="214" y="61"/>
                    <a:pt x="211" y="61"/>
                  </a:cubicBezTo>
                  <a:cubicBezTo>
                    <a:pt x="15" y="61"/>
                    <a:pt x="15" y="61"/>
                    <a:pt x="15" y="61"/>
                  </a:cubicBezTo>
                  <a:cubicBezTo>
                    <a:pt x="12" y="61"/>
                    <a:pt x="9" y="59"/>
                    <a:pt x="9" y="55"/>
                  </a:cubicBezTo>
                  <a:lnTo>
                    <a:pt x="9" y="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725759">
                <a:defRPr/>
              </a:pPr>
              <a:endParaRPr lang="id-ID" sz="1400" kern="0" dirty="0">
                <a:solidFill>
                  <a:sysClr val="windowText" lastClr="000000"/>
                </a:solidFill>
                <a:latin typeface="微软雅黑" pitchFamily="34" charset="-122"/>
              </a:endParaRPr>
            </a:p>
          </p:txBody>
        </p:sp>
        <p:sp>
          <p:nvSpPr>
            <p:cNvPr id="405" name="Rectangle 23"/>
            <p:cNvSpPr>
              <a:spLocks noChangeArrowheads="1"/>
            </p:cNvSpPr>
            <p:nvPr/>
          </p:nvSpPr>
          <p:spPr bwMode="auto">
            <a:xfrm>
              <a:off x="4537076" y="1127125"/>
              <a:ext cx="47625" cy="1365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725759">
                <a:defRPr/>
              </a:pPr>
              <a:endParaRPr lang="id-ID" sz="1400" kern="0" dirty="0">
                <a:solidFill>
                  <a:sysClr val="windowText" lastClr="000000"/>
                </a:solidFill>
                <a:latin typeface="微软雅黑" pitchFamily="34" charset="-122"/>
              </a:endParaRPr>
            </a:p>
          </p:txBody>
        </p:sp>
        <p:sp>
          <p:nvSpPr>
            <p:cNvPr id="406" name="Rectangle 24"/>
            <p:cNvSpPr>
              <a:spLocks noChangeArrowheads="1"/>
            </p:cNvSpPr>
            <p:nvPr/>
          </p:nvSpPr>
          <p:spPr bwMode="auto">
            <a:xfrm>
              <a:off x="4622801" y="1127125"/>
              <a:ext cx="49213" cy="1365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725759">
                <a:defRPr/>
              </a:pPr>
              <a:endParaRPr lang="id-ID" sz="1400" kern="0" dirty="0">
                <a:solidFill>
                  <a:sysClr val="windowText" lastClr="000000"/>
                </a:solidFill>
                <a:latin typeface="微软雅黑" pitchFamily="34" charset="-122"/>
              </a:endParaRPr>
            </a:p>
          </p:txBody>
        </p:sp>
        <p:sp>
          <p:nvSpPr>
            <p:cNvPr id="407" name="Rectangle 25"/>
            <p:cNvSpPr>
              <a:spLocks noChangeArrowheads="1"/>
            </p:cNvSpPr>
            <p:nvPr/>
          </p:nvSpPr>
          <p:spPr bwMode="auto">
            <a:xfrm>
              <a:off x="4705351" y="1127125"/>
              <a:ext cx="49213" cy="1365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725759">
                <a:defRPr/>
              </a:pPr>
              <a:endParaRPr lang="id-ID" sz="1400" kern="0" dirty="0">
                <a:solidFill>
                  <a:sysClr val="windowText" lastClr="000000"/>
                </a:solidFill>
                <a:latin typeface="微软雅黑" pitchFamily="34" charset="-122"/>
              </a:endParaRPr>
            </a:p>
          </p:txBody>
        </p:sp>
        <p:sp>
          <p:nvSpPr>
            <p:cNvPr id="408" name="Rectangle 26"/>
            <p:cNvSpPr>
              <a:spLocks noChangeArrowheads="1"/>
            </p:cNvSpPr>
            <p:nvPr/>
          </p:nvSpPr>
          <p:spPr bwMode="auto">
            <a:xfrm>
              <a:off x="4789488" y="1127125"/>
              <a:ext cx="49213" cy="1365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725759">
                <a:defRPr/>
              </a:pPr>
              <a:endParaRPr lang="id-ID" sz="1400" kern="0" dirty="0">
                <a:solidFill>
                  <a:sysClr val="windowText" lastClr="000000"/>
                </a:solidFill>
                <a:latin typeface="微软雅黑" pitchFamily="34" charset="-122"/>
              </a:endParaRPr>
            </a:p>
          </p:txBody>
        </p:sp>
        <p:sp>
          <p:nvSpPr>
            <p:cNvPr id="409" name="Rectangle 27"/>
            <p:cNvSpPr>
              <a:spLocks noChangeArrowheads="1"/>
            </p:cNvSpPr>
            <p:nvPr/>
          </p:nvSpPr>
          <p:spPr bwMode="auto">
            <a:xfrm>
              <a:off x="4875213" y="1127125"/>
              <a:ext cx="49213" cy="1365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725759">
                <a:defRPr/>
              </a:pPr>
              <a:endParaRPr lang="id-ID" sz="1400" kern="0" dirty="0">
                <a:solidFill>
                  <a:sysClr val="windowText" lastClr="000000"/>
                </a:solidFill>
                <a:latin typeface="微软雅黑" pitchFamily="34" charset="-122"/>
              </a:endParaRPr>
            </a:p>
          </p:txBody>
        </p:sp>
        <p:sp>
          <p:nvSpPr>
            <p:cNvPr id="410" name="Freeform 28"/>
            <p:cNvSpPr>
              <a:spLocks noEditPoints="1"/>
            </p:cNvSpPr>
            <p:nvPr/>
          </p:nvSpPr>
          <p:spPr bwMode="auto">
            <a:xfrm>
              <a:off x="4175126" y="1419225"/>
              <a:ext cx="157163" cy="157163"/>
            </a:xfrm>
            <a:custGeom>
              <a:avLst/>
              <a:gdLst>
                <a:gd name="T0" fmla="*/ 21 w 42"/>
                <a:gd name="T1" fmla="*/ 0 h 42"/>
                <a:gd name="T2" fmla="*/ 0 w 42"/>
                <a:gd name="T3" fmla="*/ 21 h 42"/>
                <a:gd name="T4" fmla="*/ 21 w 42"/>
                <a:gd name="T5" fmla="*/ 42 h 42"/>
                <a:gd name="T6" fmla="*/ 42 w 42"/>
                <a:gd name="T7" fmla="*/ 21 h 42"/>
                <a:gd name="T8" fmla="*/ 21 w 42"/>
                <a:gd name="T9" fmla="*/ 0 h 42"/>
                <a:gd name="T10" fmla="*/ 21 w 42"/>
                <a:gd name="T11" fmla="*/ 33 h 42"/>
                <a:gd name="T12" fmla="*/ 9 w 42"/>
                <a:gd name="T13" fmla="*/ 21 h 42"/>
                <a:gd name="T14" fmla="*/ 21 w 42"/>
                <a:gd name="T15" fmla="*/ 8 h 42"/>
                <a:gd name="T16" fmla="*/ 34 w 42"/>
                <a:gd name="T17" fmla="*/ 21 h 42"/>
                <a:gd name="T18" fmla="*/ 21 w 42"/>
                <a:gd name="T19" fmla="*/ 33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 h="42">
                  <a:moveTo>
                    <a:pt x="21" y="0"/>
                  </a:moveTo>
                  <a:cubicBezTo>
                    <a:pt x="10" y="0"/>
                    <a:pt x="0" y="9"/>
                    <a:pt x="0" y="21"/>
                  </a:cubicBezTo>
                  <a:cubicBezTo>
                    <a:pt x="0" y="32"/>
                    <a:pt x="10" y="42"/>
                    <a:pt x="21" y="42"/>
                  </a:cubicBezTo>
                  <a:cubicBezTo>
                    <a:pt x="33" y="42"/>
                    <a:pt x="42" y="32"/>
                    <a:pt x="42" y="21"/>
                  </a:cubicBezTo>
                  <a:cubicBezTo>
                    <a:pt x="42" y="9"/>
                    <a:pt x="33" y="0"/>
                    <a:pt x="21" y="0"/>
                  </a:cubicBezTo>
                  <a:close/>
                  <a:moveTo>
                    <a:pt x="21" y="33"/>
                  </a:moveTo>
                  <a:cubicBezTo>
                    <a:pt x="14" y="33"/>
                    <a:pt x="9" y="28"/>
                    <a:pt x="9" y="21"/>
                  </a:cubicBezTo>
                  <a:cubicBezTo>
                    <a:pt x="9" y="14"/>
                    <a:pt x="14" y="8"/>
                    <a:pt x="21" y="8"/>
                  </a:cubicBezTo>
                  <a:cubicBezTo>
                    <a:pt x="28" y="8"/>
                    <a:pt x="34" y="14"/>
                    <a:pt x="34" y="21"/>
                  </a:cubicBezTo>
                  <a:cubicBezTo>
                    <a:pt x="34" y="28"/>
                    <a:pt x="28" y="33"/>
                    <a:pt x="21"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725759">
                <a:defRPr/>
              </a:pPr>
              <a:endParaRPr lang="id-ID" sz="1400" kern="0" dirty="0">
                <a:solidFill>
                  <a:sysClr val="windowText" lastClr="000000"/>
                </a:solidFill>
                <a:latin typeface="微软雅黑" pitchFamily="34" charset="-122"/>
              </a:endParaRPr>
            </a:p>
          </p:txBody>
        </p:sp>
        <p:sp>
          <p:nvSpPr>
            <p:cNvPr id="411" name="Freeform 29"/>
            <p:cNvSpPr>
              <a:spLocks noEditPoints="1"/>
            </p:cNvSpPr>
            <p:nvPr/>
          </p:nvSpPr>
          <p:spPr bwMode="auto">
            <a:xfrm>
              <a:off x="4381501" y="1419225"/>
              <a:ext cx="158750" cy="157163"/>
            </a:xfrm>
            <a:custGeom>
              <a:avLst/>
              <a:gdLst>
                <a:gd name="T0" fmla="*/ 21 w 42"/>
                <a:gd name="T1" fmla="*/ 0 h 42"/>
                <a:gd name="T2" fmla="*/ 0 w 42"/>
                <a:gd name="T3" fmla="*/ 21 h 42"/>
                <a:gd name="T4" fmla="*/ 21 w 42"/>
                <a:gd name="T5" fmla="*/ 42 h 42"/>
                <a:gd name="T6" fmla="*/ 42 w 42"/>
                <a:gd name="T7" fmla="*/ 21 h 42"/>
                <a:gd name="T8" fmla="*/ 21 w 42"/>
                <a:gd name="T9" fmla="*/ 0 h 42"/>
                <a:gd name="T10" fmla="*/ 21 w 42"/>
                <a:gd name="T11" fmla="*/ 33 h 42"/>
                <a:gd name="T12" fmla="*/ 9 w 42"/>
                <a:gd name="T13" fmla="*/ 21 h 42"/>
                <a:gd name="T14" fmla="*/ 21 w 42"/>
                <a:gd name="T15" fmla="*/ 8 h 42"/>
                <a:gd name="T16" fmla="*/ 34 w 42"/>
                <a:gd name="T17" fmla="*/ 21 h 42"/>
                <a:gd name="T18" fmla="*/ 21 w 42"/>
                <a:gd name="T19" fmla="*/ 33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 h="42">
                  <a:moveTo>
                    <a:pt x="21" y="0"/>
                  </a:moveTo>
                  <a:cubicBezTo>
                    <a:pt x="10" y="0"/>
                    <a:pt x="0" y="9"/>
                    <a:pt x="0" y="21"/>
                  </a:cubicBezTo>
                  <a:cubicBezTo>
                    <a:pt x="0" y="32"/>
                    <a:pt x="10" y="42"/>
                    <a:pt x="21" y="42"/>
                  </a:cubicBezTo>
                  <a:cubicBezTo>
                    <a:pt x="33" y="42"/>
                    <a:pt x="42" y="32"/>
                    <a:pt x="42" y="21"/>
                  </a:cubicBezTo>
                  <a:cubicBezTo>
                    <a:pt x="42" y="9"/>
                    <a:pt x="33" y="0"/>
                    <a:pt x="21" y="0"/>
                  </a:cubicBezTo>
                  <a:close/>
                  <a:moveTo>
                    <a:pt x="21" y="33"/>
                  </a:moveTo>
                  <a:cubicBezTo>
                    <a:pt x="14" y="33"/>
                    <a:pt x="9" y="28"/>
                    <a:pt x="9" y="21"/>
                  </a:cubicBezTo>
                  <a:cubicBezTo>
                    <a:pt x="9" y="14"/>
                    <a:pt x="14" y="8"/>
                    <a:pt x="21" y="8"/>
                  </a:cubicBezTo>
                  <a:cubicBezTo>
                    <a:pt x="28" y="8"/>
                    <a:pt x="34" y="14"/>
                    <a:pt x="34" y="21"/>
                  </a:cubicBezTo>
                  <a:cubicBezTo>
                    <a:pt x="34" y="28"/>
                    <a:pt x="28" y="33"/>
                    <a:pt x="21"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725759">
                <a:defRPr/>
              </a:pPr>
              <a:endParaRPr lang="id-ID" sz="1400" kern="0" dirty="0">
                <a:solidFill>
                  <a:sysClr val="windowText" lastClr="000000"/>
                </a:solidFill>
                <a:latin typeface="微软雅黑" pitchFamily="34" charset="-122"/>
              </a:endParaRPr>
            </a:p>
          </p:txBody>
        </p:sp>
        <p:sp>
          <p:nvSpPr>
            <p:cNvPr id="412" name="Freeform 30"/>
            <p:cNvSpPr>
              <a:spLocks noEditPoints="1"/>
            </p:cNvSpPr>
            <p:nvPr/>
          </p:nvSpPr>
          <p:spPr bwMode="auto">
            <a:xfrm>
              <a:off x="4589463" y="1419225"/>
              <a:ext cx="158750" cy="157163"/>
            </a:xfrm>
            <a:custGeom>
              <a:avLst/>
              <a:gdLst>
                <a:gd name="T0" fmla="*/ 21 w 42"/>
                <a:gd name="T1" fmla="*/ 0 h 42"/>
                <a:gd name="T2" fmla="*/ 0 w 42"/>
                <a:gd name="T3" fmla="*/ 21 h 42"/>
                <a:gd name="T4" fmla="*/ 21 w 42"/>
                <a:gd name="T5" fmla="*/ 42 h 42"/>
                <a:gd name="T6" fmla="*/ 42 w 42"/>
                <a:gd name="T7" fmla="*/ 21 h 42"/>
                <a:gd name="T8" fmla="*/ 21 w 42"/>
                <a:gd name="T9" fmla="*/ 0 h 42"/>
                <a:gd name="T10" fmla="*/ 21 w 42"/>
                <a:gd name="T11" fmla="*/ 33 h 42"/>
                <a:gd name="T12" fmla="*/ 9 w 42"/>
                <a:gd name="T13" fmla="*/ 21 h 42"/>
                <a:gd name="T14" fmla="*/ 21 w 42"/>
                <a:gd name="T15" fmla="*/ 8 h 42"/>
                <a:gd name="T16" fmla="*/ 34 w 42"/>
                <a:gd name="T17" fmla="*/ 21 h 42"/>
                <a:gd name="T18" fmla="*/ 21 w 42"/>
                <a:gd name="T19" fmla="*/ 33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 h="42">
                  <a:moveTo>
                    <a:pt x="21" y="0"/>
                  </a:moveTo>
                  <a:cubicBezTo>
                    <a:pt x="10" y="0"/>
                    <a:pt x="0" y="9"/>
                    <a:pt x="0" y="21"/>
                  </a:cubicBezTo>
                  <a:cubicBezTo>
                    <a:pt x="0" y="32"/>
                    <a:pt x="10" y="42"/>
                    <a:pt x="21" y="42"/>
                  </a:cubicBezTo>
                  <a:cubicBezTo>
                    <a:pt x="33" y="42"/>
                    <a:pt x="42" y="32"/>
                    <a:pt x="42" y="21"/>
                  </a:cubicBezTo>
                  <a:cubicBezTo>
                    <a:pt x="42" y="9"/>
                    <a:pt x="33" y="0"/>
                    <a:pt x="21" y="0"/>
                  </a:cubicBezTo>
                  <a:close/>
                  <a:moveTo>
                    <a:pt x="21" y="33"/>
                  </a:moveTo>
                  <a:cubicBezTo>
                    <a:pt x="14" y="33"/>
                    <a:pt x="9" y="28"/>
                    <a:pt x="9" y="21"/>
                  </a:cubicBezTo>
                  <a:cubicBezTo>
                    <a:pt x="9" y="14"/>
                    <a:pt x="14" y="8"/>
                    <a:pt x="21" y="8"/>
                  </a:cubicBezTo>
                  <a:cubicBezTo>
                    <a:pt x="28" y="8"/>
                    <a:pt x="34" y="14"/>
                    <a:pt x="34" y="21"/>
                  </a:cubicBezTo>
                  <a:cubicBezTo>
                    <a:pt x="34" y="28"/>
                    <a:pt x="28" y="33"/>
                    <a:pt x="21"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725759">
                <a:defRPr/>
              </a:pPr>
              <a:endParaRPr lang="id-ID" sz="1400" kern="0" dirty="0">
                <a:solidFill>
                  <a:sysClr val="windowText" lastClr="000000"/>
                </a:solidFill>
                <a:latin typeface="微软雅黑" pitchFamily="34" charset="-122"/>
              </a:endParaRPr>
            </a:p>
          </p:txBody>
        </p:sp>
        <p:sp>
          <p:nvSpPr>
            <p:cNvPr id="413" name="Freeform 31"/>
            <p:cNvSpPr>
              <a:spLocks noEditPoints="1"/>
            </p:cNvSpPr>
            <p:nvPr/>
          </p:nvSpPr>
          <p:spPr bwMode="auto">
            <a:xfrm>
              <a:off x="4795838" y="1419225"/>
              <a:ext cx="158750" cy="157163"/>
            </a:xfrm>
            <a:custGeom>
              <a:avLst/>
              <a:gdLst>
                <a:gd name="T0" fmla="*/ 21 w 42"/>
                <a:gd name="T1" fmla="*/ 0 h 42"/>
                <a:gd name="T2" fmla="*/ 0 w 42"/>
                <a:gd name="T3" fmla="*/ 21 h 42"/>
                <a:gd name="T4" fmla="*/ 21 w 42"/>
                <a:gd name="T5" fmla="*/ 42 h 42"/>
                <a:gd name="T6" fmla="*/ 42 w 42"/>
                <a:gd name="T7" fmla="*/ 21 h 42"/>
                <a:gd name="T8" fmla="*/ 21 w 42"/>
                <a:gd name="T9" fmla="*/ 0 h 42"/>
                <a:gd name="T10" fmla="*/ 21 w 42"/>
                <a:gd name="T11" fmla="*/ 33 h 42"/>
                <a:gd name="T12" fmla="*/ 9 w 42"/>
                <a:gd name="T13" fmla="*/ 21 h 42"/>
                <a:gd name="T14" fmla="*/ 21 w 42"/>
                <a:gd name="T15" fmla="*/ 8 h 42"/>
                <a:gd name="T16" fmla="*/ 34 w 42"/>
                <a:gd name="T17" fmla="*/ 21 h 42"/>
                <a:gd name="T18" fmla="*/ 21 w 42"/>
                <a:gd name="T19" fmla="*/ 33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 h="42">
                  <a:moveTo>
                    <a:pt x="21" y="0"/>
                  </a:moveTo>
                  <a:cubicBezTo>
                    <a:pt x="10" y="0"/>
                    <a:pt x="0" y="9"/>
                    <a:pt x="0" y="21"/>
                  </a:cubicBezTo>
                  <a:cubicBezTo>
                    <a:pt x="0" y="32"/>
                    <a:pt x="10" y="42"/>
                    <a:pt x="21" y="42"/>
                  </a:cubicBezTo>
                  <a:cubicBezTo>
                    <a:pt x="33" y="42"/>
                    <a:pt x="42" y="32"/>
                    <a:pt x="42" y="21"/>
                  </a:cubicBezTo>
                  <a:cubicBezTo>
                    <a:pt x="42" y="9"/>
                    <a:pt x="33" y="0"/>
                    <a:pt x="21" y="0"/>
                  </a:cubicBezTo>
                  <a:close/>
                  <a:moveTo>
                    <a:pt x="21" y="33"/>
                  </a:moveTo>
                  <a:cubicBezTo>
                    <a:pt x="14" y="33"/>
                    <a:pt x="9" y="28"/>
                    <a:pt x="9" y="21"/>
                  </a:cubicBezTo>
                  <a:cubicBezTo>
                    <a:pt x="9" y="14"/>
                    <a:pt x="14" y="8"/>
                    <a:pt x="21" y="8"/>
                  </a:cubicBezTo>
                  <a:cubicBezTo>
                    <a:pt x="28" y="8"/>
                    <a:pt x="34" y="14"/>
                    <a:pt x="34" y="21"/>
                  </a:cubicBezTo>
                  <a:cubicBezTo>
                    <a:pt x="34" y="28"/>
                    <a:pt x="28" y="33"/>
                    <a:pt x="21"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725759">
                <a:defRPr/>
              </a:pPr>
              <a:endParaRPr lang="id-ID" sz="1400" kern="0" dirty="0">
                <a:solidFill>
                  <a:sysClr val="windowText" lastClr="000000"/>
                </a:solidFill>
                <a:latin typeface="微软雅黑" pitchFamily="34" charset="-122"/>
              </a:endParaRPr>
            </a:p>
          </p:txBody>
        </p:sp>
        <p:sp>
          <p:nvSpPr>
            <p:cNvPr id="414" name="Freeform 32"/>
            <p:cNvSpPr>
              <a:spLocks noEditPoints="1"/>
            </p:cNvSpPr>
            <p:nvPr/>
          </p:nvSpPr>
          <p:spPr bwMode="auto">
            <a:xfrm>
              <a:off x="4381501" y="1625600"/>
              <a:ext cx="158750" cy="158750"/>
            </a:xfrm>
            <a:custGeom>
              <a:avLst/>
              <a:gdLst>
                <a:gd name="T0" fmla="*/ 21 w 42"/>
                <a:gd name="T1" fmla="*/ 0 h 42"/>
                <a:gd name="T2" fmla="*/ 0 w 42"/>
                <a:gd name="T3" fmla="*/ 21 h 42"/>
                <a:gd name="T4" fmla="*/ 21 w 42"/>
                <a:gd name="T5" fmla="*/ 42 h 42"/>
                <a:gd name="T6" fmla="*/ 42 w 42"/>
                <a:gd name="T7" fmla="*/ 21 h 42"/>
                <a:gd name="T8" fmla="*/ 21 w 42"/>
                <a:gd name="T9" fmla="*/ 0 h 42"/>
                <a:gd name="T10" fmla="*/ 21 w 42"/>
                <a:gd name="T11" fmla="*/ 33 h 42"/>
                <a:gd name="T12" fmla="*/ 9 w 42"/>
                <a:gd name="T13" fmla="*/ 21 h 42"/>
                <a:gd name="T14" fmla="*/ 21 w 42"/>
                <a:gd name="T15" fmla="*/ 8 h 42"/>
                <a:gd name="T16" fmla="*/ 34 w 42"/>
                <a:gd name="T17" fmla="*/ 21 h 42"/>
                <a:gd name="T18" fmla="*/ 21 w 42"/>
                <a:gd name="T19" fmla="*/ 33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 h="42">
                  <a:moveTo>
                    <a:pt x="21" y="0"/>
                  </a:moveTo>
                  <a:cubicBezTo>
                    <a:pt x="10" y="0"/>
                    <a:pt x="0" y="9"/>
                    <a:pt x="0" y="21"/>
                  </a:cubicBezTo>
                  <a:cubicBezTo>
                    <a:pt x="0" y="32"/>
                    <a:pt x="10" y="42"/>
                    <a:pt x="21" y="42"/>
                  </a:cubicBezTo>
                  <a:cubicBezTo>
                    <a:pt x="33" y="42"/>
                    <a:pt x="42" y="32"/>
                    <a:pt x="42" y="21"/>
                  </a:cubicBezTo>
                  <a:cubicBezTo>
                    <a:pt x="42" y="9"/>
                    <a:pt x="33" y="0"/>
                    <a:pt x="21" y="0"/>
                  </a:cubicBezTo>
                  <a:close/>
                  <a:moveTo>
                    <a:pt x="21" y="33"/>
                  </a:moveTo>
                  <a:cubicBezTo>
                    <a:pt x="14" y="33"/>
                    <a:pt x="9" y="28"/>
                    <a:pt x="9" y="21"/>
                  </a:cubicBezTo>
                  <a:cubicBezTo>
                    <a:pt x="9" y="14"/>
                    <a:pt x="14" y="8"/>
                    <a:pt x="21" y="8"/>
                  </a:cubicBezTo>
                  <a:cubicBezTo>
                    <a:pt x="28" y="8"/>
                    <a:pt x="34" y="14"/>
                    <a:pt x="34" y="21"/>
                  </a:cubicBezTo>
                  <a:cubicBezTo>
                    <a:pt x="34" y="28"/>
                    <a:pt x="28" y="33"/>
                    <a:pt x="21"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725759">
                <a:defRPr/>
              </a:pPr>
              <a:endParaRPr lang="id-ID" sz="1400" kern="0" dirty="0">
                <a:solidFill>
                  <a:sysClr val="windowText" lastClr="000000"/>
                </a:solidFill>
                <a:latin typeface="微软雅黑" pitchFamily="34" charset="-122"/>
              </a:endParaRPr>
            </a:p>
          </p:txBody>
        </p:sp>
        <p:sp>
          <p:nvSpPr>
            <p:cNvPr id="415" name="Freeform 33"/>
            <p:cNvSpPr>
              <a:spLocks noEditPoints="1"/>
            </p:cNvSpPr>
            <p:nvPr/>
          </p:nvSpPr>
          <p:spPr bwMode="auto">
            <a:xfrm>
              <a:off x="4589463" y="1625600"/>
              <a:ext cx="158750" cy="158750"/>
            </a:xfrm>
            <a:custGeom>
              <a:avLst/>
              <a:gdLst>
                <a:gd name="T0" fmla="*/ 21 w 42"/>
                <a:gd name="T1" fmla="*/ 0 h 42"/>
                <a:gd name="T2" fmla="*/ 0 w 42"/>
                <a:gd name="T3" fmla="*/ 21 h 42"/>
                <a:gd name="T4" fmla="*/ 21 w 42"/>
                <a:gd name="T5" fmla="*/ 42 h 42"/>
                <a:gd name="T6" fmla="*/ 42 w 42"/>
                <a:gd name="T7" fmla="*/ 21 h 42"/>
                <a:gd name="T8" fmla="*/ 21 w 42"/>
                <a:gd name="T9" fmla="*/ 0 h 42"/>
                <a:gd name="T10" fmla="*/ 21 w 42"/>
                <a:gd name="T11" fmla="*/ 33 h 42"/>
                <a:gd name="T12" fmla="*/ 9 w 42"/>
                <a:gd name="T13" fmla="*/ 21 h 42"/>
                <a:gd name="T14" fmla="*/ 21 w 42"/>
                <a:gd name="T15" fmla="*/ 8 h 42"/>
                <a:gd name="T16" fmla="*/ 34 w 42"/>
                <a:gd name="T17" fmla="*/ 21 h 42"/>
                <a:gd name="T18" fmla="*/ 21 w 42"/>
                <a:gd name="T19" fmla="*/ 33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 h="42">
                  <a:moveTo>
                    <a:pt x="21" y="0"/>
                  </a:moveTo>
                  <a:cubicBezTo>
                    <a:pt x="10" y="0"/>
                    <a:pt x="0" y="9"/>
                    <a:pt x="0" y="21"/>
                  </a:cubicBezTo>
                  <a:cubicBezTo>
                    <a:pt x="0" y="32"/>
                    <a:pt x="10" y="42"/>
                    <a:pt x="21" y="42"/>
                  </a:cubicBezTo>
                  <a:cubicBezTo>
                    <a:pt x="33" y="42"/>
                    <a:pt x="42" y="32"/>
                    <a:pt x="42" y="21"/>
                  </a:cubicBezTo>
                  <a:cubicBezTo>
                    <a:pt x="42" y="9"/>
                    <a:pt x="33" y="0"/>
                    <a:pt x="21" y="0"/>
                  </a:cubicBezTo>
                  <a:close/>
                  <a:moveTo>
                    <a:pt x="21" y="33"/>
                  </a:moveTo>
                  <a:cubicBezTo>
                    <a:pt x="14" y="33"/>
                    <a:pt x="9" y="28"/>
                    <a:pt x="9" y="21"/>
                  </a:cubicBezTo>
                  <a:cubicBezTo>
                    <a:pt x="9" y="14"/>
                    <a:pt x="14" y="8"/>
                    <a:pt x="21" y="8"/>
                  </a:cubicBezTo>
                  <a:cubicBezTo>
                    <a:pt x="28" y="8"/>
                    <a:pt x="34" y="14"/>
                    <a:pt x="34" y="21"/>
                  </a:cubicBezTo>
                  <a:cubicBezTo>
                    <a:pt x="34" y="28"/>
                    <a:pt x="28" y="33"/>
                    <a:pt x="21"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725759">
                <a:defRPr/>
              </a:pPr>
              <a:endParaRPr lang="id-ID" sz="1400" kern="0" dirty="0">
                <a:solidFill>
                  <a:sysClr val="windowText" lastClr="000000"/>
                </a:solidFill>
                <a:latin typeface="微软雅黑" pitchFamily="34" charset="-122"/>
              </a:endParaRPr>
            </a:p>
          </p:txBody>
        </p:sp>
        <p:sp>
          <p:nvSpPr>
            <p:cNvPr id="416" name="Freeform 34"/>
            <p:cNvSpPr>
              <a:spLocks noEditPoints="1"/>
            </p:cNvSpPr>
            <p:nvPr/>
          </p:nvSpPr>
          <p:spPr bwMode="auto">
            <a:xfrm>
              <a:off x="4795838" y="1625600"/>
              <a:ext cx="158750" cy="158750"/>
            </a:xfrm>
            <a:custGeom>
              <a:avLst/>
              <a:gdLst>
                <a:gd name="T0" fmla="*/ 21 w 42"/>
                <a:gd name="T1" fmla="*/ 0 h 42"/>
                <a:gd name="T2" fmla="*/ 0 w 42"/>
                <a:gd name="T3" fmla="*/ 21 h 42"/>
                <a:gd name="T4" fmla="*/ 21 w 42"/>
                <a:gd name="T5" fmla="*/ 42 h 42"/>
                <a:gd name="T6" fmla="*/ 42 w 42"/>
                <a:gd name="T7" fmla="*/ 21 h 42"/>
                <a:gd name="T8" fmla="*/ 21 w 42"/>
                <a:gd name="T9" fmla="*/ 0 h 42"/>
                <a:gd name="T10" fmla="*/ 21 w 42"/>
                <a:gd name="T11" fmla="*/ 33 h 42"/>
                <a:gd name="T12" fmla="*/ 9 w 42"/>
                <a:gd name="T13" fmla="*/ 21 h 42"/>
                <a:gd name="T14" fmla="*/ 21 w 42"/>
                <a:gd name="T15" fmla="*/ 8 h 42"/>
                <a:gd name="T16" fmla="*/ 34 w 42"/>
                <a:gd name="T17" fmla="*/ 21 h 42"/>
                <a:gd name="T18" fmla="*/ 21 w 42"/>
                <a:gd name="T19" fmla="*/ 33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 h="42">
                  <a:moveTo>
                    <a:pt x="21" y="0"/>
                  </a:moveTo>
                  <a:cubicBezTo>
                    <a:pt x="10" y="0"/>
                    <a:pt x="0" y="9"/>
                    <a:pt x="0" y="21"/>
                  </a:cubicBezTo>
                  <a:cubicBezTo>
                    <a:pt x="0" y="32"/>
                    <a:pt x="10" y="42"/>
                    <a:pt x="21" y="42"/>
                  </a:cubicBezTo>
                  <a:cubicBezTo>
                    <a:pt x="33" y="42"/>
                    <a:pt x="42" y="32"/>
                    <a:pt x="42" y="21"/>
                  </a:cubicBezTo>
                  <a:cubicBezTo>
                    <a:pt x="42" y="9"/>
                    <a:pt x="33" y="0"/>
                    <a:pt x="21" y="0"/>
                  </a:cubicBezTo>
                  <a:close/>
                  <a:moveTo>
                    <a:pt x="21" y="33"/>
                  </a:moveTo>
                  <a:cubicBezTo>
                    <a:pt x="14" y="33"/>
                    <a:pt x="9" y="28"/>
                    <a:pt x="9" y="21"/>
                  </a:cubicBezTo>
                  <a:cubicBezTo>
                    <a:pt x="9" y="14"/>
                    <a:pt x="14" y="8"/>
                    <a:pt x="21" y="8"/>
                  </a:cubicBezTo>
                  <a:cubicBezTo>
                    <a:pt x="28" y="8"/>
                    <a:pt x="34" y="14"/>
                    <a:pt x="34" y="21"/>
                  </a:cubicBezTo>
                  <a:cubicBezTo>
                    <a:pt x="34" y="28"/>
                    <a:pt x="28" y="33"/>
                    <a:pt x="21"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725759">
                <a:defRPr/>
              </a:pPr>
              <a:endParaRPr lang="id-ID" sz="1400" kern="0" dirty="0">
                <a:solidFill>
                  <a:sysClr val="windowText" lastClr="000000"/>
                </a:solidFill>
                <a:latin typeface="微软雅黑" pitchFamily="34" charset="-122"/>
              </a:endParaRPr>
            </a:p>
          </p:txBody>
        </p:sp>
        <p:sp>
          <p:nvSpPr>
            <p:cNvPr id="417" name="Freeform 35"/>
            <p:cNvSpPr>
              <a:spLocks noEditPoints="1"/>
            </p:cNvSpPr>
            <p:nvPr/>
          </p:nvSpPr>
          <p:spPr bwMode="auto">
            <a:xfrm>
              <a:off x="4175126" y="1625600"/>
              <a:ext cx="157163" cy="158750"/>
            </a:xfrm>
            <a:custGeom>
              <a:avLst/>
              <a:gdLst>
                <a:gd name="T0" fmla="*/ 21 w 42"/>
                <a:gd name="T1" fmla="*/ 0 h 42"/>
                <a:gd name="T2" fmla="*/ 0 w 42"/>
                <a:gd name="T3" fmla="*/ 21 h 42"/>
                <a:gd name="T4" fmla="*/ 21 w 42"/>
                <a:gd name="T5" fmla="*/ 42 h 42"/>
                <a:gd name="T6" fmla="*/ 42 w 42"/>
                <a:gd name="T7" fmla="*/ 21 h 42"/>
                <a:gd name="T8" fmla="*/ 21 w 42"/>
                <a:gd name="T9" fmla="*/ 0 h 42"/>
                <a:gd name="T10" fmla="*/ 21 w 42"/>
                <a:gd name="T11" fmla="*/ 33 h 42"/>
                <a:gd name="T12" fmla="*/ 9 w 42"/>
                <a:gd name="T13" fmla="*/ 21 h 42"/>
                <a:gd name="T14" fmla="*/ 21 w 42"/>
                <a:gd name="T15" fmla="*/ 8 h 42"/>
                <a:gd name="T16" fmla="*/ 34 w 42"/>
                <a:gd name="T17" fmla="*/ 21 h 42"/>
                <a:gd name="T18" fmla="*/ 21 w 42"/>
                <a:gd name="T19" fmla="*/ 33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 h="42">
                  <a:moveTo>
                    <a:pt x="21" y="0"/>
                  </a:moveTo>
                  <a:cubicBezTo>
                    <a:pt x="10" y="0"/>
                    <a:pt x="0" y="9"/>
                    <a:pt x="0" y="21"/>
                  </a:cubicBezTo>
                  <a:cubicBezTo>
                    <a:pt x="0" y="32"/>
                    <a:pt x="10" y="42"/>
                    <a:pt x="21" y="42"/>
                  </a:cubicBezTo>
                  <a:cubicBezTo>
                    <a:pt x="33" y="42"/>
                    <a:pt x="42" y="32"/>
                    <a:pt x="42" y="21"/>
                  </a:cubicBezTo>
                  <a:cubicBezTo>
                    <a:pt x="42" y="9"/>
                    <a:pt x="33" y="0"/>
                    <a:pt x="21" y="0"/>
                  </a:cubicBezTo>
                  <a:close/>
                  <a:moveTo>
                    <a:pt x="21" y="33"/>
                  </a:moveTo>
                  <a:cubicBezTo>
                    <a:pt x="14" y="33"/>
                    <a:pt x="9" y="28"/>
                    <a:pt x="9" y="21"/>
                  </a:cubicBezTo>
                  <a:cubicBezTo>
                    <a:pt x="9" y="14"/>
                    <a:pt x="14" y="8"/>
                    <a:pt x="21" y="8"/>
                  </a:cubicBezTo>
                  <a:cubicBezTo>
                    <a:pt x="28" y="8"/>
                    <a:pt x="34" y="14"/>
                    <a:pt x="34" y="21"/>
                  </a:cubicBezTo>
                  <a:cubicBezTo>
                    <a:pt x="34" y="28"/>
                    <a:pt x="28" y="33"/>
                    <a:pt x="21"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725759">
                <a:defRPr/>
              </a:pPr>
              <a:endParaRPr lang="id-ID" sz="1400" kern="0" dirty="0">
                <a:solidFill>
                  <a:sysClr val="windowText" lastClr="000000"/>
                </a:solidFill>
                <a:latin typeface="微软雅黑" pitchFamily="34" charset="-122"/>
              </a:endParaRPr>
            </a:p>
          </p:txBody>
        </p:sp>
        <p:sp>
          <p:nvSpPr>
            <p:cNvPr id="418" name="Freeform 36"/>
            <p:cNvSpPr>
              <a:spLocks noEditPoints="1"/>
            </p:cNvSpPr>
            <p:nvPr/>
          </p:nvSpPr>
          <p:spPr bwMode="auto">
            <a:xfrm>
              <a:off x="4381501" y="1833563"/>
              <a:ext cx="158750" cy="158750"/>
            </a:xfrm>
            <a:custGeom>
              <a:avLst/>
              <a:gdLst>
                <a:gd name="T0" fmla="*/ 21 w 42"/>
                <a:gd name="T1" fmla="*/ 0 h 42"/>
                <a:gd name="T2" fmla="*/ 0 w 42"/>
                <a:gd name="T3" fmla="*/ 21 h 42"/>
                <a:gd name="T4" fmla="*/ 21 w 42"/>
                <a:gd name="T5" fmla="*/ 42 h 42"/>
                <a:gd name="T6" fmla="*/ 42 w 42"/>
                <a:gd name="T7" fmla="*/ 21 h 42"/>
                <a:gd name="T8" fmla="*/ 21 w 42"/>
                <a:gd name="T9" fmla="*/ 0 h 42"/>
                <a:gd name="T10" fmla="*/ 21 w 42"/>
                <a:gd name="T11" fmla="*/ 33 h 42"/>
                <a:gd name="T12" fmla="*/ 9 w 42"/>
                <a:gd name="T13" fmla="*/ 21 h 42"/>
                <a:gd name="T14" fmla="*/ 21 w 42"/>
                <a:gd name="T15" fmla="*/ 8 h 42"/>
                <a:gd name="T16" fmla="*/ 34 w 42"/>
                <a:gd name="T17" fmla="*/ 21 h 42"/>
                <a:gd name="T18" fmla="*/ 21 w 42"/>
                <a:gd name="T19" fmla="*/ 33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 h="42">
                  <a:moveTo>
                    <a:pt x="21" y="0"/>
                  </a:moveTo>
                  <a:cubicBezTo>
                    <a:pt x="10" y="0"/>
                    <a:pt x="0" y="9"/>
                    <a:pt x="0" y="21"/>
                  </a:cubicBezTo>
                  <a:cubicBezTo>
                    <a:pt x="0" y="32"/>
                    <a:pt x="10" y="42"/>
                    <a:pt x="21" y="42"/>
                  </a:cubicBezTo>
                  <a:cubicBezTo>
                    <a:pt x="33" y="42"/>
                    <a:pt x="42" y="32"/>
                    <a:pt x="42" y="21"/>
                  </a:cubicBezTo>
                  <a:cubicBezTo>
                    <a:pt x="42" y="9"/>
                    <a:pt x="33" y="0"/>
                    <a:pt x="21" y="0"/>
                  </a:cubicBezTo>
                  <a:close/>
                  <a:moveTo>
                    <a:pt x="21" y="33"/>
                  </a:moveTo>
                  <a:cubicBezTo>
                    <a:pt x="14" y="33"/>
                    <a:pt x="9" y="28"/>
                    <a:pt x="9" y="21"/>
                  </a:cubicBezTo>
                  <a:cubicBezTo>
                    <a:pt x="9" y="14"/>
                    <a:pt x="14" y="8"/>
                    <a:pt x="21" y="8"/>
                  </a:cubicBezTo>
                  <a:cubicBezTo>
                    <a:pt x="28" y="8"/>
                    <a:pt x="34" y="14"/>
                    <a:pt x="34" y="21"/>
                  </a:cubicBezTo>
                  <a:cubicBezTo>
                    <a:pt x="34" y="28"/>
                    <a:pt x="28" y="33"/>
                    <a:pt x="21"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725759">
                <a:defRPr/>
              </a:pPr>
              <a:endParaRPr lang="id-ID" sz="1400" kern="0" dirty="0">
                <a:solidFill>
                  <a:sysClr val="windowText" lastClr="000000"/>
                </a:solidFill>
                <a:latin typeface="微软雅黑" pitchFamily="34" charset="-122"/>
              </a:endParaRPr>
            </a:p>
          </p:txBody>
        </p:sp>
        <p:sp>
          <p:nvSpPr>
            <p:cNvPr id="419" name="Freeform 37"/>
            <p:cNvSpPr>
              <a:spLocks noEditPoints="1"/>
            </p:cNvSpPr>
            <p:nvPr/>
          </p:nvSpPr>
          <p:spPr bwMode="auto">
            <a:xfrm>
              <a:off x="4589463" y="1833563"/>
              <a:ext cx="158750" cy="158750"/>
            </a:xfrm>
            <a:custGeom>
              <a:avLst/>
              <a:gdLst>
                <a:gd name="T0" fmla="*/ 21 w 42"/>
                <a:gd name="T1" fmla="*/ 0 h 42"/>
                <a:gd name="T2" fmla="*/ 0 w 42"/>
                <a:gd name="T3" fmla="*/ 21 h 42"/>
                <a:gd name="T4" fmla="*/ 21 w 42"/>
                <a:gd name="T5" fmla="*/ 42 h 42"/>
                <a:gd name="T6" fmla="*/ 42 w 42"/>
                <a:gd name="T7" fmla="*/ 21 h 42"/>
                <a:gd name="T8" fmla="*/ 21 w 42"/>
                <a:gd name="T9" fmla="*/ 0 h 42"/>
                <a:gd name="T10" fmla="*/ 21 w 42"/>
                <a:gd name="T11" fmla="*/ 33 h 42"/>
                <a:gd name="T12" fmla="*/ 9 w 42"/>
                <a:gd name="T13" fmla="*/ 21 h 42"/>
                <a:gd name="T14" fmla="*/ 21 w 42"/>
                <a:gd name="T15" fmla="*/ 8 h 42"/>
                <a:gd name="T16" fmla="*/ 34 w 42"/>
                <a:gd name="T17" fmla="*/ 21 h 42"/>
                <a:gd name="T18" fmla="*/ 21 w 42"/>
                <a:gd name="T19" fmla="*/ 33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 h="42">
                  <a:moveTo>
                    <a:pt x="21" y="0"/>
                  </a:moveTo>
                  <a:cubicBezTo>
                    <a:pt x="10" y="0"/>
                    <a:pt x="0" y="9"/>
                    <a:pt x="0" y="21"/>
                  </a:cubicBezTo>
                  <a:cubicBezTo>
                    <a:pt x="0" y="32"/>
                    <a:pt x="10" y="42"/>
                    <a:pt x="21" y="42"/>
                  </a:cubicBezTo>
                  <a:cubicBezTo>
                    <a:pt x="33" y="42"/>
                    <a:pt x="42" y="32"/>
                    <a:pt x="42" y="21"/>
                  </a:cubicBezTo>
                  <a:cubicBezTo>
                    <a:pt x="42" y="9"/>
                    <a:pt x="33" y="0"/>
                    <a:pt x="21" y="0"/>
                  </a:cubicBezTo>
                  <a:close/>
                  <a:moveTo>
                    <a:pt x="21" y="33"/>
                  </a:moveTo>
                  <a:cubicBezTo>
                    <a:pt x="14" y="33"/>
                    <a:pt x="9" y="28"/>
                    <a:pt x="9" y="21"/>
                  </a:cubicBezTo>
                  <a:cubicBezTo>
                    <a:pt x="9" y="14"/>
                    <a:pt x="14" y="8"/>
                    <a:pt x="21" y="8"/>
                  </a:cubicBezTo>
                  <a:cubicBezTo>
                    <a:pt x="28" y="8"/>
                    <a:pt x="34" y="14"/>
                    <a:pt x="34" y="21"/>
                  </a:cubicBezTo>
                  <a:cubicBezTo>
                    <a:pt x="34" y="28"/>
                    <a:pt x="28" y="33"/>
                    <a:pt x="21"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725759">
                <a:defRPr/>
              </a:pPr>
              <a:endParaRPr lang="id-ID" sz="1400" kern="0" dirty="0">
                <a:solidFill>
                  <a:sysClr val="windowText" lastClr="000000"/>
                </a:solidFill>
                <a:latin typeface="微软雅黑" pitchFamily="34" charset="-122"/>
              </a:endParaRPr>
            </a:p>
          </p:txBody>
        </p:sp>
        <p:sp>
          <p:nvSpPr>
            <p:cNvPr id="420" name="Freeform 38"/>
            <p:cNvSpPr>
              <a:spLocks noEditPoints="1"/>
            </p:cNvSpPr>
            <p:nvPr/>
          </p:nvSpPr>
          <p:spPr bwMode="auto">
            <a:xfrm>
              <a:off x="4795838" y="1833563"/>
              <a:ext cx="158750" cy="158750"/>
            </a:xfrm>
            <a:custGeom>
              <a:avLst/>
              <a:gdLst>
                <a:gd name="T0" fmla="*/ 21 w 42"/>
                <a:gd name="T1" fmla="*/ 0 h 42"/>
                <a:gd name="T2" fmla="*/ 0 w 42"/>
                <a:gd name="T3" fmla="*/ 21 h 42"/>
                <a:gd name="T4" fmla="*/ 21 w 42"/>
                <a:gd name="T5" fmla="*/ 42 h 42"/>
                <a:gd name="T6" fmla="*/ 42 w 42"/>
                <a:gd name="T7" fmla="*/ 21 h 42"/>
                <a:gd name="T8" fmla="*/ 21 w 42"/>
                <a:gd name="T9" fmla="*/ 0 h 42"/>
                <a:gd name="T10" fmla="*/ 21 w 42"/>
                <a:gd name="T11" fmla="*/ 33 h 42"/>
                <a:gd name="T12" fmla="*/ 9 w 42"/>
                <a:gd name="T13" fmla="*/ 21 h 42"/>
                <a:gd name="T14" fmla="*/ 21 w 42"/>
                <a:gd name="T15" fmla="*/ 8 h 42"/>
                <a:gd name="T16" fmla="*/ 34 w 42"/>
                <a:gd name="T17" fmla="*/ 21 h 42"/>
                <a:gd name="T18" fmla="*/ 21 w 42"/>
                <a:gd name="T19" fmla="*/ 33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 h="42">
                  <a:moveTo>
                    <a:pt x="21" y="0"/>
                  </a:moveTo>
                  <a:cubicBezTo>
                    <a:pt x="10" y="0"/>
                    <a:pt x="0" y="9"/>
                    <a:pt x="0" y="21"/>
                  </a:cubicBezTo>
                  <a:cubicBezTo>
                    <a:pt x="0" y="32"/>
                    <a:pt x="10" y="42"/>
                    <a:pt x="21" y="42"/>
                  </a:cubicBezTo>
                  <a:cubicBezTo>
                    <a:pt x="33" y="42"/>
                    <a:pt x="42" y="32"/>
                    <a:pt x="42" y="21"/>
                  </a:cubicBezTo>
                  <a:cubicBezTo>
                    <a:pt x="42" y="9"/>
                    <a:pt x="33" y="0"/>
                    <a:pt x="21" y="0"/>
                  </a:cubicBezTo>
                  <a:close/>
                  <a:moveTo>
                    <a:pt x="21" y="33"/>
                  </a:moveTo>
                  <a:cubicBezTo>
                    <a:pt x="14" y="33"/>
                    <a:pt x="9" y="28"/>
                    <a:pt x="9" y="21"/>
                  </a:cubicBezTo>
                  <a:cubicBezTo>
                    <a:pt x="9" y="14"/>
                    <a:pt x="14" y="8"/>
                    <a:pt x="21" y="8"/>
                  </a:cubicBezTo>
                  <a:cubicBezTo>
                    <a:pt x="28" y="8"/>
                    <a:pt x="34" y="14"/>
                    <a:pt x="34" y="21"/>
                  </a:cubicBezTo>
                  <a:cubicBezTo>
                    <a:pt x="34" y="28"/>
                    <a:pt x="28" y="33"/>
                    <a:pt x="21"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725759">
                <a:defRPr/>
              </a:pPr>
              <a:endParaRPr lang="id-ID" sz="1400" kern="0" dirty="0">
                <a:solidFill>
                  <a:sysClr val="windowText" lastClr="000000"/>
                </a:solidFill>
                <a:latin typeface="微软雅黑" pitchFamily="34" charset="-122"/>
              </a:endParaRPr>
            </a:p>
          </p:txBody>
        </p:sp>
        <p:sp>
          <p:nvSpPr>
            <p:cNvPr id="421" name="Freeform 39"/>
            <p:cNvSpPr>
              <a:spLocks noEditPoints="1"/>
            </p:cNvSpPr>
            <p:nvPr/>
          </p:nvSpPr>
          <p:spPr bwMode="auto">
            <a:xfrm>
              <a:off x="4175126" y="1833563"/>
              <a:ext cx="157163" cy="158750"/>
            </a:xfrm>
            <a:custGeom>
              <a:avLst/>
              <a:gdLst>
                <a:gd name="T0" fmla="*/ 21 w 42"/>
                <a:gd name="T1" fmla="*/ 0 h 42"/>
                <a:gd name="T2" fmla="*/ 0 w 42"/>
                <a:gd name="T3" fmla="*/ 21 h 42"/>
                <a:gd name="T4" fmla="*/ 21 w 42"/>
                <a:gd name="T5" fmla="*/ 42 h 42"/>
                <a:gd name="T6" fmla="*/ 42 w 42"/>
                <a:gd name="T7" fmla="*/ 21 h 42"/>
                <a:gd name="T8" fmla="*/ 21 w 42"/>
                <a:gd name="T9" fmla="*/ 0 h 42"/>
                <a:gd name="T10" fmla="*/ 21 w 42"/>
                <a:gd name="T11" fmla="*/ 33 h 42"/>
                <a:gd name="T12" fmla="*/ 9 w 42"/>
                <a:gd name="T13" fmla="*/ 21 h 42"/>
                <a:gd name="T14" fmla="*/ 21 w 42"/>
                <a:gd name="T15" fmla="*/ 8 h 42"/>
                <a:gd name="T16" fmla="*/ 34 w 42"/>
                <a:gd name="T17" fmla="*/ 21 h 42"/>
                <a:gd name="T18" fmla="*/ 21 w 42"/>
                <a:gd name="T19" fmla="*/ 33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 h="42">
                  <a:moveTo>
                    <a:pt x="21" y="0"/>
                  </a:moveTo>
                  <a:cubicBezTo>
                    <a:pt x="10" y="0"/>
                    <a:pt x="0" y="9"/>
                    <a:pt x="0" y="21"/>
                  </a:cubicBezTo>
                  <a:cubicBezTo>
                    <a:pt x="0" y="32"/>
                    <a:pt x="10" y="42"/>
                    <a:pt x="21" y="42"/>
                  </a:cubicBezTo>
                  <a:cubicBezTo>
                    <a:pt x="33" y="42"/>
                    <a:pt x="42" y="32"/>
                    <a:pt x="42" y="21"/>
                  </a:cubicBezTo>
                  <a:cubicBezTo>
                    <a:pt x="42" y="9"/>
                    <a:pt x="33" y="0"/>
                    <a:pt x="21" y="0"/>
                  </a:cubicBezTo>
                  <a:close/>
                  <a:moveTo>
                    <a:pt x="21" y="33"/>
                  </a:moveTo>
                  <a:cubicBezTo>
                    <a:pt x="14" y="33"/>
                    <a:pt x="9" y="28"/>
                    <a:pt x="9" y="21"/>
                  </a:cubicBezTo>
                  <a:cubicBezTo>
                    <a:pt x="9" y="14"/>
                    <a:pt x="14" y="8"/>
                    <a:pt x="21" y="8"/>
                  </a:cubicBezTo>
                  <a:cubicBezTo>
                    <a:pt x="28" y="8"/>
                    <a:pt x="34" y="14"/>
                    <a:pt x="34" y="21"/>
                  </a:cubicBezTo>
                  <a:cubicBezTo>
                    <a:pt x="34" y="28"/>
                    <a:pt x="28" y="33"/>
                    <a:pt x="21"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725759">
                <a:defRPr/>
              </a:pPr>
              <a:endParaRPr lang="id-ID" sz="1400" kern="0" dirty="0">
                <a:solidFill>
                  <a:sysClr val="windowText" lastClr="000000"/>
                </a:solidFill>
                <a:latin typeface="微软雅黑" pitchFamily="34" charset="-122"/>
              </a:endParaRPr>
            </a:p>
          </p:txBody>
        </p:sp>
      </p:grpSp>
      <p:sp>
        <p:nvSpPr>
          <p:cNvPr id="422" name="Freeform 43"/>
          <p:cNvSpPr>
            <a:spLocks noEditPoints="1"/>
          </p:cNvSpPr>
          <p:nvPr/>
        </p:nvSpPr>
        <p:spPr bwMode="auto">
          <a:xfrm>
            <a:off x="5082078" y="2098075"/>
            <a:ext cx="280920" cy="279207"/>
          </a:xfrm>
          <a:custGeom>
            <a:avLst/>
            <a:gdLst>
              <a:gd name="T0" fmla="*/ 55 w 64"/>
              <a:gd name="T1" fmla="*/ 26 h 64"/>
              <a:gd name="T2" fmla="*/ 36 w 64"/>
              <a:gd name="T3" fmla="*/ 46 h 64"/>
              <a:gd name="T4" fmla="*/ 18 w 64"/>
              <a:gd name="T5" fmla="*/ 46 h 64"/>
              <a:gd name="T6" fmla="*/ 18 w 64"/>
              <a:gd name="T7" fmla="*/ 28 h 64"/>
              <a:gd name="T8" fmla="*/ 38 w 64"/>
              <a:gd name="T9" fmla="*/ 9 h 64"/>
              <a:gd name="T10" fmla="*/ 29 w 64"/>
              <a:gd name="T11" fmla="*/ 0 h 64"/>
              <a:gd name="T12" fmla="*/ 10 w 64"/>
              <a:gd name="T13" fmla="*/ 20 h 64"/>
              <a:gd name="T14" fmla="*/ 10 w 64"/>
              <a:gd name="T15" fmla="*/ 54 h 64"/>
              <a:gd name="T16" fmla="*/ 44 w 64"/>
              <a:gd name="T17" fmla="*/ 54 h 64"/>
              <a:gd name="T18" fmla="*/ 64 w 64"/>
              <a:gd name="T19" fmla="*/ 35 h 64"/>
              <a:gd name="T20" fmla="*/ 55 w 64"/>
              <a:gd name="T21" fmla="*/ 26 h 64"/>
              <a:gd name="T22" fmla="*/ 29 w 64"/>
              <a:gd name="T23" fmla="*/ 4 h 64"/>
              <a:gd name="T24" fmla="*/ 33 w 64"/>
              <a:gd name="T25" fmla="*/ 9 h 64"/>
              <a:gd name="T26" fmla="*/ 27 w 64"/>
              <a:gd name="T27" fmla="*/ 15 h 64"/>
              <a:gd name="T28" fmla="*/ 23 w 64"/>
              <a:gd name="T29" fmla="*/ 11 h 64"/>
              <a:gd name="T30" fmla="*/ 29 w 64"/>
              <a:gd name="T31" fmla="*/ 4 h 64"/>
              <a:gd name="T32" fmla="*/ 49 w 64"/>
              <a:gd name="T33" fmla="*/ 37 h 64"/>
              <a:gd name="T34" fmla="*/ 55 w 64"/>
              <a:gd name="T35" fmla="*/ 31 h 64"/>
              <a:gd name="T36" fmla="*/ 60 w 64"/>
              <a:gd name="T37" fmla="*/ 35 h 64"/>
              <a:gd name="T38" fmla="*/ 53 w 64"/>
              <a:gd name="T39" fmla="*/ 41 h 64"/>
              <a:gd name="T40" fmla="*/ 49 w 64"/>
              <a:gd name="T41" fmla="*/ 37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4" h="64">
                <a:moveTo>
                  <a:pt x="55" y="26"/>
                </a:moveTo>
                <a:cubicBezTo>
                  <a:pt x="36" y="46"/>
                  <a:pt x="36" y="46"/>
                  <a:pt x="36" y="46"/>
                </a:cubicBezTo>
                <a:cubicBezTo>
                  <a:pt x="31" y="51"/>
                  <a:pt x="23" y="51"/>
                  <a:pt x="18" y="46"/>
                </a:cubicBezTo>
                <a:cubicBezTo>
                  <a:pt x="13" y="41"/>
                  <a:pt x="13" y="33"/>
                  <a:pt x="18" y="28"/>
                </a:cubicBezTo>
                <a:cubicBezTo>
                  <a:pt x="38" y="9"/>
                  <a:pt x="38" y="9"/>
                  <a:pt x="38" y="9"/>
                </a:cubicBezTo>
                <a:cubicBezTo>
                  <a:pt x="29" y="0"/>
                  <a:pt x="29" y="0"/>
                  <a:pt x="29" y="0"/>
                </a:cubicBezTo>
                <a:cubicBezTo>
                  <a:pt x="10" y="20"/>
                  <a:pt x="10" y="20"/>
                  <a:pt x="10" y="20"/>
                </a:cubicBezTo>
                <a:cubicBezTo>
                  <a:pt x="0" y="29"/>
                  <a:pt x="0" y="45"/>
                  <a:pt x="10" y="54"/>
                </a:cubicBezTo>
                <a:cubicBezTo>
                  <a:pt x="19" y="64"/>
                  <a:pt x="35" y="64"/>
                  <a:pt x="44" y="54"/>
                </a:cubicBezTo>
                <a:cubicBezTo>
                  <a:pt x="64" y="35"/>
                  <a:pt x="64" y="35"/>
                  <a:pt x="64" y="35"/>
                </a:cubicBezTo>
                <a:lnTo>
                  <a:pt x="55" y="26"/>
                </a:lnTo>
                <a:close/>
                <a:moveTo>
                  <a:pt x="29" y="4"/>
                </a:moveTo>
                <a:cubicBezTo>
                  <a:pt x="33" y="9"/>
                  <a:pt x="33" y="9"/>
                  <a:pt x="33" y="9"/>
                </a:cubicBezTo>
                <a:cubicBezTo>
                  <a:pt x="27" y="15"/>
                  <a:pt x="27" y="15"/>
                  <a:pt x="27" y="15"/>
                </a:cubicBezTo>
                <a:cubicBezTo>
                  <a:pt x="23" y="11"/>
                  <a:pt x="23" y="11"/>
                  <a:pt x="23" y="11"/>
                </a:cubicBezTo>
                <a:lnTo>
                  <a:pt x="29" y="4"/>
                </a:lnTo>
                <a:close/>
                <a:moveTo>
                  <a:pt x="49" y="37"/>
                </a:moveTo>
                <a:cubicBezTo>
                  <a:pt x="55" y="31"/>
                  <a:pt x="55" y="31"/>
                  <a:pt x="55" y="31"/>
                </a:cubicBezTo>
                <a:cubicBezTo>
                  <a:pt x="60" y="35"/>
                  <a:pt x="60" y="35"/>
                  <a:pt x="60" y="35"/>
                </a:cubicBezTo>
                <a:cubicBezTo>
                  <a:pt x="53" y="41"/>
                  <a:pt x="53" y="41"/>
                  <a:pt x="53" y="41"/>
                </a:cubicBezTo>
                <a:lnTo>
                  <a:pt x="49" y="37"/>
                </a:lnTo>
                <a:close/>
              </a:path>
            </a:pathLst>
          </a:custGeom>
          <a:solidFill>
            <a:srgbClr val="FFFFFF"/>
          </a:solidFill>
          <a:ln>
            <a:noFill/>
          </a:ln>
        </p:spPr>
        <p:txBody>
          <a:bodyPr vert="horz" wrap="square" lIns="72685" tIns="36342" rIns="72685" bIns="36342" numCol="1" anchor="t" anchorCtr="0" compatLnSpc="1">
            <a:prstTxWarp prst="textNoShape">
              <a:avLst/>
            </a:prstTxWarp>
          </a:bodyPr>
          <a:lstStyle/>
          <a:p>
            <a:pPr defTabSz="725759">
              <a:defRPr/>
            </a:pPr>
            <a:endParaRPr lang="id-ID" sz="1400" kern="0" dirty="0">
              <a:solidFill>
                <a:sysClr val="windowText" lastClr="000000"/>
              </a:solidFill>
              <a:latin typeface="微软雅黑" pitchFamily="34" charset="-122"/>
            </a:endParaRPr>
          </a:p>
        </p:txBody>
      </p:sp>
      <p:grpSp>
        <p:nvGrpSpPr>
          <p:cNvPr id="7" name="Group 226"/>
          <p:cNvGrpSpPr/>
          <p:nvPr/>
        </p:nvGrpSpPr>
        <p:grpSpPr>
          <a:xfrm>
            <a:off x="4981950" y="2524346"/>
            <a:ext cx="217170" cy="203066"/>
            <a:chOff x="4265613" y="985838"/>
            <a:chExt cx="241300" cy="227013"/>
          </a:xfrm>
          <a:solidFill>
            <a:srgbClr val="FFFFFF"/>
          </a:solidFill>
        </p:grpSpPr>
        <p:sp>
          <p:nvSpPr>
            <p:cNvPr id="424" name="Freeform 44"/>
            <p:cNvSpPr>
              <a:spLocks/>
            </p:cNvSpPr>
            <p:nvPr/>
          </p:nvSpPr>
          <p:spPr bwMode="auto">
            <a:xfrm>
              <a:off x="4265613" y="985838"/>
              <a:ext cx="241300" cy="90488"/>
            </a:xfrm>
            <a:custGeom>
              <a:avLst/>
              <a:gdLst>
                <a:gd name="T0" fmla="*/ 59 w 64"/>
                <a:gd name="T1" fmla="*/ 8 h 24"/>
                <a:gd name="T2" fmla="*/ 32 w 64"/>
                <a:gd name="T3" fmla="*/ 0 h 24"/>
                <a:gd name="T4" fmla="*/ 5 w 64"/>
                <a:gd name="T5" fmla="*/ 8 h 24"/>
                <a:gd name="T6" fmla="*/ 0 w 64"/>
                <a:gd name="T7" fmla="*/ 16 h 24"/>
                <a:gd name="T8" fmla="*/ 0 w 64"/>
                <a:gd name="T9" fmla="*/ 20 h 24"/>
                <a:gd name="T10" fmla="*/ 4 w 64"/>
                <a:gd name="T11" fmla="*/ 24 h 24"/>
                <a:gd name="T12" fmla="*/ 12 w 64"/>
                <a:gd name="T13" fmla="*/ 24 h 24"/>
                <a:gd name="T14" fmla="*/ 16 w 64"/>
                <a:gd name="T15" fmla="*/ 20 h 24"/>
                <a:gd name="T16" fmla="*/ 18 w 64"/>
                <a:gd name="T17" fmla="*/ 13 h 24"/>
                <a:gd name="T18" fmla="*/ 32 w 64"/>
                <a:gd name="T19" fmla="*/ 8 h 24"/>
                <a:gd name="T20" fmla="*/ 46 w 64"/>
                <a:gd name="T21" fmla="*/ 13 h 24"/>
                <a:gd name="T22" fmla="*/ 48 w 64"/>
                <a:gd name="T23" fmla="*/ 20 h 24"/>
                <a:gd name="T24" fmla="*/ 52 w 64"/>
                <a:gd name="T25" fmla="*/ 24 h 24"/>
                <a:gd name="T26" fmla="*/ 60 w 64"/>
                <a:gd name="T27" fmla="*/ 24 h 24"/>
                <a:gd name="T28" fmla="*/ 64 w 64"/>
                <a:gd name="T29" fmla="*/ 20 h 24"/>
                <a:gd name="T30" fmla="*/ 64 w 64"/>
                <a:gd name="T31" fmla="*/ 16 h 24"/>
                <a:gd name="T32" fmla="*/ 59 w 64"/>
                <a:gd name="T33" fmla="*/ 8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4" h="24">
                  <a:moveTo>
                    <a:pt x="59" y="8"/>
                  </a:moveTo>
                  <a:cubicBezTo>
                    <a:pt x="55" y="4"/>
                    <a:pt x="48" y="0"/>
                    <a:pt x="32" y="0"/>
                  </a:cubicBezTo>
                  <a:cubicBezTo>
                    <a:pt x="16" y="0"/>
                    <a:pt x="10" y="4"/>
                    <a:pt x="5" y="8"/>
                  </a:cubicBezTo>
                  <a:cubicBezTo>
                    <a:pt x="2" y="11"/>
                    <a:pt x="0" y="12"/>
                    <a:pt x="0" y="16"/>
                  </a:cubicBezTo>
                  <a:cubicBezTo>
                    <a:pt x="0" y="20"/>
                    <a:pt x="0" y="20"/>
                    <a:pt x="0" y="20"/>
                  </a:cubicBezTo>
                  <a:cubicBezTo>
                    <a:pt x="0" y="22"/>
                    <a:pt x="2" y="24"/>
                    <a:pt x="4" y="24"/>
                  </a:cubicBezTo>
                  <a:cubicBezTo>
                    <a:pt x="12" y="24"/>
                    <a:pt x="12" y="24"/>
                    <a:pt x="12" y="24"/>
                  </a:cubicBezTo>
                  <a:cubicBezTo>
                    <a:pt x="14" y="24"/>
                    <a:pt x="16" y="22"/>
                    <a:pt x="16" y="20"/>
                  </a:cubicBezTo>
                  <a:cubicBezTo>
                    <a:pt x="16" y="18"/>
                    <a:pt x="16" y="16"/>
                    <a:pt x="18" y="13"/>
                  </a:cubicBezTo>
                  <a:cubicBezTo>
                    <a:pt x="20" y="11"/>
                    <a:pt x="24" y="8"/>
                    <a:pt x="32" y="8"/>
                  </a:cubicBezTo>
                  <a:cubicBezTo>
                    <a:pt x="40" y="8"/>
                    <a:pt x="44" y="11"/>
                    <a:pt x="46" y="13"/>
                  </a:cubicBezTo>
                  <a:cubicBezTo>
                    <a:pt x="48" y="16"/>
                    <a:pt x="48" y="18"/>
                    <a:pt x="48" y="20"/>
                  </a:cubicBezTo>
                  <a:cubicBezTo>
                    <a:pt x="48" y="22"/>
                    <a:pt x="50" y="24"/>
                    <a:pt x="52" y="24"/>
                  </a:cubicBezTo>
                  <a:cubicBezTo>
                    <a:pt x="60" y="24"/>
                    <a:pt x="60" y="24"/>
                    <a:pt x="60" y="24"/>
                  </a:cubicBezTo>
                  <a:cubicBezTo>
                    <a:pt x="62" y="24"/>
                    <a:pt x="64" y="22"/>
                    <a:pt x="64" y="20"/>
                  </a:cubicBezTo>
                  <a:cubicBezTo>
                    <a:pt x="64" y="16"/>
                    <a:pt x="64" y="16"/>
                    <a:pt x="64" y="16"/>
                  </a:cubicBezTo>
                  <a:cubicBezTo>
                    <a:pt x="64" y="12"/>
                    <a:pt x="62" y="11"/>
                    <a:pt x="59"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725759">
                <a:defRPr/>
              </a:pPr>
              <a:endParaRPr lang="id-ID" sz="1400" kern="0" dirty="0">
                <a:solidFill>
                  <a:sysClr val="windowText" lastClr="000000"/>
                </a:solidFill>
                <a:latin typeface="微软雅黑" pitchFamily="34" charset="-122"/>
              </a:endParaRPr>
            </a:p>
          </p:txBody>
        </p:sp>
        <p:sp>
          <p:nvSpPr>
            <p:cNvPr id="425" name="Oval 45"/>
            <p:cNvSpPr>
              <a:spLocks noChangeArrowheads="1"/>
            </p:cNvSpPr>
            <p:nvPr/>
          </p:nvSpPr>
          <p:spPr bwMode="auto">
            <a:xfrm>
              <a:off x="4356100" y="1122363"/>
              <a:ext cx="60325" cy="603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725759">
                <a:defRPr/>
              </a:pPr>
              <a:endParaRPr lang="id-ID" sz="1400" kern="0" dirty="0">
                <a:solidFill>
                  <a:sysClr val="windowText" lastClr="000000"/>
                </a:solidFill>
                <a:latin typeface="微软雅黑" pitchFamily="34" charset="-122"/>
              </a:endParaRPr>
            </a:p>
          </p:txBody>
        </p:sp>
        <p:sp>
          <p:nvSpPr>
            <p:cNvPr id="426" name="Freeform 46"/>
            <p:cNvSpPr>
              <a:spLocks noEditPoints="1"/>
            </p:cNvSpPr>
            <p:nvPr/>
          </p:nvSpPr>
          <p:spPr bwMode="auto">
            <a:xfrm>
              <a:off x="4281488" y="1046163"/>
              <a:ext cx="211138" cy="166688"/>
            </a:xfrm>
            <a:custGeom>
              <a:avLst/>
              <a:gdLst>
                <a:gd name="T0" fmla="*/ 42 w 56"/>
                <a:gd name="T1" fmla="*/ 8 h 44"/>
                <a:gd name="T2" fmla="*/ 40 w 56"/>
                <a:gd name="T3" fmla="*/ 8 h 44"/>
                <a:gd name="T4" fmla="*/ 40 w 56"/>
                <a:gd name="T5" fmla="*/ 3 h 44"/>
                <a:gd name="T6" fmla="*/ 36 w 56"/>
                <a:gd name="T7" fmla="*/ 0 h 44"/>
                <a:gd name="T8" fmla="*/ 32 w 56"/>
                <a:gd name="T9" fmla="*/ 3 h 44"/>
                <a:gd name="T10" fmla="*/ 32 w 56"/>
                <a:gd name="T11" fmla="*/ 8 h 44"/>
                <a:gd name="T12" fmla="*/ 24 w 56"/>
                <a:gd name="T13" fmla="*/ 8 h 44"/>
                <a:gd name="T14" fmla="*/ 24 w 56"/>
                <a:gd name="T15" fmla="*/ 3 h 44"/>
                <a:gd name="T16" fmla="*/ 20 w 56"/>
                <a:gd name="T17" fmla="*/ 0 h 44"/>
                <a:gd name="T18" fmla="*/ 16 w 56"/>
                <a:gd name="T19" fmla="*/ 3 h 44"/>
                <a:gd name="T20" fmla="*/ 16 w 56"/>
                <a:gd name="T21" fmla="*/ 8 h 44"/>
                <a:gd name="T22" fmla="*/ 14 w 56"/>
                <a:gd name="T23" fmla="*/ 8 h 44"/>
                <a:gd name="T24" fmla="*/ 11 w 56"/>
                <a:gd name="T25" fmla="*/ 10 h 44"/>
                <a:gd name="T26" fmla="*/ 0 w 56"/>
                <a:gd name="T27" fmla="*/ 32 h 44"/>
                <a:gd name="T28" fmla="*/ 0 w 56"/>
                <a:gd name="T29" fmla="*/ 40 h 44"/>
                <a:gd name="T30" fmla="*/ 4 w 56"/>
                <a:gd name="T31" fmla="*/ 44 h 44"/>
                <a:gd name="T32" fmla="*/ 52 w 56"/>
                <a:gd name="T33" fmla="*/ 44 h 44"/>
                <a:gd name="T34" fmla="*/ 56 w 56"/>
                <a:gd name="T35" fmla="*/ 40 h 44"/>
                <a:gd name="T36" fmla="*/ 56 w 56"/>
                <a:gd name="T37" fmla="*/ 32 h 44"/>
                <a:gd name="T38" fmla="*/ 45 w 56"/>
                <a:gd name="T39" fmla="*/ 10 h 44"/>
                <a:gd name="T40" fmla="*/ 42 w 56"/>
                <a:gd name="T41" fmla="*/ 8 h 44"/>
                <a:gd name="T42" fmla="*/ 28 w 56"/>
                <a:gd name="T43" fmla="*/ 40 h 44"/>
                <a:gd name="T44" fmla="*/ 16 w 56"/>
                <a:gd name="T45" fmla="*/ 28 h 44"/>
                <a:gd name="T46" fmla="*/ 28 w 56"/>
                <a:gd name="T47" fmla="*/ 16 h 44"/>
                <a:gd name="T48" fmla="*/ 40 w 56"/>
                <a:gd name="T49" fmla="*/ 28 h 44"/>
                <a:gd name="T50" fmla="*/ 28 w 56"/>
                <a:gd name="T51" fmla="*/ 4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6" h="44">
                  <a:moveTo>
                    <a:pt x="42" y="8"/>
                  </a:moveTo>
                  <a:cubicBezTo>
                    <a:pt x="40" y="8"/>
                    <a:pt x="40" y="8"/>
                    <a:pt x="40" y="8"/>
                  </a:cubicBezTo>
                  <a:cubicBezTo>
                    <a:pt x="40" y="3"/>
                    <a:pt x="40" y="3"/>
                    <a:pt x="40" y="3"/>
                  </a:cubicBezTo>
                  <a:cubicBezTo>
                    <a:pt x="40" y="1"/>
                    <a:pt x="38" y="0"/>
                    <a:pt x="36" y="0"/>
                  </a:cubicBezTo>
                  <a:cubicBezTo>
                    <a:pt x="34" y="0"/>
                    <a:pt x="32" y="1"/>
                    <a:pt x="32" y="3"/>
                  </a:cubicBezTo>
                  <a:cubicBezTo>
                    <a:pt x="32" y="8"/>
                    <a:pt x="32" y="8"/>
                    <a:pt x="32" y="8"/>
                  </a:cubicBezTo>
                  <a:cubicBezTo>
                    <a:pt x="24" y="8"/>
                    <a:pt x="24" y="8"/>
                    <a:pt x="24" y="8"/>
                  </a:cubicBezTo>
                  <a:cubicBezTo>
                    <a:pt x="24" y="3"/>
                    <a:pt x="24" y="3"/>
                    <a:pt x="24" y="3"/>
                  </a:cubicBezTo>
                  <a:cubicBezTo>
                    <a:pt x="24" y="1"/>
                    <a:pt x="22" y="0"/>
                    <a:pt x="20" y="0"/>
                  </a:cubicBezTo>
                  <a:cubicBezTo>
                    <a:pt x="18" y="0"/>
                    <a:pt x="16" y="1"/>
                    <a:pt x="16" y="3"/>
                  </a:cubicBezTo>
                  <a:cubicBezTo>
                    <a:pt x="16" y="8"/>
                    <a:pt x="16" y="8"/>
                    <a:pt x="16" y="8"/>
                  </a:cubicBezTo>
                  <a:cubicBezTo>
                    <a:pt x="14" y="8"/>
                    <a:pt x="14" y="8"/>
                    <a:pt x="14" y="8"/>
                  </a:cubicBezTo>
                  <a:cubicBezTo>
                    <a:pt x="13" y="8"/>
                    <a:pt x="12" y="9"/>
                    <a:pt x="11" y="10"/>
                  </a:cubicBezTo>
                  <a:cubicBezTo>
                    <a:pt x="8" y="14"/>
                    <a:pt x="0" y="27"/>
                    <a:pt x="0" y="32"/>
                  </a:cubicBezTo>
                  <a:cubicBezTo>
                    <a:pt x="0" y="40"/>
                    <a:pt x="0" y="40"/>
                    <a:pt x="0" y="40"/>
                  </a:cubicBezTo>
                  <a:cubicBezTo>
                    <a:pt x="0" y="42"/>
                    <a:pt x="2" y="44"/>
                    <a:pt x="4" y="44"/>
                  </a:cubicBezTo>
                  <a:cubicBezTo>
                    <a:pt x="52" y="44"/>
                    <a:pt x="52" y="44"/>
                    <a:pt x="52" y="44"/>
                  </a:cubicBezTo>
                  <a:cubicBezTo>
                    <a:pt x="54" y="44"/>
                    <a:pt x="56" y="42"/>
                    <a:pt x="56" y="40"/>
                  </a:cubicBezTo>
                  <a:cubicBezTo>
                    <a:pt x="56" y="37"/>
                    <a:pt x="56" y="32"/>
                    <a:pt x="56" y="32"/>
                  </a:cubicBezTo>
                  <a:cubicBezTo>
                    <a:pt x="56" y="25"/>
                    <a:pt x="48" y="14"/>
                    <a:pt x="45" y="10"/>
                  </a:cubicBezTo>
                  <a:cubicBezTo>
                    <a:pt x="44" y="9"/>
                    <a:pt x="43" y="8"/>
                    <a:pt x="42" y="8"/>
                  </a:cubicBezTo>
                  <a:close/>
                  <a:moveTo>
                    <a:pt x="28" y="40"/>
                  </a:moveTo>
                  <a:cubicBezTo>
                    <a:pt x="21" y="40"/>
                    <a:pt x="16" y="35"/>
                    <a:pt x="16" y="28"/>
                  </a:cubicBezTo>
                  <a:cubicBezTo>
                    <a:pt x="16" y="21"/>
                    <a:pt x="21" y="16"/>
                    <a:pt x="28" y="16"/>
                  </a:cubicBezTo>
                  <a:cubicBezTo>
                    <a:pt x="35" y="16"/>
                    <a:pt x="40" y="21"/>
                    <a:pt x="40" y="28"/>
                  </a:cubicBezTo>
                  <a:cubicBezTo>
                    <a:pt x="40" y="35"/>
                    <a:pt x="35" y="40"/>
                    <a:pt x="2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725759">
                <a:defRPr/>
              </a:pPr>
              <a:endParaRPr lang="id-ID" sz="1400" kern="0" dirty="0">
                <a:solidFill>
                  <a:sysClr val="windowText" lastClr="000000"/>
                </a:solidFill>
                <a:latin typeface="微软雅黑" pitchFamily="34" charset="-122"/>
              </a:endParaRPr>
            </a:p>
          </p:txBody>
        </p:sp>
      </p:grpSp>
      <p:grpSp>
        <p:nvGrpSpPr>
          <p:cNvPr id="8" name="Group 227"/>
          <p:cNvGrpSpPr/>
          <p:nvPr/>
        </p:nvGrpSpPr>
        <p:grpSpPr>
          <a:xfrm>
            <a:off x="7764454" y="2030260"/>
            <a:ext cx="288666" cy="302955"/>
            <a:chOff x="2349500" y="1939926"/>
            <a:chExt cx="227013" cy="239712"/>
          </a:xfrm>
          <a:solidFill>
            <a:srgbClr val="FFFFFF"/>
          </a:solidFill>
        </p:grpSpPr>
        <p:sp>
          <p:nvSpPr>
            <p:cNvPr id="428" name="Freeform 47"/>
            <p:cNvSpPr>
              <a:spLocks/>
            </p:cNvSpPr>
            <p:nvPr/>
          </p:nvSpPr>
          <p:spPr bwMode="auto">
            <a:xfrm>
              <a:off x="2384425" y="1939926"/>
              <a:ext cx="192088" cy="166688"/>
            </a:xfrm>
            <a:custGeom>
              <a:avLst/>
              <a:gdLst>
                <a:gd name="T0" fmla="*/ 47 w 51"/>
                <a:gd name="T1" fmla="*/ 0 h 44"/>
                <a:gd name="T2" fmla="*/ 0 w 51"/>
                <a:gd name="T3" fmla="*/ 0 h 44"/>
                <a:gd name="T4" fmla="*/ 16 w 51"/>
                <a:gd name="T5" fmla="*/ 8 h 44"/>
                <a:gd name="T6" fmla="*/ 43 w 51"/>
                <a:gd name="T7" fmla="*/ 8 h 44"/>
                <a:gd name="T8" fmla="*/ 43 w 51"/>
                <a:gd name="T9" fmla="*/ 12 h 44"/>
                <a:gd name="T10" fmla="*/ 24 w 51"/>
                <a:gd name="T11" fmla="*/ 12 h 44"/>
                <a:gd name="T12" fmla="*/ 29 w 51"/>
                <a:gd name="T13" fmla="*/ 15 h 44"/>
                <a:gd name="T14" fmla="*/ 34 w 51"/>
                <a:gd name="T15" fmla="*/ 20 h 44"/>
                <a:gd name="T16" fmla="*/ 43 w 51"/>
                <a:gd name="T17" fmla="*/ 20 h 44"/>
                <a:gd name="T18" fmla="*/ 43 w 51"/>
                <a:gd name="T19" fmla="*/ 24 h 44"/>
                <a:gd name="T20" fmla="*/ 35 w 51"/>
                <a:gd name="T21" fmla="*/ 24 h 44"/>
                <a:gd name="T22" fmla="*/ 35 w 51"/>
                <a:gd name="T23" fmla="*/ 44 h 44"/>
                <a:gd name="T24" fmla="*/ 47 w 51"/>
                <a:gd name="T25" fmla="*/ 44 h 44"/>
                <a:gd name="T26" fmla="*/ 51 w 51"/>
                <a:gd name="T27" fmla="*/ 40 h 44"/>
                <a:gd name="T28" fmla="*/ 51 w 51"/>
                <a:gd name="T29" fmla="*/ 4 h 44"/>
                <a:gd name="T30" fmla="*/ 47 w 51"/>
                <a:gd name="T31"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1" h="44">
                  <a:moveTo>
                    <a:pt x="47" y="0"/>
                  </a:moveTo>
                  <a:cubicBezTo>
                    <a:pt x="0" y="0"/>
                    <a:pt x="0" y="0"/>
                    <a:pt x="0" y="0"/>
                  </a:cubicBezTo>
                  <a:cubicBezTo>
                    <a:pt x="16" y="8"/>
                    <a:pt x="16" y="8"/>
                    <a:pt x="16" y="8"/>
                  </a:cubicBezTo>
                  <a:cubicBezTo>
                    <a:pt x="43" y="8"/>
                    <a:pt x="43" y="8"/>
                    <a:pt x="43" y="8"/>
                  </a:cubicBezTo>
                  <a:cubicBezTo>
                    <a:pt x="43" y="12"/>
                    <a:pt x="43" y="12"/>
                    <a:pt x="43" y="12"/>
                  </a:cubicBezTo>
                  <a:cubicBezTo>
                    <a:pt x="24" y="12"/>
                    <a:pt x="24" y="12"/>
                    <a:pt x="24" y="12"/>
                  </a:cubicBezTo>
                  <a:cubicBezTo>
                    <a:pt x="29" y="15"/>
                    <a:pt x="29" y="15"/>
                    <a:pt x="29" y="15"/>
                  </a:cubicBezTo>
                  <a:cubicBezTo>
                    <a:pt x="31" y="16"/>
                    <a:pt x="33" y="18"/>
                    <a:pt x="34" y="20"/>
                  </a:cubicBezTo>
                  <a:cubicBezTo>
                    <a:pt x="43" y="20"/>
                    <a:pt x="43" y="20"/>
                    <a:pt x="43" y="20"/>
                  </a:cubicBezTo>
                  <a:cubicBezTo>
                    <a:pt x="43" y="24"/>
                    <a:pt x="43" y="24"/>
                    <a:pt x="43" y="24"/>
                  </a:cubicBezTo>
                  <a:cubicBezTo>
                    <a:pt x="35" y="24"/>
                    <a:pt x="35" y="24"/>
                    <a:pt x="35" y="24"/>
                  </a:cubicBezTo>
                  <a:cubicBezTo>
                    <a:pt x="35" y="44"/>
                    <a:pt x="35" y="44"/>
                    <a:pt x="35" y="44"/>
                  </a:cubicBezTo>
                  <a:cubicBezTo>
                    <a:pt x="47" y="44"/>
                    <a:pt x="47" y="44"/>
                    <a:pt x="47" y="44"/>
                  </a:cubicBezTo>
                  <a:cubicBezTo>
                    <a:pt x="49" y="44"/>
                    <a:pt x="51" y="42"/>
                    <a:pt x="51" y="40"/>
                  </a:cubicBezTo>
                  <a:cubicBezTo>
                    <a:pt x="51" y="4"/>
                    <a:pt x="51" y="4"/>
                    <a:pt x="51" y="4"/>
                  </a:cubicBezTo>
                  <a:cubicBezTo>
                    <a:pt x="51" y="2"/>
                    <a:pt x="49" y="0"/>
                    <a:pt x="4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725759">
                <a:defRPr/>
              </a:pPr>
              <a:endParaRPr lang="id-ID" sz="1400" kern="0" dirty="0">
                <a:solidFill>
                  <a:sysClr val="windowText" lastClr="000000"/>
                </a:solidFill>
                <a:latin typeface="微软雅黑" pitchFamily="34" charset="-122"/>
              </a:endParaRPr>
            </a:p>
          </p:txBody>
        </p:sp>
        <p:sp>
          <p:nvSpPr>
            <p:cNvPr id="429" name="Freeform 48"/>
            <p:cNvSpPr>
              <a:spLocks noEditPoints="1"/>
            </p:cNvSpPr>
            <p:nvPr/>
          </p:nvSpPr>
          <p:spPr bwMode="auto">
            <a:xfrm>
              <a:off x="2349500" y="1944688"/>
              <a:ext cx="150813" cy="234950"/>
            </a:xfrm>
            <a:custGeom>
              <a:avLst/>
              <a:gdLst>
                <a:gd name="T0" fmla="*/ 36 w 40"/>
                <a:gd name="T1" fmla="*/ 17 h 62"/>
                <a:gd name="T2" fmla="*/ 4 w 40"/>
                <a:gd name="T3" fmla="*/ 1 h 62"/>
                <a:gd name="T4" fmla="*/ 2 w 40"/>
                <a:gd name="T5" fmla="*/ 0 h 62"/>
                <a:gd name="T6" fmla="*/ 0 w 40"/>
                <a:gd name="T7" fmla="*/ 3 h 62"/>
                <a:gd name="T8" fmla="*/ 0 w 40"/>
                <a:gd name="T9" fmla="*/ 39 h 62"/>
                <a:gd name="T10" fmla="*/ 4 w 40"/>
                <a:gd name="T11" fmla="*/ 45 h 62"/>
                <a:gd name="T12" fmla="*/ 36 w 40"/>
                <a:gd name="T13" fmla="*/ 61 h 62"/>
                <a:gd name="T14" fmla="*/ 38 w 40"/>
                <a:gd name="T15" fmla="*/ 62 h 62"/>
                <a:gd name="T16" fmla="*/ 40 w 40"/>
                <a:gd name="T17" fmla="*/ 59 h 62"/>
                <a:gd name="T18" fmla="*/ 40 w 40"/>
                <a:gd name="T19" fmla="*/ 23 h 62"/>
                <a:gd name="T20" fmla="*/ 36 w 40"/>
                <a:gd name="T21" fmla="*/ 17 h 62"/>
                <a:gd name="T22" fmla="*/ 28 w 40"/>
                <a:gd name="T23" fmla="*/ 43 h 62"/>
                <a:gd name="T24" fmla="*/ 24 w 40"/>
                <a:gd name="T25" fmla="*/ 37 h 62"/>
                <a:gd name="T26" fmla="*/ 28 w 40"/>
                <a:gd name="T27" fmla="*/ 31 h 62"/>
                <a:gd name="T28" fmla="*/ 32 w 40"/>
                <a:gd name="T29" fmla="*/ 37 h 62"/>
                <a:gd name="T30" fmla="*/ 28 w 40"/>
                <a:gd name="T31" fmla="*/ 43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0" h="62">
                  <a:moveTo>
                    <a:pt x="36" y="17"/>
                  </a:moveTo>
                  <a:cubicBezTo>
                    <a:pt x="4" y="1"/>
                    <a:pt x="4" y="1"/>
                    <a:pt x="4" y="1"/>
                  </a:cubicBezTo>
                  <a:cubicBezTo>
                    <a:pt x="3" y="1"/>
                    <a:pt x="3" y="0"/>
                    <a:pt x="2" y="0"/>
                  </a:cubicBezTo>
                  <a:cubicBezTo>
                    <a:pt x="1" y="0"/>
                    <a:pt x="0" y="1"/>
                    <a:pt x="0" y="3"/>
                  </a:cubicBezTo>
                  <a:cubicBezTo>
                    <a:pt x="0" y="39"/>
                    <a:pt x="0" y="39"/>
                    <a:pt x="0" y="39"/>
                  </a:cubicBezTo>
                  <a:cubicBezTo>
                    <a:pt x="0" y="41"/>
                    <a:pt x="2" y="44"/>
                    <a:pt x="4" y="45"/>
                  </a:cubicBezTo>
                  <a:cubicBezTo>
                    <a:pt x="36" y="61"/>
                    <a:pt x="36" y="61"/>
                    <a:pt x="36" y="61"/>
                  </a:cubicBezTo>
                  <a:cubicBezTo>
                    <a:pt x="37" y="61"/>
                    <a:pt x="37" y="62"/>
                    <a:pt x="38" y="62"/>
                  </a:cubicBezTo>
                  <a:cubicBezTo>
                    <a:pt x="39" y="62"/>
                    <a:pt x="40" y="61"/>
                    <a:pt x="40" y="59"/>
                  </a:cubicBezTo>
                  <a:cubicBezTo>
                    <a:pt x="40" y="23"/>
                    <a:pt x="40" y="23"/>
                    <a:pt x="40" y="23"/>
                  </a:cubicBezTo>
                  <a:cubicBezTo>
                    <a:pt x="40" y="21"/>
                    <a:pt x="38" y="18"/>
                    <a:pt x="36" y="17"/>
                  </a:cubicBezTo>
                  <a:close/>
                  <a:moveTo>
                    <a:pt x="28" y="43"/>
                  </a:moveTo>
                  <a:cubicBezTo>
                    <a:pt x="26" y="43"/>
                    <a:pt x="24" y="40"/>
                    <a:pt x="24" y="37"/>
                  </a:cubicBezTo>
                  <a:cubicBezTo>
                    <a:pt x="24" y="34"/>
                    <a:pt x="26" y="31"/>
                    <a:pt x="28" y="31"/>
                  </a:cubicBezTo>
                  <a:cubicBezTo>
                    <a:pt x="30" y="31"/>
                    <a:pt x="32" y="34"/>
                    <a:pt x="32" y="37"/>
                  </a:cubicBezTo>
                  <a:cubicBezTo>
                    <a:pt x="32" y="40"/>
                    <a:pt x="30" y="43"/>
                    <a:pt x="28"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725759">
                <a:defRPr/>
              </a:pPr>
              <a:endParaRPr lang="id-ID" sz="1400" kern="0" dirty="0">
                <a:solidFill>
                  <a:sysClr val="windowText" lastClr="000000"/>
                </a:solidFill>
                <a:latin typeface="微软雅黑" pitchFamily="34" charset="-122"/>
              </a:endParaRPr>
            </a:p>
          </p:txBody>
        </p:sp>
      </p:grpSp>
      <p:grpSp>
        <p:nvGrpSpPr>
          <p:cNvPr id="9" name="Group 238"/>
          <p:cNvGrpSpPr/>
          <p:nvPr/>
        </p:nvGrpSpPr>
        <p:grpSpPr>
          <a:xfrm>
            <a:off x="7885329" y="2975740"/>
            <a:ext cx="351300" cy="340262"/>
            <a:chOff x="8535988" y="-15875"/>
            <a:chExt cx="249238" cy="242888"/>
          </a:xfrm>
          <a:solidFill>
            <a:schemeClr val="bg1"/>
          </a:solidFill>
        </p:grpSpPr>
        <p:sp>
          <p:nvSpPr>
            <p:cNvPr id="431" name="Freeform 52"/>
            <p:cNvSpPr>
              <a:spLocks/>
            </p:cNvSpPr>
            <p:nvPr/>
          </p:nvSpPr>
          <p:spPr bwMode="auto">
            <a:xfrm>
              <a:off x="8613775" y="79375"/>
              <a:ext cx="101600" cy="98425"/>
            </a:xfrm>
            <a:custGeom>
              <a:avLst/>
              <a:gdLst>
                <a:gd name="T0" fmla="*/ 4 w 26"/>
                <a:gd name="T1" fmla="*/ 25 h 26"/>
                <a:gd name="T2" fmla="*/ 24 w 26"/>
                <a:gd name="T3" fmla="*/ 15 h 26"/>
                <a:gd name="T4" fmla="*/ 24 w 26"/>
                <a:gd name="T5" fmla="*/ 11 h 26"/>
                <a:gd name="T6" fmla="*/ 4 w 26"/>
                <a:gd name="T7" fmla="*/ 1 h 26"/>
                <a:gd name="T8" fmla="*/ 0 w 26"/>
                <a:gd name="T9" fmla="*/ 3 h 26"/>
                <a:gd name="T10" fmla="*/ 0 w 26"/>
                <a:gd name="T11" fmla="*/ 23 h 26"/>
                <a:gd name="T12" fmla="*/ 4 w 26"/>
                <a:gd name="T13" fmla="*/ 25 h 26"/>
              </a:gdLst>
              <a:ahLst/>
              <a:cxnLst>
                <a:cxn ang="0">
                  <a:pos x="T0" y="T1"/>
                </a:cxn>
                <a:cxn ang="0">
                  <a:pos x="T2" y="T3"/>
                </a:cxn>
                <a:cxn ang="0">
                  <a:pos x="T4" y="T5"/>
                </a:cxn>
                <a:cxn ang="0">
                  <a:pos x="T6" y="T7"/>
                </a:cxn>
                <a:cxn ang="0">
                  <a:pos x="T8" y="T9"/>
                </a:cxn>
                <a:cxn ang="0">
                  <a:pos x="T10" y="T11"/>
                </a:cxn>
                <a:cxn ang="0">
                  <a:pos x="T12" y="T13"/>
                </a:cxn>
              </a:cxnLst>
              <a:rect l="0" t="0" r="r" b="b"/>
              <a:pathLst>
                <a:path w="26" h="26">
                  <a:moveTo>
                    <a:pt x="4" y="25"/>
                  </a:moveTo>
                  <a:cubicBezTo>
                    <a:pt x="24" y="15"/>
                    <a:pt x="24" y="15"/>
                    <a:pt x="24" y="15"/>
                  </a:cubicBezTo>
                  <a:cubicBezTo>
                    <a:pt x="26" y="14"/>
                    <a:pt x="26" y="12"/>
                    <a:pt x="24" y="11"/>
                  </a:cubicBezTo>
                  <a:cubicBezTo>
                    <a:pt x="4" y="1"/>
                    <a:pt x="4" y="1"/>
                    <a:pt x="4" y="1"/>
                  </a:cubicBezTo>
                  <a:cubicBezTo>
                    <a:pt x="2" y="0"/>
                    <a:pt x="0" y="1"/>
                    <a:pt x="0" y="3"/>
                  </a:cubicBezTo>
                  <a:cubicBezTo>
                    <a:pt x="0" y="23"/>
                    <a:pt x="0" y="23"/>
                    <a:pt x="0" y="23"/>
                  </a:cubicBezTo>
                  <a:cubicBezTo>
                    <a:pt x="0" y="25"/>
                    <a:pt x="2" y="26"/>
                    <a:pt x="4"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725759">
                <a:defRPr/>
              </a:pPr>
              <a:endParaRPr lang="id-ID" sz="1400" kern="0" dirty="0">
                <a:solidFill>
                  <a:sysClr val="windowText" lastClr="000000"/>
                </a:solidFill>
                <a:latin typeface="微软雅黑" pitchFamily="34" charset="-122"/>
              </a:endParaRPr>
            </a:p>
          </p:txBody>
        </p:sp>
        <p:sp>
          <p:nvSpPr>
            <p:cNvPr id="432" name="Freeform 53"/>
            <p:cNvSpPr>
              <a:spLocks noEditPoints="1"/>
            </p:cNvSpPr>
            <p:nvPr/>
          </p:nvSpPr>
          <p:spPr bwMode="auto">
            <a:xfrm>
              <a:off x="8535988" y="-15875"/>
              <a:ext cx="249238" cy="242888"/>
            </a:xfrm>
            <a:custGeom>
              <a:avLst/>
              <a:gdLst>
                <a:gd name="T0" fmla="*/ 58 w 64"/>
                <a:gd name="T1" fmla="*/ 0 h 64"/>
                <a:gd name="T2" fmla="*/ 6 w 64"/>
                <a:gd name="T3" fmla="*/ 0 h 64"/>
                <a:gd name="T4" fmla="*/ 0 w 64"/>
                <a:gd name="T5" fmla="*/ 6 h 64"/>
                <a:gd name="T6" fmla="*/ 0 w 64"/>
                <a:gd name="T7" fmla="*/ 58 h 64"/>
                <a:gd name="T8" fmla="*/ 6 w 64"/>
                <a:gd name="T9" fmla="*/ 64 h 64"/>
                <a:gd name="T10" fmla="*/ 58 w 64"/>
                <a:gd name="T11" fmla="*/ 64 h 64"/>
                <a:gd name="T12" fmla="*/ 64 w 64"/>
                <a:gd name="T13" fmla="*/ 58 h 64"/>
                <a:gd name="T14" fmla="*/ 64 w 64"/>
                <a:gd name="T15" fmla="*/ 6 h 64"/>
                <a:gd name="T16" fmla="*/ 58 w 64"/>
                <a:gd name="T17" fmla="*/ 0 h 64"/>
                <a:gd name="T18" fmla="*/ 40 w 64"/>
                <a:gd name="T19" fmla="*/ 4 h 64"/>
                <a:gd name="T20" fmla="*/ 44 w 64"/>
                <a:gd name="T21" fmla="*/ 12 h 64"/>
                <a:gd name="T22" fmla="*/ 36 w 64"/>
                <a:gd name="T23" fmla="*/ 12 h 64"/>
                <a:gd name="T24" fmla="*/ 32 w 64"/>
                <a:gd name="T25" fmla="*/ 4 h 64"/>
                <a:gd name="T26" fmla="*/ 40 w 64"/>
                <a:gd name="T27" fmla="*/ 4 h 64"/>
                <a:gd name="T28" fmla="*/ 24 w 64"/>
                <a:gd name="T29" fmla="*/ 4 h 64"/>
                <a:gd name="T30" fmla="*/ 28 w 64"/>
                <a:gd name="T31" fmla="*/ 12 h 64"/>
                <a:gd name="T32" fmla="*/ 20 w 64"/>
                <a:gd name="T33" fmla="*/ 12 h 64"/>
                <a:gd name="T34" fmla="*/ 16 w 64"/>
                <a:gd name="T35" fmla="*/ 4 h 64"/>
                <a:gd name="T36" fmla="*/ 24 w 64"/>
                <a:gd name="T37" fmla="*/ 4 h 64"/>
                <a:gd name="T38" fmla="*/ 4 w 64"/>
                <a:gd name="T39" fmla="*/ 6 h 64"/>
                <a:gd name="T40" fmla="*/ 6 w 64"/>
                <a:gd name="T41" fmla="*/ 4 h 64"/>
                <a:gd name="T42" fmla="*/ 8 w 64"/>
                <a:gd name="T43" fmla="*/ 4 h 64"/>
                <a:gd name="T44" fmla="*/ 12 w 64"/>
                <a:gd name="T45" fmla="*/ 12 h 64"/>
                <a:gd name="T46" fmla="*/ 4 w 64"/>
                <a:gd name="T47" fmla="*/ 12 h 64"/>
                <a:gd name="T48" fmla="*/ 4 w 64"/>
                <a:gd name="T49" fmla="*/ 6 h 64"/>
                <a:gd name="T50" fmla="*/ 60 w 64"/>
                <a:gd name="T51" fmla="*/ 58 h 64"/>
                <a:gd name="T52" fmla="*/ 58 w 64"/>
                <a:gd name="T53" fmla="*/ 60 h 64"/>
                <a:gd name="T54" fmla="*/ 6 w 64"/>
                <a:gd name="T55" fmla="*/ 60 h 64"/>
                <a:gd name="T56" fmla="*/ 4 w 64"/>
                <a:gd name="T57" fmla="*/ 58 h 64"/>
                <a:gd name="T58" fmla="*/ 4 w 64"/>
                <a:gd name="T59" fmla="*/ 16 h 64"/>
                <a:gd name="T60" fmla="*/ 60 w 64"/>
                <a:gd name="T61" fmla="*/ 16 h 64"/>
                <a:gd name="T62" fmla="*/ 60 w 64"/>
                <a:gd name="T63" fmla="*/ 58 h 64"/>
                <a:gd name="T64" fmla="*/ 52 w 64"/>
                <a:gd name="T65" fmla="*/ 12 h 64"/>
                <a:gd name="T66" fmla="*/ 48 w 64"/>
                <a:gd name="T67" fmla="*/ 4 h 64"/>
                <a:gd name="T68" fmla="*/ 56 w 64"/>
                <a:gd name="T69" fmla="*/ 4 h 64"/>
                <a:gd name="T70" fmla="*/ 60 w 64"/>
                <a:gd name="T71" fmla="*/ 12 h 64"/>
                <a:gd name="T72" fmla="*/ 52 w 64"/>
                <a:gd name="T73" fmla="*/ 12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4" h="64">
                  <a:moveTo>
                    <a:pt x="58" y="0"/>
                  </a:moveTo>
                  <a:cubicBezTo>
                    <a:pt x="6" y="0"/>
                    <a:pt x="6" y="0"/>
                    <a:pt x="6" y="0"/>
                  </a:cubicBezTo>
                  <a:cubicBezTo>
                    <a:pt x="3" y="0"/>
                    <a:pt x="0" y="3"/>
                    <a:pt x="0" y="6"/>
                  </a:cubicBezTo>
                  <a:cubicBezTo>
                    <a:pt x="0" y="58"/>
                    <a:pt x="0" y="58"/>
                    <a:pt x="0" y="58"/>
                  </a:cubicBezTo>
                  <a:cubicBezTo>
                    <a:pt x="0" y="61"/>
                    <a:pt x="3" y="64"/>
                    <a:pt x="6" y="64"/>
                  </a:cubicBezTo>
                  <a:cubicBezTo>
                    <a:pt x="58" y="64"/>
                    <a:pt x="58" y="64"/>
                    <a:pt x="58" y="64"/>
                  </a:cubicBezTo>
                  <a:cubicBezTo>
                    <a:pt x="61" y="64"/>
                    <a:pt x="64" y="61"/>
                    <a:pt x="64" y="58"/>
                  </a:cubicBezTo>
                  <a:cubicBezTo>
                    <a:pt x="64" y="6"/>
                    <a:pt x="64" y="6"/>
                    <a:pt x="64" y="6"/>
                  </a:cubicBezTo>
                  <a:cubicBezTo>
                    <a:pt x="64" y="3"/>
                    <a:pt x="61" y="0"/>
                    <a:pt x="58" y="0"/>
                  </a:cubicBezTo>
                  <a:close/>
                  <a:moveTo>
                    <a:pt x="40" y="4"/>
                  </a:moveTo>
                  <a:cubicBezTo>
                    <a:pt x="44" y="12"/>
                    <a:pt x="44" y="12"/>
                    <a:pt x="44" y="12"/>
                  </a:cubicBezTo>
                  <a:cubicBezTo>
                    <a:pt x="36" y="12"/>
                    <a:pt x="36" y="12"/>
                    <a:pt x="36" y="12"/>
                  </a:cubicBezTo>
                  <a:cubicBezTo>
                    <a:pt x="32" y="4"/>
                    <a:pt x="32" y="4"/>
                    <a:pt x="32" y="4"/>
                  </a:cubicBezTo>
                  <a:lnTo>
                    <a:pt x="40" y="4"/>
                  </a:lnTo>
                  <a:close/>
                  <a:moveTo>
                    <a:pt x="24" y="4"/>
                  </a:moveTo>
                  <a:cubicBezTo>
                    <a:pt x="28" y="12"/>
                    <a:pt x="28" y="12"/>
                    <a:pt x="28" y="12"/>
                  </a:cubicBezTo>
                  <a:cubicBezTo>
                    <a:pt x="20" y="12"/>
                    <a:pt x="20" y="12"/>
                    <a:pt x="20" y="12"/>
                  </a:cubicBezTo>
                  <a:cubicBezTo>
                    <a:pt x="16" y="4"/>
                    <a:pt x="16" y="4"/>
                    <a:pt x="16" y="4"/>
                  </a:cubicBezTo>
                  <a:lnTo>
                    <a:pt x="24" y="4"/>
                  </a:lnTo>
                  <a:close/>
                  <a:moveTo>
                    <a:pt x="4" y="6"/>
                  </a:moveTo>
                  <a:cubicBezTo>
                    <a:pt x="4" y="5"/>
                    <a:pt x="5" y="4"/>
                    <a:pt x="6" y="4"/>
                  </a:cubicBezTo>
                  <a:cubicBezTo>
                    <a:pt x="8" y="4"/>
                    <a:pt x="8" y="4"/>
                    <a:pt x="8" y="4"/>
                  </a:cubicBezTo>
                  <a:cubicBezTo>
                    <a:pt x="12" y="12"/>
                    <a:pt x="12" y="12"/>
                    <a:pt x="12" y="12"/>
                  </a:cubicBezTo>
                  <a:cubicBezTo>
                    <a:pt x="4" y="12"/>
                    <a:pt x="4" y="12"/>
                    <a:pt x="4" y="12"/>
                  </a:cubicBezTo>
                  <a:lnTo>
                    <a:pt x="4" y="6"/>
                  </a:lnTo>
                  <a:close/>
                  <a:moveTo>
                    <a:pt x="60" y="58"/>
                  </a:moveTo>
                  <a:cubicBezTo>
                    <a:pt x="60" y="59"/>
                    <a:pt x="59" y="60"/>
                    <a:pt x="58" y="60"/>
                  </a:cubicBezTo>
                  <a:cubicBezTo>
                    <a:pt x="6" y="60"/>
                    <a:pt x="6" y="60"/>
                    <a:pt x="6" y="60"/>
                  </a:cubicBezTo>
                  <a:cubicBezTo>
                    <a:pt x="5" y="60"/>
                    <a:pt x="4" y="59"/>
                    <a:pt x="4" y="58"/>
                  </a:cubicBezTo>
                  <a:cubicBezTo>
                    <a:pt x="4" y="16"/>
                    <a:pt x="4" y="16"/>
                    <a:pt x="4" y="16"/>
                  </a:cubicBezTo>
                  <a:cubicBezTo>
                    <a:pt x="60" y="16"/>
                    <a:pt x="60" y="16"/>
                    <a:pt x="60" y="16"/>
                  </a:cubicBezTo>
                  <a:lnTo>
                    <a:pt x="60" y="58"/>
                  </a:lnTo>
                  <a:close/>
                  <a:moveTo>
                    <a:pt x="52" y="12"/>
                  </a:moveTo>
                  <a:cubicBezTo>
                    <a:pt x="48" y="4"/>
                    <a:pt x="48" y="4"/>
                    <a:pt x="48" y="4"/>
                  </a:cubicBezTo>
                  <a:cubicBezTo>
                    <a:pt x="56" y="4"/>
                    <a:pt x="56" y="4"/>
                    <a:pt x="56" y="4"/>
                  </a:cubicBezTo>
                  <a:cubicBezTo>
                    <a:pt x="60" y="12"/>
                    <a:pt x="60" y="12"/>
                    <a:pt x="60" y="12"/>
                  </a:cubicBezTo>
                  <a:lnTo>
                    <a:pt x="52"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725759">
                <a:defRPr/>
              </a:pPr>
              <a:endParaRPr lang="id-ID" sz="1400" kern="0" dirty="0">
                <a:solidFill>
                  <a:sysClr val="windowText" lastClr="000000"/>
                </a:solidFill>
                <a:latin typeface="微软雅黑" pitchFamily="34" charset="-122"/>
              </a:endParaRPr>
            </a:p>
          </p:txBody>
        </p:sp>
      </p:grpSp>
      <p:grpSp>
        <p:nvGrpSpPr>
          <p:cNvPr id="10" name="Group 237"/>
          <p:cNvGrpSpPr/>
          <p:nvPr/>
        </p:nvGrpSpPr>
        <p:grpSpPr>
          <a:xfrm>
            <a:off x="4422114" y="3144020"/>
            <a:ext cx="238139" cy="230656"/>
            <a:chOff x="8535988" y="952500"/>
            <a:chExt cx="249238" cy="242888"/>
          </a:xfrm>
          <a:solidFill>
            <a:schemeClr val="accent1"/>
          </a:solidFill>
        </p:grpSpPr>
        <p:sp>
          <p:nvSpPr>
            <p:cNvPr id="434" name="Freeform 54"/>
            <p:cNvSpPr>
              <a:spLocks/>
            </p:cNvSpPr>
            <p:nvPr/>
          </p:nvSpPr>
          <p:spPr bwMode="auto">
            <a:xfrm>
              <a:off x="8535988" y="1089025"/>
              <a:ext cx="109538" cy="44450"/>
            </a:xfrm>
            <a:custGeom>
              <a:avLst/>
              <a:gdLst>
                <a:gd name="T0" fmla="*/ 3 w 28"/>
                <a:gd name="T1" fmla="*/ 10 h 12"/>
                <a:gd name="T2" fmla="*/ 10 w 28"/>
                <a:gd name="T3" fmla="*/ 12 h 12"/>
                <a:gd name="T4" fmla="*/ 28 w 28"/>
                <a:gd name="T5" fmla="*/ 8 h 12"/>
                <a:gd name="T6" fmla="*/ 5 w 28"/>
                <a:gd name="T7" fmla="*/ 1 h 12"/>
                <a:gd name="T8" fmla="*/ 2 w 28"/>
                <a:gd name="T9" fmla="*/ 1 h 12"/>
                <a:gd name="T10" fmla="*/ 0 w 28"/>
                <a:gd name="T11" fmla="*/ 5 h 12"/>
                <a:gd name="T12" fmla="*/ 0 w 28"/>
                <a:gd name="T13" fmla="*/ 6 h 12"/>
                <a:gd name="T14" fmla="*/ 3 w 28"/>
                <a:gd name="T15" fmla="*/ 10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 h="12">
                  <a:moveTo>
                    <a:pt x="3" y="10"/>
                  </a:moveTo>
                  <a:cubicBezTo>
                    <a:pt x="10" y="12"/>
                    <a:pt x="10" y="12"/>
                    <a:pt x="10" y="12"/>
                  </a:cubicBezTo>
                  <a:cubicBezTo>
                    <a:pt x="28" y="8"/>
                    <a:pt x="28" y="8"/>
                    <a:pt x="28" y="8"/>
                  </a:cubicBezTo>
                  <a:cubicBezTo>
                    <a:pt x="5" y="1"/>
                    <a:pt x="5" y="1"/>
                    <a:pt x="5" y="1"/>
                  </a:cubicBezTo>
                  <a:cubicBezTo>
                    <a:pt x="4" y="0"/>
                    <a:pt x="3" y="1"/>
                    <a:pt x="2" y="1"/>
                  </a:cubicBezTo>
                  <a:cubicBezTo>
                    <a:pt x="1" y="2"/>
                    <a:pt x="0" y="3"/>
                    <a:pt x="0" y="5"/>
                  </a:cubicBezTo>
                  <a:cubicBezTo>
                    <a:pt x="0" y="6"/>
                    <a:pt x="0" y="6"/>
                    <a:pt x="0" y="6"/>
                  </a:cubicBezTo>
                  <a:cubicBezTo>
                    <a:pt x="0" y="8"/>
                    <a:pt x="1" y="9"/>
                    <a:pt x="3"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725759">
                <a:defRPr/>
              </a:pPr>
              <a:endParaRPr lang="id-ID" sz="1400" kern="0" dirty="0">
                <a:solidFill>
                  <a:sysClr val="windowText" lastClr="000000"/>
                </a:solidFill>
                <a:latin typeface="微软雅黑" pitchFamily="34" charset="-122"/>
              </a:endParaRPr>
            </a:p>
          </p:txBody>
        </p:sp>
        <p:sp>
          <p:nvSpPr>
            <p:cNvPr id="435" name="Freeform 55"/>
            <p:cNvSpPr>
              <a:spLocks/>
            </p:cNvSpPr>
            <p:nvPr/>
          </p:nvSpPr>
          <p:spPr bwMode="auto">
            <a:xfrm>
              <a:off x="8704263" y="1157288"/>
              <a:ext cx="80963" cy="38100"/>
            </a:xfrm>
            <a:custGeom>
              <a:avLst/>
              <a:gdLst>
                <a:gd name="T0" fmla="*/ 18 w 21"/>
                <a:gd name="T1" fmla="*/ 0 h 10"/>
                <a:gd name="T2" fmla="*/ 18 w 21"/>
                <a:gd name="T3" fmla="*/ 0 h 10"/>
                <a:gd name="T4" fmla="*/ 0 w 21"/>
                <a:gd name="T5" fmla="*/ 5 h 10"/>
                <a:gd name="T6" fmla="*/ 16 w 21"/>
                <a:gd name="T7" fmla="*/ 10 h 10"/>
                <a:gd name="T8" fmla="*/ 19 w 21"/>
                <a:gd name="T9" fmla="*/ 9 h 10"/>
                <a:gd name="T10" fmla="*/ 21 w 21"/>
                <a:gd name="T11" fmla="*/ 6 h 10"/>
                <a:gd name="T12" fmla="*/ 21 w 21"/>
                <a:gd name="T13" fmla="*/ 4 h 10"/>
                <a:gd name="T14" fmla="*/ 18 w 21"/>
                <a:gd name="T15" fmla="*/ 0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10">
                  <a:moveTo>
                    <a:pt x="18" y="0"/>
                  </a:moveTo>
                  <a:cubicBezTo>
                    <a:pt x="18" y="0"/>
                    <a:pt x="18" y="0"/>
                    <a:pt x="18" y="0"/>
                  </a:cubicBezTo>
                  <a:cubicBezTo>
                    <a:pt x="0" y="5"/>
                    <a:pt x="0" y="5"/>
                    <a:pt x="0" y="5"/>
                  </a:cubicBezTo>
                  <a:cubicBezTo>
                    <a:pt x="16" y="10"/>
                    <a:pt x="16" y="10"/>
                    <a:pt x="16" y="10"/>
                  </a:cubicBezTo>
                  <a:cubicBezTo>
                    <a:pt x="17" y="10"/>
                    <a:pt x="18" y="10"/>
                    <a:pt x="19" y="9"/>
                  </a:cubicBezTo>
                  <a:cubicBezTo>
                    <a:pt x="20" y="8"/>
                    <a:pt x="21" y="7"/>
                    <a:pt x="21" y="6"/>
                  </a:cubicBezTo>
                  <a:cubicBezTo>
                    <a:pt x="21" y="4"/>
                    <a:pt x="21" y="4"/>
                    <a:pt x="21" y="4"/>
                  </a:cubicBezTo>
                  <a:cubicBezTo>
                    <a:pt x="21" y="2"/>
                    <a:pt x="20" y="1"/>
                    <a:pt x="1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725759">
                <a:defRPr/>
              </a:pPr>
              <a:endParaRPr lang="id-ID" sz="1400" kern="0" dirty="0">
                <a:solidFill>
                  <a:sysClr val="windowText" lastClr="000000"/>
                </a:solidFill>
                <a:latin typeface="微软雅黑" pitchFamily="34" charset="-122"/>
              </a:endParaRPr>
            </a:p>
          </p:txBody>
        </p:sp>
        <p:sp>
          <p:nvSpPr>
            <p:cNvPr id="436" name="Freeform 56"/>
            <p:cNvSpPr>
              <a:spLocks/>
            </p:cNvSpPr>
            <p:nvPr/>
          </p:nvSpPr>
          <p:spPr bwMode="auto">
            <a:xfrm>
              <a:off x="8535988" y="1103313"/>
              <a:ext cx="249238" cy="92075"/>
            </a:xfrm>
            <a:custGeom>
              <a:avLst/>
              <a:gdLst>
                <a:gd name="T0" fmla="*/ 62 w 64"/>
                <a:gd name="T1" fmla="*/ 1 h 24"/>
                <a:gd name="T2" fmla="*/ 60 w 64"/>
                <a:gd name="T3" fmla="*/ 0 h 24"/>
                <a:gd name="T4" fmla="*/ 59 w 64"/>
                <a:gd name="T5" fmla="*/ 0 h 24"/>
                <a:gd name="T6" fmla="*/ 3 w 64"/>
                <a:gd name="T7" fmla="*/ 14 h 24"/>
                <a:gd name="T8" fmla="*/ 0 w 64"/>
                <a:gd name="T9" fmla="*/ 18 h 24"/>
                <a:gd name="T10" fmla="*/ 0 w 64"/>
                <a:gd name="T11" fmla="*/ 20 h 24"/>
                <a:gd name="T12" fmla="*/ 2 w 64"/>
                <a:gd name="T13" fmla="*/ 23 h 24"/>
                <a:gd name="T14" fmla="*/ 4 w 64"/>
                <a:gd name="T15" fmla="*/ 24 h 24"/>
                <a:gd name="T16" fmla="*/ 5 w 64"/>
                <a:gd name="T17" fmla="*/ 24 h 24"/>
                <a:gd name="T18" fmla="*/ 61 w 64"/>
                <a:gd name="T19" fmla="*/ 10 h 24"/>
                <a:gd name="T20" fmla="*/ 64 w 64"/>
                <a:gd name="T21" fmla="*/ 6 h 24"/>
                <a:gd name="T22" fmla="*/ 64 w 64"/>
                <a:gd name="T23" fmla="*/ 4 h 24"/>
                <a:gd name="T24" fmla="*/ 62 w 64"/>
                <a:gd name="T25" fmla="*/ 1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4" h="24">
                  <a:moveTo>
                    <a:pt x="62" y="1"/>
                  </a:moveTo>
                  <a:cubicBezTo>
                    <a:pt x="62" y="1"/>
                    <a:pt x="61" y="0"/>
                    <a:pt x="60" y="0"/>
                  </a:cubicBezTo>
                  <a:cubicBezTo>
                    <a:pt x="59" y="0"/>
                    <a:pt x="59" y="0"/>
                    <a:pt x="59" y="0"/>
                  </a:cubicBezTo>
                  <a:cubicBezTo>
                    <a:pt x="3" y="14"/>
                    <a:pt x="3" y="14"/>
                    <a:pt x="3" y="14"/>
                  </a:cubicBezTo>
                  <a:cubicBezTo>
                    <a:pt x="1" y="15"/>
                    <a:pt x="0" y="16"/>
                    <a:pt x="0" y="18"/>
                  </a:cubicBezTo>
                  <a:cubicBezTo>
                    <a:pt x="0" y="20"/>
                    <a:pt x="0" y="20"/>
                    <a:pt x="0" y="20"/>
                  </a:cubicBezTo>
                  <a:cubicBezTo>
                    <a:pt x="0" y="21"/>
                    <a:pt x="1" y="22"/>
                    <a:pt x="2" y="23"/>
                  </a:cubicBezTo>
                  <a:cubicBezTo>
                    <a:pt x="2" y="24"/>
                    <a:pt x="3" y="24"/>
                    <a:pt x="4" y="24"/>
                  </a:cubicBezTo>
                  <a:cubicBezTo>
                    <a:pt x="5" y="24"/>
                    <a:pt x="5" y="24"/>
                    <a:pt x="5" y="24"/>
                  </a:cubicBezTo>
                  <a:cubicBezTo>
                    <a:pt x="61" y="10"/>
                    <a:pt x="61" y="10"/>
                    <a:pt x="61" y="10"/>
                  </a:cubicBezTo>
                  <a:cubicBezTo>
                    <a:pt x="63" y="9"/>
                    <a:pt x="64" y="8"/>
                    <a:pt x="64" y="6"/>
                  </a:cubicBezTo>
                  <a:cubicBezTo>
                    <a:pt x="64" y="4"/>
                    <a:pt x="64" y="4"/>
                    <a:pt x="64" y="4"/>
                  </a:cubicBezTo>
                  <a:cubicBezTo>
                    <a:pt x="64" y="3"/>
                    <a:pt x="63" y="2"/>
                    <a:pt x="6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725759">
                <a:defRPr/>
              </a:pPr>
              <a:endParaRPr lang="id-ID" sz="1400" kern="0" dirty="0">
                <a:solidFill>
                  <a:sysClr val="windowText" lastClr="000000"/>
                </a:solidFill>
                <a:latin typeface="微软雅黑" pitchFamily="34" charset="-122"/>
              </a:endParaRPr>
            </a:p>
          </p:txBody>
        </p:sp>
        <p:sp>
          <p:nvSpPr>
            <p:cNvPr id="437" name="Freeform 57"/>
            <p:cNvSpPr>
              <a:spLocks noEditPoints="1"/>
            </p:cNvSpPr>
            <p:nvPr/>
          </p:nvSpPr>
          <p:spPr bwMode="auto">
            <a:xfrm>
              <a:off x="8589963" y="952500"/>
              <a:ext cx="144463" cy="166688"/>
            </a:xfrm>
            <a:custGeom>
              <a:avLst/>
              <a:gdLst>
                <a:gd name="T0" fmla="*/ 8 w 37"/>
                <a:gd name="T1" fmla="*/ 32 h 44"/>
                <a:gd name="T2" fmla="*/ 31 w 37"/>
                <a:gd name="T3" fmla="*/ 35 h 44"/>
                <a:gd name="T4" fmla="*/ 20 w 37"/>
                <a:gd name="T5" fmla="*/ 0 h 44"/>
                <a:gd name="T6" fmla="*/ 8 w 37"/>
                <a:gd name="T7" fmla="*/ 32 h 44"/>
                <a:gd name="T8" fmla="*/ 15 w 37"/>
                <a:gd name="T9" fmla="*/ 28 h 44"/>
                <a:gd name="T10" fmla="*/ 21 w 37"/>
                <a:gd name="T11" fmla="*/ 16 h 44"/>
                <a:gd name="T12" fmla="*/ 20 w 37"/>
                <a:gd name="T13" fmla="*/ 36 h 44"/>
                <a:gd name="T14" fmla="*/ 15 w 37"/>
                <a:gd name="T15" fmla="*/ 28 h 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 h="44">
                  <a:moveTo>
                    <a:pt x="8" y="32"/>
                  </a:moveTo>
                  <a:cubicBezTo>
                    <a:pt x="11" y="40"/>
                    <a:pt x="24" y="44"/>
                    <a:pt x="31" y="35"/>
                  </a:cubicBezTo>
                  <a:cubicBezTo>
                    <a:pt x="37" y="25"/>
                    <a:pt x="31" y="10"/>
                    <a:pt x="20" y="0"/>
                  </a:cubicBezTo>
                  <a:cubicBezTo>
                    <a:pt x="22" y="11"/>
                    <a:pt x="0" y="15"/>
                    <a:pt x="8" y="32"/>
                  </a:cubicBezTo>
                  <a:close/>
                  <a:moveTo>
                    <a:pt x="15" y="28"/>
                  </a:moveTo>
                  <a:cubicBezTo>
                    <a:pt x="17" y="26"/>
                    <a:pt x="21" y="24"/>
                    <a:pt x="21" y="16"/>
                  </a:cubicBezTo>
                  <a:cubicBezTo>
                    <a:pt x="31" y="22"/>
                    <a:pt x="27" y="38"/>
                    <a:pt x="20" y="36"/>
                  </a:cubicBezTo>
                  <a:cubicBezTo>
                    <a:pt x="13" y="35"/>
                    <a:pt x="13" y="30"/>
                    <a:pt x="15"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725759">
                <a:defRPr/>
              </a:pPr>
              <a:endParaRPr lang="id-ID" sz="1400" kern="0" dirty="0">
                <a:solidFill>
                  <a:sysClr val="windowText" lastClr="000000"/>
                </a:solidFill>
                <a:latin typeface="微软雅黑" pitchFamily="34" charset="-122"/>
              </a:endParaRPr>
            </a:p>
          </p:txBody>
        </p:sp>
      </p:grpSp>
      <p:grpSp>
        <p:nvGrpSpPr>
          <p:cNvPr id="11" name="Group 245"/>
          <p:cNvGrpSpPr/>
          <p:nvPr/>
        </p:nvGrpSpPr>
        <p:grpSpPr>
          <a:xfrm>
            <a:off x="4452611" y="1907126"/>
            <a:ext cx="175827" cy="198640"/>
            <a:chOff x="4854575" y="2103438"/>
            <a:chExt cx="220663" cy="250825"/>
          </a:xfrm>
          <a:solidFill>
            <a:srgbClr val="FFFFFF"/>
          </a:solidFill>
        </p:grpSpPr>
        <p:sp>
          <p:nvSpPr>
            <p:cNvPr id="439" name="Freeform 61"/>
            <p:cNvSpPr>
              <a:spLocks noEditPoints="1"/>
            </p:cNvSpPr>
            <p:nvPr/>
          </p:nvSpPr>
          <p:spPr bwMode="auto">
            <a:xfrm>
              <a:off x="4854575" y="2149475"/>
              <a:ext cx="220663" cy="204788"/>
            </a:xfrm>
            <a:custGeom>
              <a:avLst/>
              <a:gdLst>
                <a:gd name="T0" fmla="*/ 28 w 56"/>
                <a:gd name="T1" fmla="*/ 8 h 52"/>
                <a:gd name="T2" fmla="*/ 0 w 56"/>
                <a:gd name="T3" fmla="*/ 24 h 52"/>
                <a:gd name="T4" fmla="*/ 20 w 56"/>
                <a:gd name="T5" fmla="*/ 52 h 52"/>
                <a:gd name="T6" fmla="*/ 28 w 56"/>
                <a:gd name="T7" fmla="*/ 48 h 52"/>
                <a:gd name="T8" fmla="*/ 36 w 56"/>
                <a:gd name="T9" fmla="*/ 52 h 52"/>
                <a:gd name="T10" fmla="*/ 56 w 56"/>
                <a:gd name="T11" fmla="*/ 24 h 52"/>
                <a:gd name="T12" fmla="*/ 28 w 56"/>
                <a:gd name="T13" fmla="*/ 8 h 52"/>
                <a:gd name="T14" fmla="*/ 12 w 56"/>
                <a:gd name="T15" fmla="*/ 40 h 52"/>
                <a:gd name="T16" fmla="*/ 12 w 56"/>
                <a:gd name="T17" fmla="*/ 12 h 52"/>
                <a:gd name="T18" fmla="*/ 20 w 56"/>
                <a:gd name="T19" fmla="*/ 12 h 52"/>
                <a:gd name="T20" fmla="*/ 12 w 56"/>
                <a:gd name="T21" fmla="*/ 4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6" h="52">
                  <a:moveTo>
                    <a:pt x="28" y="8"/>
                  </a:moveTo>
                  <a:cubicBezTo>
                    <a:pt x="7" y="0"/>
                    <a:pt x="0" y="12"/>
                    <a:pt x="0" y="24"/>
                  </a:cubicBezTo>
                  <a:cubicBezTo>
                    <a:pt x="0" y="36"/>
                    <a:pt x="14" y="52"/>
                    <a:pt x="20" y="52"/>
                  </a:cubicBezTo>
                  <a:cubicBezTo>
                    <a:pt x="28" y="52"/>
                    <a:pt x="28" y="48"/>
                    <a:pt x="28" y="48"/>
                  </a:cubicBezTo>
                  <a:cubicBezTo>
                    <a:pt x="28" y="48"/>
                    <a:pt x="28" y="52"/>
                    <a:pt x="36" y="52"/>
                  </a:cubicBezTo>
                  <a:cubicBezTo>
                    <a:pt x="42" y="52"/>
                    <a:pt x="56" y="36"/>
                    <a:pt x="56" y="24"/>
                  </a:cubicBezTo>
                  <a:cubicBezTo>
                    <a:pt x="56" y="12"/>
                    <a:pt x="49" y="0"/>
                    <a:pt x="28" y="8"/>
                  </a:cubicBezTo>
                  <a:close/>
                  <a:moveTo>
                    <a:pt x="12" y="40"/>
                  </a:moveTo>
                  <a:cubicBezTo>
                    <a:pt x="0" y="24"/>
                    <a:pt x="12" y="12"/>
                    <a:pt x="12" y="12"/>
                  </a:cubicBezTo>
                  <a:cubicBezTo>
                    <a:pt x="20" y="12"/>
                    <a:pt x="20" y="12"/>
                    <a:pt x="20" y="12"/>
                  </a:cubicBezTo>
                  <a:cubicBezTo>
                    <a:pt x="20" y="12"/>
                    <a:pt x="12" y="20"/>
                    <a:pt x="12"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725759">
                <a:defRPr/>
              </a:pPr>
              <a:endParaRPr lang="id-ID" sz="1400" kern="0" dirty="0">
                <a:solidFill>
                  <a:sysClr val="windowText" lastClr="000000"/>
                </a:solidFill>
                <a:latin typeface="微软雅黑" pitchFamily="34" charset="-122"/>
              </a:endParaRPr>
            </a:p>
          </p:txBody>
        </p:sp>
        <p:sp>
          <p:nvSpPr>
            <p:cNvPr id="440" name="Freeform 62"/>
            <p:cNvSpPr>
              <a:spLocks/>
            </p:cNvSpPr>
            <p:nvPr/>
          </p:nvSpPr>
          <p:spPr bwMode="auto">
            <a:xfrm>
              <a:off x="4902200" y="2103438"/>
              <a:ext cx="63500" cy="61913"/>
            </a:xfrm>
            <a:custGeom>
              <a:avLst/>
              <a:gdLst>
                <a:gd name="T0" fmla="*/ 16 w 16"/>
                <a:gd name="T1" fmla="*/ 16 h 16"/>
                <a:gd name="T2" fmla="*/ 8 w 16"/>
                <a:gd name="T3" fmla="*/ 0 h 16"/>
                <a:gd name="T4" fmla="*/ 0 w 16"/>
                <a:gd name="T5" fmla="*/ 0 h 16"/>
                <a:gd name="T6" fmla="*/ 12 w 16"/>
                <a:gd name="T7" fmla="*/ 16 h 16"/>
                <a:gd name="T8" fmla="*/ 16 w 16"/>
                <a:gd name="T9" fmla="*/ 16 h 16"/>
              </a:gdLst>
              <a:ahLst/>
              <a:cxnLst>
                <a:cxn ang="0">
                  <a:pos x="T0" y="T1"/>
                </a:cxn>
                <a:cxn ang="0">
                  <a:pos x="T2" y="T3"/>
                </a:cxn>
                <a:cxn ang="0">
                  <a:pos x="T4" y="T5"/>
                </a:cxn>
                <a:cxn ang="0">
                  <a:pos x="T6" y="T7"/>
                </a:cxn>
                <a:cxn ang="0">
                  <a:pos x="T8" y="T9"/>
                </a:cxn>
              </a:cxnLst>
              <a:rect l="0" t="0" r="r" b="b"/>
              <a:pathLst>
                <a:path w="16" h="16">
                  <a:moveTo>
                    <a:pt x="16" y="16"/>
                  </a:moveTo>
                  <a:cubicBezTo>
                    <a:pt x="12" y="8"/>
                    <a:pt x="8" y="0"/>
                    <a:pt x="8" y="0"/>
                  </a:cubicBezTo>
                  <a:cubicBezTo>
                    <a:pt x="0" y="0"/>
                    <a:pt x="0" y="0"/>
                    <a:pt x="0" y="0"/>
                  </a:cubicBezTo>
                  <a:cubicBezTo>
                    <a:pt x="12" y="16"/>
                    <a:pt x="12" y="16"/>
                    <a:pt x="12" y="16"/>
                  </a:cubicBezTo>
                  <a:lnTo>
                    <a:pt x="16"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725759">
                <a:defRPr/>
              </a:pPr>
              <a:endParaRPr lang="id-ID" sz="1400" kern="0" dirty="0">
                <a:solidFill>
                  <a:sysClr val="windowText" lastClr="000000"/>
                </a:solidFill>
                <a:latin typeface="微软雅黑" pitchFamily="34" charset="-122"/>
              </a:endParaRPr>
            </a:p>
          </p:txBody>
        </p:sp>
        <p:sp>
          <p:nvSpPr>
            <p:cNvPr id="441" name="Freeform 63"/>
            <p:cNvSpPr>
              <a:spLocks/>
            </p:cNvSpPr>
            <p:nvPr/>
          </p:nvSpPr>
          <p:spPr bwMode="auto">
            <a:xfrm>
              <a:off x="4965700" y="2103438"/>
              <a:ext cx="79375" cy="61913"/>
            </a:xfrm>
            <a:custGeom>
              <a:avLst/>
              <a:gdLst>
                <a:gd name="T0" fmla="*/ 20 w 20"/>
                <a:gd name="T1" fmla="*/ 0 h 16"/>
                <a:gd name="T2" fmla="*/ 0 w 20"/>
                <a:gd name="T3" fmla="*/ 16 h 16"/>
                <a:gd name="T4" fmla="*/ 20 w 20"/>
                <a:gd name="T5" fmla="*/ 0 h 16"/>
              </a:gdLst>
              <a:ahLst/>
              <a:cxnLst>
                <a:cxn ang="0">
                  <a:pos x="T0" y="T1"/>
                </a:cxn>
                <a:cxn ang="0">
                  <a:pos x="T2" y="T3"/>
                </a:cxn>
                <a:cxn ang="0">
                  <a:pos x="T4" y="T5"/>
                </a:cxn>
              </a:cxnLst>
              <a:rect l="0" t="0" r="r" b="b"/>
              <a:pathLst>
                <a:path w="20" h="16">
                  <a:moveTo>
                    <a:pt x="20" y="0"/>
                  </a:moveTo>
                  <a:cubicBezTo>
                    <a:pt x="20" y="0"/>
                    <a:pt x="0" y="0"/>
                    <a:pt x="0" y="16"/>
                  </a:cubicBezTo>
                  <a:cubicBezTo>
                    <a:pt x="0" y="16"/>
                    <a:pt x="20" y="16"/>
                    <a:pt x="2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725759">
                <a:defRPr/>
              </a:pPr>
              <a:endParaRPr lang="id-ID" sz="1400" kern="0" dirty="0">
                <a:solidFill>
                  <a:sysClr val="windowText" lastClr="000000"/>
                </a:solidFill>
                <a:latin typeface="微软雅黑" pitchFamily="34" charset="-122"/>
              </a:endParaRPr>
            </a:p>
          </p:txBody>
        </p:sp>
      </p:grpSp>
      <p:grpSp>
        <p:nvGrpSpPr>
          <p:cNvPr id="12" name="Group 254"/>
          <p:cNvGrpSpPr/>
          <p:nvPr/>
        </p:nvGrpSpPr>
        <p:grpSpPr>
          <a:xfrm>
            <a:off x="5727097" y="1562424"/>
            <a:ext cx="670619" cy="624580"/>
            <a:chOff x="9337676" y="650875"/>
            <a:chExt cx="227013" cy="212725"/>
          </a:xfrm>
          <a:solidFill>
            <a:srgbClr val="FFFFFF"/>
          </a:solidFill>
        </p:grpSpPr>
        <p:sp>
          <p:nvSpPr>
            <p:cNvPr id="443" name="Freeform 67"/>
            <p:cNvSpPr>
              <a:spLocks/>
            </p:cNvSpPr>
            <p:nvPr/>
          </p:nvSpPr>
          <p:spPr bwMode="auto">
            <a:xfrm>
              <a:off x="9367838" y="833438"/>
              <a:ext cx="166688" cy="30162"/>
            </a:xfrm>
            <a:custGeom>
              <a:avLst/>
              <a:gdLst>
                <a:gd name="T0" fmla="*/ 43 w 44"/>
                <a:gd name="T1" fmla="*/ 0 h 8"/>
                <a:gd name="T2" fmla="*/ 1 w 44"/>
                <a:gd name="T3" fmla="*/ 0 h 8"/>
                <a:gd name="T4" fmla="*/ 0 w 44"/>
                <a:gd name="T5" fmla="*/ 1 h 8"/>
                <a:gd name="T6" fmla="*/ 0 w 44"/>
                <a:gd name="T7" fmla="*/ 7 h 8"/>
                <a:gd name="T8" fmla="*/ 1 w 44"/>
                <a:gd name="T9" fmla="*/ 8 h 8"/>
                <a:gd name="T10" fmla="*/ 43 w 44"/>
                <a:gd name="T11" fmla="*/ 8 h 8"/>
                <a:gd name="T12" fmla="*/ 44 w 44"/>
                <a:gd name="T13" fmla="*/ 7 h 8"/>
                <a:gd name="T14" fmla="*/ 44 w 44"/>
                <a:gd name="T15" fmla="*/ 1 h 8"/>
                <a:gd name="T16" fmla="*/ 43 w 44"/>
                <a:gd name="T17"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 h="8">
                  <a:moveTo>
                    <a:pt x="43" y="0"/>
                  </a:moveTo>
                  <a:cubicBezTo>
                    <a:pt x="1" y="0"/>
                    <a:pt x="1" y="0"/>
                    <a:pt x="1" y="0"/>
                  </a:cubicBezTo>
                  <a:cubicBezTo>
                    <a:pt x="0" y="0"/>
                    <a:pt x="0" y="0"/>
                    <a:pt x="0" y="1"/>
                  </a:cubicBezTo>
                  <a:cubicBezTo>
                    <a:pt x="0" y="7"/>
                    <a:pt x="0" y="7"/>
                    <a:pt x="0" y="7"/>
                  </a:cubicBezTo>
                  <a:cubicBezTo>
                    <a:pt x="0" y="8"/>
                    <a:pt x="0" y="8"/>
                    <a:pt x="1" y="8"/>
                  </a:cubicBezTo>
                  <a:cubicBezTo>
                    <a:pt x="43" y="8"/>
                    <a:pt x="43" y="8"/>
                    <a:pt x="43" y="8"/>
                  </a:cubicBezTo>
                  <a:cubicBezTo>
                    <a:pt x="44" y="8"/>
                    <a:pt x="44" y="8"/>
                    <a:pt x="44" y="7"/>
                  </a:cubicBezTo>
                  <a:cubicBezTo>
                    <a:pt x="44" y="1"/>
                    <a:pt x="44" y="1"/>
                    <a:pt x="44" y="1"/>
                  </a:cubicBezTo>
                  <a:cubicBezTo>
                    <a:pt x="44" y="0"/>
                    <a:pt x="44" y="0"/>
                    <a:pt x="4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725759">
                <a:defRPr/>
              </a:pPr>
              <a:endParaRPr lang="id-ID" sz="1400" kern="0" dirty="0">
                <a:solidFill>
                  <a:sysClr val="windowText" lastClr="000000"/>
                </a:solidFill>
                <a:latin typeface="微软雅黑" pitchFamily="34" charset="-122"/>
              </a:endParaRPr>
            </a:p>
          </p:txBody>
        </p:sp>
        <p:sp>
          <p:nvSpPr>
            <p:cNvPr id="444" name="Freeform 68"/>
            <p:cNvSpPr>
              <a:spLocks/>
            </p:cNvSpPr>
            <p:nvPr/>
          </p:nvSpPr>
          <p:spPr bwMode="auto">
            <a:xfrm>
              <a:off x="9337676" y="650875"/>
              <a:ext cx="227013" cy="166687"/>
            </a:xfrm>
            <a:custGeom>
              <a:avLst/>
              <a:gdLst>
                <a:gd name="T0" fmla="*/ 60 w 60"/>
                <a:gd name="T1" fmla="*/ 6 h 44"/>
                <a:gd name="T2" fmla="*/ 54 w 60"/>
                <a:gd name="T3" fmla="*/ 0 h 44"/>
                <a:gd name="T4" fmla="*/ 48 w 60"/>
                <a:gd name="T5" fmla="*/ 6 h 44"/>
                <a:gd name="T6" fmla="*/ 51 w 60"/>
                <a:gd name="T7" fmla="*/ 11 h 44"/>
                <a:gd name="T8" fmla="*/ 40 w 60"/>
                <a:gd name="T9" fmla="*/ 32 h 44"/>
                <a:gd name="T10" fmla="*/ 33 w 60"/>
                <a:gd name="T11" fmla="*/ 11 h 44"/>
                <a:gd name="T12" fmla="*/ 36 w 60"/>
                <a:gd name="T13" fmla="*/ 6 h 44"/>
                <a:gd name="T14" fmla="*/ 30 w 60"/>
                <a:gd name="T15" fmla="*/ 0 h 44"/>
                <a:gd name="T16" fmla="*/ 24 w 60"/>
                <a:gd name="T17" fmla="*/ 6 h 44"/>
                <a:gd name="T18" fmla="*/ 27 w 60"/>
                <a:gd name="T19" fmla="*/ 11 h 44"/>
                <a:gd name="T20" fmla="*/ 20 w 60"/>
                <a:gd name="T21" fmla="*/ 32 h 44"/>
                <a:gd name="T22" fmla="*/ 9 w 60"/>
                <a:gd name="T23" fmla="*/ 11 h 44"/>
                <a:gd name="T24" fmla="*/ 12 w 60"/>
                <a:gd name="T25" fmla="*/ 6 h 44"/>
                <a:gd name="T26" fmla="*/ 6 w 60"/>
                <a:gd name="T27" fmla="*/ 0 h 44"/>
                <a:gd name="T28" fmla="*/ 0 w 60"/>
                <a:gd name="T29" fmla="*/ 6 h 44"/>
                <a:gd name="T30" fmla="*/ 4 w 60"/>
                <a:gd name="T31" fmla="*/ 12 h 44"/>
                <a:gd name="T32" fmla="*/ 8 w 60"/>
                <a:gd name="T33" fmla="*/ 44 h 44"/>
                <a:gd name="T34" fmla="*/ 52 w 60"/>
                <a:gd name="T35" fmla="*/ 44 h 44"/>
                <a:gd name="T36" fmla="*/ 56 w 60"/>
                <a:gd name="T37" fmla="*/ 12 h 44"/>
                <a:gd name="T38" fmla="*/ 60 w 60"/>
                <a:gd name="T39" fmla="*/ 6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0" h="44">
                  <a:moveTo>
                    <a:pt x="60" y="6"/>
                  </a:moveTo>
                  <a:cubicBezTo>
                    <a:pt x="60" y="3"/>
                    <a:pt x="57" y="0"/>
                    <a:pt x="54" y="0"/>
                  </a:cubicBezTo>
                  <a:cubicBezTo>
                    <a:pt x="51" y="0"/>
                    <a:pt x="48" y="3"/>
                    <a:pt x="48" y="6"/>
                  </a:cubicBezTo>
                  <a:cubicBezTo>
                    <a:pt x="48" y="8"/>
                    <a:pt x="49" y="10"/>
                    <a:pt x="51" y="11"/>
                  </a:cubicBezTo>
                  <a:cubicBezTo>
                    <a:pt x="40" y="32"/>
                    <a:pt x="40" y="32"/>
                    <a:pt x="40" y="32"/>
                  </a:cubicBezTo>
                  <a:cubicBezTo>
                    <a:pt x="33" y="11"/>
                    <a:pt x="33" y="11"/>
                    <a:pt x="33" y="11"/>
                  </a:cubicBezTo>
                  <a:cubicBezTo>
                    <a:pt x="35" y="10"/>
                    <a:pt x="36" y="8"/>
                    <a:pt x="36" y="6"/>
                  </a:cubicBezTo>
                  <a:cubicBezTo>
                    <a:pt x="36" y="3"/>
                    <a:pt x="33" y="0"/>
                    <a:pt x="30" y="0"/>
                  </a:cubicBezTo>
                  <a:cubicBezTo>
                    <a:pt x="27" y="0"/>
                    <a:pt x="24" y="3"/>
                    <a:pt x="24" y="6"/>
                  </a:cubicBezTo>
                  <a:cubicBezTo>
                    <a:pt x="24" y="8"/>
                    <a:pt x="25" y="10"/>
                    <a:pt x="27" y="11"/>
                  </a:cubicBezTo>
                  <a:cubicBezTo>
                    <a:pt x="20" y="32"/>
                    <a:pt x="20" y="32"/>
                    <a:pt x="20" y="32"/>
                  </a:cubicBezTo>
                  <a:cubicBezTo>
                    <a:pt x="9" y="11"/>
                    <a:pt x="9" y="11"/>
                    <a:pt x="9" y="11"/>
                  </a:cubicBezTo>
                  <a:cubicBezTo>
                    <a:pt x="11" y="10"/>
                    <a:pt x="12" y="8"/>
                    <a:pt x="12" y="6"/>
                  </a:cubicBezTo>
                  <a:cubicBezTo>
                    <a:pt x="12" y="3"/>
                    <a:pt x="9" y="0"/>
                    <a:pt x="6" y="0"/>
                  </a:cubicBezTo>
                  <a:cubicBezTo>
                    <a:pt x="3" y="0"/>
                    <a:pt x="0" y="3"/>
                    <a:pt x="0" y="6"/>
                  </a:cubicBezTo>
                  <a:cubicBezTo>
                    <a:pt x="0" y="9"/>
                    <a:pt x="2" y="11"/>
                    <a:pt x="4" y="12"/>
                  </a:cubicBezTo>
                  <a:cubicBezTo>
                    <a:pt x="8" y="44"/>
                    <a:pt x="8" y="44"/>
                    <a:pt x="8" y="44"/>
                  </a:cubicBezTo>
                  <a:cubicBezTo>
                    <a:pt x="52" y="44"/>
                    <a:pt x="52" y="44"/>
                    <a:pt x="52" y="44"/>
                  </a:cubicBezTo>
                  <a:cubicBezTo>
                    <a:pt x="56" y="12"/>
                    <a:pt x="56" y="12"/>
                    <a:pt x="56" y="12"/>
                  </a:cubicBezTo>
                  <a:cubicBezTo>
                    <a:pt x="58" y="11"/>
                    <a:pt x="60" y="9"/>
                    <a:pt x="6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725759">
                <a:defRPr/>
              </a:pPr>
              <a:endParaRPr lang="id-ID" sz="1400" kern="0" dirty="0">
                <a:solidFill>
                  <a:sysClr val="windowText" lastClr="000000"/>
                </a:solidFill>
                <a:latin typeface="微软雅黑" pitchFamily="34" charset="-122"/>
              </a:endParaRPr>
            </a:p>
          </p:txBody>
        </p:sp>
      </p:grpSp>
      <p:grpSp>
        <p:nvGrpSpPr>
          <p:cNvPr id="13" name="Group 253"/>
          <p:cNvGrpSpPr/>
          <p:nvPr/>
        </p:nvGrpSpPr>
        <p:grpSpPr>
          <a:xfrm>
            <a:off x="6417152" y="2439970"/>
            <a:ext cx="259399" cy="298525"/>
            <a:chOff x="8355013" y="1108075"/>
            <a:chExt cx="211138" cy="244475"/>
          </a:xfrm>
          <a:solidFill>
            <a:srgbClr val="FFFFFF"/>
          </a:solidFill>
        </p:grpSpPr>
        <p:sp>
          <p:nvSpPr>
            <p:cNvPr id="446" name="Freeform 69"/>
            <p:cNvSpPr>
              <a:spLocks noEditPoints="1"/>
            </p:cNvSpPr>
            <p:nvPr/>
          </p:nvSpPr>
          <p:spPr bwMode="auto">
            <a:xfrm>
              <a:off x="8355013" y="1108075"/>
              <a:ext cx="211138" cy="122237"/>
            </a:xfrm>
            <a:custGeom>
              <a:avLst/>
              <a:gdLst>
                <a:gd name="T0" fmla="*/ 4 w 56"/>
                <a:gd name="T1" fmla="*/ 32 h 32"/>
                <a:gd name="T2" fmla="*/ 52 w 56"/>
                <a:gd name="T3" fmla="*/ 32 h 32"/>
                <a:gd name="T4" fmla="*/ 56 w 56"/>
                <a:gd name="T5" fmla="*/ 28 h 32"/>
                <a:gd name="T6" fmla="*/ 52 w 56"/>
                <a:gd name="T7" fmla="*/ 24 h 32"/>
                <a:gd name="T8" fmla="*/ 40 w 56"/>
                <a:gd name="T9" fmla="*/ 24 h 32"/>
                <a:gd name="T10" fmla="*/ 36 w 56"/>
                <a:gd name="T11" fmla="*/ 20 h 32"/>
                <a:gd name="T12" fmla="*/ 36 w 56"/>
                <a:gd name="T13" fmla="*/ 4 h 32"/>
                <a:gd name="T14" fmla="*/ 32 w 56"/>
                <a:gd name="T15" fmla="*/ 0 h 32"/>
                <a:gd name="T16" fmla="*/ 24 w 56"/>
                <a:gd name="T17" fmla="*/ 0 h 32"/>
                <a:gd name="T18" fmla="*/ 20 w 56"/>
                <a:gd name="T19" fmla="*/ 4 h 32"/>
                <a:gd name="T20" fmla="*/ 20 w 56"/>
                <a:gd name="T21" fmla="*/ 20 h 32"/>
                <a:gd name="T22" fmla="*/ 16 w 56"/>
                <a:gd name="T23" fmla="*/ 24 h 32"/>
                <a:gd name="T24" fmla="*/ 4 w 56"/>
                <a:gd name="T25" fmla="*/ 24 h 32"/>
                <a:gd name="T26" fmla="*/ 0 w 56"/>
                <a:gd name="T27" fmla="*/ 28 h 32"/>
                <a:gd name="T28" fmla="*/ 4 w 56"/>
                <a:gd name="T29" fmla="*/ 32 h 32"/>
                <a:gd name="T30" fmla="*/ 26 w 56"/>
                <a:gd name="T31" fmla="*/ 4 h 32"/>
                <a:gd name="T32" fmla="*/ 30 w 56"/>
                <a:gd name="T33" fmla="*/ 4 h 32"/>
                <a:gd name="T34" fmla="*/ 32 w 56"/>
                <a:gd name="T35" fmla="*/ 6 h 32"/>
                <a:gd name="T36" fmla="*/ 30 w 56"/>
                <a:gd name="T37" fmla="*/ 8 h 32"/>
                <a:gd name="T38" fmla="*/ 26 w 56"/>
                <a:gd name="T39" fmla="*/ 8 h 32"/>
                <a:gd name="T40" fmla="*/ 24 w 56"/>
                <a:gd name="T41" fmla="*/ 6 h 32"/>
                <a:gd name="T42" fmla="*/ 26 w 56"/>
                <a:gd name="T43" fmla="*/ 4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6" h="32">
                  <a:moveTo>
                    <a:pt x="4" y="32"/>
                  </a:moveTo>
                  <a:cubicBezTo>
                    <a:pt x="52" y="32"/>
                    <a:pt x="52" y="32"/>
                    <a:pt x="52" y="32"/>
                  </a:cubicBezTo>
                  <a:cubicBezTo>
                    <a:pt x="54" y="32"/>
                    <a:pt x="56" y="30"/>
                    <a:pt x="56" y="28"/>
                  </a:cubicBezTo>
                  <a:cubicBezTo>
                    <a:pt x="56" y="26"/>
                    <a:pt x="54" y="24"/>
                    <a:pt x="52" y="24"/>
                  </a:cubicBezTo>
                  <a:cubicBezTo>
                    <a:pt x="40" y="24"/>
                    <a:pt x="40" y="24"/>
                    <a:pt x="40" y="24"/>
                  </a:cubicBezTo>
                  <a:cubicBezTo>
                    <a:pt x="38" y="24"/>
                    <a:pt x="36" y="22"/>
                    <a:pt x="36" y="20"/>
                  </a:cubicBezTo>
                  <a:cubicBezTo>
                    <a:pt x="36" y="4"/>
                    <a:pt x="36" y="4"/>
                    <a:pt x="36" y="4"/>
                  </a:cubicBezTo>
                  <a:cubicBezTo>
                    <a:pt x="36" y="2"/>
                    <a:pt x="34" y="0"/>
                    <a:pt x="32" y="0"/>
                  </a:cubicBezTo>
                  <a:cubicBezTo>
                    <a:pt x="24" y="0"/>
                    <a:pt x="24" y="0"/>
                    <a:pt x="24" y="0"/>
                  </a:cubicBezTo>
                  <a:cubicBezTo>
                    <a:pt x="22" y="0"/>
                    <a:pt x="20" y="2"/>
                    <a:pt x="20" y="4"/>
                  </a:cubicBezTo>
                  <a:cubicBezTo>
                    <a:pt x="20" y="20"/>
                    <a:pt x="20" y="20"/>
                    <a:pt x="20" y="20"/>
                  </a:cubicBezTo>
                  <a:cubicBezTo>
                    <a:pt x="20" y="22"/>
                    <a:pt x="18" y="24"/>
                    <a:pt x="16" y="24"/>
                  </a:cubicBezTo>
                  <a:cubicBezTo>
                    <a:pt x="4" y="24"/>
                    <a:pt x="4" y="24"/>
                    <a:pt x="4" y="24"/>
                  </a:cubicBezTo>
                  <a:cubicBezTo>
                    <a:pt x="2" y="24"/>
                    <a:pt x="0" y="26"/>
                    <a:pt x="0" y="28"/>
                  </a:cubicBezTo>
                  <a:cubicBezTo>
                    <a:pt x="0" y="30"/>
                    <a:pt x="2" y="32"/>
                    <a:pt x="4" y="32"/>
                  </a:cubicBezTo>
                  <a:close/>
                  <a:moveTo>
                    <a:pt x="26" y="4"/>
                  </a:moveTo>
                  <a:cubicBezTo>
                    <a:pt x="30" y="4"/>
                    <a:pt x="30" y="4"/>
                    <a:pt x="30" y="4"/>
                  </a:cubicBezTo>
                  <a:cubicBezTo>
                    <a:pt x="31" y="4"/>
                    <a:pt x="32" y="5"/>
                    <a:pt x="32" y="6"/>
                  </a:cubicBezTo>
                  <a:cubicBezTo>
                    <a:pt x="32" y="7"/>
                    <a:pt x="31" y="8"/>
                    <a:pt x="30" y="8"/>
                  </a:cubicBezTo>
                  <a:cubicBezTo>
                    <a:pt x="26" y="8"/>
                    <a:pt x="26" y="8"/>
                    <a:pt x="26" y="8"/>
                  </a:cubicBezTo>
                  <a:cubicBezTo>
                    <a:pt x="25" y="8"/>
                    <a:pt x="24" y="7"/>
                    <a:pt x="24" y="6"/>
                  </a:cubicBezTo>
                  <a:cubicBezTo>
                    <a:pt x="24" y="5"/>
                    <a:pt x="25" y="4"/>
                    <a:pt x="26"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725759">
                <a:defRPr/>
              </a:pPr>
              <a:endParaRPr lang="id-ID" sz="1400" kern="0" dirty="0">
                <a:solidFill>
                  <a:sysClr val="windowText" lastClr="000000"/>
                </a:solidFill>
                <a:latin typeface="微软雅黑" pitchFamily="34" charset="-122"/>
              </a:endParaRPr>
            </a:p>
          </p:txBody>
        </p:sp>
        <p:sp>
          <p:nvSpPr>
            <p:cNvPr id="447" name="Freeform 70"/>
            <p:cNvSpPr>
              <a:spLocks/>
            </p:cNvSpPr>
            <p:nvPr/>
          </p:nvSpPr>
          <p:spPr bwMode="auto">
            <a:xfrm>
              <a:off x="8355013" y="1244600"/>
              <a:ext cx="211138" cy="107950"/>
            </a:xfrm>
            <a:custGeom>
              <a:avLst/>
              <a:gdLst>
                <a:gd name="T0" fmla="*/ 50 w 56"/>
                <a:gd name="T1" fmla="*/ 0 h 28"/>
                <a:gd name="T2" fmla="*/ 6 w 56"/>
                <a:gd name="T3" fmla="*/ 0 h 28"/>
                <a:gd name="T4" fmla="*/ 4 w 56"/>
                <a:gd name="T5" fmla="*/ 2 h 28"/>
                <a:gd name="T6" fmla="*/ 0 w 56"/>
                <a:gd name="T7" fmla="*/ 28 h 28"/>
                <a:gd name="T8" fmla="*/ 12 w 56"/>
                <a:gd name="T9" fmla="*/ 28 h 28"/>
                <a:gd name="T10" fmla="*/ 16 w 56"/>
                <a:gd name="T11" fmla="*/ 16 h 28"/>
                <a:gd name="T12" fmla="*/ 16 w 56"/>
                <a:gd name="T13" fmla="*/ 28 h 28"/>
                <a:gd name="T14" fmla="*/ 40 w 56"/>
                <a:gd name="T15" fmla="*/ 28 h 28"/>
                <a:gd name="T16" fmla="*/ 40 w 56"/>
                <a:gd name="T17" fmla="*/ 16 h 28"/>
                <a:gd name="T18" fmla="*/ 44 w 56"/>
                <a:gd name="T19" fmla="*/ 28 h 28"/>
                <a:gd name="T20" fmla="*/ 56 w 56"/>
                <a:gd name="T21" fmla="*/ 28 h 28"/>
                <a:gd name="T22" fmla="*/ 52 w 56"/>
                <a:gd name="T23" fmla="*/ 2 h 28"/>
                <a:gd name="T24" fmla="*/ 50 w 56"/>
                <a:gd name="T25"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6" h="28">
                  <a:moveTo>
                    <a:pt x="50" y="0"/>
                  </a:moveTo>
                  <a:cubicBezTo>
                    <a:pt x="6" y="0"/>
                    <a:pt x="6" y="0"/>
                    <a:pt x="6" y="0"/>
                  </a:cubicBezTo>
                  <a:cubicBezTo>
                    <a:pt x="5" y="0"/>
                    <a:pt x="4" y="1"/>
                    <a:pt x="4" y="2"/>
                  </a:cubicBezTo>
                  <a:cubicBezTo>
                    <a:pt x="0" y="28"/>
                    <a:pt x="0" y="28"/>
                    <a:pt x="0" y="28"/>
                  </a:cubicBezTo>
                  <a:cubicBezTo>
                    <a:pt x="12" y="28"/>
                    <a:pt x="12" y="28"/>
                    <a:pt x="12" y="28"/>
                  </a:cubicBezTo>
                  <a:cubicBezTo>
                    <a:pt x="16" y="16"/>
                    <a:pt x="16" y="16"/>
                    <a:pt x="16" y="16"/>
                  </a:cubicBezTo>
                  <a:cubicBezTo>
                    <a:pt x="16" y="28"/>
                    <a:pt x="16" y="28"/>
                    <a:pt x="16" y="28"/>
                  </a:cubicBezTo>
                  <a:cubicBezTo>
                    <a:pt x="40" y="28"/>
                    <a:pt x="40" y="28"/>
                    <a:pt x="40" y="28"/>
                  </a:cubicBezTo>
                  <a:cubicBezTo>
                    <a:pt x="40" y="16"/>
                    <a:pt x="40" y="16"/>
                    <a:pt x="40" y="16"/>
                  </a:cubicBezTo>
                  <a:cubicBezTo>
                    <a:pt x="44" y="28"/>
                    <a:pt x="44" y="28"/>
                    <a:pt x="44" y="28"/>
                  </a:cubicBezTo>
                  <a:cubicBezTo>
                    <a:pt x="56" y="28"/>
                    <a:pt x="56" y="28"/>
                    <a:pt x="56" y="28"/>
                  </a:cubicBezTo>
                  <a:cubicBezTo>
                    <a:pt x="52" y="2"/>
                    <a:pt x="52" y="2"/>
                    <a:pt x="52" y="2"/>
                  </a:cubicBezTo>
                  <a:cubicBezTo>
                    <a:pt x="52" y="1"/>
                    <a:pt x="51" y="0"/>
                    <a:pt x="5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725759">
                <a:defRPr/>
              </a:pPr>
              <a:endParaRPr lang="id-ID" sz="1400" kern="0" dirty="0">
                <a:solidFill>
                  <a:sysClr val="windowText" lastClr="000000"/>
                </a:solidFill>
                <a:latin typeface="微软雅黑" pitchFamily="34" charset="-122"/>
              </a:endParaRPr>
            </a:p>
          </p:txBody>
        </p:sp>
      </p:grpSp>
      <p:sp>
        <p:nvSpPr>
          <p:cNvPr id="449" name="Rectangle 310"/>
          <p:cNvSpPr/>
          <p:nvPr/>
        </p:nvSpPr>
        <p:spPr>
          <a:xfrm>
            <a:off x="1264264" y="2428528"/>
            <a:ext cx="2509972" cy="350393"/>
          </a:xfrm>
          <a:prstGeom prst="rect">
            <a:avLst/>
          </a:prstGeom>
        </p:spPr>
        <p:txBody>
          <a:bodyPr wrap="square" lIns="72685" tIns="36342" rIns="72685" bIns="36342">
            <a:spAutoFit/>
          </a:bodyPr>
          <a:lstStyle/>
          <a:p>
            <a:pPr defTabSz="725759">
              <a:defRPr/>
            </a:pPr>
            <a:r>
              <a:rPr lang="zh-CN" altLang="en-US" sz="900" kern="0" dirty="0">
                <a:solidFill>
                  <a:schemeClr val="tx1">
                    <a:lumMod val="50000"/>
                    <a:lumOff val="50000"/>
                  </a:schemeClr>
                </a:solidFill>
                <a:latin typeface="微软雅黑" pitchFamily="34" charset="-122"/>
                <a:ea typeface="微软雅黑" pitchFamily="34" charset="-122"/>
              </a:rPr>
              <a:t>此处添加详细文本描述，建议与标题相关并符合整体语言风格</a:t>
            </a:r>
            <a:endParaRPr lang="id-ID" sz="900" kern="0" dirty="0">
              <a:solidFill>
                <a:schemeClr val="tx1">
                  <a:lumMod val="50000"/>
                  <a:lumOff val="50000"/>
                </a:schemeClr>
              </a:solidFill>
              <a:latin typeface="微软雅黑" pitchFamily="34" charset="-122"/>
            </a:endParaRPr>
          </a:p>
        </p:txBody>
      </p:sp>
      <p:sp>
        <p:nvSpPr>
          <p:cNvPr id="450" name="TextBox 34"/>
          <p:cNvSpPr txBox="1"/>
          <p:nvPr/>
        </p:nvSpPr>
        <p:spPr>
          <a:xfrm>
            <a:off x="593467" y="3097280"/>
            <a:ext cx="3180766" cy="904391"/>
          </a:xfrm>
          <a:prstGeom prst="rect">
            <a:avLst/>
          </a:prstGeom>
          <a:noFill/>
        </p:spPr>
        <p:txBody>
          <a:bodyPr wrap="square" lIns="72685" tIns="36342" rIns="72685" bIns="36342" rtlCol="0">
            <a:spAutoFit/>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pPr algn="just" defTabSz="725705">
              <a:defRPr/>
            </a:pPr>
            <a:r>
              <a:rPr lang="zh-CN" altLang="en-US" sz="900" dirty="0">
                <a:solidFill>
                  <a:schemeClr val="tx1">
                    <a:lumMod val="50000"/>
                    <a:lumOff val="50000"/>
                  </a:schemeClr>
                </a:solidFill>
                <a:latin typeface="微软雅黑" pitchFamily="34" charset="-122"/>
                <a:ea typeface="微软雅黑" pitchFamily="34" charset="-122"/>
              </a:rPr>
              <a:t>此处添加详细文本描述，建议与标题相关并符合整体语言风格，语言描述尽量简洁生动。尽量将每页幻灯片的字数控制在</a:t>
            </a:r>
            <a:r>
              <a:rPr lang="en-US" altLang="zh-CN" sz="900" dirty="0">
                <a:solidFill>
                  <a:schemeClr val="tx1">
                    <a:lumMod val="50000"/>
                    <a:lumOff val="50000"/>
                  </a:schemeClr>
                </a:solidFill>
                <a:latin typeface="微软雅黑" pitchFamily="34" charset="-122"/>
                <a:ea typeface="微软雅黑" pitchFamily="34" charset="-122"/>
              </a:rPr>
              <a:t>200</a:t>
            </a:r>
            <a:r>
              <a:rPr lang="zh-CN" altLang="en-US" sz="900" dirty="0">
                <a:solidFill>
                  <a:schemeClr val="tx1">
                    <a:lumMod val="50000"/>
                    <a:lumOff val="50000"/>
                  </a:schemeClr>
                </a:solidFill>
                <a:latin typeface="微软雅黑" pitchFamily="34" charset="-122"/>
                <a:ea typeface="微软雅黑" pitchFamily="34" charset="-122"/>
              </a:rPr>
              <a:t>字，据统计每页幻灯片的最好控制在</a:t>
            </a:r>
            <a:r>
              <a:rPr lang="en-US" altLang="zh-CN" sz="900" dirty="0">
                <a:solidFill>
                  <a:schemeClr val="tx1">
                    <a:lumMod val="50000"/>
                    <a:lumOff val="50000"/>
                  </a:schemeClr>
                </a:solidFill>
                <a:latin typeface="微软雅黑" pitchFamily="34" charset="-122"/>
                <a:ea typeface="微软雅黑" pitchFamily="34" charset="-122"/>
              </a:rPr>
              <a:t>5</a:t>
            </a:r>
            <a:r>
              <a:rPr lang="zh-CN" altLang="en-US" sz="900" dirty="0">
                <a:solidFill>
                  <a:schemeClr val="tx1">
                    <a:lumMod val="50000"/>
                    <a:lumOff val="50000"/>
                  </a:schemeClr>
                </a:solidFill>
                <a:latin typeface="微软雅黑" pitchFamily="34" charset="-122"/>
                <a:ea typeface="微软雅黑" pitchFamily="34" charset="-122"/>
              </a:rPr>
              <a:t>分钟之内。</a:t>
            </a:r>
            <a:endParaRPr lang="en-US" altLang="zh-CN" sz="900" dirty="0">
              <a:solidFill>
                <a:schemeClr val="tx1">
                  <a:lumMod val="50000"/>
                  <a:lumOff val="50000"/>
                </a:schemeClr>
              </a:solidFill>
              <a:latin typeface="微软雅黑" pitchFamily="34" charset="-122"/>
              <a:ea typeface="微软雅黑" pitchFamily="34" charset="-122"/>
            </a:endParaRPr>
          </a:p>
          <a:p>
            <a:pPr algn="just" defTabSz="725705">
              <a:defRPr/>
            </a:pPr>
            <a:endParaRPr lang="en-US" altLang="zh-CN" sz="900" dirty="0">
              <a:solidFill>
                <a:schemeClr val="tx1">
                  <a:lumMod val="50000"/>
                  <a:lumOff val="50000"/>
                </a:schemeClr>
              </a:solidFill>
              <a:latin typeface="微软雅黑" pitchFamily="34" charset="-122"/>
              <a:ea typeface="微软雅黑" pitchFamily="34" charset="-122"/>
            </a:endParaRPr>
          </a:p>
          <a:p>
            <a:pPr algn="just" defTabSz="725705">
              <a:defRPr/>
            </a:pPr>
            <a:r>
              <a:rPr lang="zh-CN" altLang="en-US" sz="900" dirty="0">
                <a:solidFill>
                  <a:schemeClr val="tx1">
                    <a:lumMod val="50000"/>
                    <a:lumOff val="50000"/>
                  </a:schemeClr>
                </a:solidFill>
                <a:latin typeface="微软雅黑" pitchFamily="34" charset="-122"/>
                <a:ea typeface="微软雅黑" pitchFamily="34" charset="-122"/>
              </a:rPr>
              <a:t>此处添加详细文本描述，建议与标题相关并符合整体语言风格</a:t>
            </a:r>
            <a:endParaRPr lang="en-US" sz="900" dirty="0">
              <a:solidFill>
                <a:schemeClr val="tx1">
                  <a:lumMod val="50000"/>
                  <a:lumOff val="50000"/>
                </a:schemeClr>
              </a:solidFill>
              <a:latin typeface="微软雅黑" pitchFamily="34" charset="-122"/>
              <a:ea typeface="微软雅黑" pitchFamily="34" charset="-122"/>
            </a:endParaRPr>
          </a:p>
        </p:txBody>
      </p:sp>
      <p:cxnSp>
        <p:nvCxnSpPr>
          <p:cNvPr id="451" name="Straight Connector 323"/>
          <p:cNvCxnSpPr/>
          <p:nvPr/>
        </p:nvCxnSpPr>
        <p:spPr>
          <a:xfrm>
            <a:off x="1264264" y="2361313"/>
            <a:ext cx="1233463" cy="0"/>
          </a:xfrm>
          <a:prstGeom prst="line">
            <a:avLst/>
          </a:prstGeom>
          <a:noFill/>
          <a:ln w="19050" cap="flat" cmpd="sng" algn="ctr">
            <a:solidFill>
              <a:schemeClr val="accent1"/>
            </a:solidFill>
            <a:prstDash val="solid"/>
            <a:miter lim="800000"/>
          </a:ln>
          <a:effectLst/>
        </p:spPr>
      </p:cxnSp>
      <p:grpSp>
        <p:nvGrpSpPr>
          <p:cNvPr id="14" name="Group 340"/>
          <p:cNvGrpSpPr/>
          <p:nvPr/>
        </p:nvGrpSpPr>
        <p:grpSpPr>
          <a:xfrm>
            <a:off x="814490" y="2155828"/>
            <a:ext cx="390866" cy="388483"/>
            <a:chOff x="1670050" y="2947988"/>
            <a:chExt cx="490538" cy="490538"/>
          </a:xfrm>
          <a:solidFill>
            <a:schemeClr val="accent1"/>
          </a:solidFill>
        </p:grpSpPr>
        <p:sp>
          <p:nvSpPr>
            <p:cNvPr id="453" name="Freeform 79"/>
            <p:cNvSpPr>
              <a:spLocks noEditPoints="1"/>
            </p:cNvSpPr>
            <p:nvPr/>
          </p:nvSpPr>
          <p:spPr bwMode="auto">
            <a:xfrm>
              <a:off x="1670050" y="2947988"/>
              <a:ext cx="490538" cy="490538"/>
            </a:xfrm>
            <a:custGeom>
              <a:avLst/>
              <a:gdLst>
                <a:gd name="T0" fmla="*/ 116 w 128"/>
                <a:gd name="T1" fmla="*/ 0 h 128"/>
                <a:gd name="T2" fmla="*/ 28 w 128"/>
                <a:gd name="T3" fmla="*/ 0 h 128"/>
                <a:gd name="T4" fmla="*/ 16 w 128"/>
                <a:gd name="T5" fmla="*/ 12 h 128"/>
                <a:gd name="T6" fmla="*/ 16 w 128"/>
                <a:gd name="T7" fmla="*/ 20 h 128"/>
                <a:gd name="T8" fmla="*/ 12 w 128"/>
                <a:gd name="T9" fmla="*/ 20 h 128"/>
                <a:gd name="T10" fmla="*/ 0 w 128"/>
                <a:gd name="T11" fmla="*/ 32 h 128"/>
                <a:gd name="T12" fmla="*/ 0 w 128"/>
                <a:gd name="T13" fmla="*/ 112 h 128"/>
                <a:gd name="T14" fmla="*/ 16 w 128"/>
                <a:gd name="T15" fmla="*/ 128 h 128"/>
                <a:gd name="T16" fmla="*/ 112 w 128"/>
                <a:gd name="T17" fmla="*/ 128 h 128"/>
                <a:gd name="T18" fmla="*/ 128 w 128"/>
                <a:gd name="T19" fmla="*/ 112 h 128"/>
                <a:gd name="T20" fmla="*/ 128 w 128"/>
                <a:gd name="T21" fmla="*/ 12 h 128"/>
                <a:gd name="T22" fmla="*/ 116 w 128"/>
                <a:gd name="T23" fmla="*/ 0 h 128"/>
                <a:gd name="T24" fmla="*/ 120 w 128"/>
                <a:gd name="T25" fmla="*/ 112 h 128"/>
                <a:gd name="T26" fmla="*/ 112 w 128"/>
                <a:gd name="T27" fmla="*/ 120 h 128"/>
                <a:gd name="T28" fmla="*/ 16 w 128"/>
                <a:gd name="T29" fmla="*/ 120 h 128"/>
                <a:gd name="T30" fmla="*/ 8 w 128"/>
                <a:gd name="T31" fmla="*/ 112 h 128"/>
                <a:gd name="T32" fmla="*/ 8 w 128"/>
                <a:gd name="T33" fmla="*/ 32 h 128"/>
                <a:gd name="T34" fmla="*/ 12 w 128"/>
                <a:gd name="T35" fmla="*/ 28 h 128"/>
                <a:gd name="T36" fmla="*/ 16 w 128"/>
                <a:gd name="T37" fmla="*/ 28 h 128"/>
                <a:gd name="T38" fmla="*/ 16 w 128"/>
                <a:gd name="T39" fmla="*/ 108 h 128"/>
                <a:gd name="T40" fmla="*/ 20 w 128"/>
                <a:gd name="T41" fmla="*/ 112 h 128"/>
                <a:gd name="T42" fmla="*/ 24 w 128"/>
                <a:gd name="T43" fmla="*/ 108 h 128"/>
                <a:gd name="T44" fmla="*/ 24 w 128"/>
                <a:gd name="T45" fmla="*/ 12 h 128"/>
                <a:gd name="T46" fmla="*/ 28 w 128"/>
                <a:gd name="T47" fmla="*/ 8 h 128"/>
                <a:gd name="T48" fmla="*/ 116 w 128"/>
                <a:gd name="T49" fmla="*/ 8 h 128"/>
                <a:gd name="T50" fmla="*/ 120 w 128"/>
                <a:gd name="T51" fmla="*/ 12 h 128"/>
                <a:gd name="T52" fmla="*/ 120 w 128"/>
                <a:gd name="T53" fmla="*/ 11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28" h="128">
                  <a:moveTo>
                    <a:pt x="116" y="0"/>
                  </a:moveTo>
                  <a:cubicBezTo>
                    <a:pt x="28" y="0"/>
                    <a:pt x="28" y="0"/>
                    <a:pt x="28" y="0"/>
                  </a:cubicBezTo>
                  <a:cubicBezTo>
                    <a:pt x="21" y="0"/>
                    <a:pt x="16" y="5"/>
                    <a:pt x="16" y="12"/>
                  </a:cubicBezTo>
                  <a:cubicBezTo>
                    <a:pt x="16" y="20"/>
                    <a:pt x="16" y="20"/>
                    <a:pt x="16" y="20"/>
                  </a:cubicBezTo>
                  <a:cubicBezTo>
                    <a:pt x="12" y="20"/>
                    <a:pt x="12" y="20"/>
                    <a:pt x="12" y="20"/>
                  </a:cubicBezTo>
                  <a:cubicBezTo>
                    <a:pt x="5" y="20"/>
                    <a:pt x="0" y="25"/>
                    <a:pt x="0" y="32"/>
                  </a:cubicBezTo>
                  <a:cubicBezTo>
                    <a:pt x="0" y="112"/>
                    <a:pt x="0" y="112"/>
                    <a:pt x="0" y="112"/>
                  </a:cubicBezTo>
                  <a:cubicBezTo>
                    <a:pt x="0" y="121"/>
                    <a:pt x="7" y="128"/>
                    <a:pt x="16" y="128"/>
                  </a:cubicBezTo>
                  <a:cubicBezTo>
                    <a:pt x="112" y="128"/>
                    <a:pt x="112" y="128"/>
                    <a:pt x="112" y="128"/>
                  </a:cubicBezTo>
                  <a:cubicBezTo>
                    <a:pt x="121" y="128"/>
                    <a:pt x="128" y="121"/>
                    <a:pt x="128" y="112"/>
                  </a:cubicBezTo>
                  <a:cubicBezTo>
                    <a:pt x="128" y="12"/>
                    <a:pt x="128" y="12"/>
                    <a:pt x="128" y="12"/>
                  </a:cubicBezTo>
                  <a:cubicBezTo>
                    <a:pt x="128" y="5"/>
                    <a:pt x="123" y="0"/>
                    <a:pt x="116" y="0"/>
                  </a:cubicBezTo>
                  <a:close/>
                  <a:moveTo>
                    <a:pt x="120" y="112"/>
                  </a:moveTo>
                  <a:cubicBezTo>
                    <a:pt x="120" y="116"/>
                    <a:pt x="116" y="120"/>
                    <a:pt x="112" y="120"/>
                  </a:cubicBezTo>
                  <a:cubicBezTo>
                    <a:pt x="16" y="120"/>
                    <a:pt x="16" y="120"/>
                    <a:pt x="16" y="120"/>
                  </a:cubicBezTo>
                  <a:cubicBezTo>
                    <a:pt x="12" y="120"/>
                    <a:pt x="8" y="116"/>
                    <a:pt x="8" y="112"/>
                  </a:cubicBezTo>
                  <a:cubicBezTo>
                    <a:pt x="8" y="32"/>
                    <a:pt x="8" y="32"/>
                    <a:pt x="8" y="32"/>
                  </a:cubicBezTo>
                  <a:cubicBezTo>
                    <a:pt x="8" y="30"/>
                    <a:pt x="10" y="28"/>
                    <a:pt x="12" y="28"/>
                  </a:cubicBezTo>
                  <a:cubicBezTo>
                    <a:pt x="16" y="28"/>
                    <a:pt x="16" y="28"/>
                    <a:pt x="16" y="28"/>
                  </a:cubicBezTo>
                  <a:cubicBezTo>
                    <a:pt x="16" y="108"/>
                    <a:pt x="16" y="108"/>
                    <a:pt x="16" y="108"/>
                  </a:cubicBezTo>
                  <a:cubicBezTo>
                    <a:pt x="16" y="110"/>
                    <a:pt x="18" y="112"/>
                    <a:pt x="20" y="112"/>
                  </a:cubicBezTo>
                  <a:cubicBezTo>
                    <a:pt x="22" y="112"/>
                    <a:pt x="24" y="110"/>
                    <a:pt x="24" y="108"/>
                  </a:cubicBezTo>
                  <a:cubicBezTo>
                    <a:pt x="24" y="12"/>
                    <a:pt x="24" y="12"/>
                    <a:pt x="24" y="12"/>
                  </a:cubicBezTo>
                  <a:cubicBezTo>
                    <a:pt x="24" y="10"/>
                    <a:pt x="26" y="8"/>
                    <a:pt x="28" y="8"/>
                  </a:cubicBezTo>
                  <a:cubicBezTo>
                    <a:pt x="116" y="8"/>
                    <a:pt x="116" y="8"/>
                    <a:pt x="116" y="8"/>
                  </a:cubicBezTo>
                  <a:cubicBezTo>
                    <a:pt x="118" y="8"/>
                    <a:pt x="120" y="10"/>
                    <a:pt x="120" y="12"/>
                  </a:cubicBezTo>
                  <a:lnTo>
                    <a:pt x="120" y="1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725759">
                <a:defRPr/>
              </a:pPr>
              <a:endParaRPr lang="id-ID" sz="1400" kern="0" dirty="0">
                <a:solidFill>
                  <a:sysClr val="windowText" lastClr="000000"/>
                </a:solidFill>
                <a:latin typeface="微软雅黑" pitchFamily="34" charset="-122"/>
              </a:endParaRPr>
            </a:p>
          </p:txBody>
        </p:sp>
        <p:sp>
          <p:nvSpPr>
            <p:cNvPr id="454" name="Freeform 80"/>
            <p:cNvSpPr>
              <a:spLocks/>
            </p:cNvSpPr>
            <p:nvPr/>
          </p:nvSpPr>
          <p:spPr bwMode="auto">
            <a:xfrm>
              <a:off x="1960563" y="3132138"/>
              <a:ext cx="138113" cy="14288"/>
            </a:xfrm>
            <a:custGeom>
              <a:avLst/>
              <a:gdLst>
                <a:gd name="T0" fmla="*/ 2 w 36"/>
                <a:gd name="T1" fmla="*/ 4 h 4"/>
                <a:gd name="T2" fmla="*/ 34 w 36"/>
                <a:gd name="T3" fmla="*/ 4 h 4"/>
                <a:gd name="T4" fmla="*/ 36 w 36"/>
                <a:gd name="T5" fmla="*/ 2 h 4"/>
                <a:gd name="T6" fmla="*/ 34 w 36"/>
                <a:gd name="T7" fmla="*/ 0 h 4"/>
                <a:gd name="T8" fmla="*/ 2 w 36"/>
                <a:gd name="T9" fmla="*/ 0 h 4"/>
                <a:gd name="T10" fmla="*/ 0 w 36"/>
                <a:gd name="T11" fmla="*/ 2 h 4"/>
                <a:gd name="T12" fmla="*/ 2 w 36"/>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2" y="4"/>
                  </a:moveTo>
                  <a:cubicBezTo>
                    <a:pt x="34" y="4"/>
                    <a:pt x="34" y="4"/>
                    <a:pt x="34" y="4"/>
                  </a:cubicBezTo>
                  <a:cubicBezTo>
                    <a:pt x="35" y="4"/>
                    <a:pt x="36" y="3"/>
                    <a:pt x="36" y="2"/>
                  </a:cubicBezTo>
                  <a:cubicBezTo>
                    <a:pt x="36" y="1"/>
                    <a:pt x="35" y="0"/>
                    <a:pt x="34" y="0"/>
                  </a:cubicBezTo>
                  <a:cubicBezTo>
                    <a:pt x="2" y="0"/>
                    <a:pt x="2" y="0"/>
                    <a:pt x="2" y="0"/>
                  </a:cubicBezTo>
                  <a:cubicBezTo>
                    <a:pt x="1" y="0"/>
                    <a:pt x="0" y="1"/>
                    <a:pt x="0" y="2"/>
                  </a:cubicBezTo>
                  <a:cubicBezTo>
                    <a:pt x="0" y="3"/>
                    <a:pt x="1" y="4"/>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725759">
                <a:defRPr/>
              </a:pPr>
              <a:endParaRPr lang="id-ID" sz="1400" kern="0" dirty="0">
                <a:solidFill>
                  <a:sysClr val="windowText" lastClr="000000"/>
                </a:solidFill>
                <a:latin typeface="微软雅黑" pitchFamily="34" charset="-122"/>
              </a:endParaRPr>
            </a:p>
          </p:txBody>
        </p:sp>
        <p:sp>
          <p:nvSpPr>
            <p:cNvPr id="455" name="Freeform 81"/>
            <p:cNvSpPr>
              <a:spLocks/>
            </p:cNvSpPr>
            <p:nvPr/>
          </p:nvSpPr>
          <p:spPr bwMode="auto">
            <a:xfrm>
              <a:off x="1960563" y="3086100"/>
              <a:ext cx="138113" cy="14288"/>
            </a:xfrm>
            <a:custGeom>
              <a:avLst/>
              <a:gdLst>
                <a:gd name="T0" fmla="*/ 2 w 36"/>
                <a:gd name="T1" fmla="*/ 4 h 4"/>
                <a:gd name="T2" fmla="*/ 34 w 36"/>
                <a:gd name="T3" fmla="*/ 4 h 4"/>
                <a:gd name="T4" fmla="*/ 36 w 36"/>
                <a:gd name="T5" fmla="*/ 2 h 4"/>
                <a:gd name="T6" fmla="*/ 34 w 36"/>
                <a:gd name="T7" fmla="*/ 0 h 4"/>
                <a:gd name="T8" fmla="*/ 2 w 36"/>
                <a:gd name="T9" fmla="*/ 0 h 4"/>
                <a:gd name="T10" fmla="*/ 0 w 36"/>
                <a:gd name="T11" fmla="*/ 2 h 4"/>
                <a:gd name="T12" fmla="*/ 2 w 36"/>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2" y="4"/>
                  </a:moveTo>
                  <a:cubicBezTo>
                    <a:pt x="34" y="4"/>
                    <a:pt x="34" y="4"/>
                    <a:pt x="34" y="4"/>
                  </a:cubicBezTo>
                  <a:cubicBezTo>
                    <a:pt x="35" y="4"/>
                    <a:pt x="36" y="3"/>
                    <a:pt x="36" y="2"/>
                  </a:cubicBezTo>
                  <a:cubicBezTo>
                    <a:pt x="36" y="1"/>
                    <a:pt x="35" y="0"/>
                    <a:pt x="34" y="0"/>
                  </a:cubicBezTo>
                  <a:cubicBezTo>
                    <a:pt x="2" y="0"/>
                    <a:pt x="2" y="0"/>
                    <a:pt x="2" y="0"/>
                  </a:cubicBezTo>
                  <a:cubicBezTo>
                    <a:pt x="1" y="0"/>
                    <a:pt x="0" y="1"/>
                    <a:pt x="0" y="2"/>
                  </a:cubicBezTo>
                  <a:cubicBezTo>
                    <a:pt x="0" y="3"/>
                    <a:pt x="1" y="4"/>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725759">
                <a:defRPr/>
              </a:pPr>
              <a:endParaRPr lang="id-ID" sz="1400" kern="0" dirty="0">
                <a:solidFill>
                  <a:sysClr val="windowText" lastClr="000000"/>
                </a:solidFill>
                <a:latin typeface="微软雅黑" pitchFamily="34" charset="-122"/>
              </a:endParaRPr>
            </a:p>
          </p:txBody>
        </p:sp>
        <p:sp>
          <p:nvSpPr>
            <p:cNvPr id="456" name="Freeform 82"/>
            <p:cNvSpPr>
              <a:spLocks/>
            </p:cNvSpPr>
            <p:nvPr/>
          </p:nvSpPr>
          <p:spPr bwMode="auto">
            <a:xfrm>
              <a:off x="1960563" y="3040063"/>
              <a:ext cx="138113" cy="14288"/>
            </a:xfrm>
            <a:custGeom>
              <a:avLst/>
              <a:gdLst>
                <a:gd name="T0" fmla="*/ 2 w 36"/>
                <a:gd name="T1" fmla="*/ 4 h 4"/>
                <a:gd name="T2" fmla="*/ 34 w 36"/>
                <a:gd name="T3" fmla="*/ 4 h 4"/>
                <a:gd name="T4" fmla="*/ 36 w 36"/>
                <a:gd name="T5" fmla="*/ 2 h 4"/>
                <a:gd name="T6" fmla="*/ 34 w 36"/>
                <a:gd name="T7" fmla="*/ 0 h 4"/>
                <a:gd name="T8" fmla="*/ 2 w 36"/>
                <a:gd name="T9" fmla="*/ 0 h 4"/>
                <a:gd name="T10" fmla="*/ 0 w 36"/>
                <a:gd name="T11" fmla="*/ 2 h 4"/>
                <a:gd name="T12" fmla="*/ 2 w 36"/>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2" y="4"/>
                  </a:moveTo>
                  <a:cubicBezTo>
                    <a:pt x="34" y="4"/>
                    <a:pt x="34" y="4"/>
                    <a:pt x="34" y="4"/>
                  </a:cubicBezTo>
                  <a:cubicBezTo>
                    <a:pt x="35" y="4"/>
                    <a:pt x="36" y="3"/>
                    <a:pt x="36" y="2"/>
                  </a:cubicBezTo>
                  <a:cubicBezTo>
                    <a:pt x="36" y="1"/>
                    <a:pt x="35" y="0"/>
                    <a:pt x="34" y="0"/>
                  </a:cubicBezTo>
                  <a:cubicBezTo>
                    <a:pt x="2" y="0"/>
                    <a:pt x="2" y="0"/>
                    <a:pt x="2" y="0"/>
                  </a:cubicBezTo>
                  <a:cubicBezTo>
                    <a:pt x="1" y="0"/>
                    <a:pt x="0" y="1"/>
                    <a:pt x="0" y="2"/>
                  </a:cubicBezTo>
                  <a:cubicBezTo>
                    <a:pt x="0" y="3"/>
                    <a:pt x="1" y="4"/>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725759">
                <a:defRPr/>
              </a:pPr>
              <a:endParaRPr lang="id-ID" sz="1400" kern="0" dirty="0">
                <a:solidFill>
                  <a:sysClr val="windowText" lastClr="000000"/>
                </a:solidFill>
                <a:latin typeface="微软雅黑" pitchFamily="34" charset="-122"/>
              </a:endParaRPr>
            </a:p>
          </p:txBody>
        </p:sp>
        <p:sp>
          <p:nvSpPr>
            <p:cNvPr id="457" name="Freeform 83"/>
            <p:cNvSpPr>
              <a:spLocks/>
            </p:cNvSpPr>
            <p:nvPr/>
          </p:nvSpPr>
          <p:spPr bwMode="auto">
            <a:xfrm>
              <a:off x="1792288" y="3362325"/>
              <a:ext cx="138113" cy="14288"/>
            </a:xfrm>
            <a:custGeom>
              <a:avLst/>
              <a:gdLst>
                <a:gd name="T0" fmla="*/ 34 w 36"/>
                <a:gd name="T1" fmla="*/ 0 h 4"/>
                <a:gd name="T2" fmla="*/ 2 w 36"/>
                <a:gd name="T3" fmla="*/ 0 h 4"/>
                <a:gd name="T4" fmla="*/ 0 w 36"/>
                <a:gd name="T5" fmla="*/ 2 h 4"/>
                <a:gd name="T6" fmla="*/ 2 w 36"/>
                <a:gd name="T7" fmla="*/ 4 h 4"/>
                <a:gd name="T8" fmla="*/ 34 w 36"/>
                <a:gd name="T9" fmla="*/ 4 h 4"/>
                <a:gd name="T10" fmla="*/ 36 w 36"/>
                <a:gd name="T11" fmla="*/ 2 h 4"/>
                <a:gd name="T12" fmla="*/ 34 w 3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34" y="0"/>
                  </a:moveTo>
                  <a:cubicBezTo>
                    <a:pt x="2" y="0"/>
                    <a:pt x="2" y="0"/>
                    <a:pt x="2" y="0"/>
                  </a:cubicBezTo>
                  <a:cubicBezTo>
                    <a:pt x="1" y="0"/>
                    <a:pt x="0" y="1"/>
                    <a:pt x="0" y="2"/>
                  </a:cubicBezTo>
                  <a:cubicBezTo>
                    <a:pt x="0" y="3"/>
                    <a:pt x="1" y="4"/>
                    <a:pt x="2" y="4"/>
                  </a:cubicBezTo>
                  <a:cubicBezTo>
                    <a:pt x="34" y="4"/>
                    <a:pt x="34" y="4"/>
                    <a:pt x="34" y="4"/>
                  </a:cubicBezTo>
                  <a:cubicBezTo>
                    <a:pt x="35" y="4"/>
                    <a:pt x="36" y="3"/>
                    <a:pt x="36" y="2"/>
                  </a:cubicBezTo>
                  <a:cubicBezTo>
                    <a:pt x="36" y="1"/>
                    <a:pt x="35" y="0"/>
                    <a:pt x="3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725759">
                <a:defRPr/>
              </a:pPr>
              <a:endParaRPr lang="id-ID" sz="1400" kern="0" dirty="0">
                <a:solidFill>
                  <a:sysClr val="windowText" lastClr="000000"/>
                </a:solidFill>
                <a:latin typeface="微软雅黑" pitchFamily="34" charset="-122"/>
              </a:endParaRPr>
            </a:p>
          </p:txBody>
        </p:sp>
        <p:sp>
          <p:nvSpPr>
            <p:cNvPr id="458" name="Freeform 84"/>
            <p:cNvSpPr>
              <a:spLocks/>
            </p:cNvSpPr>
            <p:nvPr/>
          </p:nvSpPr>
          <p:spPr bwMode="auto">
            <a:xfrm>
              <a:off x="1792288" y="3316288"/>
              <a:ext cx="138113" cy="14288"/>
            </a:xfrm>
            <a:custGeom>
              <a:avLst/>
              <a:gdLst>
                <a:gd name="T0" fmla="*/ 34 w 36"/>
                <a:gd name="T1" fmla="*/ 0 h 4"/>
                <a:gd name="T2" fmla="*/ 2 w 36"/>
                <a:gd name="T3" fmla="*/ 0 h 4"/>
                <a:gd name="T4" fmla="*/ 0 w 36"/>
                <a:gd name="T5" fmla="*/ 2 h 4"/>
                <a:gd name="T6" fmla="*/ 2 w 36"/>
                <a:gd name="T7" fmla="*/ 4 h 4"/>
                <a:gd name="T8" fmla="*/ 34 w 36"/>
                <a:gd name="T9" fmla="*/ 4 h 4"/>
                <a:gd name="T10" fmla="*/ 36 w 36"/>
                <a:gd name="T11" fmla="*/ 2 h 4"/>
                <a:gd name="T12" fmla="*/ 34 w 3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34" y="0"/>
                  </a:moveTo>
                  <a:cubicBezTo>
                    <a:pt x="2" y="0"/>
                    <a:pt x="2" y="0"/>
                    <a:pt x="2" y="0"/>
                  </a:cubicBezTo>
                  <a:cubicBezTo>
                    <a:pt x="1" y="0"/>
                    <a:pt x="0" y="1"/>
                    <a:pt x="0" y="2"/>
                  </a:cubicBezTo>
                  <a:cubicBezTo>
                    <a:pt x="0" y="3"/>
                    <a:pt x="1" y="4"/>
                    <a:pt x="2" y="4"/>
                  </a:cubicBezTo>
                  <a:cubicBezTo>
                    <a:pt x="34" y="4"/>
                    <a:pt x="34" y="4"/>
                    <a:pt x="34" y="4"/>
                  </a:cubicBezTo>
                  <a:cubicBezTo>
                    <a:pt x="35" y="4"/>
                    <a:pt x="36" y="3"/>
                    <a:pt x="36" y="2"/>
                  </a:cubicBezTo>
                  <a:cubicBezTo>
                    <a:pt x="36" y="1"/>
                    <a:pt x="35" y="0"/>
                    <a:pt x="3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725759">
                <a:defRPr/>
              </a:pPr>
              <a:endParaRPr lang="id-ID" sz="1400" kern="0" dirty="0">
                <a:solidFill>
                  <a:sysClr val="windowText" lastClr="000000"/>
                </a:solidFill>
                <a:latin typeface="微软雅黑" pitchFamily="34" charset="-122"/>
              </a:endParaRPr>
            </a:p>
          </p:txBody>
        </p:sp>
        <p:sp>
          <p:nvSpPr>
            <p:cNvPr id="459" name="Freeform 85"/>
            <p:cNvSpPr>
              <a:spLocks/>
            </p:cNvSpPr>
            <p:nvPr/>
          </p:nvSpPr>
          <p:spPr bwMode="auto">
            <a:xfrm>
              <a:off x="1792288" y="3270250"/>
              <a:ext cx="138113" cy="14288"/>
            </a:xfrm>
            <a:custGeom>
              <a:avLst/>
              <a:gdLst>
                <a:gd name="T0" fmla="*/ 34 w 36"/>
                <a:gd name="T1" fmla="*/ 0 h 4"/>
                <a:gd name="T2" fmla="*/ 2 w 36"/>
                <a:gd name="T3" fmla="*/ 0 h 4"/>
                <a:gd name="T4" fmla="*/ 0 w 36"/>
                <a:gd name="T5" fmla="*/ 2 h 4"/>
                <a:gd name="T6" fmla="*/ 2 w 36"/>
                <a:gd name="T7" fmla="*/ 4 h 4"/>
                <a:gd name="T8" fmla="*/ 34 w 36"/>
                <a:gd name="T9" fmla="*/ 4 h 4"/>
                <a:gd name="T10" fmla="*/ 36 w 36"/>
                <a:gd name="T11" fmla="*/ 2 h 4"/>
                <a:gd name="T12" fmla="*/ 34 w 3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34" y="0"/>
                  </a:moveTo>
                  <a:cubicBezTo>
                    <a:pt x="2" y="0"/>
                    <a:pt x="2" y="0"/>
                    <a:pt x="2" y="0"/>
                  </a:cubicBezTo>
                  <a:cubicBezTo>
                    <a:pt x="1" y="0"/>
                    <a:pt x="0" y="1"/>
                    <a:pt x="0" y="2"/>
                  </a:cubicBezTo>
                  <a:cubicBezTo>
                    <a:pt x="0" y="3"/>
                    <a:pt x="1" y="4"/>
                    <a:pt x="2" y="4"/>
                  </a:cubicBezTo>
                  <a:cubicBezTo>
                    <a:pt x="34" y="4"/>
                    <a:pt x="34" y="4"/>
                    <a:pt x="34" y="4"/>
                  </a:cubicBezTo>
                  <a:cubicBezTo>
                    <a:pt x="35" y="4"/>
                    <a:pt x="36" y="3"/>
                    <a:pt x="36" y="2"/>
                  </a:cubicBezTo>
                  <a:cubicBezTo>
                    <a:pt x="36" y="1"/>
                    <a:pt x="35" y="0"/>
                    <a:pt x="3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725759">
                <a:defRPr/>
              </a:pPr>
              <a:endParaRPr lang="id-ID" sz="1400" kern="0" dirty="0">
                <a:solidFill>
                  <a:sysClr val="windowText" lastClr="000000"/>
                </a:solidFill>
                <a:latin typeface="微软雅黑" pitchFamily="34" charset="-122"/>
              </a:endParaRPr>
            </a:p>
          </p:txBody>
        </p:sp>
        <p:sp>
          <p:nvSpPr>
            <p:cNvPr id="460" name="Freeform 86"/>
            <p:cNvSpPr>
              <a:spLocks/>
            </p:cNvSpPr>
            <p:nvPr/>
          </p:nvSpPr>
          <p:spPr bwMode="auto">
            <a:xfrm>
              <a:off x="1960563" y="3362325"/>
              <a:ext cx="138113" cy="14288"/>
            </a:xfrm>
            <a:custGeom>
              <a:avLst/>
              <a:gdLst>
                <a:gd name="T0" fmla="*/ 34 w 36"/>
                <a:gd name="T1" fmla="*/ 0 h 4"/>
                <a:gd name="T2" fmla="*/ 2 w 36"/>
                <a:gd name="T3" fmla="*/ 0 h 4"/>
                <a:gd name="T4" fmla="*/ 0 w 36"/>
                <a:gd name="T5" fmla="*/ 2 h 4"/>
                <a:gd name="T6" fmla="*/ 2 w 36"/>
                <a:gd name="T7" fmla="*/ 4 h 4"/>
                <a:gd name="T8" fmla="*/ 34 w 36"/>
                <a:gd name="T9" fmla="*/ 4 h 4"/>
                <a:gd name="T10" fmla="*/ 36 w 36"/>
                <a:gd name="T11" fmla="*/ 2 h 4"/>
                <a:gd name="T12" fmla="*/ 34 w 3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34" y="0"/>
                  </a:moveTo>
                  <a:cubicBezTo>
                    <a:pt x="2" y="0"/>
                    <a:pt x="2" y="0"/>
                    <a:pt x="2" y="0"/>
                  </a:cubicBezTo>
                  <a:cubicBezTo>
                    <a:pt x="1" y="0"/>
                    <a:pt x="0" y="1"/>
                    <a:pt x="0" y="2"/>
                  </a:cubicBezTo>
                  <a:cubicBezTo>
                    <a:pt x="0" y="3"/>
                    <a:pt x="1" y="4"/>
                    <a:pt x="2" y="4"/>
                  </a:cubicBezTo>
                  <a:cubicBezTo>
                    <a:pt x="34" y="4"/>
                    <a:pt x="34" y="4"/>
                    <a:pt x="34" y="4"/>
                  </a:cubicBezTo>
                  <a:cubicBezTo>
                    <a:pt x="35" y="4"/>
                    <a:pt x="36" y="3"/>
                    <a:pt x="36" y="2"/>
                  </a:cubicBezTo>
                  <a:cubicBezTo>
                    <a:pt x="36" y="1"/>
                    <a:pt x="35" y="0"/>
                    <a:pt x="3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725759">
                <a:defRPr/>
              </a:pPr>
              <a:endParaRPr lang="id-ID" sz="1400" kern="0" dirty="0">
                <a:solidFill>
                  <a:sysClr val="windowText" lastClr="000000"/>
                </a:solidFill>
                <a:latin typeface="微软雅黑" pitchFamily="34" charset="-122"/>
              </a:endParaRPr>
            </a:p>
          </p:txBody>
        </p:sp>
        <p:sp>
          <p:nvSpPr>
            <p:cNvPr id="461" name="Freeform 87"/>
            <p:cNvSpPr>
              <a:spLocks/>
            </p:cNvSpPr>
            <p:nvPr/>
          </p:nvSpPr>
          <p:spPr bwMode="auto">
            <a:xfrm>
              <a:off x="1960563" y="3316288"/>
              <a:ext cx="138113" cy="14288"/>
            </a:xfrm>
            <a:custGeom>
              <a:avLst/>
              <a:gdLst>
                <a:gd name="T0" fmla="*/ 34 w 36"/>
                <a:gd name="T1" fmla="*/ 0 h 4"/>
                <a:gd name="T2" fmla="*/ 2 w 36"/>
                <a:gd name="T3" fmla="*/ 0 h 4"/>
                <a:gd name="T4" fmla="*/ 0 w 36"/>
                <a:gd name="T5" fmla="*/ 2 h 4"/>
                <a:gd name="T6" fmla="*/ 2 w 36"/>
                <a:gd name="T7" fmla="*/ 4 h 4"/>
                <a:gd name="T8" fmla="*/ 34 w 36"/>
                <a:gd name="T9" fmla="*/ 4 h 4"/>
                <a:gd name="T10" fmla="*/ 36 w 36"/>
                <a:gd name="T11" fmla="*/ 2 h 4"/>
                <a:gd name="T12" fmla="*/ 34 w 3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34" y="0"/>
                  </a:moveTo>
                  <a:cubicBezTo>
                    <a:pt x="2" y="0"/>
                    <a:pt x="2" y="0"/>
                    <a:pt x="2" y="0"/>
                  </a:cubicBezTo>
                  <a:cubicBezTo>
                    <a:pt x="1" y="0"/>
                    <a:pt x="0" y="1"/>
                    <a:pt x="0" y="2"/>
                  </a:cubicBezTo>
                  <a:cubicBezTo>
                    <a:pt x="0" y="3"/>
                    <a:pt x="1" y="4"/>
                    <a:pt x="2" y="4"/>
                  </a:cubicBezTo>
                  <a:cubicBezTo>
                    <a:pt x="34" y="4"/>
                    <a:pt x="34" y="4"/>
                    <a:pt x="34" y="4"/>
                  </a:cubicBezTo>
                  <a:cubicBezTo>
                    <a:pt x="35" y="4"/>
                    <a:pt x="36" y="3"/>
                    <a:pt x="36" y="2"/>
                  </a:cubicBezTo>
                  <a:cubicBezTo>
                    <a:pt x="36" y="1"/>
                    <a:pt x="35" y="0"/>
                    <a:pt x="3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725759">
                <a:defRPr/>
              </a:pPr>
              <a:endParaRPr lang="id-ID" sz="1400" kern="0" dirty="0">
                <a:solidFill>
                  <a:sysClr val="windowText" lastClr="000000"/>
                </a:solidFill>
                <a:latin typeface="微软雅黑" pitchFamily="34" charset="-122"/>
              </a:endParaRPr>
            </a:p>
          </p:txBody>
        </p:sp>
        <p:sp>
          <p:nvSpPr>
            <p:cNvPr id="462" name="Freeform 88"/>
            <p:cNvSpPr>
              <a:spLocks/>
            </p:cNvSpPr>
            <p:nvPr/>
          </p:nvSpPr>
          <p:spPr bwMode="auto">
            <a:xfrm>
              <a:off x="1960563" y="3270250"/>
              <a:ext cx="138113" cy="14288"/>
            </a:xfrm>
            <a:custGeom>
              <a:avLst/>
              <a:gdLst>
                <a:gd name="T0" fmla="*/ 34 w 36"/>
                <a:gd name="T1" fmla="*/ 0 h 4"/>
                <a:gd name="T2" fmla="*/ 2 w 36"/>
                <a:gd name="T3" fmla="*/ 0 h 4"/>
                <a:gd name="T4" fmla="*/ 0 w 36"/>
                <a:gd name="T5" fmla="*/ 2 h 4"/>
                <a:gd name="T6" fmla="*/ 2 w 36"/>
                <a:gd name="T7" fmla="*/ 4 h 4"/>
                <a:gd name="T8" fmla="*/ 34 w 36"/>
                <a:gd name="T9" fmla="*/ 4 h 4"/>
                <a:gd name="T10" fmla="*/ 36 w 36"/>
                <a:gd name="T11" fmla="*/ 2 h 4"/>
                <a:gd name="T12" fmla="*/ 34 w 3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34" y="0"/>
                  </a:moveTo>
                  <a:cubicBezTo>
                    <a:pt x="2" y="0"/>
                    <a:pt x="2" y="0"/>
                    <a:pt x="2" y="0"/>
                  </a:cubicBezTo>
                  <a:cubicBezTo>
                    <a:pt x="1" y="0"/>
                    <a:pt x="0" y="1"/>
                    <a:pt x="0" y="2"/>
                  </a:cubicBezTo>
                  <a:cubicBezTo>
                    <a:pt x="0" y="3"/>
                    <a:pt x="1" y="4"/>
                    <a:pt x="2" y="4"/>
                  </a:cubicBezTo>
                  <a:cubicBezTo>
                    <a:pt x="34" y="4"/>
                    <a:pt x="34" y="4"/>
                    <a:pt x="34" y="4"/>
                  </a:cubicBezTo>
                  <a:cubicBezTo>
                    <a:pt x="35" y="4"/>
                    <a:pt x="36" y="3"/>
                    <a:pt x="36" y="2"/>
                  </a:cubicBezTo>
                  <a:cubicBezTo>
                    <a:pt x="36" y="1"/>
                    <a:pt x="35" y="0"/>
                    <a:pt x="3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725759">
                <a:defRPr/>
              </a:pPr>
              <a:endParaRPr lang="id-ID" sz="1400" kern="0" dirty="0">
                <a:solidFill>
                  <a:sysClr val="windowText" lastClr="000000"/>
                </a:solidFill>
                <a:latin typeface="微软雅黑" pitchFamily="34" charset="-122"/>
              </a:endParaRPr>
            </a:p>
          </p:txBody>
        </p:sp>
        <p:sp>
          <p:nvSpPr>
            <p:cNvPr id="463" name="Freeform 89"/>
            <p:cNvSpPr>
              <a:spLocks/>
            </p:cNvSpPr>
            <p:nvPr/>
          </p:nvSpPr>
          <p:spPr bwMode="auto">
            <a:xfrm>
              <a:off x="1792288" y="3178175"/>
              <a:ext cx="306388" cy="14288"/>
            </a:xfrm>
            <a:custGeom>
              <a:avLst/>
              <a:gdLst>
                <a:gd name="T0" fmla="*/ 78 w 80"/>
                <a:gd name="T1" fmla="*/ 0 h 4"/>
                <a:gd name="T2" fmla="*/ 2 w 80"/>
                <a:gd name="T3" fmla="*/ 0 h 4"/>
                <a:gd name="T4" fmla="*/ 0 w 80"/>
                <a:gd name="T5" fmla="*/ 2 h 4"/>
                <a:gd name="T6" fmla="*/ 2 w 80"/>
                <a:gd name="T7" fmla="*/ 4 h 4"/>
                <a:gd name="T8" fmla="*/ 78 w 80"/>
                <a:gd name="T9" fmla="*/ 4 h 4"/>
                <a:gd name="T10" fmla="*/ 80 w 80"/>
                <a:gd name="T11" fmla="*/ 2 h 4"/>
                <a:gd name="T12" fmla="*/ 78 w 80"/>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80" h="4">
                  <a:moveTo>
                    <a:pt x="78" y="0"/>
                  </a:moveTo>
                  <a:cubicBezTo>
                    <a:pt x="2" y="0"/>
                    <a:pt x="2" y="0"/>
                    <a:pt x="2" y="0"/>
                  </a:cubicBezTo>
                  <a:cubicBezTo>
                    <a:pt x="1" y="0"/>
                    <a:pt x="0" y="1"/>
                    <a:pt x="0" y="2"/>
                  </a:cubicBezTo>
                  <a:cubicBezTo>
                    <a:pt x="0" y="3"/>
                    <a:pt x="1" y="4"/>
                    <a:pt x="2" y="4"/>
                  </a:cubicBezTo>
                  <a:cubicBezTo>
                    <a:pt x="78" y="4"/>
                    <a:pt x="78" y="4"/>
                    <a:pt x="78" y="4"/>
                  </a:cubicBezTo>
                  <a:cubicBezTo>
                    <a:pt x="79" y="4"/>
                    <a:pt x="80" y="3"/>
                    <a:pt x="80" y="2"/>
                  </a:cubicBezTo>
                  <a:cubicBezTo>
                    <a:pt x="80" y="1"/>
                    <a:pt x="79" y="0"/>
                    <a:pt x="7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725759">
                <a:defRPr/>
              </a:pPr>
              <a:endParaRPr lang="id-ID" sz="1400" kern="0" dirty="0">
                <a:solidFill>
                  <a:sysClr val="windowText" lastClr="000000"/>
                </a:solidFill>
                <a:latin typeface="微软雅黑" pitchFamily="34" charset="-122"/>
              </a:endParaRPr>
            </a:p>
          </p:txBody>
        </p:sp>
        <p:sp>
          <p:nvSpPr>
            <p:cNvPr id="464" name="Freeform 90"/>
            <p:cNvSpPr>
              <a:spLocks/>
            </p:cNvSpPr>
            <p:nvPr/>
          </p:nvSpPr>
          <p:spPr bwMode="auto">
            <a:xfrm>
              <a:off x="1792288" y="3224213"/>
              <a:ext cx="306388" cy="14288"/>
            </a:xfrm>
            <a:custGeom>
              <a:avLst/>
              <a:gdLst>
                <a:gd name="T0" fmla="*/ 78 w 80"/>
                <a:gd name="T1" fmla="*/ 0 h 4"/>
                <a:gd name="T2" fmla="*/ 2 w 80"/>
                <a:gd name="T3" fmla="*/ 0 h 4"/>
                <a:gd name="T4" fmla="*/ 0 w 80"/>
                <a:gd name="T5" fmla="*/ 2 h 4"/>
                <a:gd name="T6" fmla="*/ 2 w 80"/>
                <a:gd name="T7" fmla="*/ 4 h 4"/>
                <a:gd name="T8" fmla="*/ 78 w 80"/>
                <a:gd name="T9" fmla="*/ 4 h 4"/>
                <a:gd name="T10" fmla="*/ 80 w 80"/>
                <a:gd name="T11" fmla="*/ 2 h 4"/>
                <a:gd name="T12" fmla="*/ 78 w 80"/>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80" h="4">
                  <a:moveTo>
                    <a:pt x="78" y="0"/>
                  </a:moveTo>
                  <a:cubicBezTo>
                    <a:pt x="2" y="0"/>
                    <a:pt x="2" y="0"/>
                    <a:pt x="2" y="0"/>
                  </a:cubicBezTo>
                  <a:cubicBezTo>
                    <a:pt x="1" y="0"/>
                    <a:pt x="0" y="1"/>
                    <a:pt x="0" y="2"/>
                  </a:cubicBezTo>
                  <a:cubicBezTo>
                    <a:pt x="0" y="3"/>
                    <a:pt x="1" y="4"/>
                    <a:pt x="2" y="4"/>
                  </a:cubicBezTo>
                  <a:cubicBezTo>
                    <a:pt x="78" y="4"/>
                    <a:pt x="78" y="4"/>
                    <a:pt x="78" y="4"/>
                  </a:cubicBezTo>
                  <a:cubicBezTo>
                    <a:pt x="79" y="4"/>
                    <a:pt x="80" y="3"/>
                    <a:pt x="80" y="2"/>
                  </a:cubicBezTo>
                  <a:cubicBezTo>
                    <a:pt x="80" y="1"/>
                    <a:pt x="79" y="0"/>
                    <a:pt x="7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725759">
                <a:defRPr/>
              </a:pPr>
              <a:endParaRPr lang="id-ID" sz="1400" kern="0" dirty="0">
                <a:solidFill>
                  <a:sysClr val="windowText" lastClr="000000"/>
                </a:solidFill>
                <a:latin typeface="微软雅黑" pitchFamily="34" charset="-122"/>
              </a:endParaRPr>
            </a:p>
          </p:txBody>
        </p:sp>
        <p:sp>
          <p:nvSpPr>
            <p:cNvPr id="465" name="Freeform 91"/>
            <p:cNvSpPr>
              <a:spLocks noEditPoints="1"/>
            </p:cNvSpPr>
            <p:nvPr/>
          </p:nvSpPr>
          <p:spPr bwMode="auto">
            <a:xfrm>
              <a:off x="1792288" y="3008313"/>
              <a:ext cx="138113" cy="138113"/>
            </a:xfrm>
            <a:custGeom>
              <a:avLst/>
              <a:gdLst>
                <a:gd name="T0" fmla="*/ 4 w 36"/>
                <a:gd name="T1" fmla="*/ 36 h 36"/>
                <a:gd name="T2" fmla="*/ 32 w 36"/>
                <a:gd name="T3" fmla="*/ 36 h 36"/>
                <a:gd name="T4" fmla="*/ 36 w 36"/>
                <a:gd name="T5" fmla="*/ 32 h 36"/>
                <a:gd name="T6" fmla="*/ 36 w 36"/>
                <a:gd name="T7" fmla="*/ 4 h 36"/>
                <a:gd name="T8" fmla="*/ 32 w 36"/>
                <a:gd name="T9" fmla="*/ 0 h 36"/>
                <a:gd name="T10" fmla="*/ 4 w 36"/>
                <a:gd name="T11" fmla="*/ 0 h 36"/>
                <a:gd name="T12" fmla="*/ 0 w 36"/>
                <a:gd name="T13" fmla="*/ 4 h 36"/>
                <a:gd name="T14" fmla="*/ 0 w 36"/>
                <a:gd name="T15" fmla="*/ 32 h 36"/>
                <a:gd name="T16" fmla="*/ 4 w 36"/>
                <a:gd name="T17" fmla="*/ 36 h 36"/>
                <a:gd name="T18" fmla="*/ 8 w 36"/>
                <a:gd name="T19" fmla="*/ 8 h 36"/>
                <a:gd name="T20" fmla="*/ 28 w 36"/>
                <a:gd name="T21" fmla="*/ 8 h 36"/>
                <a:gd name="T22" fmla="*/ 28 w 36"/>
                <a:gd name="T23" fmla="*/ 28 h 36"/>
                <a:gd name="T24" fmla="*/ 8 w 36"/>
                <a:gd name="T25" fmla="*/ 28 h 36"/>
                <a:gd name="T26" fmla="*/ 8 w 36"/>
                <a:gd name="T27" fmla="*/ 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 h="36">
                  <a:moveTo>
                    <a:pt x="4" y="36"/>
                  </a:moveTo>
                  <a:cubicBezTo>
                    <a:pt x="32" y="36"/>
                    <a:pt x="32" y="36"/>
                    <a:pt x="32" y="36"/>
                  </a:cubicBezTo>
                  <a:cubicBezTo>
                    <a:pt x="34" y="36"/>
                    <a:pt x="36" y="34"/>
                    <a:pt x="36" y="32"/>
                  </a:cubicBezTo>
                  <a:cubicBezTo>
                    <a:pt x="36" y="4"/>
                    <a:pt x="36" y="4"/>
                    <a:pt x="36" y="4"/>
                  </a:cubicBezTo>
                  <a:cubicBezTo>
                    <a:pt x="36" y="2"/>
                    <a:pt x="34" y="0"/>
                    <a:pt x="32" y="0"/>
                  </a:cubicBezTo>
                  <a:cubicBezTo>
                    <a:pt x="4" y="0"/>
                    <a:pt x="4" y="0"/>
                    <a:pt x="4" y="0"/>
                  </a:cubicBezTo>
                  <a:cubicBezTo>
                    <a:pt x="2" y="0"/>
                    <a:pt x="0" y="2"/>
                    <a:pt x="0" y="4"/>
                  </a:cubicBezTo>
                  <a:cubicBezTo>
                    <a:pt x="0" y="32"/>
                    <a:pt x="0" y="32"/>
                    <a:pt x="0" y="32"/>
                  </a:cubicBezTo>
                  <a:cubicBezTo>
                    <a:pt x="0" y="34"/>
                    <a:pt x="2" y="36"/>
                    <a:pt x="4" y="36"/>
                  </a:cubicBezTo>
                  <a:close/>
                  <a:moveTo>
                    <a:pt x="8" y="8"/>
                  </a:moveTo>
                  <a:cubicBezTo>
                    <a:pt x="28" y="8"/>
                    <a:pt x="28" y="8"/>
                    <a:pt x="28" y="8"/>
                  </a:cubicBezTo>
                  <a:cubicBezTo>
                    <a:pt x="28" y="28"/>
                    <a:pt x="28" y="28"/>
                    <a:pt x="28" y="28"/>
                  </a:cubicBezTo>
                  <a:cubicBezTo>
                    <a:pt x="8" y="28"/>
                    <a:pt x="8" y="28"/>
                    <a:pt x="8" y="28"/>
                  </a:cubicBezTo>
                  <a:lnTo>
                    <a:pt x="8"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725759">
                <a:defRPr/>
              </a:pPr>
              <a:endParaRPr lang="id-ID" sz="1400" kern="0" dirty="0">
                <a:solidFill>
                  <a:sysClr val="windowText" lastClr="000000"/>
                </a:solidFill>
                <a:latin typeface="微软雅黑" pitchFamily="34" charset="-122"/>
              </a:endParaRPr>
            </a:p>
          </p:txBody>
        </p:sp>
      </p:grpSp>
      <p:sp>
        <p:nvSpPr>
          <p:cNvPr id="479" name="TextBox 478"/>
          <p:cNvSpPr txBox="1"/>
          <p:nvPr/>
        </p:nvSpPr>
        <p:spPr>
          <a:xfrm>
            <a:off x="998259" y="2062565"/>
            <a:ext cx="1413501" cy="257951"/>
          </a:xfrm>
          <a:prstGeom prst="rect">
            <a:avLst/>
          </a:prstGeom>
          <a:noFill/>
        </p:spPr>
        <p:txBody>
          <a:bodyPr wrap="square" lIns="72576" tIns="36288" rIns="72576" bIns="36288" rtlCol="0">
            <a:spAutoFit/>
          </a:bodyPr>
          <a:lstStyle/>
          <a:p>
            <a:pPr algn="ctr" defTabSz="725759">
              <a:defRPr/>
            </a:pPr>
            <a:r>
              <a:rPr lang="zh-CN" altLang="en-US" sz="1200" kern="0" dirty="0">
                <a:solidFill>
                  <a:schemeClr val="tx1">
                    <a:lumMod val="75000"/>
                    <a:lumOff val="25000"/>
                  </a:schemeClr>
                </a:solidFill>
                <a:latin typeface="微软雅黑" pitchFamily="34" charset="-122"/>
                <a:ea typeface="微软雅黑" pitchFamily="34" charset="-122"/>
              </a:rPr>
              <a:t>添加标题</a:t>
            </a:r>
            <a:endParaRPr lang="id-ID" sz="1200" kern="0" dirty="0">
              <a:solidFill>
                <a:schemeClr val="tx1">
                  <a:lumMod val="75000"/>
                  <a:lumOff val="25000"/>
                </a:schemeClr>
              </a:solidFill>
              <a:latin typeface="微软雅黑" pitchFamily="34" charset="-122"/>
            </a:endParaRPr>
          </a:p>
        </p:txBody>
      </p:sp>
    </p:spTree>
    <p:extLst>
      <p:ext uri="{BB962C8B-B14F-4D97-AF65-F5344CB8AC3E}">
        <p14:creationId xmlns:p14="http://schemas.microsoft.com/office/powerpoint/2010/main" val="2681984010"/>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34"/>
                                        </p:tgtEl>
                                        <p:attrNameLst>
                                          <p:attrName>style.visibility</p:attrName>
                                        </p:attrNameLst>
                                      </p:cBhvr>
                                      <p:to>
                                        <p:strVal val="visible"/>
                                      </p:to>
                                    </p:set>
                                    <p:anim calcmode="lin" valueType="num">
                                      <p:cBhvr>
                                        <p:cTn id="7" dur="300" fill="hold"/>
                                        <p:tgtEl>
                                          <p:spTgt spid="234"/>
                                        </p:tgtEl>
                                        <p:attrNameLst>
                                          <p:attrName>ppt_w</p:attrName>
                                        </p:attrNameLst>
                                      </p:cBhvr>
                                      <p:tavLst>
                                        <p:tav tm="0">
                                          <p:val>
                                            <p:fltVal val="0"/>
                                          </p:val>
                                        </p:tav>
                                        <p:tav tm="100000">
                                          <p:val>
                                            <p:strVal val="#ppt_w"/>
                                          </p:val>
                                        </p:tav>
                                      </p:tavLst>
                                    </p:anim>
                                    <p:anim calcmode="lin" valueType="num">
                                      <p:cBhvr>
                                        <p:cTn id="8" dur="300" fill="hold"/>
                                        <p:tgtEl>
                                          <p:spTgt spid="234"/>
                                        </p:tgtEl>
                                        <p:attrNameLst>
                                          <p:attrName>ppt_h</p:attrName>
                                        </p:attrNameLst>
                                      </p:cBhvr>
                                      <p:tavLst>
                                        <p:tav tm="0">
                                          <p:val>
                                            <p:fltVal val="0"/>
                                          </p:val>
                                        </p:tav>
                                        <p:tav tm="100000">
                                          <p:val>
                                            <p:strVal val="#ppt_h"/>
                                          </p:val>
                                        </p:tav>
                                      </p:tavLst>
                                    </p:anim>
                                    <p:animEffect transition="in" filter="fade">
                                      <p:cBhvr>
                                        <p:cTn id="9" dur="300"/>
                                        <p:tgtEl>
                                          <p:spTgt spid="234"/>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235"/>
                                        </p:tgtEl>
                                        <p:attrNameLst>
                                          <p:attrName>style.visibility</p:attrName>
                                        </p:attrNameLst>
                                      </p:cBhvr>
                                      <p:to>
                                        <p:strVal val="visible"/>
                                      </p:to>
                                    </p:set>
                                    <p:anim calcmode="lin" valueType="num">
                                      <p:cBhvr>
                                        <p:cTn id="12" dur="300" fill="hold"/>
                                        <p:tgtEl>
                                          <p:spTgt spid="235"/>
                                        </p:tgtEl>
                                        <p:attrNameLst>
                                          <p:attrName>ppt_w</p:attrName>
                                        </p:attrNameLst>
                                      </p:cBhvr>
                                      <p:tavLst>
                                        <p:tav tm="0">
                                          <p:val>
                                            <p:fltVal val="0"/>
                                          </p:val>
                                        </p:tav>
                                        <p:tav tm="100000">
                                          <p:val>
                                            <p:strVal val="#ppt_w"/>
                                          </p:val>
                                        </p:tav>
                                      </p:tavLst>
                                    </p:anim>
                                    <p:anim calcmode="lin" valueType="num">
                                      <p:cBhvr>
                                        <p:cTn id="13" dur="300" fill="hold"/>
                                        <p:tgtEl>
                                          <p:spTgt spid="235"/>
                                        </p:tgtEl>
                                        <p:attrNameLst>
                                          <p:attrName>ppt_h</p:attrName>
                                        </p:attrNameLst>
                                      </p:cBhvr>
                                      <p:tavLst>
                                        <p:tav tm="0">
                                          <p:val>
                                            <p:fltVal val="0"/>
                                          </p:val>
                                        </p:tav>
                                        <p:tav tm="100000">
                                          <p:val>
                                            <p:strVal val="#ppt_h"/>
                                          </p:val>
                                        </p:tav>
                                      </p:tavLst>
                                    </p:anim>
                                    <p:animEffect transition="in" filter="fade">
                                      <p:cBhvr>
                                        <p:cTn id="14" dur="300"/>
                                        <p:tgtEl>
                                          <p:spTgt spid="235"/>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236"/>
                                        </p:tgtEl>
                                        <p:attrNameLst>
                                          <p:attrName>style.visibility</p:attrName>
                                        </p:attrNameLst>
                                      </p:cBhvr>
                                      <p:to>
                                        <p:strVal val="visible"/>
                                      </p:to>
                                    </p:set>
                                    <p:anim calcmode="lin" valueType="num">
                                      <p:cBhvr>
                                        <p:cTn id="17" dur="300" fill="hold"/>
                                        <p:tgtEl>
                                          <p:spTgt spid="236"/>
                                        </p:tgtEl>
                                        <p:attrNameLst>
                                          <p:attrName>ppt_w</p:attrName>
                                        </p:attrNameLst>
                                      </p:cBhvr>
                                      <p:tavLst>
                                        <p:tav tm="0">
                                          <p:val>
                                            <p:fltVal val="0"/>
                                          </p:val>
                                        </p:tav>
                                        <p:tav tm="100000">
                                          <p:val>
                                            <p:strVal val="#ppt_w"/>
                                          </p:val>
                                        </p:tav>
                                      </p:tavLst>
                                    </p:anim>
                                    <p:anim calcmode="lin" valueType="num">
                                      <p:cBhvr>
                                        <p:cTn id="18" dur="300" fill="hold"/>
                                        <p:tgtEl>
                                          <p:spTgt spid="236"/>
                                        </p:tgtEl>
                                        <p:attrNameLst>
                                          <p:attrName>ppt_h</p:attrName>
                                        </p:attrNameLst>
                                      </p:cBhvr>
                                      <p:tavLst>
                                        <p:tav tm="0">
                                          <p:val>
                                            <p:fltVal val="0"/>
                                          </p:val>
                                        </p:tav>
                                        <p:tav tm="100000">
                                          <p:val>
                                            <p:strVal val="#ppt_h"/>
                                          </p:val>
                                        </p:tav>
                                      </p:tavLst>
                                    </p:anim>
                                    <p:animEffect transition="in" filter="fade">
                                      <p:cBhvr>
                                        <p:cTn id="19" dur="300"/>
                                        <p:tgtEl>
                                          <p:spTgt spid="236"/>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237"/>
                                        </p:tgtEl>
                                        <p:attrNameLst>
                                          <p:attrName>style.visibility</p:attrName>
                                        </p:attrNameLst>
                                      </p:cBhvr>
                                      <p:to>
                                        <p:strVal val="visible"/>
                                      </p:to>
                                    </p:set>
                                    <p:anim calcmode="lin" valueType="num">
                                      <p:cBhvr>
                                        <p:cTn id="22" dur="300" fill="hold"/>
                                        <p:tgtEl>
                                          <p:spTgt spid="237"/>
                                        </p:tgtEl>
                                        <p:attrNameLst>
                                          <p:attrName>ppt_w</p:attrName>
                                        </p:attrNameLst>
                                      </p:cBhvr>
                                      <p:tavLst>
                                        <p:tav tm="0">
                                          <p:val>
                                            <p:fltVal val="0"/>
                                          </p:val>
                                        </p:tav>
                                        <p:tav tm="100000">
                                          <p:val>
                                            <p:strVal val="#ppt_w"/>
                                          </p:val>
                                        </p:tav>
                                      </p:tavLst>
                                    </p:anim>
                                    <p:anim calcmode="lin" valueType="num">
                                      <p:cBhvr>
                                        <p:cTn id="23" dur="300" fill="hold"/>
                                        <p:tgtEl>
                                          <p:spTgt spid="237"/>
                                        </p:tgtEl>
                                        <p:attrNameLst>
                                          <p:attrName>ppt_h</p:attrName>
                                        </p:attrNameLst>
                                      </p:cBhvr>
                                      <p:tavLst>
                                        <p:tav tm="0">
                                          <p:val>
                                            <p:fltVal val="0"/>
                                          </p:val>
                                        </p:tav>
                                        <p:tav tm="100000">
                                          <p:val>
                                            <p:strVal val="#ppt_h"/>
                                          </p:val>
                                        </p:tav>
                                      </p:tavLst>
                                    </p:anim>
                                    <p:animEffect transition="in" filter="fade">
                                      <p:cBhvr>
                                        <p:cTn id="24" dur="300"/>
                                        <p:tgtEl>
                                          <p:spTgt spid="237"/>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238"/>
                                        </p:tgtEl>
                                        <p:attrNameLst>
                                          <p:attrName>style.visibility</p:attrName>
                                        </p:attrNameLst>
                                      </p:cBhvr>
                                      <p:to>
                                        <p:strVal val="visible"/>
                                      </p:to>
                                    </p:set>
                                    <p:anim calcmode="lin" valueType="num">
                                      <p:cBhvr>
                                        <p:cTn id="27" dur="300" fill="hold"/>
                                        <p:tgtEl>
                                          <p:spTgt spid="238"/>
                                        </p:tgtEl>
                                        <p:attrNameLst>
                                          <p:attrName>ppt_w</p:attrName>
                                        </p:attrNameLst>
                                      </p:cBhvr>
                                      <p:tavLst>
                                        <p:tav tm="0">
                                          <p:val>
                                            <p:fltVal val="0"/>
                                          </p:val>
                                        </p:tav>
                                        <p:tav tm="100000">
                                          <p:val>
                                            <p:strVal val="#ppt_w"/>
                                          </p:val>
                                        </p:tav>
                                      </p:tavLst>
                                    </p:anim>
                                    <p:anim calcmode="lin" valueType="num">
                                      <p:cBhvr>
                                        <p:cTn id="28" dur="300" fill="hold"/>
                                        <p:tgtEl>
                                          <p:spTgt spid="238"/>
                                        </p:tgtEl>
                                        <p:attrNameLst>
                                          <p:attrName>ppt_h</p:attrName>
                                        </p:attrNameLst>
                                      </p:cBhvr>
                                      <p:tavLst>
                                        <p:tav tm="0">
                                          <p:val>
                                            <p:fltVal val="0"/>
                                          </p:val>
                                        </p:tav>
                                        <p:tav tm="100000">
                                          <p:val>
                                            <p:strVal val="#ppt_h"/>
                                          </p:val>
                                        </p:tav>
                                      </p:tavLst>
                                    </p:anim>
                                    <p:animEffect transition="in" filter="fade">
                                      <p:cBhvr>
                                        <p:cTn id="29" dur="300"/>
                                        <p:tgtEl>
                                          <p:spTgt spid="238"/>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239"/>
                                        </p:tgtEl>
                                        <p:attrNameLst>
                                          <p:attrName>style.visibility</p:attrName>
                                        </p:attrNameLst>
                                      </p:cBhvr>
                                      <p:to>
                                        <p:strVal val="visible"/>
                                      </p:to>
                                    </p:set>
                                    <p:anim calcmode="lin" valueType="num">
                                      <p:cBhvr>
                                        <p:cTn id="32" dur="300" fill="hold"/>
                                        <p:tgtEl>
                                          <p:spTgt spid="239"/>
                                        </p:tgtEl>
                                        <p:attrNameLst>
                                          <p:attrName>ppt_w</p:attrName>
                                        </p:attrNameLst>
                                      </p:cBhvr>
                                      <p:tavLst>
                                        <p:tav tm="0">
                                          <p:val>
                                            <p:fltVal val="0"/>
                                          </p:val>
                                        </p:tav>
                                        <p:tav tm="100000">
                                          <p:val>
                                            <p:strVal val="#ppt_w"/>
                                          </p:val>
                                        </p:tav>
                                      </p:tavLst>
                                    </p:anim>
                                    <p:anim calcmode="lin" valueType="num">
                                      <p:cBhvr>
                                        <p:cTn id="33" dur="300" fill="hold"/>
                                        <p:tgtEl>
                                          <p:spTgt spid="239"/>
                                        </p:tgtEl>
                                        <p:attrNameLst>
                                          <p:attrName>ppt_h</p:attrName>
                                        </p:attrNameLst>
                                      </p:cBhvr>
                                      <p:tavLst>
                                        <p:tav tm="0">
                                          <p:val>
                                            <p:fltVal val="0"/>
                                          </p:val>
                                        </p:tav>
                                        <p:tav tm="100000">
                                          <p:val>
                                            <p:strVal val="#ppt_h"/>
                                          </p:val>
                                        </p:tav>
                                      </p:tavLst>
                                    </p:anim>
                                    <p:animEffect transition="in" filter="fade">
                                      <p:cBhvr>
                                        <p:cTn id="34" dur="300"/>
                                        <p:tgtEl>
                                          <p:spTgt spid="239"/>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240"/>
                                        </p:tgtEl>
                                        <p:attrNameLst>
                                          <p:attrName>style.visibility</p:attrName>
                                        </p:attrNameLst>
                                      </p:cBhvr>
                                      <p:to>
                                        <p:strVal val="visible"/>
                                      </p:to>
                                    </p:set>
                                    <p:anim calcmode="lin" valueType="num">
                                      <p:cBhvr>
                                        <p:cTn id="37" dur="300" fill="hold"/>
                                        <p:tgtEl>
                                          <p:spTgt spid="240"/>
                                        </p:tgtEl>
                                        <p:attrNameLst>
                                          <p:attrName>ppt_w</p:attrName>
                                        </p:attrNameLst>
                                      </p:cBhvr>
                                      <p:tavLst>
                                        <p:tav tm="0">
                                          <p:val>
                                            <p:fltVal val="0"/>
                                          </p:val>
                                        </p:tav>
                                        <p:tav tm="100000">
                                          <p:val>
                                            <p:strVal val="#ppt_w"/>
                                          </p:val>
                                        </p:tav>
                                      </p:tavLst>
                                    </p:anim>
                                    <p:anim calcmode="lin" valueType="num">
                                      <p:cBhvr>
                                        <p:cTn id="38" dur="300" fill="hold"/>
                                        <p:tgtEl>
                                          <p:spTgt spid="240"/>
                                        </p:tgtEl>
                                        <p:attrNameLst>
                                          <p:attrName>ppt_h</p:attrName>
                                        </p:attrNameLst>
                                      </p:cBhvr>
                                      <p:tavLst>
                                        <p:tav tm="0">
                                          <p:val>
                                            <p:fltVal val="0"/>
                                          </p:val>
                                        </p:tav>
                                        <p:tav tm="100000">
                                          <p:val>
                                            <p:strVal val="#ppt_h"/>
                                          </p:val>
                                        </p:tav>
                                      </p:tavLst>
                                    </p:anim>
                                    <p:animEffect transition="in" filter="fade">
                                      <p:cBhvr>
                                        <p:cTn id="39" dur="300"/>
                                        <p:tgtEl>
                                          <p:spTgt spid="240"/>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241"/>
                                        </p:tgtEl>
                                        <p:attrNameLst>
                                          <p:attrName>style.visibility</p:attrName>
                                        </p:attrNameLst>
                                      </p:cBhvr>
                                      <p:to>
                                        <p:strVal val="visible"/>
                                      </p:to>
                                    </p:set>
                                    <p:anim calcmode="lin" valueType="num">
                                      <p:cBhvr>
                                        <p:cTn id="42" dur="300" fill="hold"/>
                                        <p:tgtEl>
                                          <p:spTgt spid="241"/>
                                        </p:tgtEl>
                                        <p:attrNameLst>
                                          <p:attrName>ppt_w</p:attrName>
                                        </p:attrNameLst>
                                      </p:cBhvr>
                                      <p:tavLst>
                                        <p:tav tm="0">
                                          <p:val>
                                            <p:fltVal val="0"/>
                                          </p:val>
                                        </p:tav>
                                        <p:tav tm="100000">
                                          <p:val>
                                            <p:strVal val="#ppt_w"/>
                                          </p:val>
                                        </p:tav>
                                      </p:tavLst>
                                    </p:anim>
                                    <p:anim calcmode="lin" valueType="num">
                                      <p:cBhvr>
                                        <p:cTn id="43" dur="300" fill="hold"/>
                                        <p:tgtEl>
                                          <p:spTgt spid="241"/>
                                        </p:tgtEl>
                                        <p:attrNameLst>
                                          <p:attrName>ppt_h</p:attrName>
                                        </p:attrNameLst>
                                      </p:cBhvr>
                                      <p:tavLst>
                                        <p:tav tm="0">
                                          <p:val>
                                            <p:fltVal val="0"/>
                                          </p:val>
                                        </p:tav>
                                        <p:tav tm="100000">
                                          <p:val>
                                            <p:strVal val="#ppt_h"/>
                                          </p:val>
                                        </p:tav>
                                      </p:tavLst>
                                    </p:anim>
                                    <p:animEffect transition="in" filter="fade">
                                      <p:cBhvr>
                                        <p:cTn id="44" dur="300"/>
                                        <p:tgtEl>
                                          <p:spTgt spid="241"/>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242"/>
                                        </p:tgtEl>
                                        <p:attrNameLst>
                                          <p:attrName>style.visibility</p:attrName>
                                        </p:attrNameLst>
                                      </p:cBhvr>
                                      <p:to>
                                        <p:strVal val="visible"/>
                                      </p:to>
                                    </p:set>
                                    <p:anim calcmode="lin" valueType="num">
                                      <p:cBhvr>
                                        <p:cTn id="47" dur="300" fill="hold"/>
                                        <p:tgtEl>
                                          <p:spTgt spid="242"/>
                                        </p:tgtEl>
                                        <p:attrNameLst>
                                          <p:attrName>ppt_w</p:attrName>
                                        </p:attrNameLst>
                                      </p:cBhvr>
                                      <p:tavLst>
                                        <p:tav tm="0">
                                          <p:val>
                                            <p:fltVal val="0"/>
                                          </p:val>
                                        </p:tav>
                                        <p:tav tm="100000">
                                          <p:val>
                                            <p:strVal val="#ppt_w"/>
                                          </p:val>
                                        </p:tav>
                                      </p:tavLst>
                                    </p:anim>
                                    <p:anim calcmode="lin" valueType="num">
                                      <p:cBhvr>
                                        <p:cTn id="48" dur="300" fill="hold"/>
                                        <p:tgtEl>
                                          <p:spTgt spid="242"/>
                                        </p:tgtEl>
                                        <p:attrNameLst>
                                          <p:attrName>ppt_h</p:attrName>
                                        </p:attrNameLst>
                                      </p:cBhvr>
                                      <p:tavLst>
                                        <p:tav tm="0">
                                          <p:val>
                                            <p:fltVal val="0"/>
                                          </p:val>
                                        </p:tav>
                                        <p:tav tm="100000">
                                          <p:val>
                                            <p:strVal val="#ppt_h"/>
                                          </p:val>
                                        </p:tav>
                                      </p:tavLst>
                                    </p:anim>
                                    <p:animEffect transition="in" filter="fade">
                                      <p:cBhvr>
                                        <p:cTn id="49" dur="300"/>
                                        <p:tgtEl>
                                          <p:spTgt spid="242"/>
                                        </p:tgtEl>
                                      </p:cBhvr>
                                    </p:animEffect>
                                  </p:childTnLst>
                                </p:cTn>
                              </p:par>
                            </p:childTnLst>
                          </p:cTn>
                        </p:par>
                        <p:par>
                          <p:cTn id="50" fill="hold">
                            <p:stCondLst>
                              <p:cond delay="300"/>
                            </p:stCondLst>
                            <p:childTnLst>
                              <p:par>
                                <p:cTn id="51" presetID="53" presetClass="entr" presetSubtype="16" fill="hold" grpId="0" nodeType="afterEffect">
                                  <p:stCondLst>
                                    <p:cond delay="0"/>
                                  </p:stCondLst>
                                  <p:childTnLst>
                                    <p:set>
                                      <p:cBhvr>
                                        <p:cTn id="52" dur="1" fill="hold">
                                          <p:stCondLst>
                                            <p:cond delay="0"/>
                                          </p:stCondLst>
                                        </p:cTn>
                                        <p:tgtEl>
                                          <p:spTgt spid="243"/>
                                        </p:tgtEl>
                                        <p:attrNameLst>
                                          <p:attrName>style.visibility</p:attrName>
                                        </p:attrNameLst>
                                      </p:cBhvr>
                                      <p:to>
                                        <p:strVal val="visible"/>
                                      </p:to>
                                    </p:set>
                                    <p:anim calcmode="lin" valueType="num">
                                      <p:cBhvr>
                                        <p:cTn id="53" dur="300" fill="hold"/>
                                        <p:tgtEl>
                                          <p:spTgt spid="243"/>
                                        </p:tgtEl>
                                        <p:attrNameLst>
                                          <p:attrName>ppt_w</p:attrName>
                                        </p:attrNameLst>
                                      </p:cBhvr>
                                      <p:tavLst>
                                        <p:tav tm="0">
                                          <p:val>
                                            <p:fltVal val="0"/>
                                          </p:val>
                                        </p:tav>
                                        <p:tav tm="100000">
                                          <p:val>
                                            <p:strVal val="#ppt_w"/>
                                          </p:val>
                                        </p:tav>
                                      </p:tavLst>
                                    </p:anim>
                                    <p:anim calcmode="lin" valueType="num">
                                      <p:cBhvr>
                                        <p:cTn id="54" dur="300" fill="hold"/>
                                        <p:tgtEl>
                                          <p:spTgt spid="243"/>
                                        </p:tgtEl>
                                        <p:attrNameLst>
                                          <p:attrName>ppt_h</p:attrName>
                                        </p:attrNameLst>
                                      </p:cBhvr>
                                      <p:tavLst>
                                        <p:tav tm="0">
                                          <p:val>
                                            <p:fltVal val="0"/>
                                          </p:val>
                                        </p:tav>
                                        <p:tav tm="100000">
                                          <p:val>
                                            <p:strVal val="#ppt_h"/>
                                          </p:val>
                                        </p:tav>
                                      </p:tavLst>
                                    </p:anim>
                                    <p:animEffect transition="in" filter="fade">
                                      <p:cBhvr>
                                        <p:cTn id="55" dur="300"/>
                                        <p:tgtEl>
                                          <p:spTgt spid="243"/>
                                        </p:tgtEl>
                                      </p:cBhvr>
                                    </p:animEffect>
                                  </p:childTnLst>
                                </p:cTn>
                              </p:par>
                              <p:par>
                                <p:cTn id="56" presetID="53" presetClass="entr" presetSubtype="16" fill="hold" grpId="0" nodeType="withEffect">
                                  <p:stCondLst>
                                    <p:cond delay="0"/>
                                  </p:stCondLst>
                                  <p:childTnLst>
                                    <p:set>
                                      <p:cBhvr>
                                        <p:cTn id="57" dur="1" fill="hold">
                                          <p:stCondLst>
                                            <p:cond delay="0"/>
                                          </p:stCondLst>
                                        </p:cTn>
                                        <p:tgtEl>
                                          <p:spTgt spid="244"/>
                                        </p:tgtEl>
                                        <p:attrNameLst>
                                          <p:attrName>style.visibility</p:attrName>
                                        </p:attrNameLst>
                                      </p:cBhvr>
                                      <p:to>
                                        <p:strVal val="visible"/>
                                      </p:to>
                                    </p:set>
                                    <p:anim calcmode="lin" valueType="num">
                                      <p:cBhvr>
                                        <p:cTn id="58" dur="300" fill="hold"/>
                                        <p:tgtEl>
                                          <p:spTgt spid="244"/>
                                        </p:tgtEl>
                                        <p:attrNameLst>
                                          <p:attrName>ppt_w</p:attrName>
                                        </p:attrNameLst>
                                      </p:cBhvr>
                                      <p:tavLst>
                                        <p:tav tm="0">
                                          <p:val>
                                            <p:fltVal val="0"/>
                                          </p:val>
                                        </p:tav>
                                        <p:tav tm="100000">
                                          <p:val>
                                            <p:strVal val="#ppt_w"/>
                                          </p:val>
                                        </p:tav>
                                      </p:tavLst>
                                    </p:anim>
                                    <p:anim calcmode="lin" valueType="num">
                                      <p:cBhvr>
                                        <p:cTn id="59" dur="300" fill="hold"/>
                                        <p:tgtEl>
                                          <p:spTgt spid="244"/>
                                        </p:tgtEl>
                                        <p:attrNameLst>
                                          <p:attrName>ppt_h</p:attrName>
                                        </p:attrNameLst>
                                      </p:cBhvr>
                                      <p:tavLst>
                                        <p:tav tm="0">
                                          <p:val>
                                            <p:fltVal val="0"/>
                                          </p:val>
                                        </p:tav>
                                        <p:tav tm="100000">
                                          <p:val>
                                            <p:strVal val="#ppt_h"/>
                                          </p:val>
                                        </p:tav>
                                      </p:tavLst>
                                    </p:anim>
                                    <p:animEffect transition="in" filter="fade">
                                      <p:cBhvr>
                                        <p:cTn id="60" dur="300"/>
                                        <p:tgtEl>
                                          <p:spTgt spid="244"/>
                                        </p:tgtEl>
                                      </p:cBhvr>
                                    </p:animEffect>
                                  </p:childTnLst>
                                </p:cTn>
                              </p:par>
                              <p:par>
                                <p:cTn id="61" presetID="53" presetClass="entr" presetSubtype="16" fill="hold" grpId="0" nodeType="withEffect">
                                  <p:stCondLst>
                                    <p:cond delay="0"/>
                                  </p:stCondLst>
                                  <p:childTnLst>
                                    <p:set>
                                      <p:cBhvr>
                                        <p:cTn id="62" dur="1" fill="hold">
                                          <p:stCondLst>
                                            <p:cond delay="0"/>
                                          </p:stCondLst>
                                        </p:cTn>
                                        <p:tgtEl>
                                          <p:spTgt spid="245"/>
                                        </p:tgtEl>
                                        <p:attrNameLst>
                                          <p:attrName>style.visibility</p:attrName>
                                        </p:attrNameLst>
                                      </p:cBhvr>
                                      <p:to>
                                        <p:strVal val="visible"/>
                                      </p:to>
                                    </p:set>
                                    <p:anim calcmode="lin" valueType="num">
                                      <p:cBhvr>
                                        <p:cTn id="63" dur="300" fill="hold"/>
                                        <p:tgtEl>
                                          <p:spTgt spid="245"/>
                                        </p:tgtEl>
                                        <p:attrNameLst>
                                          <p:attrName>ppt_w</p:attrName>
                                        </p:attrNameLst>
                                      </p:cBhvr>
                                      <p:tavLst>
                                        <p:tav tm="0">
                                          <p:val>
                                            <p:fltVal val="0"/>
                                          </p:val>
                                        </p:tav>
                                        <p:tav tm="100000">
                                          <p:val>
                                            <p:strVal val="#ppt_w"/>
                                          </p:val>
                                        </p:tav>
                                      </p:tavLst>
                                    </p:anim>
                                    <p:anim calcmode="lin" valueType="num">
                                      <p:cBhvr>
                                        <p:cTn id="64" dur="300" fill="hold"/>
                                        <p:tgtEl>
                                          <p:spTgt spid="245"/>
                                        </p:tgtEl>
                                        <p:attrNameLst>
                                          <p:attrName>ppt_h</p:attrName>
                                        </p:attrNameLst>
                                      </p:cBhvr>
                                      <p:tavLst>
                                        <p:tav tm="0">
                                          <p:val>
                                            <p:fltVal val="0"/>
                                          </p:val>
                                        </p:tav>
                                        <p:tav tm="100000">
                                          <p:val>
                                            <p:strVal val="#ppt_h"/>
                                          </p:val>
                                        </p:tav>
                                      </p:tavLst>
                                    </p:anim>
                                    <p:animEffect transition="in" filter="fade">
                                      <p:cBhvr>
                                        <p:cTn id="65" dur="300"/>
                                        <p:tgtEl>
                                          <p:spTgt spid="245"/>
                                        </p:tgtEl>
                                      </p:cBhvr>
                                    </p:animEffect>
                                  </p:childTnLst>
                                </p:cTn>
                              </p:par>
                              <p:par>
                                <p:cTn id="66" presetID="53" presetClass="entr" presetSubtype="16" fill="hold" grpId="0" nodeType="withEffect">
                                  <p:stCondLst>
                                    <p:cond delay="0"/>
                                  </p:stCondLst>
                                  <p:childTnLst>
                                    <p:set>
                                      <p:cBhvr>
                                        <p:cTn id="67" dur="1" fill="hold">
                                          <p:stCondLst>
                                            <p:cond delay="0"/>
                                          </p:stCondLst>
                                        </p:cTn>
                                        <p:tgtEl>
                                          <p:spTgt spid="246"/>
                                        </p:tgtEl>
                                        <p:attrNameLst>
                                          <p:attrName>style.visibility</p:attrName>
                                        </p:attrNameLst>
                                      </p:cBhvr>
                                      <p:to>
                                        <p:strVal val="visible"/>
                                      </p:to>
                                    </p:set>
                                    <p:anim calcmode="lin" valueType="num">
                                      <p:cBhvr>
                                        <p:cTn id="68" dur="300" fill="hold"/>
                                        <p:tgtEl>
                                          <p:spTgt spid="246"/>
                                        </p:tgtEl>
                                        <p:attrNameLst>
                                          <p:attrName>ppt_w</p:attrName>
                                        </p:attrNameLst>
                                      </p:cBhvr>
                                      <p:tavLst>
                                        <p:tav tm="0">
                                          <p:val>
                                            <p:fltVal val="0"/>
                                          </p:val>
                                        </p:tav>
                                        <p:tav tm="100000">
                                          <p:val>
                                            <p:strVal val="#ppt_w"/>
                                          </p:val>
                                        </p:tav>
                                      </p:tavLst>
                                    </p:anim>
                                    <p:anim calcmode="lin" valueType="num">
                                      <p:cBhvr>
                                        <p:cTn id="69" dur="300" fill="hold"/>
                                        <p:tgtEl>
                                          <p:spTgt spid="246"/>
                                        </p:tgtEl>
                                        <p:attrNameLst>
                                          <p:attrName>ppt_h</p:attrName>
                                        </p:attrNameLst>
                                      </p:cBhvr>
                                      <p:tavLst>
                                        <p:tav tm="0">
                                          <p:val>
                                            <p:fltVal val="0"/>
                                          </p:val>
                                        </p:tav>
                                        <p:tav tm="100000">
                                          <p:val>
                                            <p:strVal val="#ppt_h"/>
                                          </p:val>
                                        </p:tav>
                                      </p:tavLst>
                                    </p:anim>
                                    <p:animEffect transition="in" filter="fade">
                                      <p:cBhvr>
                                        <p:cTn id="70" dur="300"/>
                                        <p:tgtEl>
                                          <p:spTgt spid="246"/>
                                        </p:tgtEl>
                                      </p:cBhvr>
                                    </p:animEffect>
                                  </p:childTnLst>
                                </p:cTn>
                              </p:par>
                              <p:par>
                                <p:cTn id="71" presetID="53" presetClass="entr" presetSubtype="16" fill="hold" grpId="0" nodeType="withEffect">
                                  <p:stCondLst>
                                    <p:cond delay="0"/>
                                  </p:stCondLst>
                                  <p:childTnLst>
                                    <p:set>
                                      <p:cBhvr>
                                        <p:cTn id="72" dur="1" fill="hold">
                                          <p:stCondLst>
                                            <p:cond delay="0"/>
                                          </p:stCondLst>
                                        </p:cTn>
                                        <p:tgtEl>
                                          <p:spTgt spid="247"/>
                                        </p:tgtEl>
                                        <p:attrNameLst>
                                          <p:attrName>style.visibility</p:attrName>
                                        </p:attrNameLst>
                                      </p:cBhvr>
                                      <p:to>
                                        <p:strVal val="visible"/>
                                      </p:to>
                                    </p:set>
                                    <p:anim calcmode="lin" valueType="num">
                                      <p:cBhvr>
                                        <p:cTn id="73" dur="300" fill="hold"/>
                                        <p:tgtEl>
                                          <p:spTgt spid="247"/>
                                        </p:tgtEl>
                                        <p:attrNameLst>
                                          <p:attrName>ppt_w</p:attrName>
                                        </p:attrNameLst>
                                      </p:cBhvr>
                                      <p:tavLst>
                                        <p:tav tm="0">
                                          <p:val>
                                            <p:fltVal val="0"/>
                                          </p:val>
                                        </p:tav>
                                        <p:tav tm="100000">
                                          <p:val>
                                            <p:strVal val="#ppt_w"/>
                                          </p:val>
                                        </p:tav>
                                      </p:tavLst>
                                    </p:anim>
                                    <p:anim calcmode="lin" valueType="num">
                                      <p:cBhvr>
                                        <p:cTn id="74" dur="300" fill="hold"/>
                                        <p:tgtEl>
                                          <p:spTgt spid="247"/>
                                        </p:tgtEl>
                                        <p:attrNameLst>
                                          <p:attrName>ppt_h</p:attrName>
                                        </p:attrNameLst>
                                      </p:cBhvr>
                                      <p:tavLst>
                                        <p:tav tm="0">
                                          <p:val>
                                            <p:fltVal val="0"/>
                                          </p:val>
                                        </p:tav>
                                        <p:tav tm="100000">
                                          <p:val>
                                            <p:strVal val="#ppt_h"/>
                                          </p:val>
                                        </p:tav>
                                      </p:tavLst>
                                    </p:anim>
                                    <p:animEffect transition="in" filter="fade">
                                      <p:cBhvr>
                                        <p:cTn id="75" dur="300"/>
                                        <p:tgtEl>
                                          <p:spTgt spid="247"/>
                                        </p:tgtEl>
                                      </p:cBhvr>
                                    </p:animEffect>
                                  </p:childTnLst>
                                </p:cTn>
                              </p:par>
                              <p:par>
                                <p:cTn id="76" presetID="53" presetClass="entr" presetSubtype="16" fill="hold" grpId="0" nodeType="withEffect">
                                  <p:stCondLst>
                                    <p:cond delay="0"/>
                                  </p:stCondLst>
                                  <p:childTnLst>
                                    <p:set>
                                      <p:cBhvr>
                                        <p:cTn id="77" dur="1" fill="hold">
                                          <p:stCondLst>
                                            <p:cond delay="0"/>
                                          </p:stCondLst>
                                        </p:cTn>
                                        <p:tgtEl>
                                          <p:spTgt spid="248"/>
                                        </p:tgtEl>
                                        <p:attrNameLst>
                                          <p:attrName>style.visibility</p:attrName>
                                        </p:attrNameLst>
                                      </p:cBhvr>
                                      <p:to>
                                        <p:strVal val="visible"/>
                                      </p:to>
                                    </p:set>
                                    <p:anim calcmode="lin" valueType="num">
                                      <p:cBhvr>
                                        <p:cTn id="78" dur="300" fill="hold"/>
                                        <p:tgtEl>
                                          <p:spTgt spid="248"/>
                                        </p:tgtEl>
                                        <p:attrNameLst>
                                          <p:attrName>ppt_w</p:attrName>
                                        </p:attrNameLst>
                                      </p:cBhvr>
                                      <p:tavLst>
                                        <p:tav tm="0">
                                          <p:val>
                                            <p:fltVal val="0"/>
                                          </p:val>
                                        </p:tav>
                                        <p:tav tm="100000">
                                          <p:val>
                                            <p:strVal val="#ppt_w"/>
                                          </p:val>
                                        </p:tav>
                                      </p:tavLst>
                                    </p:anim>
                                    <p:anim calcmode="lin" valueType="num">
                                      <p:cBhvr>
                                        <p:cTn id="79" dur="300" fill="hold"/>
                                        <p:tgtEl>
                                          <p:spTgt spid="248"/>
                                        </p:tgtEl>
                                        <p:attrNameLst>
                                          <p:attrName>ppt_h</p:attrName>
                                        </p:attrNameLst>
                                      </p:cBhvr>
                                      <p:tavLst>
                                        <p:tav tm="0">
                                          <p:val>
                                            <p:fltVal val="0"/>
                                          </p:val>
                                        </p:tav>
                                        <p:tav tm="100000">
                                          <p:val>
                                            <p:strVal val="#ppt_h"/>
                                          </p:val>
                                        </p:tav>
                                      </p:tavLst>
                                    </p:anim>
                                    <p:animEffect transition="in" filter="fade">
                                      <p:cBhvr>
                                        <p:cTn id="80" dur="300"/>
                                        <p:tgtEl>
                                          <p:spTgt spid="248"/>
                                        </p:tgtEl>
                                      </p:cBhvr>
                                    </p:animEffect>
                                  </p:childTnLst>
                                </p:cTn>
                              </p:par>
                              <p:par>
                                <p:cTn id="81" presetID="53" presetClass="entr" presetSubtype="16" fill="hold" grpId="0" nodeType="withEffect">
                                  <p:stCondLst>
                                    <p:cond delay="0"/>
                                  </p:stCondLst>
                                  <p:childTnLst>
                                    <p:set>
                                      <p:cBhvr>
                                        <p:cTn id="82" dur="1" fill="hold">
                                          <p:stCondLst>
                                            <p:cond delay="0"/>
                                          </p:stCondLst>
                                        </p:cTn>
                                        <p:tgtEl>
                                          <p:spTgt spid="249"/>
                                        </p:tgtEl>
                                        <p:attrNameLst>
                                          <p:attrName>style.visibility</p:attrName>
                                        </p:attrNameLst>
                                      </p:cBhvr>
                                      <p:to>
                                        <p:strVal val="visible"/>
                                      </p:to>
                                    </p:set>
                                    <p:anim calcmode="lin" valueType="num">
                                      <p:cBhvr>
                                        <p:cTn id="83" dur="300" fill="hold"/>
                                        <p:tgtEl>
                                          <p:spTgt spid="249"/>
                                        </p:tgtEl>
                                        <p:attrNameLst>
                                          <p:attrName>ppt_w</p:attrName>
                                        </p:attrNameLst>
                                      </p:cBhvr>
                                      <p:tavLst>
                                        <p:tav tm="0">
                                          <p:val>
                                            <p:fltVal val="0"/>
                                          </p:val>
                                        </p:tav>
                                        <p:tav tm="100000">
                                          <p:val>
                                            <p:strVal val="#ppt_w"/>
                                          </p:val>
                                        </p:tav>
                                      </p:tavLst>
                                    </p:anim>
                                    <p:anim calcmode="lin" valueType="num">
                                      <p:cBhvr>
                                        <p:cTn id="84" dur="300" fill="hold"/>
                                        <p:tgtEl>
                                          <p:spTgt spid="249"/>
                                        </p:tgtEl>
                                        <p:attrNameLst>
                                          <p:attrName>ppt_h</p:attrName>
                                        </p:attrNameLst>
                                      </p:cBhvr>
                                      <p:tavLst>
                                        <p:tav tm="0">
                                          <p:val>
                                            <p:fltVal val="0"/>
                                          </p:val>
                                        </p:tav>
                                        <p:tav tm="100000">
                                          <p:val>
                                            <p:strVal val="#ppt_h"/>
                                          </p:val>
                                        </p:tav>
                                      </p:tavLst>
                                    </p:anim>
                                    <p:animEffect transition="in" filter="fade">
                                      <p:cBhvr>
                                        <p:cTn id="85" dur="300"/>
                                        <p:tgtEl>
                                          <p:spTgt spid="249"/>
                                        </p:tgtEl>
                                      </p:cBhvr>
                                    </p:animEffect>
                                  </p:childTnLst>
                                </p:cTn>
                              </p:par>
                              <p:par>
                                <p:cTn id="86" presetID="53" presetClass="entr" presetSubtype="16" fill="hold" grpId="0" nodeType="withEffect">
                                  <p:stCondLst>
                                    <p:cond delay="0"/>
                                  </p:stCondLst>
                                  <p:childTnLst>
                                    <p:set>
                                      <p:cBhvr>
                                        <p:cTn id="87" dur="1" fill="hold">
                                          <p:stCondLst>
                                            <p:cond delay="0"/>
                                          </p:stCondLst>
                                        </p:cTn>
                                        <p:tgtEl>
                                          <p:spTgt spid="250"/>
                                        </p:tgtEl>
                                        <p:attrNameLst>
                                          <p:attrName>style.visibility</p:attrName>
                                        </p:attrNameLst>
                                      </p:cBhvr>
                                      <p:to>
                                        <p:strVal val="visible"/>
                                      </p:to>
                                    </p:set>
                                    <p:anim calcmode="lin" valueType="num">
                                      <p:cBhvr>
                                        <p:cTn id="88" dur="300" fill="hold"/>
                                        <p:tgtEl>
                                          <p:spTgt spid="250"/>
                                        </p:tgtEl>
                                        <p:attrNameLst>
                                          <p:attrName>ppt_w</p:attrName>
                                        </p:attrNameLst>
                                      </p:cBhvr>
                                      <p:tavLst>
                                        <p:tav tm="0">
                                          <p:val>
                                            <p:fltVal val="0"/>
                                          </p:val>
                                        </p:tav>
                                        <p:tav tm="100000">
                                          <p:val>
                                            <p:strVal val="#ppt_w"/>
                                          </p:val>
                                        </p:tav>
                                      </p:tavLst>
                                    </p:anim>
                                    <p:anim calcmode="lin" valueType="num">
                                      <p:cBhvr>
                                        <p:cTn id="89" dur="300" fill="hold"/>
                                        <p:tgtEl>
                                          <p:spTgt spid="250"/>
                                        </p:tgtEl>
                                        <p:attrNameLst>
                                          <p:attrName>ppt_h</p:attrName>
                                        </p:attrNameLst>
                                      </p:cBhvr>
                                      <p:tavLst>
                                        <p:tav tm="0">
                                          <p:val>
                                            <p:fltVal val="0"/>
                                          </p:val>
                                        </p:tav>
                                        <p:tav tm="100000">
                                          <p:val>
                                            <p:strVal val="#ppt_h"/>
                                          </p:val>
                                        </p:tav>
                                      </p:tavLst>
                                    </p:anim>
                                    <p:animEffect transition="in" filter="fade">
                                      <p:cBhvr>
                                        <p:cTn id="90" dur="300"/>
                                        <p:tgtEl>
                                          <p:spTgt spid="250"/>
                                        </p:tgtEl>
                                      </p:cBhvr>
                                    </p:animEffect>
                                  </p:childTnLst>
                                </p:cTn>
                              </p:par>
                              <p:par>
                                <p:cTn id="91" presetID="53" presetClass="entr" presetSubtype="16" fill="hold" grpId="0" nodeType="withEffect">
                                  <p:stCondLst>
                                    <p:cond delay="0"/>
                                  </p:stCondLst>
                                  <p:childTnLst>
                                    <p:set>
                                      <p:cBhvr>
                                        <p:cTn id="92" dur="1" fill="hold">
                                          <p:stCondLst>
                                            <p:cond delay="0"/>
                                          </p:stCondLst>
                                        </p:cTn>
                                        <p:tgtEl>
                                          <p:spTgt spid="251"/>
                                        </p:tgtEl>
                                        <p:attrNameLst>
                                          <p:attrName>style.visibility</p:attrName>
                                        </p:attrNameLst>
                                      </p:cBhvr>
                                      <p:to>
                                        <p:strVal val="visible"/>
                                      </p:to>
                                    </p:set>
                                    <p:anim calcmode="lin" valueType="num">
                                      <p:cBhvr>
                                        <p:cTn id="93" dur="300" fill="hold"/>
                                        <p:tgtEl>
                                          <p:spTgt spid="251"/>
                                        </p:tgtEl>
                                        <p:attrNameLst>
                                          <p:attrName>ppt_w</p:attrName>
                                        </p:attrNameLst>
                                      </p:cBhvr>
                                      <p:tavLst>
                                        <p:tav tm="0">
                                          <p:val>
                                            <p:fltVal val="0"/>
                                          </p:val>
                                        </p:tav>
                                        <p:tav tm="100000">
                                          <p:val>
                                            <p:strVal val="#ppt_w"/>
                                          </p:val>
                                        </p:tav>
                                      </p:tavLst>
                                    </p:anim>
                                    <p:anim calcmode="lin" valueType="num">
                                      <p:cBhvr>
                                        <p:cTn id="94" dur="300" fill="hold"/>
                                        <p:tgtEl>
                                          <p:spTgt spid="251"/>
                                        </p:tgtEl>
                                        <p:attrNameLst>
                                          <p:attrName>ppt_h</p:attrName>
                                        </p:attrNameLst>
                                      </p:cBhvr>
                                      <p:tavLst>
                                        <p:tav tm="0">
                                          <p:val>
                                            <p:fltVal val="0"/>
                                          </p:val>
                                        </p:tav>
                                        <p:tav tm="100000">
                                          <p:val>
                                            <p:strVal val="#ppt_h"/>
                                          </p:val>
                                        </p:tav>
                                      </p:tavLst>
                                    </p:anim>
                                    <p:animEffect transition="in" filter="fade">
                                      <p:cBhvr>
                                        <p:cTn id="95" dur="300"/>
                                        <p:tgtEl>
                                          <p:spTgt spid="251"/>
                                        </p:tgtEl>
                                      </p:cBhvr>
                                    </p:animEffect>
                                  </p:childTnLst>
                                </p:cTn>
                              </p:par>
                            </p:childTnLst>
                          </p:cTn>
                        </p:par>
                        <p:par>
                          <p:cTn id="96" fill="hold">
                            <p:stCondLst>
                              <p:cond delay="600"/>
                            </p:stCondLst>
                            <p:childTnLst>
                              <p:par>
                                <p:cTn id="97" presetID="53" presetClass="entr" presetSubtype="16" fill="hold" grpId="0" nodeType="afterEffect">
                                  <p:stCondLst>
                                    <p:cond delay="0"/>
                                  </p:stCondLst>
                                  <p:childTnLst>
                                    <p:set>
                                      <p:cBhvr>
                                        <p:cTn id="98" dur="1" fill="hold">
                                          <p:stCondLst>
                                            <p:cond delay="0"/>
                                          </p:stCondLst>
                                        </p:cTn>
                                        <p:tgtEl>
                                          <p:spTgt spid="252"/>
                                        </p:tgtEl>
                                        <p:attrNameLst>
                                          <p:attrName>style.visibility</p:attrName>
                                        </p:attrNameLst>
                                      </p:cBhvr>
                                      <p:to>
                                        <p:strVal val="visible"/>
                                      </p:to>
                                    </p:set>
                                    <p:anim calcmode="lin" valueType="num">
                                      <p:cBhvr>
                                        <p:cTn id="99" dur="300" fill="hold"/>
                                        <p:tgtEl>
                                          <p:spTgt spid="252"/>
                                        </p:tgtEl>
                                        <p:attrNameLst>
                                          <p:attrName>ppt_w</p:attrName>
                                        </p:attrNameLst>
                                      </p:cBhvr>
                                      <p:tavLst>
                                        <p:tav tm="0">
                                          <p:val>
                                            <p:fltVal val="0"/>
                                          </p:val>
                                        </p:tav>
                                        <p:tav tm="100000">
                                          <p:val>
                                            <p:strVal val="#ppt_w"/>
                                          </p:val>
                                        </p:tav>
                                      </p:tavLst>
                                    </p:anim>
                                    <p:anim calcmode="lin" valueType="num">
                                      <p:cBhvr>
                                        <p:cTn id="100" dur="300" fill="hold"/>
                                        <p:tgtEl>
                                          <p:spTgt spid="252"/>
                                        </p:tgtEl>
                                        <p:attrNameLst>
                                          <p:attrName>ppt_h</p:attrName>
                                        </p:attrNameLst>
                                      </p:cBhvr>
                                      <p:tavLst>
                                        <p:tav tm="0">
                                          <p:val>
                                            <p:fltVal val="0"/>
                                          </p:val>
                                        </p:tav>
                                        <p:tav tm="100000">
                                          <p:val>
                                            <p:strVal val="#ppt_h"/>
                                          </p:val>
                                        </p:tav>
                                      </p:tavLst>
                                    </p:anim>
                                    <p:animEffect transition="in" filter="fade">
                                      <p:cBhvr>
                                        <p:cTn id="101" dur="300"/>
                                        <p:tgtEl>
                                          <p:spTgt spid="252"/>
                                        </p:tgtEl>
                                      </p:cBhvr>
                                    </p:animEffect>
                                  </p:childTnLst>
                                </p:cTn>
                              </p:par>
                              <p:par>
                                <p:cTn id="102" presetID="53" presetClass="entr" presetSubtype="16" fill="hold" grpId="0" nodeType="withEffect">
                                  <p:stCondLst>
                                    <p:cond delay="0"/>
                                  </p:stCondLst>
                                  <p:childTnLst>
                                    <p:set>
                                      <p:cBhvr>
                                        <p:cTn id="103" dur="1" fill="hold">
                                          <p:stCondLst>
                                            <p:cond delay="0"/>
                                          </p:stCondLst>
                                        </p:cTn>
                                        <p:tgtEl>
                                          <p:spTgt spid="253"/>
                                        </p:tgtEl>
                                        <p:attrNameLst>
                                          <p:attrName>style.visibility</p:attrName>
                                        </p:attrNameLst>
                                      </p:cBhvr>
                                      <p:to>
                                        <p:strVal val="visible"/>
                                      </p:to>
                                    </p:set>
                                    <p:anim calcmode="lin" valueType="num">
                                      <p:cBhvr>
                                        <p:cTn id="104" dur="300" fill="hold"/>
                                        <p:tgtEl>
                                          <p:spTgt spid="253"/>
                                        </p:tgtEl>
                                        <p:attrNameLst>
                                          <p:attrName>ppt_w</p:attrName>
                                        </p:attrNameLst>
                                      </p:cBhvr>
                                      <p:tavLst>
                                        <p:tav tm="0">
                                          <p:val>
                                            <p:fltVal val="0"/>
                                          </p:val>
                                        </p:tav>
                                        <p:tav tm="100000">
                                          <p:val>
                                            <p:strVal val="#ppt_w"/>
                                          </p:val>
                                        </p:tav>
                                      </p:tavLst>
                                    </p:anim>
                                    <p:anim calcmode="lin" valueType="num">
                                      <p:cBhvr>
                                        <p:cTn id="105" dur="300" fill="hold"/>
                                        <p:tgtEl>
                                          <p:spTgt spid="253"/>
                                        </p:tgtEl>
                                        <p:attrNameLst>
                                          <p:attrName>ppt_h</p:attrName>
                                        </p:attrNameLst>
                                      </p:cBhvr>
                                      <p:tavLst>
                                        <p:tav tm="0">
                                          <p:val>
                                            <p:fltVal val="0"/>
                                          </p:val>
                                        </p:tav>
                                        <p:tav tm="100000">
                                          <p:val>
                                            <p:strVal val="#ppt_h"/>
                                          </p:val>
                                        </p:tav>
                                      </p:tavLst>
                                    </p:anim>
                                    <p:animEffect transition="in" filter="fade">
                                      <p:cBhvr>
                                        <p:cTn id="106" dur="300"/>
                                        <p:tgtEl>
                                          <p:spTgt spid="253"/>
                                        </p:tgtEl>
                                      </p:cBhvr>
                                    </p:animEffect>
                                  </p:childTnLst>
                                </p:cTn>
                              </p:par>
                              <p:par>
                                <p:cTn id="107" presetID="53" presetClass="entr" presetSubtype="16" fill="hold" grpId="0" nodeType="withEffect">
                                  <p:stCondLst>
                                    <p:cond delay="0"/>
                                  </p:stCondLst>
                                  <p:childTnLst>
                                    <p:set>
                                      <p:cBhvr>
                                        <p:cTn id="108" dur="1" fill="hold">
                                          <p:stCondLst>
                                            <p:cond delay="0"/>
                                          </p:stCondLst>
                                        </p:cTn>
                                        <p:tgtEl>
                                          <p:spTgt spid="254"/>
                                        </p:tgtEl>
                                        <p:attrNameLst>
                                          <p:attrName>style.visibility</p:attrName>
                                        </p:attrNameLst>
                                      </p:cBhvr>
                                      <p:to>
                                        <p:strVal val="visible"/>
                                      </p:to>
                                    </p:set>
                                    <p:anim calcmode="lin" valueType="num">
                                      <p:cBhvr>
                                        <p:cTn id="109" dur="300" fill="hold"/>
                                        <p:tgtEl>
                                          <p:spTgt spid="254"/>
                                        </p:tgtEl>
                                        <p:attrNameLst>
                                          <p:attrName>ppt_w</p:attrName>
                                        </p:attrNameLst>
                                      </p:cBhvr>
                                      <p:tavLst>
                                        <p:tav tm="0">
                                          <p:val>
                                            <p:fltVal val="0"/>
                                          </p:val>
                                        </p:tav>
                                        <p:tav tm="100000">
                                          <p:val>
                                            <p:strVal val="#ppt_w"/>
                                          </p:val>
                                        </p:tav>
                                      </p:tavLst>
                                    </p:anim>
                                    <p:anim calcmode="lin" valueType="num">
                                      <p:cBhvr>
                                        <p:cTn id="110" dur="300" fill="hold"/>
                                        <p:tgtEl>
                                          <p:spTgt spid="254"/>
                                        </p:tgtEl>
                                        <p:attrNameLst>
                                          <p:attrName>ppt_h</p:attrName>
                                        </p:attrNameLst>
                                      </p:cBhvr>
                                      <p:tavLst>
                                        <p:tav tm="0">
                                          <p:val>
                                            <p:fltVal val="0"/>
                                          </p:val>
                                        </p:tav>
                                        <p:tav tm="100000">
                                          <p:val>
                                            <p:strVal val="#ppt_h"/>
                                          </p:val>
                                        </p:tav>
                                      </p:tavLst>
                                    </p:anim>
                                    <p:animEffect transition="in" filter="fade">
                                      <p:cBhvr>
                                        <p:cTn id="111" dur="300"/>
                                        <p:tgtEl>
                                          <p:spTgt spid="254"/>
                                        </p:tgtEl>
                                      </p:cBhvr>
                                    </p:animEffect>
                                  </p:childTnLst>
                                </p:cTn>
                              </p:par>
                              <p:par>
                                <p:cTn id="112" presetID="53" presetClass="entr" presetSubtype="16" fill="hold" grpId="0" nodeType="withEffect">
                                  <p:stCondLst>
                                    <p:cond delay="0"/>
                                  </p:stCondLst>
                                  <p:childTnLst>
                                    <p:set>
                                      <p:cBhvr>
                                        <p:cTn id="113" dur="1" fill="hold">
                                          <p:stCondLst>
                                            <p:cond delay="0"/>
                                          </p:stCondLst>
                                        </p:cTn>
                                        <p:tgtEl>
                                          <p:spTgt spid="255"/>
                                        </p:tgtEl>
                                        <p:attrNameLst>
                                          <p:attrName>style.visibility</p:attrName>
                                        </p:attrNameLst>
                                      </p:cBhvr>
                                      <p:to>
                                        <p:strVal val="visible"/>
                                      </p:to>
                                    </p:set>
                                    <p:anim calcmode="lin" valueType="num">
                                      <p:cBhvr>
                                        <p:cTn id="114" dur="300" fill="hold"/>
                                        <p:tgtEl>
                                          <p:spTgt spid="255"/>
                                        </p:tgtEl>
                                        <p:attrNameLst>
                                          <p:attrName>ppt_w</p:attrName>
                                        </p:attrNameLst>
                                      </p:cBhvr>
                                      <p:tavLst>
                                        <p:tav tm="0">
                                          <p:val>
                                            <p:fltVal val="0"/>
                                          </p:val>
                                        </p:tav>
                                        <p:tav tm="100000">
                                          <p:val>
                                            <p:strVal val="#ppt_w"/>
                                          </p:val>
                                        </p:tav>
                                      </p:tavLst>
                                    </p:anim>
                                    <p:anim calcmode="lin" valueType="num">
                                      <p:cBhvr>
                                        <p:cTn id="115" dur="300" fill="hold"/>
                                        <p:tgtEl>
                                          <p:spTgt spid="255"/>
                                        </p:tgtEl>
                                        <p:attrNameLst>
                                          <p:attrName>ppt_h</p:attrName>
                                        </p:attrNameLst>
                                      </p:cBhvr>
                                      <p:tavLst>
                                        <p:tav tm="0">
                                          <p:val>
                                            <p:fltVal val="0"/>
                                          </p:val>
                                        </p:tav>
                                        <p:tav tm="100000">
                                          <p:val>
                                            <p:strVal val="#ppt_h"/>
                                          </p:val>
                                        </p:tav>
                                      </p:tavLst>
                                    </p:anim>
                                    <p:animEffect transition="in" filter="fade">
                                      <p:cBhvr>
                                        <p:cTn id="116" dur="300"/>
                                        <p:tgtEl>
                                          <p:spTgt spid="255"/>
                                        </p:tgtEl>
                                      </p:cBhvr>
                                    </p:animEffect>
                                  </p:childTnLst>
                                </p:cTn>
                              </p:par>
                              <p:par>
                                <p:cTn id="117" presetID="53" presetClass="entr" presetSubtype="16" fill="hold" grpId="0" nodeType="withEffect">
                                  <p:stCondLst>
                                    <p:cond delay="0"/>
                                  </p:stCondLst>
                                  <p:childTnLst>
                                    <p:set>
                                      <p:cBhvr>
                                        <p:cTn id="118" dur="1" fill="hold">
                                          <p:stCondLst>
                                            <p:cond delay="0"/>
                                          </p:stCondLst>
                                        </p:cTn>
                                        <p:tgtEl>
                                          <p:spTgt spid="256"/>
                                        </p:tgtEl>
                                        <p:attrNameLst>
                                          <p:attrName>style.visibility</p:attrName>
                                        </p:attrNameLst>
                                      </p:cBhvr>
                                      <p:to>
                                        <p:strVal val="visible"/>
                                      </p:to>
                                    </p:set>
                                    <p:anim calcmode="lin" valueType="num">
                                      <p:cBhvr>
                                        <p:cTn id="119" dur="300" fill="hold"/>
                                        <p:tgtEl>
                                          <p:spTgt spid="256"/>
                                        </p:tgtEl>
                                        <p:attrNameLst>
                                          <p:attrName>ppt_w</p:attrName>
                                        </p:attrNameLst>
                                      </p:cBhvr>
                                      <p:tavLst>
                                        <p:tav tm="0">
                                          <p:val>
                                            <p:fltVal val="0"/>
                                          </p:val>
                                        </p:tav>
                                        <p:tav tm="100000">
                                          <p:val>
                                            <p:strVal val="#ppt_w"/>
                                          </p:val>
                                        </p:tav>
                                      </p:tavLst>
                                    </p:anim>
                                    <p:anim calcmode="lin" valueType="num">
                                      <p:cBhvr>
                                        <p:cTn id="120" dur="300" fill="hold"/>
                                        <p:tgtEl>
                                          <p:spTgt spid="256"/>
                                        </p:tgtEl>
                                        <p:attrNameLst>
                                          <p:attrName>ppt_h</p:attrName>
                                        </p:attrNameLst>
                                      </p:cBhvr>
                                      <p:tavLst>
                                        <p:tav tm="0">
                                          <p:val>
                                            <p:fltVal val="0"/>
                                          </p:val>
                                        </p:tav>
                                        <p:tav tm="100000">
                                          <p:val>
                                            <p:strVal val="#ppt_h"/>
                                          </p:val>
                                        </p:tav>
                                      </p:tavLst>
                                    </p:anim>
                                    <p:animEffect transition="in" filter="fade">
                                      <p:cBhvr>
                                        <p:cTn id="121" dur="300"/>
                                        <p:tgtEl>
                                          <p:spTgt spid="256"/>
                                        </p:tgtEl>
                                      </p:cBhvr>
                                    </p:animEffect>
                                  </p:childTnLst>
                                </p:cTn>
                              </p:par>
                              <p:par>
                                <p:cTn id="122" presetID="53" presetClass="entr" presetSubtype="16" fill="hold" grpId="0" nodeType="withEffect">
                                  <p:stCondLst>
                                    <p:cond delay="0"/>
                                  </p:stCondLst>
                                  <p:childTnLst>
                                    <p:set>
                                      <p:cBhvr>
                                        <p:cTn id="123" dur="1" fill="hold">
                                          <p:stCondLst>
                                            <p:cond delay="0"/>
                                          </p:stCondLst>
                                        </p:cTn>
                                        <p:tgtEl>
                                          <p:spTgt spid="257"/>
                                        </p:tgtEl>
                                        <p:attrNameLst>
                                          <p:attrName>style.visibility</p:attrName>
                                        </p:attrNameLst>
                                      </p:cBhvr>
                                      <p:to>
                                        <p:strVal val="visible"/>
                                      </p:to>
                                    </p:set>
                                    <p:anim calcmode="lin" valueType="num">
                                      <p:cBhvr>
                                        <p:cTn id="124" dur="300" fill="hold"/>
                                        <p:tgtEl>
                                          <p:spTgt spid="257"/>
                                        </p:tgtEl>
                                        <p:attrNameLst>
                                          <p:attrName>ppt_w</p:attrName>
                                        </p:attrNameLst>
                                      </p:cBhvr>
                                      <p:tavLst>
                                        <p:tav tm="0">
                                          <p:val>
                                            <p:fltVal val="0"/>
                                          </p:val>
                                        </p:tav>
                                        <p:tav tm="100000">
                                          <p:val>
                                            <p:strVal val="#ppt_w"/>
                                          </p:val>
                                        </p:tav>
                                      </p:tavLst>
                                    </p:anim>
                                    <p:anim calcmode="lin" valueType="num">
                                      <p:cBhvr>
                                        <p:cTn id="125" dur="300" fill="hold"/>
                                        <p:tgtEl>
                                          <p:spTgt spid="257"/>
                                        </p:tgtEl>
                                        <p:attrNameLst>
                                          <p:attrName>ppt_h</p:attrName>
                                        </p:attrNameLst>
                                      </p:cBhvr>
                                      <p:tavLst>
                                        <p:tav tm="0">
                                          <p:val>
                                            <p:fltVal val="0"/>
                                          </p:val>
                                        </p:tav>
                                        <p:tav tm="100000">
                                          <p:val>
                                            <p:strVal val="#ppt_h"/>
                                          </p:val>
                                        </p:tav>
                                      </p:tavLst>
                                    </p:anim>
                                    <p:animEffect transition="in" filter="fade">
                                      <p:cBhvr>
                                        <p:cTn id="126" dur="300"/>
                                        <p:tgtEl>
                                          <p:spTgt spid="257"/>
                                        </p:tgtEl>
                                      </p:cBhvr>
                                    </p:animEffect>
                                  </p:childTnLst>
                                </p:cTn>
                              </p:par>
                              <p:par>
                                <p:cTn id="127" presetID="53" presetClass="entr" presetSubtype="16" fill="hold" grpId="0" nodeType="withEffect">
                                  <p:stCondLst>
                                    <p:cond delay="0"/>
                                  </p:stCondLst>
                                  <p:childTnLst>
                                    <p:set>
                                      <p:cBhvr>
                                        <p:cTn id="128" dur="1" fill="hold">
                                          <p:stCondLst>
                                            <p:cond delay="0"/>
                                          </p:stCondLst>
                                        </p:cTn>
                                        <p:tgtEl>
                                          <p:spTgt spid="258"/>
                                        </p:tgtEl>
                                        <p:attrNameLst>
                                          <p:attrName>style.visibility</p:attrName>
                                        </p:attrNameLst>
                                      </p:cBhvr>
                                      <p:to>
                                        <p:strVal val="visible"/>
                                      </p:to>
                                    </p:set>
                                    <p:anim calcmode="lin" valueType="num">
                                      <p:cBhvr>
                                        <p:cTn id="129" dur="300" fill="hold"/>
                                        <p:tgtEl>
                                          <p:spTgt spid="258"/>
                                        </p:tgtEl>
                                        <p:attrNameLst>
                                          <p:attrName>ppt_w</p:attrName>
                                        </p:attrNameLst>
                                      </p:cBhvr>
                                      <p:tavLst>
                                        <p:tav tm="0">
                                          <p:val>
                                            <p:fltVal val="0"/>
                                          </p:val>
                                        </p:tav>
                                        <p:tav tm="100000">
                                          <p:val>
                                            <p:strVal val="#ppt_w"/>
                                          </p:val>
                                        </p:tav>
                                      </p:tavLst>
                                    </p:anim>
                                    <p:anim calcmode="lin" valueType="num">
                                      <p:cBhvr>
                                        <p:cTn id="130" dur="300" fill="hold"/>
                                        <p:tgtEl>
                                          <p:spTgt spid="258"/>
                                        </p:tgtEl>
                                        <p:attrNameLst>
                                          <p:attrName>ppt_h</p:attrName>
                                        </p:attrNameLst>
                                      </p:cBhvr>
                                      <p:tavLst>
                                        <p:tav tm="0">
                                          <p:val>
                                            <p:fltVal val="0"/>
                                          </p:val>
                                        </p:tav>
                                        <p:tav tm="100000">
                                          <p:val>
                                            <p:strVal val="#ppt_h"/>
                                          </p:val>
                                        </p:tav>
                                      </p:tavLst>
                                    </p:anim>
                                    <p:animEffect transition="in" filter="fade">
                                      <p:cBhvr>
                                        <p:cTn id="131" dur="300"/>
                                        <p:tgtEl>
                                          <p:spTgt spid="258"/>
                                        </p:tgtEl>
                                      </p:cBhvr>
                                    </p:animEffect>
                                  </p:childTnLst>
                                </p:cTn>
                              </p:par>
                              <p:par>
                                <p:cTn id="132" presetID="53" presetClass="entr" presetSubtype="16" fill="hold" grpId="0" nodeType="withEffect">
                                  <p:stCondLst>
                                    <p:cond delay="0"/>
                                  </p:stCondLst>
                                  <p:childTnLst>
                                    <p:set>
                                      <p:cBhvr>
                                        <p:cTn id="133" dur="1" fill="hold">
                                          <p:stCondLst>
                                            <p:cond delay="0"/>
                                          </p:stCondLst>
                                        </p:cTn>
                                        <p:tgtEl>
                                          <p:spTgt spid="259"/>
                                        </p:tgtEl>
                                        <p:attrNameLst>
                                          <p:attrName>style.visibility</p:attrName>
                                        </p:attrNameLst>
                                      </p:cBhvr>
                                      <p:to>
                                        <p:strVal val="visible"/>
                                      </p:to>
                                    </p:set>
                                    <p:anim calcmode="lin" valueType="num">
                                      <p:cBhvr>
                                        <p:cTn id="134" dur="300" fill="hold"/>
                                        <p:tgtEl>
                                          <p:spTgt spid="259"/>
                                        </p:tgtEl>
                                        <p:attrNameLst>
                                          <p:attrName>ppt_w</p:attrName>
                                        </p:attrNameLst>
                                      </p:cBhvr>
                                      <p:tavLst>
                                        <p:tav tm="0">
                                          <p:val>
                                            <p:fltVal val="0"/>
                                          </p:val>
                                        </p:tav>
                                        <p:tav tm="100000">
                                          <p:val>
                                            <p:strVal val="#ppt_w"/>
                                          </p:val>
                                        </p:tav>
                                      </p:tavLst>
                                    </p:anim>
                                    <p:anim calcmode="lin" valueType="num">
                                      <p:cBhvr>
                                        <p:cTn id="135" dur="300" fill="hold"/>
                                        <p:tgtEl>
                                          <p:spTgt spid="259"/>
                                        </p:tgtEl>
                                        <p:attrNameLst>
                                          <p:attrName>ppt_h</p:attrName>
                                        </p:attrNameLst>
                                      </p:cBhvr>
                                      <p:tavLst>
                                        <p:tav tm="0">
                                          <p:val>
                                            <p:fltVal val="0"/>
                                          </p:val>
                                        </p:tav>
                                        <p:tav tm="100000">
                                          <p:val>
                                            <p:strVal val="#ppt_h"/>
                                          </p:val>
                                        </p:tav>
                                      </p:tavLst>
                                    </p:anim>
                                    <p:animEffect transition="in" filter="fade">
                                      <p:cBhvr>
                                        <p:cTn id="136" dur="300"/>
                                        <p:tgtEl>
                                          <p:spTgt spid="259"/>
                                        </p:tgtEl>
                                      </p:cBhvr>
                                    </p:animEffect>
                                  </p:childTnLst>
                                </p:cTn>
                              </p:par>
                            </p:childTnLst>
                          </p:cTn>
                        </p:par>
                        <p:par>
                          <p:cTn id="137" fill="hold">
                            <p:stCondLst>
                              <p:cond delay="900"/>
                            </p:stCondLst>
                            <p:childTnLst>
                              <p:par>
                                <p:cTn id="138" presetID="53" presetClass="entr" presetSubtype="16" fill="hold" grpId="0" nodeType="afterEffect">
                                  <p:stCondLst>
                                    <p:cond delay="0"/>
                                  </p:stCondLst>
                                  <p:childTnLst>
                                    <p:set>
                                      <p:cBhvr>
                                        <p:cTn id="139" dur="1" fill="hold">
                                          <p:stCondLst>
                                            <p:cond delay="0"/>
                                          </p:stCondLst>
                                        </p:cTn>
                                        <p:tgtEl>
                                          <p:spTgt spid="260"/>
                                        </p:tgtEl>
                                        <p:attrNameLst>
                                          <p:attrName>style.visibility</p:attrName>
                                        </p:attrNameLst>
                                      </p:cBhvr>
                                      <p:to>
                                        <p:strVal val="visible"/>
                                      </p:to>
                                    </p:set>
                                    <p:anim calcmode="lin" valueType="num">
                                      <p:cBhvr>
                                        <p:cTn id="140" dur="300" fill="hold"/>
                                        <p:tgtEl>
                                          <p:spTgt spid="260"/>
                                        </p:tgtEl>
                                        <p:attrNameLst>
                                          <p:attrName>ppt_w</p:attrName>
                                        </p:attrNameLst>
                                      </p:cBhvr>
                                      <p:tavLst>
                                        <p:tav tm="0">
                                          <p:val>
                                            <p:fltVal val="0"/>
                                          </p:val>
                                        </p:tav>
                                        <p:tav tm="100000">
                                          <p:val>
                                            <p:strVal val="#ppt_w"/>
                                          </p:val>
                                        </p:tav>
                                      </p:tavLst>
                                    </p:anim>
                                    <p:anim calcmode="lin" valueType="num">
                                      <p:cBhvr>
                                        <p:cTn id="141" dur="300" fill="hold"/>
                                        <p:tgtEl>
                                          <p:spTgt spid="260"/>
                                        </p:tgtEl>
                                        <p:attrNameLst>
                                          <p:attrName>ppt_h</p:attrName>
                                        </p:attrNameLst>
                                      </p:cBhvr>
                                      <p:tavLst>
                                        <p:tav tm="0">
                                          <p:val>
                                            <p:fltVal val="0"/>
                                          </p:val>
                                        </p:tav>
                                        <p:tav tm="100000">
                                          <p:val>
                                            <p:strVal val="#ppt_h"/>
                                          </p:val>
                                        </p:tav>
                                      </p:tavLst>
                                    </p:anim>
                                    <p:animEffect transition="in" filter="fade">
                                      <p:cBhvr>
                                        <p:cTn id="142" dur="300"/>
                                        <p:tgtEl>
                                          <p:spTgt spid="260"/>
                                        </p:tgtEl>
                                      </p:cBhvr>
                                    </p:animEffect>
                                  </p:childTnLst>
                                </p:cTn>
                              </p:par>
                              <p:par>
                                <p:cTn id="143" presetID="53" presetClass="entr" presetSubtype="16" fill="hold" grpId="0" nodeType="withEffect">
                                  <p:stCondLst>
                                    <p:cond delay="0"/>
                                  </p:stCondLst>
                                  <p:childTnLst>
                                    <p:set>
                                      <p:cBhvr>
                                        <p:cTn id="144" dur="1" fill="hold">
                                          <p:stCondLst>
                                            <p:cond delay="0"/>
                                          </p:stCondLst>
                                        </p:cTn>
                                        <p:tgtEl>
                                          <p:spTgt spid="261"/>
                                        </p:tgtEl>
                                        <p:attrNameLst>
                                          <p:attrName>style.visibility</p:attrName>
                                        </p:attrNameLst>
                                      </p:cBhvr>
                                      <p:to>
                                        <p:strVal val="visible"/>
                                      </p:to>
                                    </p:set>
                                    <p:anim calcmode="lin" valueType="num">
                                      <p:cBhvr>
                                        <p:cTn id="145" dur="300" fill="hold"/>
                                        <p:tgtEl>
                                          <p:spTgt spid="261"/>
                                        </p:tgtEl>
                                        <p:attrNameLst>
                                          <p:attrName>ppt_w</p:attrName>
                                        </p:attrNameLst>
                                      </p:cBhvr>
                                      <p:tavLst>
                                        <p:tav tm="0">
                                          <p:val>
                                            <p:fltVal val="0"/>
                                          </p:val>
                                        </p:tav>
                                        <p:tav tm="100000">
                                          <p:val>
                                            <p:strVal val="#ppt_w"/>
                                          </p:val>
                                        </p:tav>
                                      </p:tavLst>
                                    </p:anim>
                                    <p:anim calcmode="lin" valueType="num">
                                      <p:cBhvr>
                                        <p:cTn id="146" dur="300" fill="hold"/>
                                        <p:tgtEl>
                                          <p:spTgt spid="261"/>
                                        </p:tgtEl>
                                        <p:attrNameLst>
                                          <p:attrName>ppt_h</p:attrName>
                                        </p:attrNameLst>
                                      </p:cBhvr>
                                      <p:tavLst>
                                        <p:tav tm="0">
                                          <p:val>
                                            <p:fltVal val="0"/>
                                          </p:val>
                                        </p:tav>
                                        <p:tav tm="100000">
                                          <p:val>
                                            <p:strVal val="#ppt_h"/>
                                          </p:val>
                                        </p:tav>
                                      </p:tavLst>
                                    </p:anim>
                                    <p:animEffect transition="in" filter="fade">
                                      <p:cBhvr>
                                        <p:cTn id="147" dur="300"/>
                                        <p:tgtEl>
                                          <p:spTgt spid="261"/>
                                        </p:tgtEl>
                                      </p:cBhvr>
                                    </p:animEffect>
                                  </p:childTnLst>
                                </p:cTn>
                              </p:par>
                              <p:par>
                                <p:cTn id="148" presetID="53" presetClass="entr" presetSubtype="16" fill="hold" grpId="0" nodeType="withEffect">
                                  <p:stCondLst>
                                    <p:cond delay="0"/>
                                  </p:stCondLst>
                                  <p:childTnLst>
                                    <p:set>
                                      <p:cBhvr>
                                        <p:cTn id="149" dur="1" fill="hold">
                                          <p:stCondLst>
                                            <p:cond delay="0"/>
                                          </p:stCondLst>
                                        </p:cTn>
                                        <p:tgtEl>
                                          <p:spTgt spid="262"/>
                                        </p:tgtEl>
                                        <p:attrNameLst>
                                          <p:attrName>style.visibility</p:attrName>
                                        </p:attrNameLst>
                                      </p:cBhvr>
                                      <p:to>
                                        <p:strVal val="visible"/>
                                      </p:to>
                                    </p:set>
                                    <p:anim calcmode="lin" valueType="num">
                                      <p:cBhvr>
                                        <p:cTn id="150" dur="300" fill="hold"/>
                                        <p:tgtEl>
                                          <p:spTgt spid="262"/>
                                        </p:tgtEl>
                                        <p:attrNameLst>
                                          <p:attrName>ppt_w</p:attrName>
                                        </p:attrNameLst>
                                      </p:cBhvr>
                                      <p:tavLst>
                                        <p:tav tm="0">
                                          <p:val>
                                            <p:fltVal val="0"/>
                                          </p:val>
                                        </p:tav>
                                        <p:tav tm="100000">
                                          <p:val>
                                            <p:strVal val="#ppt_w"/>
                                          </p:val>
                                        </p:tav>
                                      </p:tavLst>
                                    </p:anim>
                                    <p:anim calcmode="lin" valueType="num">
                                      <p:cBhvr>
                                        <p:cTn id="151" dur="300" fill="hold"/>
                                        <p:tgtEl>
                                          <p:spTgt spid="262"/>
                                        </p:tgtEl>
                                        <p:attrNameLst>
                                          <p:attrName>ppt_h</p:attrName>
                                        </p:attrNameLst>
                                      </p:cBhvr>
                                      <p:tavLst>
                                        <p:tav tm="0">
                                          <p:val>
                                            <p:fltVal val="0"/>
                                          </p:val>
                                        </p:tav>
                                        <p:tav tm="100000">
                                          <p:val>
                                            <p:strVal val="#ppt_h"/>
                                          </p:val>
                                        </p:tav>
                                      </p:tavLst>
                                    </p:anim>
                                    <p:animEffect transition="in" filter="fade">
                                      <p:cBhvr>
                                        <p:cTn id="152" dur="300"/>
                                        <p:tgtEl>
                                          <p:spTgt spid="262"/>
                                        </p:tgtEl>
                                      </p:cBhvr>
                                    </p:animEffect>
                                  </p:childTnLst>
                                </p:cTn>
                              </p:par>
                              <p:par>
                                <p:cTn id="153" presetID="53" presetClass="entr" presetSubtype="16" fill="hold" grpId="0" nodeType="withEffect">
                                  <p:stCondLst>
                                    <p:cond delay="0"/>
                                  </p:stCondLst>
                                  <p:childTnLst>
                                    <p:set>
                                      <p:cBhvr>
                                        <p:cTn id="154" dur="1" fill="hold">
                                          <p:stCondLst>
                                            <p:cond delay="0"/>
                                          </p:stCondLst>
                                        </p:cTn>
                                        <p:tgtEl>
                                          <p:spTgt spid="263"/>
                                        </p:tgtEl>
                                        <p:attrNameLst>
                                          <p:attrName>style.visibility</p:attrName>
                                        </p:attrNameLst>
                                      </p:cBhvr>
                                      <p:to>
                                        <p:strVal val="visible"/>
                                      </p:to>
                                    </p:set>
                                    <p:anim calcmode="lin" valueType="num">
                                      <p:cBhvr>
                                        <p:cTn id="155" dur="300" fill="hold"/>
                                        <p:tgtEl>
                                          <p:spTgt spid="263"/>
                                        </p:tgtEl>
                                        <p:attrNameLst>
                                          <p:attrName>ppt_w</p:attrName>
                                        </p:attrNameLst>
                                      </p:cBhvr>
                                      <p:tavLst>
                                        <p:tav tm="0">
                                          <p:val>
                                            <p:fltVal val="0"/>
                                          </p:val>
                                        </p:tav>
                                        <p:tav tm="100000">
                                          <p:val>
                                            <p:strVal val="#ppt_w"/>
                                          </p:val>
                                        </p:tav>
                                      </p:tavLst>
                                    </p:anim>
                                    <p:anim calcmode="lin" valueType="num">
                                      <p:cBhvr>
                                        <p:cTn id="156" dur="300" fill="hold"/>
                                        <p:tgtEl>
                                          <p:spTgt spid="263"/>
                                        </p:tgtEl>
                                        <p:attrNameLst>
                                          <p:attrName>ppt_h</p:attrName>
                                        </p:attrNameLst>
                                      </p:cBhvr>
                                      <p:tavLst>
                                        <p:tav tm="0">
                                          <p:val>
                                            <p:fltVal val="0"/>
                                          </p:val>
                                        </p:tav>
                                        <p:tav tm="100000">
                                          <p:val>
                                            <p:strVal val="#ppt_h"/>
                                          </p:val>
                                        </p:tav>
                                      </p:tavLst>
                                    </p:anim>
                                    <p:animEffect transition="in" filter="fade">
                                      <p:cBhvr>
                                        <p:cTn id="157" dur="300"/>
                                        <p:tgtEl>
                                          <p:spTgt spid="263"/>
                                        </p:tgtEl>
                                      </p:cBhvr>
                                    </p:animEffect>
                                  </p:childTnLst>
                                </p:cTn>
                              </p:par>
                              <p:par>
                                <p:cTn id="158" presetID="53" presetClass="entr" presetSubtype="16" fill="hold" grpId="0" nodeType="withEffect">
                                  <p:stCondLst>
                                    <p:cond delay="0"/>
                                  </p:stCondLst>
                                  <p:childTnLst>
                                    <p:set>
                                      <p:cBhvr>
                                        <p:cTn id="159" dur="1" fill="hold">
                                          <p:stCondLst>
                                            <p:cond delay="0"/>
                                          </p:stCondLst>
                                        </p:cTn>
                                        <p:tgtEl>
                                          <p:spTgt spid="264"/>
                                        </p:tgtEl>
                                        <p:attrNameLst>
                                          <p:attrName>style.visibility</p:attrName>
                                        </p:attrNameLst>
                                      </p:cBhvr>
                                      <p:to>
                                        <p:strVal val="visible"/>
                                      </p:to>
                                    </p:set>
                                    <p:anim calcmode="lin" valueType="num">
                                      <p:cBhvr>
                                        <p:cTn id="160" dur="300" fill="hold"/>
                                        <p:tgtEl>
                                          <p:spTgt spid="264"/>
                                        </p:tgtEl>
                                        <p:attrNameLst>
                                          <p:attrName>ppt_w</p:attrName>
                                        </p:attrNameLst>
                                      </p:cBhvr>
                                      <p:tavLst>
                                        <p:tav tm="0">
                                          <p:val>
                                            <p:fltVal val="0"/>
                                          </p:val>
                                        </p:tav>
                                        <p:tav tm="100000">
                                          <p:val>
                                            <p:strVal val="#ppt_w"/>
                                          </p:val>
                                        </p:tav>
                                      </p:tavLst>
                                    </p:anim>
                                    <p:anim calcmode="lin" valueType="num">
                                      <p:cBhvr>
                                        <p:cTn id="161" dur="300" fill="hold"/>
                                        <p:tgtEl>
                                          <p:spTgt spid="264"/>
                                        </p:tgtEl>
                                        <p:attrNameLst>
                                          <p:attrName>ppt_h</p:attrName>
                                        </p:attrNameLst>
                                      </p:cBhvr>
                                      <p:tavLst>
                                        <p:tav tm="0">
                                          <p:val>
                                            <p:fltVal val="0"/>
                                          </p:val>
                                        </p:tav>
                                        <p:tav tm="100000">
                                          <p:val>
                                            <p:strVal val="#ppt_h"/>
                                          </p:val>
                                        </p:tav>
                                      </p:tavLst>
                                    </p:anim>
                                    <p:animEffect transition="in" filter="fade">
                                      <p:cBhvr>
                                        <p:cTn id="162" dur="300"/>
                                        <p:tgtEl>
                                          <p:spTgt spid="264"/>
                                        </p:tgtEl>
                                      </p:cBhvr>
                                    </p:animEffect>
                                  </p:childTnLst>
                                </p:cTn>
                              </p:par>
                              <p:par>
                                <p:cTn id="163" presetID="53" presetClass="entr" presetSubtype="16" fill="hold" grpId="0" nodeType="withEffect">
                                  <p:stCondLst>
                                    <p:cond delay="0"/>
                                  </p:stCondLst>
                                  <p:childTnLst>
                                    <p:set>
                                      <p:cBhvr>
                                        <p:cTn id="164" dur="1" fill="hold">
                                          <p:stCondLst>
                                            <p:cond delay="0"/>
                                          </p:stCondLst>
                                        </p:cTn>
                                        <p:tgtEl>
                                          <p:spTgt spid="265"/>
                                        </p:tgtEl>
                                        <p:attrNameLst>
                                          <p:attrName>style.visibility</p:attrName>
                                        </p:attrNameLst>
                                      </p:cBhvr>
                                      <p:to>
                                        <p:strVal val="visible"/>
                                      </p:to>
                                    </p:set>
                                    <p:anim calcmode="lin" valueType="num">
                                      <p:cBhvr>
                                        <p:cTn id="165" dur="300" fill="hold"/>
                                        <p:tgtEl>
                                          <p:spTgt spid="265"/>
                                        </p:tgtEl>
                                        <p:attrNameLst>
                                          <p:attrName>ppt_w</p:attrName>
                                        </p:attrNameLst>
                                      </p:cBhvr>
                                      <p:tavLst>
                                        <p:tav tm="0">
                                          <p:val>
                                            <p:fltVal val="0"/>
                                          </p:val>
                                        </p:tav>
                                        <p:tav tm="100000">
                                          <p:val>
                                            <p:strVal val="#ppt_w"/>
                                          </p:val>
                                        </p:tav>
                                      </p:tavLst>
                                    </p:anim>
                                    <p:anim calcmode="lin" valueType="num">
                                      <p:cBhvr>
                                        <p:cTn id="166" dur="300" fill="hold"/>
                                        <p:tgtEl>
                                          <p:spTgt spid="265"/>
                                        </p:tgtEl>
                                        <p:attrNameLst>
                                          <p:attrName>ppt_h</p:attrName>
                                        </p:attrNameLst>
                                      </p:cBhvr>
                                      <p:tavLst>
                                        <p:tav tm="0">
                                          <p:val>
                                            <p:fltVal val="0"/>
                                          </p:val>
                                        </p:tav>
                                        <p:tav tm="100000">
                                          <p:val>
                                            <p:strVal val="#ppt_h"/>
                                          </p:val>
                                        </p:tav>
                                      </p:tavLst>
                                    </p:anim>
                                    <p:animEffect transition="in" filter="fade">
                                      <p:cBhvr>
                                        <p:cTn id="167" dur="300"/>
                                        <p:tgtEl>
                                          <p:spTgt spid="265"/>
                                        </p:tgtEl>
                                      </p:cBhvr>
                                    </p:animEffect>
                                  </p:childTnLst>
                                </p:cTn>
                              </p:par>
                              <p:par>
                                <p:cTn id="168" presetID="53" presetClass="entr" presetSubtype="16" fill="hold" grpId="0" nodeType="withEffect">
                                  <p:stCondLst>
                                    <p:cond delay="0"/>
                                  </p:stCondLst>
                                  <p:childTnLst>
                                    <p:set>
                                      <p:cBhvr>
                                        <p:cTn id="169" dur="1" fill="hold">
                                          <p:stCondLst>
                                            <p:cond delay="0"/>
                                          </p:stCondLst>
                                        </p:cTn>
                                        <p:tgtEl>
                                          <p:spTgt spid="266"/>
                                        </p:tgtEl>
                                        <p:attrNameLst>
                                          <p:attrName>style.visibility</p:attrName>
                                        </p:attrNameLst>
                                      </p:cBhvr>
                                      <p:to>
                                        <p:strVal val="visible"/>
                                      </p:to>
                                    </p:set>
                                    <p:anim calcmode="lin" valueType="num">
                                      <p:cBhvr>
                                        <p:cTn id="170" dur="300" fill="hold"/>
                                        <p:tgtEl>
                                          <p:spTgt spid="266"/>
                                        </p:tgtEl>
                                        <p:attrNameLst>
                                          <p:attrName>ppt_w</p:attrName>
                                        </p:attrNameLst>
                                      </p:cBhvr>
                                      <p:tavLst>
                                        <p:tav tm="0">
                                          <p:val>
                                            <p:fltVal val="0"/>
                                          </p:val>
                                        </p:tav>
                                        <p:tav tm="100000">
                                          <p:val>
                                            <p:strVal val="#ppt_w"/>
                                          </p:val>
                                        </p:tav>
                                      </p:tavLst>
                                    </p:anim>
                                    <p:anim calcmode="lin" valueType="num">
                                      <p:cBhvr>
                                        <p:cTn id="171" dur="300" fill="hold"/>
                                        <p:tgtEl>
                                          <p:spTgt spid="266"/>
                                        </p:tgtEl>
                                        <p:attrNameLst>
                                          <p:attrName>ppt_h</p:attrName>
                                        </p:attrNameLst>
                                      </p:cBhvr>
                                      <p:tavLst>
                                        <p:tav tm="0">
                                          <p:val>
                                            <p:fltVal val="0"/>
                                          </p:val>
                                        </p:tav>
                                        <p:tav tm="100000">
                                          <p:val>
                                            <p:strVal val="#ppt_h"/>
                                          </p:val>
                                        </p:tav>
                                      </p:tavLst>
                                    </p:anim>
                                    <p:animEffect transition="in" filter="fade">
                                      <p:cBhvr>
                                        <p:cTn id="172" dur="300"/>
                                        <p:tgtEl>
                                          <p:spTgt spid="266"/>
                                        </p:tgtEl>
                                      </p:cBhvr>
                                    </p:animEffect>
                                  </p:childTnLst>
                                </p:cTn>
                              </p:par>
                              <p:par>
                                <p:cTn id="173" presetID="53" presetClass="entr" presetSubtype="16" fill="hold" grpId="0" nodeType="withEffect">
                                  <p:stCondLst>
                                    <p:cond delay="0"/>
                                  </p:stCondLst>
                                  <p:childTnLst>
                                    <p:set>
                                      <p:cBhvr>
                                        <p:cTn id="174" dur="1" fill="hold">
                                          <p:stCondLst>
                                            <p:cond delay="0"/>
                                          </p:stCondLst>
                                        </p:cTn>
                                        <p:tgtEl>
                                          <p:spTgt spid="267"/>
                                        </p:tgtEl>
                                        <p:attrNameLst>
                                          <p:attrName>style.visibility</p:attrName>
                                        </p:attrNameLst>
                                      </p:cBhvr>
                                      <p:to>
                                        <p:strVal val="visible"/>
                                      </p:to>
                                    </p:set>
                                    <p:anim calcmode="lin" valueType="num">
                                      <p:cBhvr>
                                        <p:cTn id="175" dur="300" fill="hold"/>
                                        <p:tgtEl>
                                          <p:spTgt spid="267"/>
                                        </p:tgtEl>
                                        <p:attrNameLst>
                                          <p:attrName>ppt_w</p:attrName>
                                        </p:attrNameLst>
                                      </p:cBhvr>
                                      <p:tavLst>
                                        <p:tav tm="0">
                                          <p:val>
                                            <p:fltVal val="0"/>
                                          </p:val>
                                        </p:tav>
                                        <p:tav tm="100000">
                                          <p:val>
                                            <p:strVal val="#ppt_w"/>
                                          </p:val>
                                        </p:tav>
                                      </p:tavLst>
                                    </p:anim>
                                    <p:anim calcmode="lin" valueType="num">
                                      <p:cBhvr>
                                        <p:cTn id="176" dur="300" fill="hold"/>
                                        <p:tgtEl>
                                          <p:spTgt spid="267"/>
                                        </p:tgtEl>
                                        <p:attrNameLst>
                                          <p:attrName>ppt_h</p:attrName>
                                        </p:attrNameLst>
                                      </p:cBhvr>
                                      <p:tavLst>
                                        <p:tav tm="0">
                                          <p:val>
                                            <p:fltVal val="0"/>
                                          </p:val>
                                        </p:tav>
                                        <p:tav tm="100000">
                                          <p:val>
                                            <p:strVal val="#ppt_h"/>
                                          </p:val>
                                        </p:tav>
                                      </p:tavLst>
                                    </p:anim>
                                    <p:animEffect transition="in" filter="fade">
                                      <p:cBhvr>
                                        <p:cTn id="177" dur="300"/>
                                        <p:tgtEl>
                                          <p:spTgt spid="267"/>
                                        </p:tgtEl>
                                      </p:cBhvr>
                                    </p:animEffect>
                                  </p:childTnLst>
                                </p:cTn>
                              </p:par>
                              <p:par>
                                <p:cTn id="178" presetID="53" presetClass="entr" presetSubtype="16" fill="hold" grpId="0" nodeType="withEffect">
                                  <p:stCondLst>
                                    <p:cond delay="0"/>
                                  </p:stCondLst>
                                  <p:childTnLst>
                                    <p:set>
                                      <p:cBhvr>
                                        <p:cTn id="179" dur="1" fill="hold">
                                          <p:stCondLst>
                                            <p:cond delay="0"/>
                                          </p:stCondLst>
                                        </p:cTn>
                                        <p:tgtEl>
                                          <p:spTgt spid="268"/>
                                        </p:tgtEl>
                                        <p:attrNameLst>
                                          <p:attrName>style.visibility</p:attrName>
                                        </p:attrNameLst>
                                      </p:cBhvr>
                                      <p:to>
                                        <p:strVal val="visible"/>
                                      </p:to>
                                    </p:set>
                                    <p:anim calcmode="lin" valueType="num">
                                      <p:cBhvr>
                                        <p:cTn id="180" dur="300" fill="hold"/>
                                        <p:tgtEl>
                                          <p:spTgt spid="268"/>
                                        </p:tgtEl>
                                        <p:attrNameLst>
                                          <p:attrName>ppt_w</p:attrName>
                                        </p:attrNameLst>
                                      </p:cBhvr>
                                      <p:tavLst>
                                        <p:tav tm="0">
                                          <p:val>
                                            <p:fltVal val="0"/>
                                          </p:val>
                                        </p:tav>
                                        <p:tav tm="100000">
                                          <p:val>
                                            <p:strVal val="#ppt_w"/>
                                          </p:val>
                                        </p:tav>
                                      </p:tavLst>
                                    </p:anim>
                                    <p:anim calcmode="lin" valueType="num">
                                      <p:cBhvr>
                                        <p:cTn id="181" dur="300" fill="hold"/>
                                        <p:tgtEl>
                                          <p:spTgt spid="268"/>
                                        </p:tgtEl>
                                        <p:attrNameLst>
                                          <p:attrName>ppt_h</p:attrName>
                                        </p:attrNameLst>
                                      </p:cBhvr>
                                      <p:tavLst>
                                        <p:tav tm="0">
                                          <p:val>
                                            <p:fltVal val="0"/>
                                          </p:val>
                                        </p:tav>
                                        <p:tav tm="100000">
                                          <p:val>
                                            <p:strVal val="#ppt_h"/>
                                          </p:val>
                                        </p:tav>
                                      </p:tavLst>
                                    </p:anim>
                                    <p:animEffect transition="in" filter="fade">
                                      <p:cBhvr>
                                        <p:cTn id="182" dur="300"/>
                                        <p:tgtEl>
                                          <p:spTgt spid="268"/>
                                        </p:tgtEl>
                                      </p:cBhvr>
                                    </p:animEffect>
                                  </p:childTnLst>
                                </p:cTn>
                              </p:par>
                              <p:par>
                                <p:cTn id="183" presetID="53" presetClass="entr" presetSubtype="16" fill="hold" grpId="0" nodeType="withEffect">
                                  <p:stCondLst>
                                    <p:cond delay="0"/>
                                  </p:stCondLst>
                                  <p:childTnLst>
                                    <p:set>
                                      <p:cBhvr>
                                        <p:cTn id="184" dur="1" fill="hold">
                                          <p:stCondLst>
                                            <p:cond delay="0"/>
                                          </p:stCondLst>
                                        </p:cTn>
                                        <p:tgtEl>
                                          <p:spTgt spid="269"/>
                                        </p:tgtEl>
                                        <p:attrNameLst>
                                          <p:attrName>style.visibility</p:attrName>
                                        </p:attrNameLst>
                                      </p:cBhvr>
                                      <p:to>
                                        <p:strVal val="visible"/>
                                      </p:to>
                                    </p:set>
                                    <p:anim calcmode="lin" valueType="num">
                                      <p:cBhvr>
                                        <p:cTn id="185" dur="300" fill="hold"/>
                                        <p:tgtEl>
                                          <p:spTgt spid="269"/>
                                        </p:tgtEl>
                                        <p:attrNameLst>
                                          <p:attrName>ppt_w</p:attrName>
                                        </p:attrNameLst>
                                      </p:cBhvr>
                                      <p:tavLst>
                                        <p:tav tm="0">
                                          <p:val>
                                            <p:fltVal val="0"/>
                                          </p:val>
                                        </p:tav>
                                        <p:tav tm="100000">
                                          <p:val>
                                            <p:strVal val="#ppt_w"/>
                                          </p:val>
                                        </p:tav>
                                      </p:tavLst>
                                    </p:anim>
                                    <p:anim calcmode="lin" valueType="num">
                                      <p:cBhvr>
                                        <p:cTn id="186" dur="300" fill="hold"/>
                                        <p:tgtEl>
                                          <p:spTgt spid="269"/>
                                        </p:tgtEl>
                                        <p:attrNameLst>
                                          <p:attrName>ppt_h</p:attrName>
                                        </p:attrNameLst>
                                      </p:cBhvr>
                                      <p:tavLst>
                                        <p:tav tm="0">
                                          <p:val>
                                            <p:fltVal val="0"/>
                                          </p:val>
                                        </p:tav>
                                        <p:tav tm="100000">
                                          <p:val>
                                            <p:strVal val="#ppt_h"/>
                                          </p:val>
                                        </p:tav>
                                      </p:tavLst>
                                    </p:anim>
                                    <p:animEffect transition="in" filter="fade">
                                      <p:cBhvr>
                                        <p:cTn id="187" dur="300"/>
                                        <p:tgtEl>
                                          <p:spTgt spid="269"/>
                                        </p:tgtEl>
                                      </p:cBhvr>
                                    </p:animEffect>
                                  </p:childTnLst>
                                </p:cTn>
                              </p:par>
                              <p:par>
                                <p:cTn id="188" presetID="53" presetClass="entr" presetSubtype="16" fill="hold" grpId="0" nodeType="withEffect">
                                  <p:stCondLst>
                                    <p:cond delay="0"/>
                                  </p:stCondLst>
                                  <p:childTnLst>
                                    <p:set>
                                      <p:cBhvr>
                                        <p:cTn id="189" dur="1" fill="hold">
                                          <p:stCondLst>
                                            <p:cond delay="0"/>
                                          </p:stCondLst>
                                        </p:cTn>
                                        <p:tgtEl>
                                          <p:spTgt spid="270"/>
                                        </p:tgtEl>
                                        <p:attrNameLst>
                                          <p:attrName>style.visibility</p:attrName>
                                        </p:attrNameLst>
                                      </p:cBhvr>
                                      <p:to>
                                        <p:strVal val="visible"/>
                                      </p:to>
                                    </p:set>
                                    <p:anim calcmode="lin" valueType="num">
                                      <p:cBhvr>
                                        <p:cTn id="190" dur="300" fill="hold"/>
                                        <p:tgtEl>
                                          <p:spTgt spid="270"/>
                                        </p:tgtEl>
                                        <p:attrNameLst>
                                          <p:attrName>ppt_w</p:attrName>
                                        </p:attrNameLst>
                                      </p:cBhvr>
                                      <p:tavLst>
                                        <p:tav tm="0">
                                          <p:val>
                                            <p:fltVal val="0"/>
                                          </p:val>
                                        </p:tav>
                                        <p:tav tm="100000">
                                          <p:val>
                                            <p:strVal val="#ppt_w"/>
                                          </p:val>
                                        </p:tav>
                                      </p:tavLst>
                                    </p:anim>
                                    <p:anim calcmode="lin" valueType="num">
                                      <p:cBhvr>
                                        <p:cTn id="191" dur="300" fill="hold"/>
                                        <p:tgtEl>
                                          <p:spTgt spid="270"/>
                                        </p:tgtEl>
                                        <p:attrNameLst>
                                          <p:attrName>ppt_h</p:attrName>
                                        </p:attrNameLst>
                                      </p:cBhvr>
                                      <p:tavLst>
                                        <p:tav tm="0">
                                          <p:val>
                                            <p:fltVal val="0"/>
                                          </p:val>
                                        </p:tav>
                                        <p:tav tm="100000">
                                          <p:val>
                                            <p:strVal val="#ppt_h"/>
                                          </p:val>
                                        </p:tav>
                                      </p:tavLst>
                                    </p:anim>
                                    <p:animEffect transition="in" filter="fade">
                                      <p:cBhvr>
                                        <p:cTn id="192" dur="300"/>
                                        <p:tgtEl>
                                          <p:spTgt spid="270"/>
                                        </p:tgtEl>
                                      </p:cBhvr>
                                    </p:animEffect>
                                  </p:childTnLst>
                                </p:cTn>
                              </p:par>
                              <p:par>
                                <p:cTn id="193" presetID="53" presetClass="entr" presetSubtype="16" fill="hold" grpId="0" nodeType="withEffect">
                                  <p:stCondLst>
                                    <p:cond delay="0"/>
                                  </p:stCondLst>
                                  <p:childTnLst>
                                    <p:set>
                                      <p:cBhvr>
                                        <p:cTn id="194" dur="1" fill="hold">
                                          <p:stCondLst>
                                            <p:cond delay="0"/>
                                          </p:stCondLst>
                                        </p:cTn>
                                        <p:tgtEl>
                                          <p:spTgt spid="271"/>
                                        </p:tgtEl>
                                        <p:attrNameLst>
                                          <p:attrName>style.visibility</p:attrName>
                                        </p:attrNameLst>
                                      </p:cBhvr>
                                      <p:to>
                                        <p:strVal val="visible"/>
                                      </p:to>
                                    </p:set>
                                    <p:anim calcmode="lin" valueType="num">
                                      <p:cBhvr>
                                        <p:cTn id="195" dur="300" fill="hold"/>
                                        <p:tgtEl>
                                          <p:spTgt spid="271"/>
                                        </p:tgtEl>
                                        <p:attrNameLst>
                                          <p:attrName>ppt_w</p:attrName>
                                        </p:attrNameLst>
                                      </p:cBhvr>
                                      <p:tavLst>
                                        <p:tav tm="0">
                                          <p:val>
                                            <p:fltVal val="0"/>
                                          </p:val>
                                        </p:tav>
                                        <p:tav tm="100000">
                                          <p:val>
                                            <p:strVal val="#ppt_w"/>
                                          </p:val>
                                        </p:tav>
                                      </p:tavLst>
                                    </p:anim>
                                    <p:anim calcmode="lin" valueType="num">
                                      <p:cBhvr>
                                        <p:cTn id="196" dur="300" fill="hold"/>
                                        <p:tgtEl>
                                          <p:spTgt spid="271"/>
                                        </p:tgtEl>
                                        <p:attrNameLst>
                                          <p:attrName>ppt_h</p:attrName>
                                        </p:attrNameLst>
                                      </p:cBhvr>
                                      <p:tavLst>
                                        <p:tav tm="0">
                                          <p:val>
                                            <p:fltVal val="0"/>
                                          </p:val>
                                        </p:tav>
                                        <p:tav tm="100000">
                                          <p:val>
                                            <p:strVal val="#ppt_h"/>
                                          </p:val>
                                        </p:tav>
                                      </p:tavLst>
                                    </p:anim>
                                    <p:animEffect transition="in" filter="fade">
                                      <p:cBhvr>
                                        <p:cTn id="197" dur="300"/>
                                        <p:tgtEl>
                                          <p:spTgt spid="271"/>
                                        </p:tgtEl>
                                      </p:cBhvr>
                                    </p:animEffect>
                                  </p:childTnLst>
                                </p:cTn>
                              </p:par>
                            </p:childTnLst>
                          </p:cTn>
                        </p:par>
                        <p:par>
                          <p:cTn id="198" fill="hold">
                            <p:stCondLst>
                              <p:cond delay="1200"/>
                            </p:stCondLst>
                            <p:childTnLst>
                              <p:par>
                                <p:cTn id="199" presetID="53" presetClass="entr" presetSubtype="16" fill="hold" grpId="0" nodeType="afterEffect">
                                  <p:stCondLst>
                                    <p:cond delay="0"/>
                                  </p:stCondLst>
                                  <p:childTnLst>
                                    <p:set>
                                      <p:cBhvr>
                                        <p:cTn id="200" dur="1" fill="hold">
                                          <p:stCondLst>
                                            <p:cond delay="0"/>
                                          </p:stCondLst>
                                        </p:cTn>
                                        <p:tgtEl>
                                          <p:spTgt spid="272"/>
                                        </p:tgtEl>
                                        <p:attrNameLst>
                                          <p:attrName>style.visibility</p:attrName>
                                        </p:attrNameLst>
                                      </p:cBhvr>
                                      <p:to>
                                        <p:strVal val="visible"/>
                                      </p:to>
                                    </p:set>
                                    <p:anim calcmode="lin" valueType="num">
                                      <p:cBhvr>
                                        <p:cTn id="201" dur="300" fill="hold"/>
                                        <p:tgtEl>
                                          <p:spTgt spid="272"/>
                                        </p:tgtEl>
                                        <p:attrNameLst>
                                          <p:attrName>ppt_w</p:attrName>
                                        </p:attrNameLst>
                                      </p:cBhvr>
                                      <p:tavLst>
                                        <p:tav tm="0">
                                          <p:val>
                                            <p:fltVal val="0"/>
                                          </p:val>
                                        </p:tav>
                                        <p:tav tm="100000">
                                          <p:val>
                                            <p:strVal val="#ppt_w"/>
                                          </p:val>
                                        </p:tav>
                                      </p:tavLst>
                                    </p:anim>
                                    <p:anim calcmode="lin" valueType="num">
                                      <p:cBhvr>
                                        <p:cTn id="202" dur="300" fill="hold"/>
                                        <p:tgtEl>
                                          <p:spTgt spid="272"/>
                                        </p:tgtEl>
                                        <p:attrNameLst>
                                          <p:attrName>ppt_h</p:attrName>
                                        </p:attrNameLst>
                                      </p:cBhvr>
                                      <p:tavLst>
                                        <p:tav tm="0">
                                          <p:val>
                                            <p:fltVal val="0"/>
                                          </p:val>
                                        </p:tav>
                                        <p:tav tm="100000">
                                          <p:val>
                                            <p:strVal val="#ppt_h"/>
                                          </p:val>
                                        </p:tav>
                                      </p:tavLst>
                                    </p:anim>
                                    <p:animEffect transition="in" filter="fade">
                                      <p:cBhvr>
                                        <p:cTn id="203" dur="300"/>
                                        <p:tgtEl>
                                          <p:spTgt spid="272"/>
                                        </p:tgtEl>
                                      </p:cBhvr>
                                    </p:animEffect>
                                  </p:childTnLst>
                                </p:cTn>
                              </p:par>
                              <p:par>
                                <p:cTn id="204" presetID="53" presetClass="entr" presetSubtype="16" fill="hold" grpId="0" nodeType="withEffect">
                                  <p:stCondLst>
                                    <p:cond delay="0"/>
                                  </p:stCondLst>
                                  <p:childTnLst>
                                    <p:set>
                                      <p:cBhvr>
                                        <p:cTn id="205" dur="1" fill="hold">
                                          <p:stCondLst>
                                            <p:cond delay="0"/>
                                          </p:stCondLst>
                                        </p:cTn>
                                        <p:tgtEl>
                                          <p:spTgt spid="273"/>
                                        </p:tgtEl>
                                        <p:attrNameLst>
                                          <p:attrName>style.visibility</p:attrName>
                                        </p:attrNameLst>
                                      </p:cBhvr>
                                      <p:to>
                                        <p:strVal val="visible"/>
                                      </p:to>
                                    </p:set>
                                    <p:anim calcmode="lin" valueType="num">
                                      <p:cBhvr>
                                        <p:cTn id="206" dur="300" fill="hold"/>
                                        <p:tgtEl>
                                          <p:spTgt spid="273"/>
                                        </p:tgtEl>
                                        <p:attrNameLst>
                                          <p:attrName>ppt_w</p:attrName>
                                        </p:attrNameLst>
                                      </p:cBhvr>
                                      <p:tavLst>
                                        <p:tav tm="0">
                                          <p:val>
                                            <p:fltVal val="0"/>
                                          </p:val>
                                        </p:tav>
                                        <p:tav tm="100000">
                                          <p:val>
                                            <p:strVal val="#ppt_w"/>
                                          </p:val>
                                        </p:tav>
                                      </p:tavLst>
                                    </p:anim>
                                    <p:anim calcmode="lin" valueType="num">
                                      <p:cBhvr>
                                        <p:cTn id="207" dur="300" fill="hold"/>
                                        <p:tgtEl>
                                          <p:spTgt spid="273"/>
                                        </p:tgtEl>
                                        <p:attrNameLst>
                                          <p:attrName>ppt_h</p:attrName>
                                        </p:attrNameLst>
                                      </p:cBhvr>
                                      <p:tavLst>
                                        <p:tav tm="0">
                                          <p:val>
                                            <p:fltVal val="0"/>
                                          </p:val>
                                        </p:tav>
                                        <p:tav tm="100000">
                                          <p:val>
                                            <p:strVal val="#ppt_h"/>
                                          </p:val>
                                        </p:tav>
                                      </p:tavLst>
                                    </p:anim>
                                    <p:animEffect transition="in" filter="fade">
                                      <p:cBhvr>
                                        <p:cTn id="208" dur="300"/>
                                        <p:tgtEl>
                                          <p:spTgt spid="273"/>
                                        </p:tgtEl>
                                      </p:cBhvr>
                                    </p:animEffect>
                                  </p:childTnLst>
                                </p:cTn>
                              </p:par>
                              <p:par>
                                <p:cTn id="209" presetID="53" presetClass="entr" presetSubtype="16" fill="hold" grpId="0" nodeType="withEffect">
                                  <p:stCondLst>
                                    <p:cond delay="0"/>
                                  </p:stCondLst>
                                  <p:childTnLst>
                                    <p:set>
                                      <p:cBhvr>
                                        <p:cTn id="210" dur="1" fill="hold">
                                          <p:stCondLst>
                                            <p:cond delay="0"/>
                                          </p:stCondLst>
                                        </p:cTn>
                                        <p:tgtEl>
                                          <p:spTgt spid="274"/>
                                        </p:tgtEl>
                                        <p:attrNameLst>
                                          <p:attrName>style.visibility</p:attrName>
                                        </p:attrNameLst>
                                      </p:cBhvr>
                                      <p:to>
                                        <p:strVal val="visible"/>
                                      </p:to>
                                    </p:set>
                                    <p:anim calcmode="lin" valueType="num">
                                      <p:cBhvr>
                                        <p:cTn id="211" dur="300" fill="hold"/>
                                        <p:tgtEl>
                                          <p:spTgt spid="274"/>
                                        </p:tgtEl>
                                        <p:attrNameLst>
                                          <p:attrName>ppt_w</p:attrName>
                                        </p:attrNameLst>
                                      </p:cBhvr>
                                      <p:tavLst>
                                        <p:tav tm="0">
                                          <p:val>
                                            <p:fltVal val="0"/>
                                          </p:val>
                                        </p:tav>
                                        <p:tav tm="100000">
                                          <p:val>
                                            <p:strVal val="#ppt_w"/>
                                          </p:val>
                                        </p:tav>
                                      </p:tavLst>
                                    </p:anim>
                                    <p:anim calcmode="lin" valueType="num">
                                      <p:cBhvr>
                                        <p:cTn id="212" dur="300" fill="hold"/>
                                        <p:tgtEl>
                                          <p:spTgt spid="274"/>
                                        </p:tgtEl>
                                        <p:attrNameLst>
                                          <p:attrName>ppt_h</p:attrName>
                                        </p:attrNameLst>
                                      </p:cBhvr>
                                      <p:tavLst>
                                        <p:tav tm="0">
                                          <p:val>
                                            <p:fltVal val="0"/>
                                          </p:val>
                                        </p:tav>
                                        <p:tav tm="100000">
                                          <p:val>
                                            <p:strVal val="#ppt_h"/>
                                          </p:val>
                                        </p:tav>
                                      </p:tavLst>
                                    </p:anim>
                                    <p:animEffect transition="in" filter="fade">
                                      <p:cBhvr>
                                        <p:cTn id="213" dur="300"/>
                                        <p:tgtEl>
                                          <p:spTgt spid="274"/>
                                        </p:tgtEl>
                                      </p:cBhvr>
                                    </p:animEffect>
                                  </p:childTnLst>
                                </p:cTn>
                              </p:par>
                              <p:par>
                                <p:cTn id="214" presetID="53" presetClass="entr" presetSubtype="16" fill="hold" grpId="0" nodeType="withEffect">
                                  <p:stCondLst>
                                    <p:cond delay="0"/>
                                  </p:stCondLst>
                                  <p:childTnLst>
                                    <p:set>
                                      <p:cBhvr>
                                        <p:cTn id="215" dur="1" fill="hold">
                                          <p:stCondLst>
                                            <p:cond delay="0"/>
                                          </p:stCondLst>
                                        </p:cTn>
                                        <p:tgtEl>
                                          <p:spTgt spid="275"/>
                                        </p:tgtEl>
                                        <p:attrNameLst>
                                          <p:attrName>style.visibility</p:attrName>
                                        </p:attrNameLst>
                                      </p:cBhvr>
                                      <p:to>
                                        <p:strVal val="visible"/>
                                      </p:to>
                                    </p:set>
                                    <p:anim calcmode="lin" valueType="num">
                                      <p:cBhvr>
                                        <p:cTn id="216" dur="300" fill="hold"/>
                                        <p:tgtEl>
                                          <p:spTgt spid="275"/>
                                        </p:tgtEl>
                                        <p:attrNameLst>
                                          <p:attrName>ppt_w</p:attrName>
                                        </p:attrNameLst>
                                      </p:cBhvr>
                                      <p:tavLst>
                                        <p:tav tm="0">
                                          <p:val>
                                            <p:fltVal val="0"/>
                                          </p:val>
                                        </p:tav>
                                        <p:tav tm="100000">
                                          <p:val>
                                            <p:strVal val="#ppt_w"/>
                                          </p:val>
                                        </p:tav>
                                      </p:tavLst>
                                    </p:anim>
                                    <p:anim calcmode="lin" valueType="num">
                                      <p:cBhvr>
                                        <p:cTn id="217" dur="300" fill="hold"/>
                                        <p:tgtEl>
                                          <p:spTgt spid="275"/>
                                        </p:tgtEl>
                                        <p:attrNameLst>
                                          <p:attrName>ppt_h</p:attrName>
                                        </p:attrNameLst>
                                      </p:cBhvr>
                                      <p:tavLst>
                                        <p:tav tm="0">
                                          <p:val>
                                            <p:fltVal val="0"/>
                                          </p:val>
                                        </p:tav>
                                        <p:tav tm="100000">
                                          <p:val>
                                            <p:strVal val="#ppt_h"/>
                                          </p:val>
                                        </p:tav>
                                      </p:tavLst>
                                    </p:anim>
                                    <p:animEffect transition="in" filter="fade">
                                      <p:cBhvr>
                                        <p:cTn id="218" dur="300"/>
                                        <p:tgtEl>
                                          <p:spTgt spid="275"/>
                                        </p:tgtEl>
                                      </p:cBhvr>
                                    </p:animEffect>
                                  </p:childTnLst>
                                </p:cTn>
                              </p:par>
                              <p:par>
                                <p:cTn id="219" presetID="53" presetClass="entr" presetSubtype="16" fill="hold" grpId="0" nodeType="withEffect">
                                  <p:stCondLst>
                                    <p:cond delay="0"/>
                                  </p:stCondLst>
                                  <p:childTnLst>
                                    <p:set>
                                      <p:cBhvr>
                                        <p:cTn id="220" dur="1" fill="hold">
                                          <p:stCondLst>
                                            <p:cond delay="0"/>
                                          </p:stCondLst>
                                        </p:cTn>
                                        <p:tgtEl>
                                          <p:spTgt spid="276"/>
                                        </p:tgtEl>
                                        <p:attrNameLst>
                                          <p:attrName>style.visibility</p:attrName>
                                        </p:attrNameLst>
                                      </p:cBhvr>
                                      <p:to>
                                        <p:strVal val="visible"/>
                                      </p:to>
                                    </p:set>
                                    <p:anim calcmode="lin" valueType="num">
                                      <p:cBhvr>
                                        <p:cTn id="221" dur="300" fill="hold"/>
                                        <p:tgtEl>
                                          <p:spTgt spid="276"/>
                                        </p:tgtEl>
                                        <p:attrNameLst>
                                          <p:attrName>ppt_w</p:attrName>
                                        </p:attrNameLst>
                                      </p:cBhvr>
                                      <p:tavLst>
                                        <p:tav tm="0">
                                          <p:val>
                                            <p:fltVal val="0"/>
                                          </p:val>
                                        </p:tav>
                                        <p:tav tm="100000">
                                          <p:val>
                                            <p:strVal val="#ppt_w"/>
                                          </p:val>
                                        </p:tav>
                                      </p:tavLst>
                                    </p:anim>
                                    <p:anim calcmode="lin" valueType="num">
                                      <p:cBhvr>
                                        <p:cTn id="222" dur="300" fill="hold"/>
                                        <p:tgtEl>
                                          <p:spTgt spid="276"/>
                                        </p:tgtEl>
                                        <p:attrNameLst>
                                          <p:attrName>ppt_h</p:attrName>
                                        </p:attrNameLst>
                                      </p:cBhvr>
                                      <p:tavLst>
                                        <p:tav tm="0">
                                          <p:val>
                                            <p:fltVal val="0"/>
                                          </p:val>
                                        </p:tav>
                                        <p:tav tm="100000">
                                          <p:val>
                                            <p:strVal val="#ppt_h"/>
                                          </p:val>
                                        </p:tav>
                                      </p:tavLst>
                                    </p:anim>
                                    <p:animEffect transition="in" filter="fade">
                                      <p:cBhvr>
                                        <p:cTn id="223" dur="300"/>
                                        <p:tgtEl>
                                          <p:spTgt spid="276"/>
                                        </p:tgtEl>
                                      </p:cBhvr>
                                    </p:animEffect>
                                  </p:childTnLst>
                                </p:cTn>
                              </p:par>
                              <p:par>
                                <p:cTn id="224" presetID="53" presetClass="entr" presetSubtype="16" fill="hold" grpId="0" nodeType="withEffect">
                                  <p:stCondLst>
                                    <p:cond delay="0"/>
                                  </p:stCondLst>
                                  <p:childTnLst>
                                    <p:set>
                                      <p:cBhvr>
                                        <p:cTn id="225" dur="1" fill="hold">
                                          <p:stCondLst>
                                            <p:cond delay="0"/>
                                          </p:stCondLst>
                                        </p:cTn>
                                        <p:tgtEl>
                                          <p:spTgt spid="277"/>
                                        </p:tgtEl>
                                        <p:attrNameLst>
                                          <p:attrName>style.visibility</p:attrName>
                                        </p:attrNameLst>
                                      </p:cBhvr>
                                      <p:to>
                                        <p:strVal val="visible"/>
                                      </p:to>
                                    </p:set>
                                    <p:anim calcmode="lin" valueType="num">
                                      <p:cBhvr>
                                        <p:cTn id="226" dur="300" fill="hold"/>
                                        <p:tgtEl>
                                          <p:spTgt spid="277"/>
                                        </p:tgtEl>
                                        <p:attrNameLst>
                                          <p:attrName>ppt_w</p:attrName>
                                        </p:attrNameLst>
                                      </p:cBhvr>
                                      <p:tavLst>
                                        <p:tav tm="0">
                                          <p:val>
                                            <p:fltVal val="0"/>
                                          </p:val>
                                        </p:tav>
                                        <p:tav tm="100000">
                                          <p:val>
                                            <p:strVal val="#ppt_w"/>
                                          </p:val>
                                        </p:tav>
                                      </p:tavLst>
                                    </p:anim>
                                    <p:anim calcmode="lin" valueType="num">
                                      <p:cBhvr>
                                        <p:cTn id="227" dur="300" fill="hold"/>
                                        <p:tgtEl>
                                          <p:spTgt spid="277"/>
                                        </p:tgtEl>
                                        <p:attrNameLst>
                                          <p:attrName>ppt_h</p:attrName>
                                        </p:attrNameLst>
                                      </p:cBhvr>
                                      <p:tavLst>
                                        <p:tav tm="0">
                                          <p:val>
                                            <p:fltVal val="0"/>
                                          </p:val>
                                        </p:tav>
                                        <p:tav tm="100000">
                                          <p:val>
                                            <p:strVal val="#ppt_h"/>
                                          </p:val>
                                        </p:tav>
                                      </p:tavLst>
                                    </p:anim>
                                    <p:animEffect transition="in" filter="fade">
                                      <p:cBhvr>
                                        <p:cTn id="228" dur="300"/>
                                        <p:tgtEl>
                                          <p:spTgt spid="277"/>
                                        </p:tgtEl>
                                      </p:cBhvr>
                                    </p:animEffect>
                                  </p:childTnLst>
                                </p:cTn>
                              </p:par>
                              <p:par>
                                <p:cTn id="229" presetID="53" presetClass="entr" presetSubtype="16" fill="hold" grpId="0" nodeType="withEffect">
                                  <p:stCondLst>
                                    <p:cond delay="0"/>
                                  </p:stCondLst>
                                  <p:childTnLst>
                                    <p:set>
                                      <p:cBhvr>
                                        <p:cTn id="230" dur="1" fill="hold">
                                          <p:stCondLst>
                                            <p:cond delay="0"/>
                                          </p:stCondLst>
                                        </p:cTn>
                                        <p:tgtEl>
                                          <p:spTgt spid="278"/>
                                        </p:tgtEl>
                                        <p:attrNameLst>
                                          <p:attrName>style.visibility</p:attrName>
                                        </p:attrNameLst>
                                      </p:cBhvr>
                                      <p:to>
                                        <p:strVal val="visible"/>
                                      </p:to>
                                    </p:set>
                                    <p:anim calcmode="lin" valueType="num">
                                      <p:cBhvr>
                                        <p:cTn id="231" dur="300" fill="hold"/>
                                        <p:tgtEl>
                                          <p:spTgt spid="278"/>
                                        </p:tgtEl>
                                        <p:attrNameLst>
                                          <p:attrName>ppt_w</p:attrName>
                                        </p:attrNameLst>
                                      </p:cBhvr>
                                      <p:tavLst>
                                        <p:tav tm="0">
                                          <p:val>
                                            <p:fltVal val="0"/>
                                          </p:val>
                                        </p:tav>
                                        <p:tav tm="100000">
                                          <p:val>
                                            <p:strVal val="#ppt_w"/>
                                          </p:val>
                                        </p:tav>
                                      </p:tavLst>
                                    </p:anim>
                                    <p:anim calcmode="lin" valueType="num">
                                      <p:cBhvr>
                                        <p:cTn id="232" dur="300" fill="hold"/>
                                        <p:tgtEl>
                                          <p:spTgt spid="278"/>
                                        </p:tgtEl>
                                        <p:attrNameLst>
                                          <p:attrName>ppt_h</p:attrName>
                                        </p:attrNameLst>
                                      </p:cBhvr>
                                      <p:tavLst>
                                        <p:tav tm="0">
                                          <p:val>
                                            <p:fltVal val="0"/>
                                          </p:val>
                                        </p:tav>
                                        <p:tav tm="100000">
                                          <p:val>
                                            <p:strVal val="#ppt_h"/>
                                          </p:val>
                                        </p:tav>
                                      </p:tavLst>
                                    </p:anim>
                                    <p:animEffect transition="in" filter="fade">
                                      <p:cBhvr>
                                        <p:cTn id="233" dur="300"/>
                                        <p:tgtEl>
                                          <p:spTgt spid="278"/>
                                        </p:tgtEl>
                                      </p:cBhvr>
                                    </p:animEffect>
                                  </p:childTnLst>
                                </p:cTn>
                              </p:par>
                              <p:par>
                                <p:cTn id="234" presetID="53" presetClass="entr" presetSubtype="16" fill="hold" grpId="0" nodeType="withEffect">
                                  <p:stCondLst>
                                    <p:cond delay="0"/>
                                  </p:stCondLst>
                                  <p:childTnLst>
                                    <p:set>
                                      <p:cBhvr>
                                        <p:cTn id="235" dur="1" fill="hold">
                                          <p:stCondLst>
                                            <p:cond delay="0"/>
                                          </p:stCondLst>
                                        </p:cTn>
                                        <p:tgtEl>
                                          <p:spTgt spid="279"/>
                                        </p:tgtEl>
                                        <p:attrNameLst>
                                          <p:attrName>style.visibility</p:attrName>
                                        </p:attrNameLst>
                                      </p:cBhvr>
                                      <p:to>
                                        <p:strVal val="visible"/>
                                      </p:to>
                                    </p:set>
                                    <p:anim calcmode="lin" valueType="num">
                                      <p:cBhvr>
                                        <p:cTn id="236" dur="300" fill="hold"/>
                                        <p:tgtEl>
                                          <p:spTgt spid="279"/>
                                        </p:tgtEl>
                                        <p:attrNameLst>
                                          <p:attrName>ppt_w</p:attrName>
                                        </p:attrNameLst>
                                      </p:cBhvr>
                                      <p:tavLst>
                                        <p:tav tm="0">
                                          <p:val>
                                            <p:fltVal val="0"/>
                                          </p:val>
                                        </p:tav>
                                        <p:tav tm="100000">
                                          <p:val>
                                            <p:strVal val="#ppt_w"/>
                                          </p:val>
                                        </p:tav>
                                      </p:tavLst>
                                    </p:anim>
                                    <p:anim calcmode="lin" valueType="num">
                                      <p:cBhvr>
                                        <p:cTn id="237" dur="300" fill="hold"/>
                                        <p:tgtEl>
                                          <p:spTgt spid="279"/>
                                        </p:tgtEl>
                                        <p:attrNameLst>
                                          <p:attrName>ppt_h</p:attrName>
                                        </p:attrNameLst>
                                      </p:cBhvr>
                                      <p:tavLst>
                                        <p:tav tm="0">
                                          <p:val>
                                            <p:fltVal val="0"/>
                                          </p:val>
                                        </p:tav>
                                        <p:tav tm="100000">
                                          <p:val>
                                            <p:strVal val="#ppt_h"/>
                                          </p:val>
                                        </p:tav>
                                      </p:tavLst>
                                    </p:anim>
                                    <p:animEffect transition="in" filter="fade">
                                      <p:cBhvr>
                                        <p:cTn id="238" dur="300"/>
                                        <p:tgtEl>
                                          <p:spTgt spid="279"/>
                                        </p:tgtEl>
                                      </p:cBhvr>
                                    </p:animEffect>
                                  </p:childTnLst>
                                </p:cTn>
                              </p:par>
                              <p:par>
                                <p:cTn id="239" presetID="53" presetClass="entr" presetSubtype="16" fill="hold" grpId="0" nodeType="withEffect">
                                  <p:stCondLst>
                                    <p:cond delay="0"/>
                                  </p:stCondLst>
                                  <p:childTnLst>
                                    <p:set>
                                      <p:cBhvr>
                                        <p:cTn id="240" dur="1" fill="hold">
                                          <p:stCondLst>
                                            <p:cond delay="0"/>
                                          </p:stCondLst>
                                        </p:cTn>
                                        <p:tgtEl>
                                          <p:spTgt spid="280"/>
                                        </p:tgtEl>
                                        <p:attrNameLst>
                                          <p:attrName>style.visibility</p:attrName>
                                        </p:attrNameLst>
                                      </p:cBhvr>
                                      <p:to>
                                        <p:strVal val="visible"/>
                                      </p:to>
                                    </p:set>
                                    <p:anim calcmode="lin" valueType="num">
                                      <p:cBhvr>
                                        <p:cTn id="241" dur="300" fill="hold"/>
                                        <p:tgtEl>
                                          <p:spTgt spid="280"/>
                                        </p:tgtEl>
                                        <p:attrNameLst>
                                          <p:attrName>ppt_w</p:attrName>
                                        </p:attrNameLst>
                                      </p:cBhvr>
                                      <p:tavLst>
                                        <p:tav tm="0">
                                          <p:val>
                                            <p:fltVal val="0"/>
                                          </p:val>
                                        </p:tav>
                                        <p:tav tm="100000">
                                          <p:val>
                                            <p:strVal val="#ppt_w"/>
                                          </p:val>
                                        </p:tav>
                                      </p:tavLst>
                                    </p:anim>
                                    <p:anim calcmode="lin" valueType="num">
                                      <p:cBhvr>
                                        <p:cTn id="242" dur="300" fill="hold"/>
                                        <p:tgtEl>
                                          <p:spTgt spid="280"/>
                                        </p:tgtEl>
                                        <p:attrNameLst>
                                          <p:attrName>ppt_h</p:attrName>
                                        </p:attrNameLst>
                                      </p:cBhvr>
                                      <p:tavLst>
                                        <p:tav tm="0">
                                          <p:val>
                                            <p:fltVal val="0"/>
                                          </p:val>
                                        </p:tav>
                                        <p:tav tm="100000">
                                          <p:val>
                                            <p:strVal val="#ppt_h"/>
                                          </p:val>
                                        </p:tav>
                                      </p:tavLst>
                                    </p:anim>
                                    <p:animEffect transition="in" filter="fade">
                                      <p:cBhvr>
                                        <p:cTn id="243" dur="300"/>
                                        <p:tgtEl>
                                          <p:spTgt spid="280"/>
                                        </p:tgtEl>
                                      </p:cBhvr>
                                    </p:animEffect>
                                  </p:childTnLst>
                                </p:cTn>
                              </p:par>
                              <p:par>
                                <p:cTn id="244" presetID="53" presetClass="entr" presetSubtype="16" fill="hold" grpId="0" nodeType="withEffect">
                                  <p:stCondLst>
                                    <p:cond delay="0"/>
                                  </p:stCondLst>
                                  <p:childTnLst>
                                    <p:set>
                                      <p:cBhvr>
                                        <p:cTn id="245" dur="1" fill="hold">
                                          <p:stCondLst>
                                            <p:cond delay="0"/>
                                          </p:stCondLst>
                                        </p:cTn>
                                        <p:tgtEl>
                                          <p:spTgt spid="281"/>
                                        </p:tgtEl>
                                        <p:attrNameLst>
                                          <p:attrName>style.visibility</p:attrName>
                                        </p:attrNameLst>
                                      </p:cBhvr>
                                      <p:to>
                                        <p:strVal val="visible"/>
                                      </p:to>
                                    </p:set>
                                    <p:anim calcmode="lin" valueType="num">
                                      <p:cBhvr>
                                        <p:cTn id="246" dur="300" fill="hold"/>
                                        <p:tgtEl>
                                          <p:spTgt spid="281"/>
                                        </p:tgtEl>
                                        <p:attrNameLst>
                                          <p:attrName>ppt_w</p:attrName>
                                        </p:attrNameLst>
                                      </p:cBhvr>
                                      <p:tavLst>
                                        <p:tav tm="0">
                                          <p:val>
                                            <p:fltVal val="0"/>
                                          </p:val>
                                        </p:tav>
                                        <p:tav tm="100000">
                                          <p:val>
                                            <p:strVal val="#ppt_w"/>
                                          </p:val>
                                        </p:tav>
                                      </p:tavLst>
                                    </p:anim>
                                    <p:anim calcmode="lin" valueType="num">
                                      <p:cBhvr>
                                        <p:cTn id="247" dur="300" fill="hold"/>
                                        <p:tgtEl>
                                          <p:spTgt spid="281"/>
                                        </p:tgtEl>
                                        <p:attrNameLst>
                                          <p:attrName>ppt_h</p:attrName>
                                        </p:attrNameLst>
                                      </p:cBhvr>
                                      <p:tavLst>
                                        <p:tav tm="0">
                                          <p:val>
                                            <p:fltVal val="0"/>
                                          </p:val>
                                        </p:tav>
                                        <p:tav tm="100000">
                                          <p:val>
                                            <p:strVal val="#ppt_h"/>
                                          </p:val>
                                        </p:tav>
                                      </p:tavLst>
                                    </p:anim>
                                    <p:animEffect transition="in" filter="fade">
                                      <p:cBhvr>
                                        <p:cTn id="248" dur="300"/>
                                        <p:tgtEl>
                                          <p:spTgt spid="281"/>
                                        </p:tgtEl>
                                      </p:cBhvr>
                                    </p:animEffect>
                                  </p:childTnLst>
                                </p:cTn>
                              </p:par>
                            </p:childTnLst>
                          </p:cTn>
                        </p:par>
                        <p:par>
                          <p:cTn id="249" fill="hold">
                            <p:stCondLst>
                              <p:cond delay="1500"/>
                            </p:stCondLst>
                            <p:childTnLst>
                              <p:par>
                                <p:cTn id="250" presetID="53" presetClass="entr" presetSubtype="16" fill="hold" grpId="0" nodeType="afterEffect">
                                  <p:stCondLst>
                                    <p:cond delay="0"/>
                                  </p:stCondLst>
                                  <p:childTnLst>
                                    <p:set>
                                      <p:cBhvr>
                                        <p:cTn id="251" dur="1" fill="hold">
                                          <p:stCondLst>
                                            <p:cond delay="0"/>
                                          </p:stCondLst>
                                        </p:cTn>
                                        <p:tgtEl>
                                          <p:spTgt spid="282"/>
                                        </p:tgtEl>
                                        <p:attrNameLst>
                                          <p:attrName>style.visibility</p:attrName>
                                        </p:attrNameLst>
                                      </p:cBhvr>
                                      <p:to>
                                        <p:strVal val="visible"/>
                                      </p:to>
                                    </p:set>
                                    <p:anim calcmode="lin" valueType="num">
                                      <p:cBhvr>
                                        <p:cTn id="252" dur="300" fill="hold"/>
                                        <p:tgtEl>
                                          <p:spTgt spid="282"/>
                                        </p:tgtEl>
                                        <p:attrNameLst>
                                          <p:attrName>ppt_w</p:attrName>
                                        </p:attrNameLst>
                                      </p:cBhvr>
                                      <p:tavLst>
                                        <p:tav tm="0">
                                          <p:val>
                                            <p:fltVal val="0"/>
                                          </p:val>
                                        </p:tav>
                                        <p:tav tm="100000">
                                          <p:val>
                                            <p:strVal val="#ppt_w"/>
                                          </p:val>
                                        </p:tav>
                                      </p:tavLst>
                                    </p:anim>
                                    <p:anim calcmode="lin" valueType="num">
                                      <p:cBhvr>
                                        <p:cTn id="253" dur="300" fill="hold"/>
                                        <p:tgtEl>
                                          <p:spTgt spid="282"/>
                                        </p:tgtEl>
                                        <p:attrNameLst>
                                          <p:attrName>ppt_h</p:attrName>
                                        </p:attrNameLst>
                                      </p:cBhvr>
                                      <p:tavLst>
                                        <p:tav tm="0">
                                          <p:val>
                                            <p:fltVal val="0"/>
                                          </p:val>
                                        </p:tav>
                                        <p:tav tm="100000">
                                          <p:val>
                                            <p:strVal val="#ppt_h"/>
                                          </p:val>
                                        </p:tav>
                                      </p:tavLst>
                                    </p:anim>
                                    <p:animEffect transition="in" filter="fade">
                                      <p:cBhvr>
                                        <p:cTn id="254" dur="300"/>
                                        <p:tgtEl>
                                          <p:spTgt spid="282"/>
                                        </p:tgtEl>
                                      </p:cBhvr>
                                    </p:animEffect>
                                  </p:childTnLst>
                                </p:cTn>
                              </p:par>
                              <p:par>
                                <p:cTn id="255" presetID="53" presetClass="entr" presetSubtype="16" fill="hold" grpId="0" nodeType="withEffect">
                                  <p:stCondLst>
                                    <p:cond delay="0"/>
                                  </p:stCondLst>
                                  <p:childTnLst>
                                    <p:set>
                                      <p:cBhvr>
                                        <p:cTn id="256" dur="1" fill="hold">
                                          <p:stCondLst>
                                            <p:cond delay="0"/>
                                          </p:stCondLst>
                                        </p:cTn>
                                        <p:tgtEl>
                                          <p:spTgt spid="283"/>
                                        </p:tgtEl>
                                        <p:attrNameLst>
                                          <p:attrName>style.visibility</p:attrName>
                                        </p:attrNameLst>
                                      </p:cBhvr>
                                      <p:to>
                                        <p:strVal val="visible"/>
                                      </p:to>
                                    </p:set>
                                    <p:anim calcmode="lin" valueType="num">
                                      <p:cBhvr>
                                        <p:cTn id="257" dur="300" fill="hold"/>
                                        <p:tgtEl>
                                          <p:spTgt spid="283"/>
                                        </p:tgtEl>
                                        <p:attrNameLst>
                                          <p:attrName>ppt_w</p:attrName>
                                        </p:attrNameLst>
                                      </p:cBhvr>
                                      <p:tavLst>
                                        <p:tav tm="0">
                                          <p:val>
                                            <p:fltVal val="0"/>
                                          </p:val>
                                        </p:tav>
                                        <p:tav tm="100000">
                                          <p:val>
                                            <p:strVal val="#ppt_w"/>
                                          </p:val>
                                        </p:tav>
                                      </p:tavLst>
                                    </p:anim>
                                    <p:anim calcmode="lin" valueType="num">
                                      <p:cBhvr>
                                        <p:cTn id="258" dur="300" fill="hold"/>
                                        <p:tgtEl>
                                          <p:spTgt spid="283"/>
                                        </p:tgtEl>
                                        <p:attrNameLst>
                                          <p:attrName>ppt_h</p:attrName>
                                        </p:attrNameLst>
                                      </p:cBhvr>
                                      <p:tavLst>
                                        <p:tav tm="0">
                                          <p:val>
                                            <p:fltVal val="0"/>
                                          </p:val>
                                        </p:tav>
                                        <p:tav tm="100000">
                                          <p:val>
                                            <p:strVal val="#ppt_h"/>
                                          </p:val>
                                        </p:tav>
                                      </p:tavLst>
                                    </p:anim>
                                    <p:animEffect transition="in" filter="fade">
                                      <p:cBhvr>
                                        <p:cTn id="259" dur="300"/>
                                        <p:tgtEl>
                                          <p:spTgt spid="283"/>
                                        </p:tgtEl>
                                      </p:cBhvr>
                                    </p:animEffect>
                                  </p:childTnLst>
                                </p:cTn>
                              </p:par>
                              <p:par>
                                <p:cTn id="260" presetID="53" presetClass="entr" presetSubtype="16" fill="hold" grpId="0" nodeType="withEffect">
                                  <p:stCondLst>
                                    <p:cond delay="0"/>
                                  </p:stCondLst>
                                  <p:childTnLst>
                                    <p:set>
                                      <p:cBhvr>
                                        <p:cTn id="261" dur="1" fill="hold">
                                          <p:stCondLst>
                                            <p:cond delay="0"/>
                                          </p:stCondLst>
                                        </p:cTn>
                                        <p:tgtEl>
                                          <p:spTgt spid="284"/>
                                        </p:tgtEl>
                                        <p:attrNameLst>
                                          <p:attrName>style.visibility</p:attrName>
                                        </p:attrNameLst>
                                      </p:cBhvr>
                                      <p:to>
                                        <p:strVal val="visible"/>
                                      </p:to>
                                    </p:set>
                                    <p:anim calcmode="lin" valueType="num">
                                      <p:cBhvr>
                                        <p:cTn id="262" dur="300" fill="hold"/>
                                        <p:tgtEl>
                                          <p:spTgt spid="284"/>
                                        </p:tgtEl>
                                        <p:attrNameLst>
                                          <p:attrName>ppt_w</p:attrName>
                                        </p:attrNameLst>
                                      </p:cBhvr>
                                      <p:tavLst>
                                        <p:tav tm="0">
                                          <p:val>
                                            <p:fltVal val="0"/>
                                          </p:val>
                                        </p:tav>
                                        <p:tav tm="100000">
                                          <p:val>
                                            <p:strVal val="#ppt_w"/>
                                          </p:val>
                                        </p:tav>
                                      </p:tavLst>
                                    </p:anim>
                                    <p:anim calcmode="lin" valueType="num">
                                      <p:cBhvr>
                                        <p:cTn id="263" dur="300" fill="hold"/>
                                        <p:tgtEl>
                                          <p:spTgt spid="284"/>
                                        </p:tgtEl>
                                        <p:attrNameLst>
                                          <p:attrName>ppt_h</p:attrName>
                                        </p:attrNameLst>
                                      </p:cBhvr>
                                      <p:tavLst>
                                        <p:tav tm="0">
                                          <p:val>
                                            <p:fltVal val="0"/>
                                          </p:val>
                                        </p:tav>
                                        <p:tav tm="100000">
                                          <p:val>
                                            <p:strVal val="#ppt_h"/>
                                          </p:val>
                                        </p:tav>
                                      </p:tavLst>
                                    </p:anim>
                                    <p:animEffect transition="in" filter="fade">
                                      <p:cBhvr>
                                        <p:cTn id="264" dur="300"/>
                                        <p:tgtEl>
                                          <p:spTgt spid="284"/>
                                        </p:tgtEl>
                                      </p:cBhvr>
                                    </p:animEffect>
                                  </p:childTnLst>
                                </p:cTn>
                              </p:par>
                              <p:par>
                                <p:cTn id="265" presetID="53" presetClass="entr" presetSubtype="16" fill="hold" grpId="0" nodeType="withEffect">
                                  <p:stCondLst>
                                    <p:cond delay="0"/>
                                  </p:stCondLst>
                                  <p:childTnLst>
                                    <p:set>
                                      <p:cBhvr>
                                        <p:cTn id="266" dur="1" fill="hold">
                                          <p:stCondLst>
                                            <p:cond delay="0"/>
                                          </p:stCondLst>
                                        </p:cTn>
                                        <p:tgtEl>
                                          <p:spTgt spid="285"/>
                                        </p:tgtEl>
                                        <p:attrNameLst>
                                          <p:attrName>style.visibility</p:attrName>
                                        </p:attrNameLst>
                                      </p:cBhvr>
                                      <p:to>
                                        <p:strVal val="visible"/>
                                      </p:to>
                                    </p:set>
                                    <p:anim calcmode="lin" valueType="num">
                                      <p:cBhvr>
                                        <p:cTn id="267" dur="300" fill="hold"/>
                                        <p:tgtEl>
                                          <p:spTgt spid="285"/>
                                        </p:tgtEl>
                                        <p:attrNameLst>
                                          <p:attrName>ppt_w</p:attrName>
                                        </p:attrNameLst>
                                      </p:cBhvr>
                                      <p:tavLst>
                                        <p:tav tm="0">
                                          <p:val>
                                            <p:fltVal val="0"/>
                                          </p:val>
                                        </p:tav>
                                        <p:tav tm="100000">
                                          <p:val>
                                            <p:strVal val="#ppt_w"/>
                                          </p:val>
                                        </p:tav>
                                      </p:tavLst>
                                    </p:anim>
                                    <p:anim calcmode="lin" valueType="num">
                                      <p:cBhvr>
                                        <p:cTn id="268" dur="300" fill="hold"/>
                                        <p:tgtEl>
                                          <p:spTgt spid="285"/>
                                        </p:tgtEl>
                                        <p:attrNameLst>
                                          <p:attrName>ppt_h</p:attrName>
                                        </p:attrNameLst>
                                      </p:cBhvr>
                                      <p:tavLst>
                                        <p:tav tm="0">
                                          <p:val>
                                            <p:fltVal val="0"/>
                                          </p:val>
                                        </p:tav>
                                        <p:tav tm="100000">
                                          <p:val>
                                            <p:strVal val="#ppt_h"/>
                                          </p:val>
                                        </p:tav>
                                      </p:tavLst>
                                    </p:anim>
                                    <p:animEffect transition="in" filter="fade">
                                      <p:cBhvr>
                                        <p:cTn id="269" dur="300"/>
                                        <p:tgtEl>
                                          <p:spTgt spid="285"/>
                                        </p:tgtEl>
                                      </p:cBhvr>
                                    </p:animEffect>
                                  </p:childTnLst>
                                </p:cTn>
                              </p:par>
                              <p:par>
                                <p:cTn id="270" presetID="53" presetClass="entr" presetSubtype="16" fill="hold" grpId="0" nodeType="withEffect">
                                  <p:stCondLst>
                                    <p:cond delay="0"/>
                                  </p:stCondLst>
                                  <p:childTnLst>
                                    <p:set>
                                      <p:cBhvr>
                                        <p:cTn id="271" dur="1" fill="hold">
                                          <p:stCondLst>
                                            <p:cond delay="0"/>
                                          </p:stCondLst>
                                        </p:cTn>
                                        <p:tgtEl>
                                          <p:spTgt spid="286"/>
                                        </p:tgtEl>
                                        <p:attrNameLst>
                                          <p:attrName>style.visibility</p:attrName>
                                        </p:attrNameLst>
                                      </p:cBhvr>
                                      <p:to>
                                        <p:strVal val="visible"/>
                                      </p:to>
                                    </p:set>
                                    <p:anim calcmode="lin" valueType="num">
                                      <p:cBhvr>
                                        <p:cTn id="272" dur="300" fill="hold"/>
                                        <p:tgtEl>
                                          <p:spTgt spid="286"/>
                                        </p:tgtEl>
                                        <p:attrNameLst>
                                          <p:attrName>ppt_w</p:attrName>
                                        </p:attrNameLst>
                                      </p:cBhvr>
                                      <p:tavLst>
                                        <p:tav tm="0">
                                          <p:val>
                                            <p:fltVal val="0"/>
                                          </p:val>
                                        </p:tav>
                                        <p:tav tm="100000">
                                          <p:val>
                                            <p:strVal val="#ppt_w"/>
                                          </p:val>
                                        </p:tav>
                                      </p:tavLst>
                                    </p:anim>
                                    <p:anim calcmode="lin" valueType="num">
                                      <p:cBhvr>
                                        <p:cTn id="273" dur="300" fill="hold"/>
                                        <p:tgtEl>
                                          <p:spTgt spid="286"/>
                                        </p:tgtEl>
                                        <p:attrNameLst>
                                          <p:attrName>ppt_h</p:attrName>
                                        </p:attrNameLst>
                                      </p:cBhvr>
                                      <p:tavLst>
                                        <p:tav tm="0">
                                          <p:val>
                                            <p:fltVal val="0"/>
                                          </p:val>
                                        </p:tav>
                                        <p:tav tm="100000">
                                          <p:val>
                                            <p:strVal val="#ppt_h"/>
                                          </p:val>
                                        </p:tav>
                                      </p:tavLst>
                                    </p:anim>
                                    <p:animEffect transition="in" filter="fade">
                                      <p:cBhvr>
                                        <p:cTn id="274" dur="300"/>
                                        <p:tgtEl>
                                          <p:spTgt spid="286"/>
                                        </p:tgtEl>
                                      </p:cBhvr>
                                    </p:animEffect>
                                  </p:childTnLst>
                                </p:cTn>
                              </p:par>
                              <p:par>
                                <p:cTn id="275" presetID="53" presetClass="entr" presetSubtype="16" fill="hold" grpId="0" nodeType="withEffect">
                                  <p:stCondLst>
                                    <p:cond delay="0"/>
                                  </p:stCondLst>
                                  <p:childTnLst>
                                    <p:set>
                                      <p:cBhvr>
                                        <p:cTn id="276" dur="1" fill="hold">
                                          <p:stCondLst>
                                            <p:cond delay="0"/>
                                          </p:stCondLst>
                                        </p:cTn>
                                        <p:tgtEl>
                                          <p:spTgt spid="287"/>
                                        </p:tgtEl>
                                        <p:attrNameLst>
                                          <p:attrName>style.visibility</p:attrName>
                                        </p:attrNameLst>
                                      </p:cBhvr>
                                      <p:to>
                                        <p:strVal val="visible"/>
                                      </p:to>
                                    </p:set>
                                    <p:anim calcmode="lin" valueType="num">
                                      <p:cBhvr>
                                        <p:cTn id="277" dur="300" fill="hold"/>
                                        <p:tgtEl>
                                          <p:spTgt spid="287"/>
                                        </p:tgtEl>
                                        <p:attrNameLst>
                                          <p:attrName>ppt_w</p:attrName>
                                        </p:attrNameLst>
                                      </p:cBhvr>
                                      <p:tavLst>
                                        <p:tav tm="0">
                                          <p:val>
                                            <p:fltVal val="0"/>
                                          </p:val>
                                        </p:tav>
                                        <p:tav tm="100000">
                                          <p:val>
                                            <p:strVal val="#ppt_w"/>
                                          </p:val>
                                        </p:tav>
                                      </p:tavLst>
                                    </p:anim>
                                    <p:anim calcmode="lin" valueType="num">
                                      <p:cBhvr>
                                        <p:cTn id="278" dur="300" fill="hold"/>
                                        <p:tgtEl>
                                          <p:spTgt spid="287"/>
                                        </p:tgtEl>
                                        <p:attrNameLst>
                                          <p:attrName>ppt_h</p:attrName>
                                        </p:attrNameLst>
                                      </p:cBhvr>
                                      <p:tavLst>
                                        <p:tav tm="0">
                                          <p:val>
                                            <p:fltVal val="0"/>
                                          </p:val>
                                        </p:tav>
                                        <p:tav tm="100000">
                                          <p:val>
                                            <p:strVal val="#ppt_h"/>
                                          </p:val>
                                        </p:tav>
                                      </p:tavLst>
                                    </p:anim>
                                    <p:animEffect transition="in" filter="fade">
                                      <p:cBhvr>
                                        <p:cTn id="279" dur="300"/>
                                        <p:tgtEl>
                                          <p:spTgt spid="287"/>
                                        </p:tgtEl>
                                      </p:cBhvr>
                                    </p:animEffect>
                                  </p:childTnLst>
                                </p:cTn>
                              </p:par>
                              <p:par>
                                <p:cTn id="280" presetID="53" presetClass="entr" presetSubtype="16" fill="hold" grpId="0" nodeType="withEffect">
                                  <p:stCondLst>
                                    <p:cond delay="0"/>
                                  </p:stCondLst>
                                  <p:childTnLst>
                                    <p:set>
                                      <p:cBhvr>
                                        <p:cTn id="281" dur="1" fill="hold">
                                          <p:stCondLst>
                                            <p:cond delay="0"/>
                                          </p:stCondLst>
                                        </p:cTn>
                                        <p:tgtEl>
                                          <p:spTgt spid="288"/>
                                        </p:tgtEl>
                                        <p:attrNameLst>
                                          <p:attrName>style.visibility</p:attrName>
                                        </p:attrNameLst>
                                      </p:cBhvr>
                                      <p:to>
                                        <p:strVal val="visible"/>
                                      </p:to>
                                    </p:set>
                                    <p:anim calcmode="lin" valueType="num">
                                      <p:cBhvr>
                                        <p:cTn id="282" dur="300" fill="hold"/>
                                        <p:tgtEl>
                                          <p:spTgt spid="288"/>
                                        </p:tgtEl>
                                        <p:attrNameLst>
                                          <p:attrName>ppt_w</p:attrName>
                                        </p:attrNameLst>
                                      </p:cBhvr>
                                      <p:tavLst>
                                        <p:tav tm="0">
                                          <p:val>
                                            <p:fltVal val="0"/>
                                          </p:val>
                                        </p:tav>
                                        <p:tav tm="100000">
                                          <p:val>
                                            <p:strVal val="#ppt_w"/>
                                          </p:val>
                                        </p:tav>
                                      </p:tavLst>
                                    </p:anim>
                                    <p:anim calcmode="lin" valueType="num">
                                      <p:cBhvr>
                                        <p:cTn id="283" dur="300" fill="hold"/>
                                        <p:tgtEl>
                                          <p:spTgt spid="288"/>
                                        </p:tgtEl>
                                        <p:attrNameLst>
                                          <p:attrName>ppt_h</p:attrName>
                                        </p:attrNameLst>
                                      </p:cBhvr>
                                      <p:tavLst>
                                        <p:tav tm="0">
                                          <p:val>
                                            <p:fltVal val="0"/>
                                          </p:val>
                                        </p:tav>
                                        <p:tav tm="100000">
                                          <p:val>
                                            <p:strVal val="#ppt_h"/>
                                          </p:val>
                                        </p:tav>
                                      </p:tavLst>
                                    </p:anim>
                                    <p:animEffect transition="in" filter="fade">
                                      <p:cBhvr>
                                        <p:cTn id="284" dur="300"/>
                                        <p:tgtEl>
                                          <p:spTgt spid="288"/>
                                        </p:tgtEl>
                                      </p:cBhvr>
                                    </p:animEffect>
                                  </p:childTnLst>
                                </p:cTn>
                              </p:par>
                              <p:par>
                                <p:cTn id="285" presetID="53" presetClass="entr" presetSubtype="16" fill="hold" grpId="0" nodeType="withEffect">
                                  <p:stCondLst>
                                    <p:cond delay="0"/>
                                  </p:stCondLst>
                                  <p:childTnLst>
                                    <p:set>
                                      <p:cBhvr>
                                        <p:cTn id="286" dur="1" fill="hold">
                                          <p:stCondLst>
                                            <p:cond delay="0"/>
                                          </p:stCondLst>
                                        </p:cTn>
                                        <p:tgtEl>
                                          <p:spTgt spid="289"/>
                                        </p:tgtEl>
                                        <p:attrNameLst>
                                          <p:attrName>style.visibility</p:attrName>
                                        </p:attrNameLst>
                                      </p:cBhvr>
                                      <p:to>
                                        <p:strVal val="visible"/>
                                      </p:to>
                                    </p:set>
                                    <p:anim calcmode="lin" valueType="num">
                                      <p:cBhvr>
                                        <p:cTn id="287" dur="300" fill="hold"/>
                                        <p:tgtEl>
                                          <p:spTgt spid="289"/>
                                        </p:tgtEl>
                                        <p:attrNameLst>
                                          <p:attrName>ppt_w</p:attrName>
                                        </p:attrNameLst>
                                      </p:cBhvr>
                                      <p:tavLst>
                                        <p:tav tm="0">
                                          <p:val>
                                            <p:fltVal val="0"/>
                                          </p:val>
                                        </p:tav>
                                        <p:tav tm="100000">
                                          <p:val>
                                            <p:strVal val="#ppt_w"/>
                                          </p:val>
                                        </p:tav>
                                      </p:tavLst>
                                    </p:anim>
                                    <p:anim calcmode="lin" valueType="num">
                                      <p:cBhvr>
                                        <p:cTn id="288" dur="300" fill="hold"/>
                                        <p:tgtEl>
                                          <p:spTgt spid="289"/>
                                        </p:tgtEl>
                                        <p:attrNameLst>
                                          <p:attrName>ppt_h</p:attrName>
                                        </p:attrNameLst>
                                      </p:cBhvr>
                                      <p:tavLst>
                                        <p:tav tm="0">
                                          <p:val>
                                            <p:fltVal val="0"/>
                                          </p:val>
                                        </p:tav>
                                        <p:tav tm="100000">
                                          <p:val>
                                            <p:strVal val="#ppt_h"/>
                                          </p:val>
                                        </p:tav>
                                      </p:tavLst>
                                    </p:anim>
                                    <p:animEffect transition="in" filter="fade">
                                      <p:cBhvr>
                                        <p:cTn id="289" dur="300"/>
                                        <p:tgtEl>
                                          <p:spTgt spid="289"/>
                                        </p:tgtEl>
                                      </p:cBhvr>
                                    </p:animEffect>
                                  </p:childTnLst>
                                </p:cTn>
                              </p:par>
                              <p:par>
                                <p:cTn id="290" presetID="53" presetClass="entr" presetSubtype="16" fill="hold" grpId="0" nodeType="withEffect">
                                  <p:stCondLst>
                                    <p:cond delay="0"/>
                                  </p:stCondLst>
                                  <p:childTnLst>
                                    <p:set>
                                      <p:cBhvr>
                                        <p:cTn id="291" dur="1" fill="hold">
                                          <p:stCondLst>
                                            <p:cond delay="0"/>
                                          </p:stCondLst>
                                        </p:cTn>
                                        <p:tgtEl>
                                          <p:spTgt spid="290"/>
                                        </p:tgtEl>
                                        <p:attrNameLst>
                                          <p:attrName>style.visibility</p:attrName>
                                        </p:attrNameLst>
                                      </p:cBhvr>
                                      <p:to>
                                        <p:strVal val="visible"/>
                                      </p:to>
                                    </p:set>
                                    <p:anim calcmode="lin" valueType="num">
                                      <p:cBhvr>
                                        <p:cTn id="292" dur="300" fill="hold"/>
                                        <p:tgtEl>
                                          <p:spTgt spid="290"/>
                                        </p:tgtEl>
                                        <p:attrNameLst>
                                          <p:attrName>ppt_w</p:attrName>
                                        </p:attrNameLst>
                                      </p:cBhvr>
                                      <p:tavLst>
                                        <p:tav tm="0">
                                          <p:val>
                                            <p:fltVal val="0"/>
                                          </p:val>
                                        </p:tav>
                                        <p:tav tm="100000">
                                          <p:val>
                                            <p:strVal val="#ppt_w"/>
                                          </p:val>
                                        </p:tav>
                                      </p:tavLst>
                                    </p:anim>
                                    <p:anim calcmode="lin" valueType="num">
                                      <p:cBhvr>
                                        <p:cTn id="293" dur="300" fill="hold"/>
                                        <p:tgtEl>
                                          <p:spTgt spid="290"/>
                                        </p:tgtEl>
                                        <p:attrNameLst>
                                          <p:attrName>ppt_h</p:attrName>
                                        </p:attrNameLst>
                                      </p:cBhvr>
                                      <p:tavLst>
                                        <p:tav tm="0">
                                          <p:val>
                                            <p:fltVal val="0"/>
                                          </p:val>
                                        </p:tav>
                                        <p:tav tm="100000">
                                          <p:val>
                                            <p:strVal val="#ppt_h"/>
                                          </p:val>
                                        </p:tav>
                                      </p:tavLst>
                                    </p:anim>
                                    <p:animEffect transition="in" filter="fade">
                                      <p:cBhvr>
                                        <p:cTn id="294" dur="300"/>
                                        <p:tgtEl>
                                          <p:spTgt spid="290"/>
                                        </p:tgtEl>
                                      </p:cBhvr>
                                    </p:animEffect>
                                  </p:childTnLst>
                                </p:cTn>
                              </p:par>
                              <p:par>
                                <p:cTn id="295" presetID="53" presetClass="entr" presetSubtype="16" fill="hold" grpId="0" nodeType="withEffect">
                                  <p:stCondLst>
                                    <p:cond delay="0"/>
                                  </p:stCondLst>
                                  <p:childTnLst>
                                    <p:set>
                                      <p:cBhvr>
                                        <p:cTn id="296" dur="1" fill="hold">
                                          <p:stCondLst>
                                            <p:cond delay="0"/>
                                          </p:stCondLst>
                                        </p:cTn>
                                        <p:tgtEl>
                                          <p:spTgt spid="291"/>
                                        </p:tgtEl>
                                        <p:attrNameLst>
                                          <p:attrName>style.visibility</p:attrName>
                                        </p:attrNameLst>
                                      </p:cBhvr>
                                      <p:to>
                                        <p:strVal val="visible"/>
                                      </p:to>
                                    </p:set>
                                    <p:anim calcmode="lin" valueType="num">
                                      <p:cBhvr>
                                        <p:cTn id="297" dur="300" fill="hold"/>
                                        <p:tgtEl>
                                          <p:spTgt spid="291"/>
                                        </p:tgtEl>
                                        <p:attrNameLst>
                                          <p:attrName>ppt_w</p:attrName>
                                        </p:attrNameLst>
                                      </p:cBhvr>
                                      <p:tavLst>
                                        <p:tav tm="0">
                                          <p:val>
                                            <p:fltVal val="0"/>
                                          </p:val>
                                        </p:tav>
                                        <p:tav tm="100000">
                                          <p:val>
                                            <p:strVal val="#ppt_w"/>
                                          </p:val>
                                        </p:tav>
                                      </p:tavLst>
                                    </p:anim>
                                    <p:anim calcmode="lin" valueType="num">
                                      <p:cBhvr>
                                        <p:cTn id="298" dur="300" fill="hold"/>
                                        <p:tgtEl>
                                          <p:spTgt spid="291"/>
                                        </p:tgtEl>
                                        <p:attrNameLst>
                                          <p:attrName>ppt_h</p:attrName>
                                        </p:attrNameLst>
                                      </p:cBhvr>
                                      <p:tavLst>
                                        <p:tav tm="0">
                                          <p:val>
                                            <p:fltVal val="0"/>
                                          </p:val>
                                        </p:tav>
                                        <p:tav tm="100000">
                                          <p:val>
                                            <p:strVal val="#ppt_h"/>
                                          </p:val>
                                        </p:tav>
                                      </p:tavLst>
                                    </p:anim>
                                    <p:animEffect transition="in" filter="fade">
                                      <p:cBhvr>
                                        <p:cTn id="299" dur="300"/>
                                        <p:tgtEl>
                                          <p:spTgt spid="291"/>
                                        </p:tgtEl>
                                      </p:cBhvr>
                                    </p:animEffect>
                                  </p:childTnLst>
                                </p:cTn>
                              </p:par>
                            </p:childTnLst>
                          </p:cTn>
                        </p:par>
                        <p:par>
                          <p:cTn id="300" fill="hold">
                            <p:stCondLst>
                              <p:cond delay="1800"/>
                            </p:stCondLst>
                            <p:childTnLst>
                              <p:par>
                                <p:cTn id="301" presetID="53" presetClass="entr" presetSubtype="16" fill="hold" grpId="0" nodeType="afterEffect">
                                  <p:stCondLst>
                                    <p:cond delay="0"/>
                                  </p:stCondLst>
                                  <p:childTnLst>
                                    <p:set>
                                      <p:cBhvr>
                                        <p:cTn id="302" dur="1" fill="hold">
                                          <p:stCondLst>
                                            <p:cond delay="0"/>
                                          </p:stCondLst>
                                        </p:cTn>
                                        <p:tgtEl>
                                          <p:spTgt spid="292"/>
                                        </p:tgtEl>
                                        <p:attrNameLst>
                                          <p:attrName>style.visibility</p:attrName>
                                        </p:attrNameLst>
                                      </p:cBhvr>
                                      <p:to>
                                        <p:strVal val="visible"/>
                                      </p:to>
                                    </p:set>
                                    <p:anim calcmode="lin" valueType="num">
                                      <p:cBhvr>
                                        <p:cTn id="303" dur="300" fill="hold"/>
                                        <p:tgtEl>
                                          <p:spTgt spid="292"/>
                                        </p:tgtEl>
                                        <p:attrNameLst>
                                          <p:attrName>ppt_w</p:attrName>
                                        </p:attrNameLst>
                                      </p:cBhvr>
                                      <p:tavLst>
                                        <p:tav tm="0">
                                          <p:val>
                                            <p:fltVal val="0"/>
                                          </p:val>
                                        </p:tav>
                                        <p:tav tm="100000">
                                          <p:val>
                                            <p:strVal val="#ppt_w"/>
                                          </p:val>
                                        </p:tav>
                                      </p:tavLst>
                                    </p:anim>
                                    <p:anim calcmode="lin" valueType="num">
                                      <p:cBhvr>
                                        <p:cTn id="304" dur="300" fill="hold"/>
                                        <p:tgtEl>
                                          <p:spTgt spid="292"/>
                                        </p:tgtEl>
                                        <p:attrNameLst>
                                          <p:attrName>ppt_h</p:attrName>
                                        </p:attrNameLst>
                                      </p:cBhvr>
                                      <p:tavLst>
                                        <p:tav tm="0">
                                          <p:val>
                                            <p:fltVal val="0"/>
                                          </p:val>
                                        </p:tav>
                                        <p:tav tm="100000">
                                          <p:val>
                                            <p:strVal val="#ppt_h"/>
                                          </p:val>
                                        </p:tav>
                                      </p:tavLst>
                                    </p:anim>
                                    <p:animEffect transition="in" filter="fade">
                                      <p:cBhvr>
                                        <p:cTn id="305" dur="300"/>
                                        <p:tgtEl>
                                          <p:spTgt spid="292"/>
                                        </p:tgtEl>
                                      </p:cBhvr>
                                    </p:animEffect>
                                  </p:childTnLst>
                                </p:cTn>
                              </p:par>
                              <p:par>
                                <p:cTn id="306" presetID="53" presetClass="entr" presetSubtype="16" fill="hold" grpId="0" nodeType="withEffect">
                                  <p:stCondLst>
                                    <p:cond delay="0"/>
                                  </p:stCondLst>
                                  <p:childTnLst>
                                    <p:set>
                                      <p:cBhvr>
                                        <p:cTn id="307" dur="1" fill="hold">
                                          <p:stCondLst>
                                            <p:cond delay="0"/>
                                          </p:stCondLst>
                                        </p:cTn>
                                        <p:tgtEl>
                                          <p:spTgt spid="293"/>
                                        </p:tgtEl>
                                        <p:attrNameLst>
                                          <p:attrName>style.visibility</p:attrName>
                                        </p:attrNameLst>
                                      </p:cBhvr>
                                      <p:to>
                                        <p:strVal val="visible"/>
                                      </p:to>
                                    </p:set>
                                    <p:anim calcmode="lin" valueType="num">
                                      <p:cBhvr>
                                        <p:cTn id="308" dur="300" fill="hold"/>
                                        <p:tgtEl>
                                          <p:spTgt spid="293"/>
                                        </p:tgtEl>
                                        <p:attrNameLst>
                                          <p:attrName>ppt_w</p:attrName>
                                        </p:attrNameLst>
                                      </p:cBhvr>
                                      <p:tavLst>
                                        <p:tav tm="0">
                                          <p:val>
                                            <p:fltVal val="0"/>
                                          </p:val>
                                        </p:tav>
                                        <p:tav tm="100000">
                                          <p:val>
                                            <p:strVal val="#ppt_w"/>
                                          </p:val>
                                        </p:tav>
                                      </p:tavLst>
                                    </p:anim>
                                    <p:anim calcmode="lin" valueType="num">
                                      <p:cBhvr>
                                        <p:cTn id="309" dur="300" fill="hold"/>
                                        <p:tgtEl>
                                          <p:spTgt spid="293"/>
                                        </p:tgtEl>
                                        <p:attrNameLst>
                                          <p:attrName>ppt_h</p:attrName>
                                        </p:attrNameLst>
                                      </p:cBhvr>
                                      <p:tavLst>
                                        <p:tav tm="0">
                                          <p:val>
                                            <p:fltVal val="0"/>
                                          </p:val>
                                        </p:tav>
                                        <p:tav tm="100000">
                                          <p:val>
                                            <p:strVal val="#ppt_h"/>
                                          </p:val>
                                        </p:tav>
                                      </p:tavLst>
                                    </p:anim>
                                    <p:animEffect transition="in" filter="fade">
                                      <p:cBhvr>
                                        <p:cTn id="310" dur="300"/>
                                        <p:tgtEl>
                                          <p:spTgt spid="293"/>
                                        </p:tgtEl>
                                      </p:cBhvr>
                                    </p:animEffect>
                                  </p:childTnLst>
                                </p:cTn>
                              </p:par>
                              <p:par>
                                <p:cTn id="311" presetID="53" presetClass="entr" presetSubtype="16" fill="hold" grpId="0" nodeType="withEffect">
                                  <p:stCondLst>
                                    <p:cond delay="0"/>
                                  </p:stCondLst>
                                  <p:childTnLst>
                                    <p:set>
                                      <p:cBhvr>
                                        <p:cTn id="312" dur="1" fill="hold">
                                          <p:stCondLst>
                                            <p:cond delay="0"/>
                                          </p:stCondLst>
                                        </p:cTn>
                                        <p:tgtEl>
                                          <p:spTgt spid="294"/>
                                        </p:tgtEl>
                                        <p:attrNameLst>
                                          <p:attrName>style.visibility</p:attrName>
                                        </p:attrNameLst>
                                      </p:cBhvr>
                                      <p:to>
                                        <p:strVal val="visible"/>
                                      </p:to>
                                    </p:set>
                                    <p:anim calcmode="lin" valueType="num">
                                      <p:cBhvr>
                                        <p:cTn id="313" dur="300" fill="hold"/>
                                        <p:tgtEl>
                                          <p:spTgt spid="294"/>
                                        </p:tgtEl>
                                        <p:attrNameLst>
                                          <p:attrName>ppt_w</p:attrName>
                                        </p:attrNameLst>
                                      </p:cBhvr>
                                      <p:tavLst>
                                        <p:tav tm="0">
                                          <p:val>
                                            <p:fltVal val="0"/>
                                          </p:val>
                                        </p:tav>
                                        <p:tav tm="100000">
                                          <p:val>
                                            <p:strVal val="#ppt_w"/>
                                          </p:val>
                                        </p:tav>
                                      </p:tavLst>
                                    </p:anim>
                                    <p:anim calcmode="lin" valueType="num">
                                      <p:cBhvr>
                                        <p:cTn id="314" dur="300" fill="hold"/>
                                        <p:tgtEl>
                                          <p:spTgt spid="294"/>
                                        </p:tgtEl>
                                        <p:attrNameLst>
                                          <p:attrName>ppt_h</p:attrName>
                                        </p:attrNameLst>
                                      </p:cBhvr>
                                      <p:tavLst>
                                        <p:tav tm="0">
                                          <p:val>
                                            <p:fltVal val="0"/>
                                          </p:val>
                                        </p:tav>
                                        <p:tav tm="100000">
                                          <p:val>
                                            <p:strVal val="#ppt_h"/>
                                          </p:val>
                                        </p:tav>
                                      </p:tavLst>
                                    </p:anim>
                                    <p:animEffect transition="in" filter="fade">
                                      <p:cBhvr>
                                        <p:cTn id="315" dur="300"/>
                                        <p:tgtEl>
                                          <p:spTgt spid="294"/>
                                        </p:tgtEl>
                                      </p:cBhvr>
                                    </p:animEffect>
                                  </p:childTnLst>
                                </p:cTn>
                              </p:par>
                              <p:par>
                                <p:cTn id="316" presetID="53" presetClass="entr" presetSubtype="16" fill="hold" grpId="0" nodeType="withEffect">
                                  <p:stCondLst>
                                    <p:cond delay="0"/>
                                  </p:stCondLst>
                                  <p:childTnLst>
                                    <p:set>
                                      <p:cBhvr>
                                        <p:cTn id="317" dur="1" fill="hold">
                                          <p:stCondLst>
                                            <p:cond delay="0"/>
                                          </p:stCondLst>
                                        </p:cTn>
                                        <p:tgtEl>
                                          <p:spTgt spid="295"/>
                                        </p:tgtEl>
                                        <p:attrNameLst>
                                          <p:attrName>style.visibility</p:attrName>
                                        </p:attrNameLst>
                                      </p:cBhvr>
                                      <p:to>
                                        <p:strVal val="visible"/>
                                      </p:to>
                                    </p:set>
                                    <p:anim calcmode="lin" valueType="num">
                                      <p:cBhvr>
                                        <p:cTn id="318" dur="300" fill="hold"/>
                                        <p:tgtEl>
                                          <p:spTgt spid="295"/>
                                        </p:tgtEl>
                                        <p:attrNameLst>
                                          <p:attrName>ppt_w</p:attrName>
                                        </p:attrNameLst>
                                      </p:cBhvr>
                                      <p:tavLst>
                                        <p:tav tm="0">
                                          <p:val>
                                            <p:fltVal val="0"/>
                                          </p:val>
                                        </p:tav>
                                        <p:tav tm="100000">
                                          <p:val>
                                            <p:strVal val="#ppt_w"/>
                                          </p:val>
                                        </p:tav>
                                      </p:tavLst>
                                    </p:anim>
                                    <p:anim calcmode="lin" valueType="num">
                                      <p:cBhvr>
                                        <p:cTn id="319" dur="300" fill="hold"/>
                                        <p:tgtEl>
                                          <p:spTgt spid="295"/>
                                        </p:tgtEl>
                                        <p:attrNameLst>
                                          <p:attrName>ppt_h</p:attrName>
                                        </p:attrNameLst>
                                      </p:cBhvr>
                                      <p:tavLst>
                                        <p:tav tm="0">
                                          <p:val>
                                            <p:fltVal val="0"/>
                                          </p:val>
                                        </p:tav>
                                        <p:tav tm="100000">
                                          <p:val>
                                            <p:strVal val="#ppt_h"/>
                                          </p:val>
                                        </p:tav>
                                      </p:tavLst>
                                    </p:anim>
                                    <p:animEffect transition="in" filter="fade">
                                      <p:cBhvr>
                                        <p:cTn id="320" dur="300"/>
                                        <p:tgtEl>
                                          <p:spTgt spid="295"/>
                                        </p:tgtEl>
                                      </p:cBhvr>
                                    </p:animEffect>
                                  </p:childTnLst>
                                </p:cTn>
                              </p:par>
                              <p:par>
                                <p:cTn id="321" presetID="53" presetClass="entr" presetSubtype="16" fill="hold" grpId="0" nodeType="withEffect">
                                  <p:stCondLst>
                                    <p:cond delay="0"/>
                                  </p:stCondLst>
                                  <p:childTnLst>
                                    <p:set>
                                      <p:cBhvr>
                                        <p:cTn id="322" dur="1" fill="hold">
                                          <p:stCondLst>
                                            <p:cond delay="0"/>
                                          </p:stCondLst>
                                        </p:cTn>
                                        <p:tgtEl>
                                          <p:spTgt spid="296"/>
                                        </p:tgtEl>
                                        <p:attrNameLst>
                                          <p:attrName>style.visibility</p:attrName>
                                        </p:attrNameLst>
                                      </p:cBhvr>
                                      <p:to>
                                        <p:strVal val="visible"/>
                                      </p:to>
                                    </p:set>
                                    <p:anim calcmode="lin" valueType="num">
                                      <p:cBhvr>
                                        <p:cTn id="323" dur="300" fill="hold"/>
                                        <p:tgtEl>
                                          <p:spTgt spid="296"/>
                                        </p:tgtEl>
                                        <p:attrNameLst>
                                          <p:attrName>ppt_w</p:attrName>
                                        </p:attrNameLst>
                                      </p:cBhvr>
                                      <p:tavLst>
                                        <p:tav tm="0">
                                          <p:val>
                                            <p:fltVal val="0"/>
                                          </p:val>
                                        </p:tav>
                                        <p:tav tm="100000">
                                          <p:val>
                                            <p:strVal val="#ppt_w"/>
                                          </p:val>
                                        </p:tav>
                                      </p:tavLst>
                                    </p:anim>
                                    <p:anim calcmode="lin" valueType="num">
                                      <p:cBhvr>
                                        <p:cTn id="324" dur="300" fill="hold"/>
                                        <p:tgtEl>
                                          <p:spTgt spid="296"/>
                                        </p:tgtEl>
                                        <p:attrNameLst>
                                          <p:attrName>ppt_h</p:attrName>
                                        </p:attrNameLst>
                                      </p:cBhvr>
                                      <p:tavLst>
                                        <p:tav tm="0">
                                          <p:val>
                                            <p:fltVal val="0"/>
                                          </p:val>
                                        </p:tav>
                                        <p:tav tm="100000">
                                          <p:val>
                                            <p:strVal val="#ppt_h"/>
                                          </p:val>
                                        </p:tav>
                                      </p:tavLst>
                                    </p:anim>
                                    <p:animEffect transition="in" filter="fade">
                                      <p:cBhvr>
                                        <p:cTn id="325" dur="300"/>
                                        <p:tgtEl>
                                          <p:spTgt spid="296"/>
                                        </p:tgtEl>
                                      </p:cBhvr>
                                    </p:animEffect>
                                  </p:childTnLst>
                                </p:cTn>
                              </p:par>
                              <p:par>
                                <p:cTn id="326" presetID="53" presetClass="entr" presetSubtype="16" fill="hold" grpId="0" nodeType="withEffect">
                                  <p:stCondLst>
                                    <p:cond delay="0"/>
                                  </p:stCondLst>
                                  <p:childTnLst>
                                    <p:set>
                                      <p:cBhvr>
                                        <p:cTn id="327" dur="1" fill="hold">
                                          <p:stCondLst>
                                            <p:cond delay="0"/>
                                          </p:stCondLst>
                                        </p:cTn>
                                        <p:tgtEl>
                                          <p:spTgt spid="297"/>
                                        </p:tgtEl>
                                        <p:attrNameLst>
                                          <p:attrName>style.visibility</p:attrName>
                                        </p:attrNameLst>
                                      </p:cBhvr>
                                      <p:to>
                                        <p:strVal val="visible"/>
                                      </p:to>
                                    </p:set>
                                    <p:anim calcmode="lin" valueType="num">
                                      <p:cBhvr>
                                        <p:cTn id="328" dur="300" fill="hold"/>
                                        <p:tgtEl>
                                          <p:spTgt spid="297"/>
                                        </p:tgtEl>
                                        <p:attrNameLst>
                                          <p:attrName>ppt_w</p:attrName>
                                        </p:attrNameLst>
                                      </p:cBhvr>
                                      <p:tavLst>
                                        <p:tav tm="0">
                                          <p:val>
                                            <p:fltVal val="0"/>
                                          </p:val>
                                        </p:tav>
                                        <p:tav tm="100000">
                                          <p:val>
                                            <p:strVal val="#ppt_w"/>
                                          </p:val>
                                        </p:tav>
                                      </p:tavLst>
                                    </p:anim>
                                    <p:anim calcmode="lin" valueType="num">
                                      <p:cBhvr>
                                        <p:cTn id="329" dur="300" fill="hold"/>
                                        <p:tgtEl>
                                          <p:spTgt spid="297"/>
                                        </p:tgtEl>
                                        <p:attrNameLst>
                                          <p:attrName>ppt_h</p:attrName>
                                        </p:attrNameLst>
                                      </p:cBhvr>
                                      <p:tavLst>
                                        <p:tav tm="0">
                                          <p:val>
                                            <p:fltVal val="0"/>
                                          </p:val>
                                        </p:tav>
                                        <p:tav tm="100000">
                                          <p:val>
                                            <p:strVal val="#ppt_h"/>
                                          </p:val>
                                        </p:tav>
                                      </p:tavLst>
                                    </p:anim>
                                    <p:animEffect transition="in" filter="fade">
                                      <p:cBhvr>
                                        <p:cTn id="330" dur="300"/>
                                        <p:tgtEl>
                                          <p:spTgt spid="297"/>
                                        </p:tgtEl>
                                      </p:cBhvr>
                                    </p:animEffect>
                                  </p:childTnLst>
                                </p:cTn>
                              </p:par>
                              <p:par>
                                <p:cTn id="331" presetID="53" presetClass="entr" presetSubtype="16" fill="hold" grpId="0" nodeType="withEffect">
                                  <p:stCondLst>
                                    <p:cond delay="0"/>
                                  </p:stCondLst>
                                  <p:childTnLst>
                                    <p:set>
                                      <p:cBhvr>
                                        <p:cTn id="332" dur="1" fill="hold">
                                          <p:stCondLst>
                                            <p:cond delay="0"/>
                                          </p:stCondLst>
                                        </p:cTn>
                                        <p:tgtEl>
                                          <p:spTgt spid="298"/>
                                        </p:tgtEl>
                                        <p:attrNameLst>
                                          <p:attrName>style.visibility</p:attrName>
                                        </p:attrNameLst>
                                      </p:cBhvr>
                                      <p:to>
                                        <p:strVal val="visible"/>
                                      </p:to>
                                    </p:set>
                                    <p:anim calcmode="lin" valueType="num">
                                      <p:cBhvr>
                                        <p:cTn id="333" dur="300" fill="hold"/>
                                        <p:tgtEl>
                                          <p:spTgt spid="298"/>
                                        </p:tgtEl>
                                        <p:attrNameLst>
                                          <p:attrName>ppt_w</p:attrName>
                                        </p:attrNameLst>
                                      </p:cBhvr>
                                      <p:tavLst>
                                        <p:tav tm="0">
                                          <p:val>
                                            <p:fltVal val="0"/>
                                          </p:val>
                                        </p:tav>
                                        <p:tav tm="100000">
                                          <p:val>
                                            <p:strVal val="#ppt_w"/>
                                          </p:val>
                                        </p:tav>
                                      </p:tavLst>
                                    </p:anim>
                                    <p:anim calcmode="lin" valueType="num">
                                      <p:cBhvr>
                                        <p:cTn id="334" dur="300" fill="hold"/>
                                        <p:tgtEl>
                                          <p:spTgt spid="298"/>
                                        </p:tgtEl>
                                        <p:attrNameLst>
                                          <p:attrName>ppt_h</p:attrName>
                                        </p:attrNameLst>
                                      </p:cBhvr>
                                      <p:tavLst>
                                        <p:tav tm="0">
                                          <p:val>
                                            <p:fltVal val="0"/>
                                          </p:val>
                                        </p:tav>
                                        <p:tav tm="100000">
                                          <p:val>
                                            <p:strVal val="#ppt_h"/>
                                          </p:val>
                                        </p:tav>
                                      </p:tavLst>
                                    </p:anim>
                                    <p:animEffect transition="in" filter="fade">
                                      <p:cBhvr>
                                        <p:cTn id="335" dur="300"/>
                                        <p:tgtEl>
                                          <p:spTgt spid="298"/>
                                        </p:tgtEl>
                                      </p:cBhvr>
                                    </p:animEffect>
                                  </p:childTnLst>
                                </p:cTn>
                              </p:par>
                              <p:par>
                                <p:cTn id="336" presetID="53" presetClass="entr" presetSubtype="16" fill="hold" grpId="0" nodeType="withEffect">
                                  <p:stCondLst>
                                    <p:cond delay="0"/>
                                  </p:stCondLst>
                                  <p:childTnLst>
                                    <p:set>
                                      <p:cBhvr>
                                        <p:cTn id="337" dur="1" fill="hold">
                                          <p:stCondLst>
                                            <p:cond delay="0"/>
                                          </p:stCondLst>
                                        </p:cTn>
                                        <p:tgtEl>
                                          <p:spTgt spid="299"/>
                                        </p:tgtEl>
                                        <p:attrNameLst>
                                          <p:attrName>style.visibility</p:attrName>
                                        </p:attrNameLst>
                                      </p:cBhvr>
                                      <p:to>
                                        <p:strVal val="visible"/>
                                      </p:to>
                                    </p:set>
                                    <p:anim calcmode="lin" valueType="num">
                                      <p:cBhvr>
                                        <p:cTn id="338" dur="300" fill="hold"/>
                                        <p:tgtEl>
                                          <p:spTgt spid="299"/>
                                        </p:tgtEl>
                                        <p:attrNameLst>
                                          <p:attrName>ppt_w</p:attrName>
                                        </p:attrNameLst>
                                      </p:cBhvr>
                                      <p:tavLst>
                                        <p:tav tm="0">
                                          <p:val>
                                            <p:fltVal val="0"/>
                                          </p:val>
                                        </p:tav>
                                        <p:tav tm="100000">
                                          <p:val>
                                            <p:strVal val="#ppt_w"/>
                                          </p:val>
                                        </p:tav>
                                      </p:tavLst>
                                    </p:anim>
                                    <p:anim calcmode="lin" valueType="num">
                                      <p:cBhvr>
                                        <p:cTn id="339" dur="300" fill="hold"/>
                                        <p:tgtEl>
                                          <p:spTgt spid="299"/>
                                        </p:tgtEl>
                                        <p:attrNameLst>
                                          <p:attrName>ppt_h</p:attrName>
                                        </p:attrNameLst>
                                      </p:cBhvr>
                                      <p:tavLst>
                                        <p:tav tm="0">
                                          <p:val>
                                            <p:fltVal val="0"/>
                                          </p:val>
                                        </p:tav>
                                        <p:tav tm="100000">
                                          <p:val>
                                            <p:strVal val="#ppt_h"/>
                                          </p:val>
                                        </p:tav>
                                      </p:tavLst>
                                    </p:anim>
                                    <p:animEffect transition="in" filter="fade">
                                      <p:cBhvr>
                                        <p:cTn id="340" dur="300"/>
                                        <p:tgtEl>
                                          <p:spTgt spid="299"/>
                                        </p:tgtEl>
                                      </p:cBhvr>
                                    </p:animEffect>
                                  </p:childTnLst>
                                </p:cTn>
                              </p:par>
                              <p:par>
                                <p:cTn id="341" presetID="53" presetClass="entr" presetSubtype="16" fill="hold" grpId="0" nodeType="withEffect">
                                  <p:stCondLst>
                                    <p:cond delay="0"/>
                                  </p:stCondLst>
                                  <p:childTnLst>
                                    <p:set>
                                      <p:cBhvr>
                                        <p:cTn id="342" dur="1" fill="hold">
                                          <p:stCondLst>
                                            <p:cond delay="0"/>
                                          </p:stCondLst>
                                        </p:cTn>
                                        <p:tgtEl>
                                          <p:spTgt spid="300"/>
                                        </p:tgtEl>
                                        <p:attrNameLst>
                                          <p:attrName>style.visibility</p:attrName>
                                        </p:attrNameLst>
                                      </p:cBhvr>
                                      <p:to>
                                        <p:strVal val="visible"/>
                                      </p:to>
                                    </p:set>
                                    <p:anim calcmode="lin" valueType="num">
                                      <p:cBhvr>
                                        <p:cTn id="343" dur="300" fill="hold"/>
                                        <p:tgtEl>
                                          <p:spTgt spid="300"/>
                                        </p:tgtEl>
                                        <p:attrNameLst>
                                          <p:attrName>ppt_w</p:attrName>
                                        </p:attrNameLst>
                                      </p:cBhvr>
                                      <p:tavLst>
                                        <p:tav tm="0">
                                          <p:val>
                                            <p:fltVal val="0"/>
                                          </p:val>
                                        </p:tav>
                                        <p:tav tm="100000">
                                          <p:val>
                                            <p:strVal val="#ppt_w"/>
                                          </p:val>
                                        </p:tav>
                                      </p:tavLst>
                                    </p:anim>
                                    <p:anim calcmode="lin" valueType="num">
                                      <p:cBhvr>
                                        <p:cTn id="344" dur="300" fill="hold"/>
                                        <p:tgtEl>
                                          <p:spTgt spid="300"/>
                                        </p:tgtEl>
                                        <p:attrNameLst>
                                          <p:attrName>ppt_h</p:attrName>
                                        </p:attrNameLst>
                                      </p:cBhvr>
                                      <p:tavLst>
                                        <p:tav tm="0">
                                          <p:val>
                                            <p:fltVal val="0"/>
                                          </p:val>
                                        </p:tav>
                                        <p:tav tm="100000">
                                          <p:val>
                                            <p:strVal val="#ppt_h"/>
                                          </p:val>
                                        </p:tav>
                                      </p:tavLst>
                                    </p:anim>
                                    <p:animEffect transition="in" filter="fade">
                                      <p:cBhvr>
                                        <p:cTn id="345" dur="300"/>
                                        <p:tgtEl>
                                          <p:spTgt spid="300"/>
                                        </p:tgtEl>
                                      </p:cBhvr>
                                    </p:animEffect>
                                  </p:childTnLst>
                                </p:cTn>
                              </p:par>
                              <p:par>
                                <p:cTn id="346" presetID="53" presetClass="entr" presetSubtype="16" fill="hold" grpId="0" nodeType="withEffect">
                                  <p:stCondLst>
                                    <p:cond delay="0"/>
                                  </p:stCondLst>
                                  <p:childTnLst>
                                    <p:set>
                                      <p:cBhvr>
                                        <p:cTn id="347" dur="1" fill="hold">
                                          <p:stCondLst>
                                            <p:cond delay="0"/>
                                          </p:stCondLst>
                                        </p:cTn>
                                        <p:tgtEl>
                                          <p:spTgt spid="301"/>
                                        </p:tgtEl>
                                        <p:attrNameLst>
                                          <p:attrName>style.visibility</p:attrName>
                                        </p:attrNameLst>
                                      </p:cBhvr>
                                      <p:to>
                                        <p:strVal val="visible"/>
                                      </p:to>
                                    </p:set>
                                    <p:anim calcmode="lin" valueType="num">
                                      <p:cBhvr>
                                        <p:cTn id="348" dur="300" fill="hold"/>
                                        <p:tgtEl>
                                          <p:spTgt spid="301"/>
                                        </p:tgtEl>
                                        <p:attrNameLst>
                                          <p:attrName>ppt_w</p:attrName>
                                        </p:attrNameLst>
                                      </p:cBhvr>
                                      <p:tavLst>
                                        <p:tav tm="0">
                                          <p:val>
                                            <p:fltVal val="0"/>
                                          </p:val>
                                        </p:tav>
                                        <p:tav tm="100000">
                                          <p:val>
                                            <p:strVal val="#ppt_w"/>
                                          </p:val>
                                        </p:tav>
                                      </p:tavLst>
                                    </p:anim>
                                    <p:anim calcmode="lin" valueType="num">
                                      <p:cBhvr>
                                        <p:cTn id="349" dur="300" fill="hold"/>
                                        <p:tgtEl>
                                          <p:spTgt spid="301"/>
                                        </p:tgtEl>
                                        <p:attrNameLst>
                                          <p:attrName>ppt_h</p:attrName>
                                        </p:attrNameLst>
                                      </p:cBhvr>
                                      <p:tavLst>
                                        <p:tav tm="0">
                                          <p:val>
                                            <p:fltVal val="0"/>
                                          </p:val>
                                        </p:tav>
                                        <p:tav tm="100000">
                                          <p:val>
                                            <p:strVal val="#ppt_h"/>
                                          </p:val>
                                        </p:tav>
                                      </p:tavLst>
                                    </p:anim>
                                    <p:animEffect transition="in" filter="fade">
                                      <p:cBhvr>
                                        <p:cTn id="350" dur="300"/>
                                        <p:tgtEl>
                                          <p:spTgt spid="301"/>
                                        </p:tgtEl>
                                      </p:cBhvr>
                                    </p:animEffect>
                                  </p:childTnLst>
                                </p:cTn>
                              </p:par>
                              <p:par>
                                <p:cTn id="351" presetID="53" presetClass="entr" presetSubtype="16" fill="hold" grpId="0" nodeType="withEffect">
                                  <p:stCondLst>
                                    <p:cond delay="0"/>
                                  </p:stCondLst>
                                  <p:childTnLst>
                                    <p:set>
                                      <p:cBhvr>
                                        <p:cTn id="352" dur="1" fill="hold">
                                          <p:stCondLst>
                                            <p:cond delay="0"/>
                                          </p:stCondLst>
                                        </p:cTn>
                                        <p:tgtEl>
                                          <p:spTgt spid="302"/>
                                        </p:tgtEl>
                                        <p:attrNameLst>
                                          <p:attrName>style.visibility</p:attrName>
                                        </p:attrNameLst>
                                      </p:cBhvr>
                                      <p:to>
                                        <p:strVal val="visible"/>
                                      </p:to>
                                    </p:set>
                                    <p:anim calcmode="lin" valueType="num">
                                      <p:cBhvr>
                                        <p:cTn id="353" dur="300" fill="hold"/>
                                        <p:tgtEl>
                                          <p:spTgt spid="302"/>
                                        </p:tgtEl>
                                        <p:attrNameLst>
                                          <p:attrName>ppt_w</p:attrName>
                                        </p:attrNameLst>
                                      </p:cBhvr>
                                      <p:tavLst>
                                        <p:tav tm="0">
                                          <p:val>
                                            <p:fltVal val="0"/>
                                          </p:val>
                                        </p:tav>
                                        <p:tav tm="100000">
                                          <p:val>
                                            <p:strVal val="#ppt_w"/>
                                          </p:val>
                                        </p:tav>
                                      </p:tavLst>
                                    </p:anim>
                                    <p:anim calcmode="lin" valueType="num">
                                      <p:cBhvr>
                                        <p:cTn id="354" dur="300" fill="hold"/>
                                        <p:tgtEl>
                                          <p:spTgt spid="302"/>
                                        </p:tgtEl>
                                        <p:attrNameLst>
                                          <p:attrName>ppt_h</p:attrName>
                                        </p:attrNameLst>
                                      </p:cBhvr>
                                      <p:tavLst>
                                        <p:tav tm="0">
                                          <p:val>
                                            <p:fltVal val="0"/>
                                          </p:val>
                                        </p:tav>
                                        <p:tav tm="100000">
                                          <p:val>
                                            <p:strVal val="#ppt_h"/>
                                          </p:val>
                                        </p:tav>
                                      </p:tavLst>
                                    </p:anim>
                                    <p:animEffect transition="in" filter="fade">
                                      <p:cBhvr>
                                        <p:cTn id="355" dur="300"/>
                                        <p:tgtEl>
                                          <p:spTgt spid="302"/>
                                        </p:tgtEl>
                                      </p:cBhvr>
                                    </p:animEffect>
                                  </p:childTnLst>
                                </p:cTn>
                              </p:par>
                              <p:par>
                                <p:cTn id="356" presetID="53" presetClass="entr" presetSubtype="16" fill="hold" grpId="0" nodeType="withEffect">
                                  <p:stCondLst>
                                    <p:cond delay="0"/>
                                  </p:stCondLst>
                                  <p:childTnLst>
                                    <p:set>
                                      <p:cBhvr>
                                        <p:cTn id="357" dur="1" fill="hold">
                                          <p:stCondLst>
                                            <p:cond delay="0"/>
                                          </p:stCondLst>
                                        </p:cTn>
                                        <p:tgtEl>
                                          <p:spTgt spid="303"/>
                                        </p:tgtEl>
                                        <p:attrNameLst>
                                          <p:attrName>style.visibility</p:attrName>
                                        </p:attrNameLst>
                                      </p:cBhvr>
                                      <p:to>
                                        <p:strVal val="visible"/>
                                      </p:to>
                                    </p:set>
                                    <p:anim calcmode="lin" valueType="num">
                                      <p:cBhvr>
                                        <p:cTn id="358" dur="300" fill="hold"/>
                                        <p:tgtEl>
                                          <p:spTgt spid="303"/>
                                        </p:tgtEl>
                                        <p:attrNameLst>
                                          <p:attrName>ppt_w</p:attrName>
                                        </p:attrNameLst>
                                      </p:cBhvr>
                                      <p:tavLst>
                                        <p:tav tm="0">
                                          <p:val>
                                            <p:fltVal val="0"/>
                                          </p:val>
                                        </p:tav>
                                        <p:tav tm="100000">
                                          <p:val>
                                            <p:strVal val="#ppt_w"/>
                                          </p:val>
                                        </p:tav>
                                      </p:tavLst>
                                    </p:anim>
                                    <p:anim calcmode="lin" valueType="num">
                                      <p:cBhvr>
                                        <p:cTn id="359" dur="300" fill="hold"/>
                                        <p:tgtEl>
                                          <p:spTgt spid="303"/>
                                        </p:tgtEl>
                                        <p:attrNameLst>
                                          <p:attrName>ppt_h</p:attrName>
                                        </p:attrNameLst>
                                      </p:cBhvr>
                                      <p:tavLst>
                                        <p:tav tm="0">
                                          <p:val>
                                            <p:fltVal val="0"/>
                                          </p:val>
                                        </p:tav>
                                        <p:tav tm="100000">
                                          <p:val>
                                            <p:strVal val="#ppt_h"/>
                                          </p:val>
                                        </p:tav>
                                      </p:tavLst>
                                    </p:anim>
                                    <p:animEffect transition="in" filter="fade">
                                      <p:cBhvr>
                                        <p:cTn id="360" dur="300"/>
                                        <p:tgtEl>
                                          <p:spTgt spid="303"/>
                                        </p:tgtEl>
                                      </p:cBhvr>
                                    </p:animEffect>
                                  </p:childTnLst>
                                </p:cTn>
                              </p:par>
                              <p:par>
                                <p:cTn id="361" presetID="53" presetClass="entr" presetSubtype="16" fill="hold" grpId="0" nodeType="withEffect">
                                  <p:stCondLst>
                                    <p:cond delay="0"/>
                                  </p:stCondLst>
                                  <p:childTnLst>
                                    <p:set>
                                      <p:cBhvr>
                                        <p:cTn id="362" dur="1" fill="hold">
                                          <p:stCondLst>
                                            <p:cond delay="0"/>
                                          </p:stCondLst>
                                        </p:cTn>
                                        <p:tgtEl>
                                          <p:spTgt spid="304"/>
                                        </p:tgtEl>
                                        <p:attrNameLst>
                                          <p:attrName>style.visibility</p:attrName>
                                        </p:attrNameLst>
                                      </p:cBhvr>
                                      <p:to>
                                        <p:strVal val="visible"/>
                                      </p:to>
                                    </p:set>
                                    <p:anim calcmode="lin" valueType="num">
                                      <p:cBhvr>
                                        <p:cTn id="363" dur="300" fill="hold"/>
                                        <p:tgtEl>
                                          <p:spTgt spid="304"/>
                                        </p:tgtEl>
                                        <p:attrNameLst>
                                          <p:attrName>ppt_w</p:attrName>
                                        </p:attrNameLst>
                                      </p:cBhvr>
                                      <p:tavLst>
                                        <p:tav tm="0">
                                          <p:val>
                                            <p:fltVal val="0"/>
                                          </p:val>
                                        </p:tav>
                                        <p:tav tm="100000">
                                          <p:val>
                                            <p:strVal val="#ppt_w"/>
                                          </p:val>
                                        </p:tav>
                                      </p:tavLst>
                                    </p:anim>
                                    <p:anim calcmode="lin" valueType="num">
                                      <p:cBhvr>
                                        <p:cTn id="364" dur="300" fill="hold"/>
                                        <p:tgtEl>
                                          <p:spTgt spid="304"/>
                                        </p:tgtEl>
                                        <p:attrNameLst>
                                          <p:attrName>ppt_h</p:attrName>
                                        </p:attrNameLst>
                                      </p:cBhvr>
                                      <p:tavLst>
                                        <p:tav tm="0">
                                          <p:val>
                                            <p:fltVal val="0"/>
                                          </p:val>
                                        </p:tav>
                                        <p:tav tm="100000">
                                          <p:val>
                                            <p:strVal val="#ppt_h"/>
                                          </p:val>
                                        </p:tav>
                                      </p:tavLst>
                                    </p:anim>
                                    <p:animEffect transition="in" filter="fade">
                                      <p:cBhvr>
                                        <p:cTn id="365" dur="300"/>
                                        <p:tgtEl>
                                          <p:spTgt spid="304"/>
                                        </p:tgtEl>
                                      </p:cBhvr>
                                    </p:animEffect>
                                  </p:childTnLst>
                                </p:cTn>
                              </p:par>
                              <p:par>
                                <p:cTn id="366" presetID="53" presetClass="entr" presetSubtype="16" fill="hold" grpId="0" nodeType="withEffect">
                                  <p:stCondLst>
                                    <p:cond delay="0"/>
                                  </p:stCondLst>
                                  <p:childTnLst>
                                    <p:set>
                                      <p:cBhvr>
                                        <p:cTn id="367" dur="1" fill="hold">
                                          <p:stCondLst>
                                            <p:cond delay="0"/>
                                          </p:stCondLst>
                                        </p:cTn>
                                        <p:tgtEl>
                                          <p:spTgt spid="305"/>
                                        </p:tgtEl>
                                        <p:attrNameLst>
                                          <p:attrName>style.visibility</p:attrName>
                                        </p:attrNameLst>
                                      </p:cBhvr>
                                      <p:to>
                                        <p:strVal val="visible"/>
                                      </p:to>
                                    </p:set>
                                    <p:anim calcmode="lin" valueType="num">
                                      <p:cBhvr>
                                        <p:cTn id="368" dur="300" fill="hold"/>
                                        <p:tgtEl>
                                          <p:spTgt spid="305"/>
                                        </p:tgtEl>
                                        <p:attrNameLst>
                                          <p:attrName>ppt_w</p:attrName>
                                        </p:attrNameLst>
                                      </p:cBhvr>
                                      <p:tavLst>
                                        <p:tav tm="0">
                                          <p:val>
                                            <p:fltVal val="0"/>
                                          </p:val>
                                        </p:tav>
                                        <p:tav tm="100000">
                                          <p:val>
                                            <p:strVal val="#ppt_w"/>
                                          </p:val>
                                        </p:tav>
                                      </p:tavLst>
                                    </p:anim>
                                    <p:anim calcmode="lin" valueType="num">
                                      <p:cBhvr>
                                        <p:cTn id="369" dur="300" fill="hold"/>
                                        <p:tgtEl>
                                          <p:spTgt spid="305"/>
                                        </p:tgtEl>
                                        <p:attrNameLst>
                                          <p:attrName>ppt_h</p:attrName>
                                        </p:attrNameLst>
                                      </p:cBhvr>
                                      <p:tavLst>
                                        <p:tav tm="0">
                                          <p:val>
                                            <p:fltVal val="0"/>
                                          </p:val>
                                        </p:tav>
                                        <p:tav tm="100000">
                                          <p:val>
                                            <p:strVal val="#ppt_h"/>
                                          </p:val>
                                        </p:tav>
                                      </p:tavLst>
                                    </p:anim>
                                    <p:animEffect transition="in" filter="fade">
                                      <p:cBhvr>
                                        <p:cTn id="370" dur="300"/>
                                        <p:tgtEl>
                                          <p:spTgt spid="305"/>
                                        </p:tgtEl>
                                      </p:cBhvr>
                                    </p:animEffect>
                                  </p:childTnLst>
                                </p:cTn>
                              </p:par>
                              <p:par>
                                <p:cTn id="371" presetID="53" presetClass="entr" presetSubtype="16" fill="hold" grpId="0" nodeType="withEffect">
                                  <p:stCondLst>
                                    <p:cond delay="0"/>
                                  </p:stCondLst>
                                  <p:childTnLst>
                                    <p:set>
                                      <p:cBhvr>
                                        <p:cTn id="372" dur="1" fill="hold">
                                          <p:stCondLst>
                                            <p:cond delay="0"/>
                                          </p:stCondLst>
                                        </p:cTn>
                                        <p:tgtEl>
                                          <p:spTgt spid="306"/>
                                        </p:tgtEl>
                                        <p:attrNameLst>
                                          <p:attrName>style.visibility</p:attrName>
                                        </p:attrNameLst>
                                      </p:cBhvr>
                                      <p:to>
                                        <p:strVal val="visible"/>
                                      </p:to>
                                    </p:set>
                                    <p:anim calcmode="lin" valueType="num">
                                      <p:cBhvr>
                                        <p:cTn id="373" dur="300" fill="hold"/>
                                        <p:tgtEl>
                                          <p:spTgt spid="306"/>
                                        </p:tgtEl>
                                        <p:attrNameLst>
                                          <p:attrName>ppt_w</p:attrName>
                                        </p:attrNameLst>
                                      </p:cBhvr>
                                      <p:tavLst>
                                        <p:tav tm="0">
                                          <p:val>
                                            <p:fltVal val="0"/>
                                          </p:val>
                                        </p:tav>
                                        <p:tav tm="100000">
                                          <p:val>
                                            <p:strVal val="#ppt_w"/>
                                          </p:val>
                                        </p:tav>
                                      </p:tavLst>
                                    </p:anim>
                                    <p:anim calcmode="lin" valueType="num">
                                      <p:cBhvr>
                                        <p:cTn id="374" dur="300" fill="hold"/>
                                        <p:tgtEl>
                                          <p:spTgt spid="306"/>
                                        </p:tgtEl>
                                        <p:attrNameLst>
                                          <p:attrName>ppt_h</p:attrName>
                                        </p:attrNameLst>
                                      </p:cBhvr>
                                      <p:tavLst>
                                        <p:tav tm="0">
                                          <p:val>
                                            <p:fltVal val="0"/>
                                          </p:val>
                                        </p:tav>
                                        <p:tav tm="100000">
                                          <p:val>
                                            <p:strVal val="#ppt_h"/>
                                          </p:val>
                                        </p:tav>
                                      </p:tavLst>
                                    </p:anim>
                                    <p:animEffect transition="in" filter="fade">
                                      <p:cBhvr>
                                        <p:cTn id="375" dur="300"/>
                                        <p:tgtEl>
                                          <p:spTgt spid="306"/>
                                        </p:tgtEl>
                                      </p:cBhvr>
                                    </p:animEffect>
                                  </p:childTnLst>
                                </p:cTn>
                              </p:par>
                            </p:childTnLst>
                          </p:cTn>
                        </p:par>
                        <p:par>
                          <p:cTn id="376" fill="hold">
                            <p:stCondLst>
                              <p:cond delay="2100"/>
                            </p:stCondLst>
                            <p:childTnLst>
                              <p:par>
                                <p:cTn id="377" presetID="53" presetClass="entr" presetSubtype="16" fill="hold" grpId="0" nodeType="afterEffect">
                                  <p:stCondLst>
                                    <p:cond delay="0"/>
                                  </p:stCondLst>
                                  <p:childTnLst>
                                    <p:set>
                                      <p:cBhvr>
                                        <p:cTn id="378" dur="1" fill="hold">
                                          <p:stCondLst>
                                            <p:cond delay="0"/>
                                          </p:stCondLst>
                                        </p:cTn>
                                        <p:tgtEl>
                                          <p:spTgt spid="307"/>
                                        </p:tgtEl>
                                        <p:attrNameLst>
                                          <p:attrName>style.visibility</p:attrName>
                                        </p:attrNameLst>
                                      </p:cBhvr>
                                      <p:to>
                                        <p:strVal val="visible"/>
                                      </p:to>
                                    </p:set>
                                    <p:anim calcmode="lin" valueType="num">
                                      <p:cBhvr>
                                        <p:cTn id="379" dur="300" fill="hold"/>
                                        <p:tgtEl>
                                          <p:spTgt spid="307"/>
                                        </p:tgtEl>
                                        <p:attrNameLst>
                                          <p:attrName>ppt_w</p:attrName>
                                        </p:attrNameLst>
                                      </p:cBhvr>
                                      <p:tavLst>
                                        <p:tav tm="0">
                                          <p:val>
                                            <p:fltVal val="0"/>
                                          </p:val>
                                        </p:tav>
                                        <p:tav tm="100000">
                                          <p:val>
                                            <p:strVal val="#ppt_w"/>
                                          </p:val>
                                        </p:tav>
                                      </p:tavLst>
                                    </p:anim>
                                    <p:anim calcmode="lin" valueType="num">
                                      <p:cBhvr>
                                        <p:cTn id="380" dur="300" fill="hold"/>
                                        <p:tgtEl>
                                          <p:spTgt spid="307"/>
                                        </p:tgtEl>
                                        <p:attrNameLst>
                                          <p:attrName>ppt_h</p:attrName>
                                        </p:attrNameLst>
                                      </p:cBhvr>
                                      <p:tavLst>
                                        <p:tav tm="0">
                                          <p:val>
                                            <p:fltVal val="0"/>
                                          </p:val>
                                        </p:tav>
                                        <p:tav tm="100000">
                                          <p:val>
                                            <p:strVal val="#ppt_h"/>
                                          </p:val>
                                        </p:tav>
                                      </p:tavLst>
                                    </p:anim>
                                    <p:animEffect transition="in" filter="fade">
                                      <p:cBhvr>
                                        <p:cTn id="381" dur="300"/>
                                        <p:tgtEl>
                                          <p:spTgt spid="307"/>
                                        </p:tgtEl>
                                      </p:cBhvr>
                                    </p:animEffect>
                                  </p:childTnLst>
                                </p:cTn>
                              </p:par>
                              <p:par>
                                <p:cTn id="382" presetID="53" presetClass="entr" presetSubtype="16" fill="hold" grpId="0" nodeType="withEffect">
                                  <p:stCondLst>
                                    <p:cond delay="0"/>
                                  </p:stCondLst>
                                  <p:childTnLst>
                                    <p:set>
                                      <p:cBhvr>
                                        <p:cTn id="383" dur="1" fill="hold">
                                          <p:stCondLst>
                                            <p:cond delay="0"/>
                                          </p:stCondLst>
                                        </p:cTn>
                                        <p:tgtEl>
                                          <p:spTgt spid="308"/>
                                        </p:tgtEl>
                                        <p:attrNameLst>
                                          <p:attrName>style.visibility</p:attrName>
                                        </p:attrNameLst>
                                      </p:cBhvr>
                                      <p:to>
                                        <p:strVal val="visible"/>
                                      </p:to>
                                    </p:set>
                                    <p:anim calcmode="lin" valueType="num">
                                      <p:cBhvr>
                                        <p:cTn id="384" dur="300" fill="hold"/>
                                        <p:tgtEl>
                                          <p:spTgt spid="308"/>
                                        </p:tgtEl>
                                        <p:attrNameLst>
                                          <p:attrName>ppt_w</p:attrName>
                                        </p:attrNameLst>
                                      </p:cBhvr>
                                      <p:tavLst>
                                        <p:tav tm="0">
                                          <p:val>
                                            <p:fltVal val="0"/>
                                          </p:val>
                                        </p:tav>
                                        <p:tav tm="100000">
                                          <p:val>
                                            <p:strVal val="#ppt_w"/>
                                          </p:val>
                                        </p:tav>
                                      </p:tavLst>
                                    </p:anim>
                                    <p:anim calcmode="lin" valueType="num">
                                      <p:cBhvr>
                                        <p:cTn id="385" dur="300" fill="hold"/>
                                        <p:tgtEl>
                                          <p:spTgt spid="308"/>
                                        </p:tgtEl>
                                        <p:attrNameLst>
                                          <p:attrName>ppt_h</p:attrName>
                                        </p:attrNameLst>
                                      </p:cBhvr>
                                      <p:tavLst>
                                        <p:tav tm="0">
                                          <p:val>
                                            <p:fltVal val="0"/>
                                          </p:val>
                                        </p:tav>
                                        <p:tav tm="100000">
                                          <p:val>
                                            <p:strVal val="#ppt_h"/>
                                          </p:val>
                                        </p:tav>
                                      </p:tavLst>
                                    </p:anim>
                                    <p:animEffect transition="in" filter="fade">
                                      <p:cBhvr>
                                        <p:cTn id="386" dur="300"/>
                                        <p:tgtEl>
                                          <p:spTgt spid="308"/>
                                        </p:tgtEl>
                                      </p:cBhvr>
                                    </p:animEffect>
                                  </p:childTnLst>
                                </p:cTn>
                              </p:par>
                              <p:par>
                                <p:cTn id="387" presetID="53" presetClass="entr" presetSubtype="16" fill="hold" grpId="0" nodeType="withEffect">
                                  <p:stCondLst>
                                    <p:cond delay="0"/>
                                  </p:stCondLst>
                                  <p:childTnLst>
                                    <p:set>
                                      <p:cBhvr>
                                        <p:cTn id="388" dur="1" fill="hold">
                                          <p:stCondLst>
                                            <p:cond delay="0"/>
                                          </p:stCondLst>
                                        </p:cTn>
                                        <p:tgtEl>
                                          <p:spTgt spid="309"/>
                                        </p:tgtEl>
                                        <p:attrNameLst>
                                          <p:attrName>style.visibility</p:attrName>
                                        </p:attrNameLst>
                                      </p:cBhvr>
                                      <p:to>
                                        <p:strVal val="visible"/>
                                      </p:to>
                                    </p:set>
                                    <p:anim calcmode="lin" valueType="num">
                                      <p:cBhvr>
                                        <p:cTn id="389" dur="300" fill="hold"/>
                                        <p:tgtEl>
                                          <p:spTgt spid="309"/>
                                        </p:tgtEl>
                                        <p:attrNameLst>
                                          <p:attrName>ppt_w</p:attrName>
                                        </p:attrNameLst>
                                      </p:cBhvr>
                                      <p:tavLst>
                                        <p:tav tm="0">
                                          <p:val>
                                            <p:fltVal val="0"/>
                                          </p:val>
                                        </p:tav>
                                        <p:tav tm="100000">
                                          <p:val>
                                            <p:strVal val="#ppt_w"/>
                                          </p:val>
                                        </p:tav>
                                      </p:tavLst>
                                    </p:anim>
                                    <p:anim calcmode="lin" valueType="num">
                                      <p:cBhvr>
                                        <p:cTn id="390" dur="300" fill="hold"/>
                                        <p:tgtEl>
                                          <p:spTgt spid="309"/>
                                        </p:tgtEl>
                                        <p:attrNameLst>
                                          <p:attrName>ppt_h</p:attrName>
                                        </p:attrNameLst>
                                      </p:cBhvr>
                                      <p:tavLst>
                                        <p:tav tm="0">
                                          <p:val>
                                            <p:fltVal val="0"/>
                                          </p:val>
                                        </p:tav>
                                        <p:tav tm="100000">
                                          <p:val>
                                            <p:strVal val="#ppt_h"/>
                                          </p:val>
                                        </p:tav>
                                      </p:tavLst>
                                    </p:anim>
                                    <p:animEffect transition="in" filter="fade">
                                      <p:cBhvr>
                                        <p:cTn id="391" dur="300"/>
                                        <p:tgtEl>
                                          <p:spTgt spid="309"/>
                                        </p:tgtEl>
                                      </p:cBhvr>
                                    </p:animEffect>
                                  </p:childTnLst>
                                </p:cTn>
                              </p:par>
                              <p:par>
                                <p:cTn id="392" presetID="53" presetClass="entr" presetSubtype="16" fill="hold" grpId="0" nodeType="withEffect">
                                  <p:stCondLst>
                                    <p:cond delay="0"/>
                                  </p:stCondLst>
                                  <p:childTnLst>
                                    <p:set>
                                      <p:cBhvr>
                                        <p:cTn id="393" dur="1" fill="hold">
                                          <p:stCondLst>
                                            <p:cond delay="0"/>
                                          </p:stCondLst>
                                        </p:cTn>
                                        <p:tgtEl>
                                          <p:spTgt spid="310"/>
                                        </p:tgtEl>
                                        <p:attrNameLst>
                                          <p:attrName>style.visibility</p:attrName>
                                        </p:attrNameLst>
                                      </p:cBhvr>
                                      <p:to>
                                        <p:strVal val="visible"/>
                                      </p:to>
                                    </p:set>
                                    <p:anim calcmode="lin" valueType="num">
                                      <p:cBhvr>
                                        <p:cTn id="394" dur="300" fill="hold"/>
                                        <p:tgtEl>
                                          <p:spTgt spid="310"/>
                                        </p:tgtEl>
                                        <p:attrNameLst>
                                          <p:attrName>ppt_w</p:attrName>
                                        </p:attrNameLst>
                                      </p:cBhvr>
                                      <p:tavLst>
                                        <p:tav tm="0">
                                          <p:val>
                                            <p:fltVal val="0"/>
                                          </p:val>
                                        </p:tav>
                                        <p:tav tm="100000">
                                          <p:val>
                                            <p:strVal val="#ppt_w"/>
                                          </p:val>
                                        </p:tav>
                                      </p:tavLst>
                                    </p:anim>
                                    <p:anim calcmode="lin" valueType="num">
                                      <p:cBhvr>
                                        <p:cTn id="395" dur="300" fill="hold"/>
                                        <p:tgtEl>
                                          <p:spTgt spid="310"/>
                                        </p:tgtEl>
                                        <p:attrNameLst>
                                          <p:attrName>ppt_h</p:attrName>
                                        </p:attrNameLst>
                                      </p:cBhvr>
                                      <p:tavLst>
                                        <p:tav tm="0">
                                          <p:val>
                                            <p:fltVal val="0"/>
                                          </p:val>
                                        </p:tav>
                                        <p:tav tm="100000">
                                          <p:val>
                                            <p:strVal val="#ppt_h"/>
                                          </p:val>
                                        </p:tav>
                                      </p:tavLst>
                                    </p:anim>
                                    <p:animEffect transition="in" filter="fade">
                                      <p:cBhvr>
                                        <p:cTn id="396" dur="300"/>
                                        <p:tgtEl>
                                          <p:spTgt spid="310"/>
                                        </p:tgtEl>
                                      </p:cBhvr>
                                    </p:animEffect>
                                  </p:childTnLst>
                                </p:cTn>
                              </p:par>
                              <p:par>
                                <p:cTn id="397" presetID="53" presetClass="entr" presetSubtype="16" fill="hold" grpId="0" nodeType="withEffect">
                                  <p:stCondLst>
                                    <p:cond delay="0"/>
                                  </p:stCondLst>
                                  <p:childTnLst>
                                    <p:set>
                                      <p:cBhvr>
                                        <p:cTn id="398" dur="1" fill="hold">
                                          <p:stCondLst>
                                            <p:cond delay="0"/>
                                          </p:stCondLst>
                                        </p:cTn>
                                        <p:tgtEl>
                                          <p:spTgt spid="311"/>
                                        </p:tgtEl>
                                        <p:attrNameLst>
                                          <p:attrName>style.visibility</p:attrName>
                                        </p:attrNameLst>
                                      </p:cBhvr>
                                      <p:to>
                                        <p:strVal val="visible"/>
                                      </p:to>
                                    </p:set>
                                    <p:anim calcmode="lin" valueType="num">
                                      <p:cBhvr>
                                        <p:cTn id="399" dur="300" fill="hold"/>
                                        <p:tgtEl>
                                          <p:spTgt spid="311"/>
                                        </p:tgtEl>
                                        <p:attrNameLst>
                                          <p:attrName>ppt_w</p:attrName>
                                        </p:attrNameLst>
                                      </p:cBhvr>
                                      <p:tavLst>
                                        <p:tav tm="0">
                                          <p:val>
                                            <p:fltVal val="0"/>
                                          </p:val>
                                        </p:tav>
                                        <p:tav tm="100000">
                                          <p:val>
                                            <p:strVal val="#ppt_w"/>
                                          </p:val>
                                        </p:tav>
                                      </p:tavLst>
                                    </p:anim>
                                    <p:anim calcmode="lin" valueType="num">
                                      <p:cBhvr>
                                        <p:cTn id="400" dur="300" fill="hold"/>
                                        <p:tgtEl>
                                          <p:spTgt spid="311"/>
                                        </p:tgtEl>
                                        <p:attrNameLst>
                                          <p:attrName>ppt_h</p:attrName>
                                        </p:attrNameLst>
                                      </p:cBhvr>
                                      <p:tavLst>
                                        <p:tav tm="0">
                                          <p:val>
                                            <p:fltVal val="0"/>
                                          </p:val>
                                        </p:tav>
                                        <p:tav tm="100000">
                                          <p:val>
                                            <p:strVal val="#ppt_h"/>
                                          </p:val>
                                        </p:tav>
                                      </p:tavLst>
                                    </p:anim>
                                    <p:animEffect transition="in" filter="fade">
                                      <p:cBhvr>
                                        <p:cTn id="401" dur="300"/>
                                        <p:tgtEl>
                                          <p:spTgt spid="311"/>
                                        </p:tgtEl>
                                      </p:cBhvr>
                                    </p:animEffect>
                                  </p:childTnLst>
                                </p:cTn>
                              </p:par>
                              <p:par>
                                <p:cTn id="402" presetID="53" presetClass="entr" presetSubtype="16" fill="hold" grpId="0" nodeType="withEffect">
                                  <p:stCondLst>
                                    <p:cond delay="0"/>
                                  </p:stCondLst>
                                  <p:childTnLst>
                                    <p:set>
                                      <p:cBhvr>
                                        <p:cTn id="403" dur="1" fill="hold">
                                          <p:stCondLst>
                                            <p:cond delay="0"/>
                                          </p:stCondLst>
                                        </p:cTn>
                                        <p:tgtEl>
                                          <p:spTgt spid="312"/>
                                        </p:tgtEl>
                                        <p:attrNameLst>
                                          <p:attrName>style.visibility</p:attrName>
                                        </p:attrNameLst>
                                      </p:cBhvr>
                                      <p:to>
                                        <p:strVal val="visible"/>
                                      </p:to>
                                    </p:set>
                                    <p:anim calcmode="lin" valueType="num">
                                      <p:cBhvr>
                                        <p:cTn id="404" dur="300" fill="hold"/>
                                        <p:tgtEl>
                                          <p:spTgt spid="312"/>
                                        </p:tgtEl>
                                        <p:attrNameLst>
                                          <p:attrName>ppt_w</p:attrName>
                                        </p:attrNameLst>
                                      </p:cBhvr>
                                      <p:tavLst>
                                        <p:tav tm="0">
                                          <p:val>
                                            <p:fltVal val="0"/>
                                          </p:val>
                                        </p:tav>
                                        <p:tav tm="100000">
                                          <p:val>
                                            <p:strVal val="#ppt_w"/>
                                          </p:val>
                                        </p:tav>
                                      </p:tavLst>
                                    </p:anim>
                                    <p:anim calcmode="lin" valueType="num">
                                      <p:cBhvr>
                                        <p:cTn id="405" dur="300" fill="hold"/>
                                        <p:tgtEl>
                                          <p:spTgt spid="312"/>
                                        </p:tgtEl>
                                        <p:attrNameLst>
                                          <p:attrName>ppt_h</p:attrName>
                                        </p:attrNameLst>
                                      </p:cBhvr>
                                      <p:tavLst>
                                        <p:tav tm="0">
                                          <p:val>
                                            <p:fltVal val="0"/>
                                          </p:val>
                                        </p:tav>
                                        <p:tav tm="100000">
                                          <p:val>
                                            <p:strVal val="#ppt_h"/>
                                          </p:val>
                                        </p:tav>
                                      </p:tavLst>
                                    </p:anim>
                                    <p:animEffect transition="in" filter="fade">
                                      <p:cBhvr>
                                        <p:cTn id="406" dur="300"/>
                                        <p:tgtEl>
                                          <p:spTgt spid="312"/>
                                        </p:tgtEl>
                                      </p:cBhvr>
                                    </p:animEffect>
                                  </p:childTnLst>
                                </p:cTn>
                              </p:par>
                              <p:par>
                                <p:cTn id="407" presetID="53" presetClass="entr" presetSubtype="16" fill="hold" grpId="0" nodeType="withEffect">
                                  <p:stCondLst>
                                    <p:cond delay="0"/>
                                  </p:stCondLst>
                                  <p:childTnLst>
                                    <p:set>
                                      <p:cBhvr>
                                        <p:cTn id="408" dur="1" fill="hold">
                                          <p:stCondLst>
                                            <p:cond delay="0"/>
                                          </p:stCondLst>
                                        </p:cTn>
                                        <p:tgtEl>
                                          <p:spTgt spid="313"/>
                                        </p:tgtEl>
                                        <p:attrNameLst>
                                          <p:attrName>style.visibility</p:attrName>
                                        </p:attrNameLst>
                                      </p:cBhvr>
                                      <p:to>
                                        <p:strVal val="visible"/>
                                      </p:to>
                                    </p:set>
                                    <p:anim calcmode="lin" valueType="num">
                                      <p:cBhvr>
                                        <p:cTn id="409" dur="300" fill="hold"/>
                                        <p:tgtEl>
                                          <p:spTgt spid="313"/>
                                        </p:tgtEl>
                                        <p:attrNameLst>
                                          <p:attrName>ppt_w</p:attrName>
                                        </p:attrNameLst>
                                      </p:cBhvr>
                                      <p:tavLst>
                                        <p:tav tm="0">
                                          <p:val>
                                            <p:fltVal val="0"/>
                                          </p:val>
                                        </p:tav>
                                        <p:tav tm="100000">
                                          <p:val>
                                            <p:strVal val="#ppt_w"/>
                                          </p:val>
                                        </p:tav>
                                      </p:tavLst>
                                    </p:anim>
                                    <p:anim calcmode="lin" valueType="num">
                                      <p:cBhvr>
                                        <p:cTn id="410" dur="300" fill="hold"/>
                                        <p:tgtEl>
                                          <p:spTgt spid="313"/>
                                        </p:tgtEl>
                                        <p:attrNameLst>
                                          <p:attrName>ppt_h</p:attrName>
                                        </p:attrNameLst>
                                      </p:cBhvr>
                                      <p:tavLst>
                                        <p:tav tm="0">
                                          <p:val>
                                            <p:fltVal val="0"/>
                                          </p:val>
                                        </p:tav>
                                        <p:tav tm="100000">
                                          <p:val>
                                            <p:strVal val="#ppt_h"/>
                                          </p:val>
                                        </p:tav>
                                      </p:tavLst>
                                    </p:anim>
                                    <p:animEffect transition="in" filter="fade">
                                      <p:cBhvr>
                                        <p:cTn id="411" dur="300"/>
                                        <p:tgtEl>
                                          <p:spTgt spid="313"/>
                                        </p:tgtEl>
                                      </p:cBhvr>
                                    </p:animEffect>
                                  </p:childTnLst>
                                </p:cTn>
                              </p:par>
                              <p:par>
                                <p:cTn id="412" presetID="53" presetClass="entr" presetSubtype="16" fill="hold" grpId="0" nodeType="withEffect">
                                  <p:stCondLst>
                                    <p:cond delay="0"/>
                                  </p:stCondLst>
                                  <p:childTnLst>
                                    <p:set>
                                      <p:cBhvr>
                                        <p:cTn id="413" dur="1" fill="hold">
                                          <p:stCondLst>
                                            <p:cond delay="0"/>
                                          </p:stCondLst>
                                        </p:cTn>
                                        <p:tgtEl>
                                          <p:spTgt spid="314"/>
                                        </p:tgtEl>
                                        <p:attrNameLst>
                                          <p:attrName>style.visibility</p:attrName>
                                        </p:attrNameLst>
                                      </p:cBhvr>
                                      <p:to>
                                        <p:strVal val="visible"/>
                                      </p:to>
                                    </p:set>
                                    <p:anim calcmode="lin" valueType="num">
                                      <p:cBhvr>
                                        <p:cTn id="414" dur="300" fill="hold"/>
                                        <p:tgtEl>
                                          <p:spTgt spid="314"/>
                                        </p:tgtEl>
                                        <p:attrNameLst>
                                          <p:attrName>ppt_w</p:attrName>
                                        </p:attrNameLst>
                                      </p:cBhvr>
                                      <p:tavLst>
                                        <p:tav tm="0">
                                          <p:val>
                                            <p:fltVal val="0"/>
                                          </p:val>
                                        </p:tav>
                                        <p:tav tm="100000">
                                          <p:val>
                                            <p:strVal val="#ppt_w"/>
                                          </p:val>
                                        </p:tav>
                                      </p:tavLst>
                                    </p:anim>
                                    <p:anim calcmode="lin" valueType="num">
                                      <p:cBhvr>
                                        <p:cTn id="415" dur="300" fill="hold"/>
                                        <p:tgtEl>
                                          <p:spTgt spid="314"/>
                                        </p:tgtEl>
                                        <p:attrNameLst>
                                          <p:attrName>ppt_h</p:attrName>
                                        </p:attrNameLst>
                                      </p:cBhvr>
                                      <p:tavLst>
                                        <p:tav tm="0">
                                          <p:val>
                                            <p:fltVal val="0"/>
                                          </p:val>
                                        </p:tav>
                                        <p:tav tm="100000">
                                          <p:val>
                                            <p:strVal val="#ppt_h"/>
                                          </p:val>
                                        </p:tav>
                                      </p:tavLst>
                                    </p:anim>
                                    <p:animEffect transition="in" filter="fade">
                                      <p:cBhvr>
                                        <p:cTn id="416" dur="300"/>
                                        <p:tgtEl>
                                          <p:spTgt spid="314"/>
                                        </p:tgtEl>
                                      </p:cBhvr>
                                    </p:animEffect>
                                  </p:childTnLst>
                                </p:cTn>
                              </p:par>
                              <p:par>
                                <p:cTn id="417" presetID="53" presetClass="entr" presetSubtype="16" fill="hold" grpId="0" nodeType="withEffect">
                                  <p:stCondLst>
                                    <p:cond delay="0"/>
                                  </p:stCondLst>
                                  <p:childTnLst>
                                    <p:set>
                                      <p:cBhvr>
                                        <p:cTn id="418" dur="1" fill="hold">
                                          <p:stCondLst>
                                            <p:cond delay="0"/>
                                          </p:stCondLst>
                                        </p:cTn>
                                        <p:tgtEl>
                                          <p:spTgt spid="315"/>
                                        </p:tgtEl>
                                        <p:attrNameLst>
                                          <p:attrName>style.visibility</p:attrName>
                                        </p:attrNameLst>
                                      </p:cBhvr>
                                      <p:to>
                                        <p:strVal val="visible"/>
                                      </p:to>
                                    </p:set>
                                    <p:anim calcmode="lin" valueType="num">
                                      <p:cBhvr>
                                        <p:cTn id="419" dur="300" fill="hold"/>
                                        <p:tgtEl>
                                          <p:spTgt spid="315"/>
                                        </p:tgtEl>
                                        <p:attrNameLst>
                                          <p:attrName>ppt_w</p:attrName>
                                        </p:attrNameLst>
                                      </p:cBhvr>
                                      <p:tavLst>
                                        <p:tav tm="0">
                                          <p:val>
                                            <p:fltVal val="0"/>
                                          </p:val>
                                        </p:tav>
                                        <p:tav tm="100000">
                                          <p:val>
                                            <p:strVal val="#ppt_w"/>
                                          </p:val>
                                        </p:tav>
                                      </p:tavLst>
                                    </p:anim>
                                    <p:anim calcmode="lin" valueType="num">
                                      <p:cBhvr>
                                        <p:cTn id="420" dur="300" fill="hold"/>
                                        <p:tgtEl>
                                          <p:spTgt spid="315"/>
                                        </p:tgtEl>
                                        <p:attrNameLst>
                                          <p:attrName>ppt_h</p:attrName>
                                        </p:attrNameLst>
                                      </p:cBhvr>
                                      <p:tavLst>
                                        <p:tav tm="0">
                                          <p:val>
                                            <p:fltVal val="0"/>
                                          </p:val>
                                        </p:tav>
                                        <p:tav tm="100000">
                                          <p:val>
                                            <p:strVal val="#ppt_h"/>
                                          </p:val>
                                        </p:tav>
                                      </p:tavLst>
                                    </p:anim>
                                    <p:animEffect transition="in" filter="fade">
                                      <p:cBhvr>
                                        <p:cTn id="421" dur="300"/>
                                        <p:tgtEl>
                                          <p:spTgt spid="315"/>
                                        </p:tgtEl>
                                      </p:cBhvr>
                                    </p:animEffect>
                                  </p:childTnLst>
                                </p:cTn>
                              </p:par>
                              <p:par>
                                <p:cTn id="422" presetID="53" presetClass="entr" presetSubtype="16" fill="hold" grpId="0" nodeType="withEffect">
                                  <p:stCondLst>
                                    <p:cond delay="0"/>
                                  </p:stCondLst>
                                  <p:childTnLst>
                                    <p:set>
                                      <p:cBhvr>
                                        <p:cTn id="423" dur="1" fill="hold">
                                          <p:stCondLst>
                                            <p:cond delay="0"/>
                                          </p:stCondLst>
                                        </p:cTn>
                                        <p:tgtEl>
                                          <p:spTgt spid="316"/>
                                        </p:tgtEl>
                                        <p:attrNameLst>
                                          <p:attrName>style.visibility</p:attrName>
                                        </p:attrNameLst>
                                      </p:cBhvr>
                                      <p:to>
                                        <p:strVal val="visible"/>
                                      </p:to>
                                    </p:set>
                                    <p:anim calcmode="lin" valueType="num">
                                      <p:cBhvr>
                                        <p:cTn id="424" dur="300" fill="hold"/>
                                        <p:tgtEl>
                                          <p:spTgt spid="316"/>
                                        </p:tgtEl>
                                        <p:attrNameLst>
                                          <p:attrName>ppt_w</p:attrName>
                                        </p:attrNameLst>
                                      </p:cBhvr>
                                      <p:tavLst>
                                        <p:tav tm="0">
                                          <p:val>
                                            <p:fltVal val="0"/>
                                          </p:val>
                                        </p:tav>
                                        <p:tav tm="100000">
                                          <p:val>
                                            <p:strVal val="#ppt_w"/>
                                          </p:val>
                                        </p:tav>
                                      </p:tavLst>
                                    </p:anim>
                                    <p:anim calcmode="lin" valueType="num">
                                      <p:cBhvr>
                                        <p:cTn id="425" dur="300" fill="hold"/>
                                        <p:tgtEl>
                                          <p:spTgt spid="316"/>
                                        </p:tgtEl>
                                        <p:attrNameLst>
                                          <p:attrName>ppt_h</p:attrName>
                                        </p:attrNameLst>
                                      </p:cBhvr>
                                      <p:tavLst>
                                        <p:tav tm="0">
                                          <p:val>
                                            <p:fltVal val="0"/>
                                          </p:val>
                                        </p:tav>
                                        <p:tav tm="100000">
                                          <p:val>
                                            <p:strVal val="#ppt_h"/>
                                          </p:val>
                                        </p:tav>
                                      </p:tavLst>
                                    </p:anim>
                                    <p:animEffect transition="in" filter="fade">
                                      <p:cBhvr>
                                        <p:cTn id="426" dur="300"/>
                                        <p:tgtEl>
                                          <p:spTgt spid="316"/>
                                        </p:tgtEl>
                                      </p:cBhvr>
                                    </p:animEffect>
                                  </p:childTnLst>
                                </p:cTn>
                              </p:par>
                              <p:par>
                                <p:cTn id="427" presetID="53" presetClass="entr" presetSubtype="16" fill="hold" grpId="0" nodeType="withEffect">
                                  <p:stCondLst>
                                    <p:cond delay="0"/>
                                  </p:stCondLst>
                                  <p:childTnLst>
                                    <p:set>
                                      <p:cBhvr>
                                        <p:cTn id="428" dur="1" fill="hold">
                                          <p:stCondLst>
                                            <p:cond delay="0"/>
                                          </p:stCondLst>
                                        </p:cTn>
                                        <p:tgtEl>
                                          <p:spTgt spid="317"/>
                                        </p:tgtEl>
                                        <p:attrNameLst>
                                          <p:attrName>style.visibility</p:attrName>
                                        </p:attrNameLst>
                                      </p:cBhvr>
                                      <p:to>
                                        <p:strVal val="visible"/>
                                      </p:to>
                                    </p:set>
                                    <p:anim calcmode="lin" valueType="num">
                                      <p:cBhvr>
                                        <p:cTn id="429" dur="300" fill="hold"/>
                                        <p:tgtEl>
                                          <p:spTgt spid="317"/>
                                        </p:tgtEl>
                                        <p:attrNameLst>
                                          <p:attrName>ppt_w</p:attrName>
                                        </p:attrNameLst>
                                      </p:cBhvr>
                                      <p:tavLst>
                                        <p:tav tm="0">
                                          <p:val>
                                            <p:fltVal val="0"/>
                                          </p:val>
                                        </p:tav>
                                        <p:tav tm="100000">
                                          <p:val>
                                            <p:strVal val="#ppt_w"/>
                                          </p:val>
                                        </p:tav>
                                      </p:tavLst>
                                    </p:anim>
                                    <p:anim calcmode="lin" valueType="num">
                                      <p:cBhvr>
                                        <p:cTn id="430" dur="300" fill="hold"/>
                                        <p:tgtEl>
                                          <p:spTgt spid="317"/>
                                        </p:tgtEl>
                                        <p:attrNameLst>
                                          <p:attrName>ppt_h</p:attrName>
                                        </p:attrNameLst>
                                      </p:cBhvr>
                                      <p:tavLst>
                                        <p:tav tm="0">
                                          <p:val>
                                            <p:fltVal val="0"/>
                                          </p:val>
                                        </p:tav>
                                        <p:tav tm="100000">
                                          <p:val>
                                            <p:strVal val="#ppt_h"/>
                                          </p:val>
                                        </p:tav>
                                      </p:tavLst>
                                    </p:anim>
                                    <p:animEffect transition="in" filter="fade">
                                      <p:cBhvr>
                                        <p:cTn id="431" dur="300"/>
                                        <p:tgtEl>
                                          <p:spTgt spid="317"/>
                                        </p:tgtEl>
                                      </p:cBhvr>
                                    </p:animEffect>
                                  </p:childTnLst>
                                </p:cTn>
                              </p:par>
                              <p:par>
                                <p:cTn id="432" presetID="53" presetClass="entr" presetSubtype="16" fill="hold" grpId="0" nodeType="withEffect">
                                  <p:stCondLst>
                                    <p:cond delay="0"/>
                                  </p:stCondLst>
                                  <p:childTnLst>
                                    <p:set>
                                      <p:cBhvr>
                                        <p:cTn id="433" dur="1" fill="hold">
                                          <p:stCondLst>
                                            <p:cond delay="0"/>
                                          </p:stCondLst>
                                        </p:cTn>
                                        <p:tgtEl>
                                          <p:spTgt spid="318"/>
                                        </p:tgtEl>
                                        <p:attrNameLst>
                                          <p:attrName>style.visibility</p:attrName>
                                        </p:attrNameLst>
                                      </p:cBhvr>
                                      <p:to>
                                        <p:strVal val="visible"/>
                                      </p:to>
                                    </p:set>
                                    <p:anim calcmode="lin" valueType="num">
                                      <p:cBhvr>
                                        <p:cTn id="434" dur="300" fill="hold"/>
                                        <p:tgtEl>
                                          <p:spTgt spid="318"/>
                                        </p:tgtEl>
                                        <p:attrNameLst>
                                          <p:attrName>ppt_w</p:attrName>
                                        </p:attrNameLst>
                                      </p:cBhvr>
                                      <p:tavLst>
                                        <p:tav tm="0">
                                          <p:val>
                                            <p:fltVal val="0"/>
                                          </p:val>
                                        </p:tav>
                                        <p:tav tm="100000">
                                          <p:val>
                                            <p:strVal val="#ppt_w"/>
                                          </p:val>
                                        </p:tav>
                                      </p:tavLst>
                                    </p:anim>
                                    <p:anim calcmode="lin" valueType="num">
                                      <p:cBhvr>
                                        <p:cTn id="435" dur="300" fill="hold"/>
                                        <p:tgtEl>
                                          <p:spTgt spid="318"/>
                                        </p:tgtEl>
                                        <p:attrNameLst>
                                          <p:attrName>ppt_h</p:attrName>
                                        </p:attrNameLst>
                                      </p:cBhvr>
                                      <p:tavLst>
                                        <p:tav tm="0">
                                          <p:val>
                                            <p:fltVal val="0"/>
                                          </p:val>
                                        </p:tav>
                                        <p:tav tm="100000">
                                          <p:val>
                                            <p:strVal val="#ppt_h"/>
                                          </p:val>
                                        </p:tav>
                                      </p:tavLst>
                                    </p:anim>
                                    <p:animEffect transition="in" filter="fade">
                                      <p:cBhvr>
                                        <p:cTn id="436" dur="300"/>
                                        <p:tgtEl>
                                          <p:spTgt spid="318"/>
                                        </p:tgtEl>
                                      </p:cBhvr>
                                    </p:animEffect>
                                  </p:childTnLst>
                                </p:cTn>
                              </p:par>
                              <p:par>
                                <p:cTn id="437" presetID="53" presetClass="entr" presetSubtype="16" fill="hold" grpId="0" nodeType="withEffect">
                                  <p:stCondLst>
                                    <p:cond delay="0"/>
                                  </p:stCondLst>
                                  <p:childTnLst>
                                    <p:set>
                                      <p:cBhvr>
                                        <p:cTn id="438" dur="1" fill="hold">
                                          <p:stCondLst>
                                            <p:cond delay="0"/>
                                          </p:stCondLst>
                                        </p:cTn>
                                        <p:tgtEl>
                                          <p:spTgt spid="319"/>
                                        </p:tgtEl>
                                        <p:attrNameLst>
                                          <p:attrName>style.visibility</p:attrName>
                                        </p:attrNameLst>
                                      </p:cBhvr>
                                      <p:to>
                                        <p:strVal val="visible"/>
                                      </p:to>
                                    </p:set>
                                    <p:anim calcmode="lin" valueType="num">
                                      <p:cBhvr>
                                        <p:cTn id="439" dur="300" fill="hold"/>
                                        <p:tgtEl>
                                          <p:spTgt spid="319"/>
                                        </p:tgtEl>
                                        <p:attrNameLst>
                                          <p:attrName>ppt_w</p:attrName>
                                        </p:attrNameLst>
                                      </p:cBhvr>
                                      <p:tavLst>
                                        <p:tav tm="0">
                                          <p:val>
                                            <p:fltVal val="0"/>
                                          </p:val>
                                        </p:tav>
                                        <p:tav tm="100000">
                                          <p:val>
                                            <p:strVal val="#ppt_w"/>
                                          </p:val>
                                        </p:tav>
                                      </p:tavLst>
                                    </p:anim>
                                    <p:anim calcmode="lin" valueType="num">
                                      <p:cBhvr>
                                        <p:cTn id="440" dur="300" fill="hold"/>
                                        <p:tgtEl>
                                          <p:spTgt spid="319"/>
                                        </p:tgtEl>
                                        <p:attrNameLst>
                                          <p:attrName>ppt_h</p:attrName>
                                        </p:attrNameLst>
                                      </p:cBhvr>
                                      <p:tavLst>
                                        <p:tav tm="0">
                                          <p:val>
                                            <p:fltVal val="0"/>
                                          </p:val>
                                        </p:tav>
                                        <p:tav tm="100000">
                                          <p:val>
                                            <p:strVal val="#ppt_h"/>
                                          </p:val>
                                        </p:tav>
                                      </p:tavLst>
                                    </p:anim>
                                    <p:animEffect transition="in" filter="fade">
                                      <p:cBhvr>
                                        <p:cTn id="441" dur="300"/>
                                        <p:tgtEl>
                                          <p:spTgt spid="319"/>
                                        </p:tgtEl>
                                      </p:cBhvr>
                                    </p:animEffect>
                                  </p:childTnLst>
                                </p:cTn>
                              </p:par>
                              <p:par>
                                <p:cTn id="442" presetID="53" presetClass="entr" presetSubtype="16" fill="hold" grpId="0" nodeType="withEffect">
                                  <p:stCondLst>
                                    <p:cond delay="0"/>
                                  </p:stCondLst>
                                  <p:childTnLst>
                                    <p:set>
                                      <p:cBhvr>
                                        <p:cTn id="443" dur="1" fill="hold">
                                          <p:stCondLst>
                                            <p:cond delay="0"/>
                                          </p:stCondLst>
                                        </p:cTn>
                                        <p:tgtEl>
                                          <p:spTgt spid="320"/>
                                        </p:tgtEl>
                                        <p:attrNameLst>
                                          <p:attrName>style.visibility</p:attrName>
                                        </p:attrNameLst>
                                      </p:cBhvr>
                                      <p:to>
                                        <p:strVal val="visible"/>
                                      </p:to>
                                    </p:set>
                                    <p:anim calcmode="lin" valueType="num">
                                      <p:cBhvr>
                                        <p:cTn id="444" dur="300" fill="hold"/>
                                        <p:tgtEl>
                                          <p:spTgt spid="320"/>
                                        </p:tgtEl>
                                        <p:attrNameLst>
                                          <p:attrName>ppt_w</p:attrName>
                                        </p:attrNameLst>
                                      </p:cBhvr>
                                      <p:tavLst>
                                        <p:tav tm="0">
                                          <p:val>
                                            <p:fltVal val="0"/>
                                          </p:val>
                                        </p:tav>
                                        <p:tav tm="100000">
                                          <p:val>
                                            <p:strVal val="#ppt_w"/>
                                          </p:val>
                                        </p:tav>
                                      </p:tavLst>
                                    </p:anim>
                                    <p:anim calcmode="lin" valueType="num">
                                      <p:cBhvr>
                                        <p:cTn id="445" dur="300" fill="hold"/>
                                        <p:tgtEl>
                                          <p:spTgt spid="320"/>
                                        </p:tgtEl>
                                        <p:attrNameLst>
                                          <p:attrName>ppt_h</p:attrName>
                                        </p:attrNameLst>
                                      </p:cBhvr>
                                      <p:tavLst>
                                        <p:tav tm="0">
                                          <p:val>
                                            <p:fltVal val="0"/>
                                          </p:val>
                                        </p:tav>
                                        <p:tav tm="100000">
                                          <p:val>
                                            <p:strVal val="#ppt_h"/>
                                          </p:val>
                                        </p:tav>
                                      </p:tavLst>
                                    </p:anim>
                                    <p:animEffect transition="in" filter="fade">
                                      <p:cBhvr>
                                        <p:cTn id="446" dur="300"/>
                                        <p:tgtEl>
                                          <p:spTgt spid="320"/>
                                        </p:tgtEl>
                                      </p:cBhvr>
                                    </p:animEffect>
                                  </p:childTnLst>
                                </p:cTn>
                              </p:par>
                              <p:par>
                                <p:cTn id="447" presetID="53" presetClass="entr" presetSubtype="16" fill="hold" grpId="0" nodeType="withEffect">
                                  <p:stCondLst>
                                    <p:cond delay="0"/>
                                  </p:stCondLst>
                                  <p:childTnLst>
                                    <p:set>
                                      <p:cBhvr>
                                        <p:cTn id="448" dur="1" fill="hold">
                                          <p:stCondLst>
                                            <p:cond delay="0"/>
                                          </p:stCondLst>
                                        </p:cTn>
                                        <p:tgtEl>
                                          <p:spTgt spid="321"/>
                                        </p:tgtEl>
                                        <p:attrNameLst>
                                          <p:attrName>style.visibility</p:attrName>
                                        </p:attrNameLst>
                                      </p:cBhvr>
                                      <p:to>
                                        <p:strVal val="visible"/>
                                      </p:to>
                                    </p:set>
                                    <p:anim calcmode="lin" valueType="num">
                                      <p:cBhvr>
                                        <p:cTn id="449" dur="300" fill="hold"/>
                                        <p:tgtEl>
                                          <p:spTgt spid="321"/>
                                        </p:tgtEl>
                                        <p:attrNameLst>
                                          <p:attrName>ppt_w</p:attrName>
                                        </p:attrNameLst>
                                      </p:cBhvr>
                                      <p:tavLst>
                                        <p:tav tm="0">
                                          <p:val>
                                            <p:fltVal val="0"/>
                                          </p:val>
                                        </p:tav>
                                        <p:tav tm="100000">
                                          <p:val>
                                            <p:strVal val="#ppt_w"/>
                                          </p:val>
                                        </p:tav>
                                      </p:tavLst>
                                    </p:anim>
                                    <p:anim calcmode="lin" valueType="num">
                                      <p:cBhvr>
                                        <p:cTn id="450" dur="300" fill="hold"/>
                                        <p:tgtEl>
                                          <p:spTgt spid="321"/>
                                        </p:tgtEl>
                                        <p:attrNameLst>
                                          <p:attrName>ppt_h</p:attrName>
                                        </p:attrNameLst>
                                      </p:cBhvr>
                                      <p:tavLst>
                                        <p:tav tm="0">
                                          <p:val>
                                            <p:fltVal val="0"/>
                                          </p:val>
                                        </p:tav>
                                        <p:tav tm="100000">
                                          <p:val>
                                            <p:strVal val="#ppt_h"/>
                                          </p:val>
                                        </p:tav>
                                      </p:tavLst>
                                    </p:anim>
                                    <p:animEffect transition="in" filter="fade">
                                      <p:cBhvr>
                                        <p:cTn id="451" dur="300"/>
                                        <p:tgtEl>
                                          <p:spTgt spid="321"/>
                                        </p:tgtEl>
                                      </p:cBhvr>
                                    </p:animEffect>
                                  </p:childTnLst>
                                </p:cTn>
                              </p:par>
                              <p:par>
                                <p:cTn id="452" presetID="53" presetClass="entr" presetSubtype="16" fill="hold" grpId="0" nodeType="withEffect">
                                  <p:stCondLst>
                                    <p:cond delay="0"/>
                                  </p:stCondLst>
                                  <p:childTnLst>
                                    <p:set>
                                      <p:cBhvr>
                                        <p:cTn id="453" dur="1" fill="hold">
                                          <p:stCondLst>
                                            <p:cond delay="0"/>
                                          </p:stCondLst>
                                        </p:cTn>
                                        <p:tgtEl>
                                          <p:spTgt spid="322"/>
                                        </p:tgtEl>
                                        <p:attrNameLst>
                                          <p:attrName>style.visibility</p:attrName>
                                        </p:attrNameLst>
                                      </p:cBhvr>
                                      <p:to>
                                        <p:strVal val="visible"/>
                                      </p:to>
                                    </p:set>
                                    <p:anim calcmode="lin" valueType="num">
                                      <p:cBhvr>
                                        <p:cTn id="454" dur="300" fill="hold"/>
                                        <p:tgtEl>
                                          <p:spTgt spid="322"/>
                                        </p:tgtEl>
                                        <p:attrNameLst>
                                          <p:attrName>ppt_w</p:attrName>
                                        </p:attrNameLst>
                                      </p:cBhvr>
                                      <p:tavLst>
                                        <p:tav tm="0">
                                          <p:val>
                                            <p:fltVal val="0"/>
                                          </p:val>
                                        </p:tav>
                                        <p:tav tm="100000">
                                          <p:val>
                                            <p:strVal val="#ppt_w"/>
                                          </p:val>
                                        </p:tav>
                                      </p:tavLst>
                                    </p:anim>
                                    <p:anim calcmode="lin" valueType="num">
                                      <p:cBhvr>
                                        <p:cTn id="455" dur="300" fill="hold"/>
                                        <p:tgtEl>
                                          <p:spTgt spid="322"/>
                                        </p:tgtEl>
                                        <p:attrNameLst>
                                          <p:attrName>ppt_h</p:attrName>
                                        </p:attrNameLst>
                                      </p:cBhvr>
                                      <p:tavLst>
                                        <p:tav tm="0">
                                          <p:val>
                                            <p:fltVal val="0"/>
                                          </p:val>
                                        </p:tav>
                                        <p:tav tm="100000">
                                          <p:val>
                                            <p:strVal val="#ppt_h"/>
                                          </p:val>
                                        </p:tav>
                                      </p:tavLst>
                                    </p:anim>
                                    <p:animEffect transition="in" filter="fade">
                                      <p:cBhvr>
                                        <p:cTn id="456" dur="300"/>
                                        <p:tgtEl>
                                          <p:spTgt spid="322"/>
                                        </p:tgtEl>
                                      </p:cBhvr>
                                    </p:animEffect>
                                  </p:childTnLst>
                                </p:cTn>
                              </p:par>
                              <p:par>
                                <p:cTn id="457" presetID="53" presetClass="entr" presetSubtype="16" fill="hold" grpId="0" nodeType="withEffect">
                                  <p:stCondLst>
                                    <p:cond delay="0"/>
                                  </p:stCondLst>
                                  <p:childTnLst>
                                    <p:set>
                                      <p:cBhvr>
                                        <p:cTn id="458" dur="1" fill="hold">
                                          <p:stCondLst>
                                            <p:cond delay="0"/>
                                          </p:stCondLst>
                                        </p:cTn>
                                        <p:tgtEl>
                                          <p:spTgt spid="323"/>
                                        </p:tgtEl>
                                        <p:attrNameLst>
                                          <p:attrName>style.visibility</p:attrName>
                                        </p:attrNameLst>
                                      </p:cBhvr>
                                      <p:to>
                                        <p:strVal val="visible"/>
                                      </p:to>
                                    </p:set>
                                    <p:anim calcmode="lin" valueType="num">
                                      <p:cBhvr>
                                        <p:cTn id="459" dur="300" fill="hold"/>
                                        <p:tgtEl>
                                          <p:spTgt spid="323"/>
                                        </p:tgtEl>
                                        <p:attrNameLst>
                                          <p:attrName>ppt_w</p:attrName>
                                        </p:attrNameLst>
                                      </p:cBhvr>
                                      <p:tavLst>
                                        <p:tav tm="0">
                                          <p:val>
                                            <p:fltVal val="0"/>
                                          </p:val>
                                        </p:tav>
                                        <p:tav tm="100000">
                                          <p:val>
                                            <p:strVal val="#ppt_w"/>
                                          </p:val>
                                        </p:tav>
                                      </p:tavLst>
                                    </p:anim>
                                    <p:anim calcmode="lin" valueType="num">
                                      <p:cBhvr>
                                        <p:cTn id="460" dur="300" fill="hold"/>
                                        <p:tgtEl>
                                          <p:spTgt spid="323"/>
                                        </p:tgtEl>
                                        <p:attrNameLst>
                                          <p:attrName>ppt_h</p:attrName>
                                        </p:attrNameLst>
                                      </p:cBhvr>
                                      <p:tavLst>
                                        <p:tav tm="0">
                                          <p:val>
                                            <p:fltVal val="0"/>
                                          </p:val>
                                        </p:tav>
                                        <p:tav tm="100000">
                                          <p:val>
                                            <p:strVal val="#ppt_h"/>
                                          </p:val>
                                        </p:tav>
                                      </p:tavLst>
                                    </p:anim>
                                    <p:animEffect transition="in" filter="fade">
                                      <p:cBhvr>
                                        <p:cTn id="461" dur="300"/>
                                        <p:tgtEl>
                                          <p:spTgt spid="323"/>
                                        </p:tgtEl>
                                      </p:cBhvr>
                                    </p:animEffect>
                                  </p:childTnLst>
                                </p:cTn>
                              </p:par>
                              <p:par>
                                <p:cTn id="462" presetID="53" presetClass="entr" presetSubtype="16" fill="hold" grpId="0" nodeType="withEffect">
                                  <p:stCondLst>
                                    <p:cond delay="0"/>
                                  </p:stCondLst>
                                  <p:childTnLst>
                                    <p:set>
                                      <p:cBhvr>
                                        <p:cTn id="463" dur="1" fill="hold">
                                          <p:stCondLst>
                                            <p:cond delay="0"/>
                                          </p:stCondLst>
                                        </p:cTn>
                                        <p:tgtEl>
                                          <p:spTgt spid="324"/>
                                        </p:tgtEl>
                                        <p:attrNameLst>
                                          <p:attrName>style.visibility</p:attrName>
                                        </p:attrNameLst>
                                      </p:cBhvr>
                                      <p:to>
                                        <p:strVal val="visible"/>
                                      </p:to>
                                    </p:set>
                                    <p:anim calcmode="lin" valueType="num">
                                      <p:cBhvr>
                                        <p:cTn id="464" dur="300" fill="hold"/>
                                        <p:tgtEl>
                                          <p:spTgt spid="324"/>
                                        </p:tgtEl>
                                        <p:attrNameLst>
                                          <p:attrName>ppt_w</p:attrName>
                                        </p:attrNameLst>
                                      </p:cBhvr>
                                      <p:tavLst>
                                        <p:tav tm="0">
                                          <p:val>
                                            <p:fltVal val="0"/>
                                          </p:val>
                                        </p:tav>
                                        <p:tav tm="100000">
                                          <p:val>
                                            <p:strVal val="#ppt_w"/>
                                          </p:val>
                                        </p:tav>
                                      </p:tavLst>
                                    </p:anim>
                                    <p:anim calcmode="lin" valueType="num">
                                      <p:cBhvr>
                                        <p:cTn id="465" dur="300" fill="hold"/>
                                        <p:tgtEl>
                                          <p:spTgt spid="324"/>
                                        </p:tgtEl>
                                        <p:attrNameLst>
                                          <p:attrName>ppt_h</p:attrName>
                                        </p:attrNameLst>
                                      </p:cBhvr>
                                      <p:tavLst>
                                        <p:tav tm="0">
                                          <p:val>
                                            <p:fltVal val="0"/>
                                          </p:val>
                                        </p:tav>
                                        <p:tav tm="100000">
                                          <p:val>
                                            <p:strVal val="#ppt_h"/>
                                          </p:val>
                                        </p:tav>
                                      </p:tavLst>
                                    </p:anim>
                                    <p:animEffect transition="in" filter="fade">
                                      <p:cBhvr>
                                        <p:cTn id="466" dur="300"/>
                                        <p:tgtEl>
                                          <p:spTgt spid="324"/>
                                        </p:tgtEl>
                                      </p:cBhvr>
                                    </p:animEffect>
                                  </p:childTnLst>
                                </p:cTn>
                              </p:par>
                            </p:childTnLst>
                          </p:cTn>
                        </p:par>
                        <p:par>
                          <p:cTn id="467" fill="hold">
                            <p:stCondLst>
                              <p:cond delay="2400"/>
                            </p:stCondLst>
                            <p:childTnLst>
                              <p:par>
                                <p:cTn id="468" presetID="53" presetClass="entr" presetSubtype="16" fill="hold" grpId="0" nodeType="afterEffect">
                                  <p:stCondLst>
                                    <p:cond delay="0"/>
                                  </p:stCondLst>
                                  <p:childTnLst>
                                    <p:set>
                                      <p:cBhvr>
                                        <p:cTn id="469" dur="1" fill="hold">
                                          <p:stCondLst>
                                            <p:cond delay="0"/>
                                          </p:stCondLst>
                                        </p:cTn>
                                        <p:tgtEl>
                                          <p:spTgt spid="325"/>
                                        </p:tgtEl>
                                        <p:attrNameLst>
                                          <p:attrName>style.visibility</p:attrName>
                                        </p:attrNameLst>
                                      </p:cBhvr>
                                      <p:to>
                                        <p:strVal val="visible"/>
                                      </p:to>
                                    </p:set>
                                    <p:anim calcmode="lin" valueType="num">
                                      <p:cBhvr>
                                        <p:cTn id="470" dur="300" fill="hold"/>
                                        <p:tgtEl>
                                          <p:spTgt spid="325"/>
                                        </p:tgtEl>
                                        <p:attrNameLst>
                                          <p:attrName>ppt_w</p:attrName>
                                        </p:attrNameLst>
                                      </p:cBhvr>
                                      <p:tavLst>
                                        <p:tav tm="0">
                                          <p:val>
                                            <p:fltVal val="0"/>
                                          </p:val>
                                        </p:tav>
                                        <p:tav tm="100000">
                                          <p:val>
                                            <p:strVal val="#ppt_w"/>
                                          </p:val>
                                        </p:tav>
                                      </p:tavLst>
                                    </p:anim>
                                    <p:anim calcmode="lin" valueType="num">
                                      <p:cBhvr>
                                        <p:cTn id="471" dur="300" fill="hold"/>
                                        <p:tgtEl>
                                          <p:spTgt spid="325"/>
                                        </p:tgtEl>
                                        <p:attrNameLst>
                                          <p:attrName>ppt_h</p:attrName>
                                        </p:attrNameLst>
                                      </p:cBhvr>
                                      <p:tavLst>
                                        <p:tav tm="0">
                                          <p:val>
                                            <p:fltVal val="0"/>
                                          </p:val>
                                        </p:tav>
                                        <p:tav tm="100000">
                                          <p:val>
                                            <p:strVal val="#ppt_h"/>
                                          </p:val>
                                        </p:tav>
                                      </p:tavLst>
                                    </p:anim>
                                    <p:animEffect transition="in" filter="fade">
                                      <p:cBhvr>
                                        <p:cTn id="472" dur="300"/>
                                        <p:tgtEl>
                                          <p:spTgt spid="325"/>
                                        </p:tgtEl>
                                      </p:cBhvr>
                                    </p:animEffect>
                                  </p:childTnLst>
                                </p:cTn>
                              </p:par>
                              <p:par>
                                <p:cTn id="473" presetID="53" presetClass="entr" presetSubtype="16" fill="hold" grpId="0" nodeType="withEffect">
                                  <p:stCondLst>
                                    <p:cond delay="0"/>
                                  </p:stCondLst>
                                  <p:childTnLst>
                                    <p:set>
                                      <p:cBhvr>
                                        <p:cTn id="474" dur="1" fill="hold">
                                          <p:stCondLst>
                                            <p:cond delay="0"/>
                                          </p:stCondLst>
                                        </p:cTn>
                                        <p:tgtEl>
                                          <p:spTgt spid="326"/>
                                        </p:tgtEl>
                                        <p:attrNameLst>
                                          <p:attrName>style.visibility</p:attrName>
                                        </p:attrNameLst>
                                      </p:cBhvr>
                                      <p:to>
                                        <p:strVal val="visible"/>
                                      </p:to>
                                    </p:set>
                                    <p:anim calcmode="lin" valueType="num">
                                      <p:cBhvr>
                                        <p:cTn id="475" dur="300" fill="hold"/>
                                        <p:tgtEl>
                                          <p:spTgt spid="326"/>
                                        </p:tgtEl>
                                        <p:attrNameLst>
                                          <p:attrName>ppt_w</p:attrName>
                                        </p:attrNameLst>
                                      </p:cBhvr>
                                      <p:tavLst>
                                        <p:tav tm="0">
                                          <p:val>
                                            <p:fltVal val="0"/>
                                          </p:val>
                                        </p:tav>
                                        <p:tav tm="100000">
                                          <p:val>
                                            <p:strVal val="#ppt_w"/>
                                          </p:val>
                                        </p:tav>
                                      </p:tavLst>
                                    </p:anim>
                                    <p:anim calcmode="lin" valueType="num">
                                      <p:cBhvr>
                                        <p:cTn id="476" dur="300" fill="hold"/>
                                        <p:tgtEl>
                                          <p:spTgt spid="326"/>
                                        </p:tgtEl>
                                        <p:attrNameLst>
                                          <p:attrName>ppt_h</p:attrName>
                                        </p:attrNameLst>
                                      </p:cBhvr>
                                      <p:tavLst>
                                        <p:tav tm="0">
                                          <p:val>
                                            <p:fltVal val="0"/>
                                          </p:val>
                                        </p:tav>
                                        <p:tav tm="100000">
                                          <p:val>
                                            <p:strVal val="#ppt_h"/>
                                          </p:val>
                                        </p:tav>
                                      </p:tavLst>
                                    </p:anim>
                                    <p:animEffect transition="in" filter="fade">
                                      <p:cBhvr>
                                        <p:cTn id="477" dur="300"/>
                                        <p:tgtEl>
                                          <p:spTgt spid="326"/>
                                        </p:tgtEl>
                                      </p:cBhvr>
                                    </p:animEffect>
                                  </p:childTnLst>
                                </p:cTn>
                              </p:par>
                              <p:par>
                                <p:cTn id="478" presetID="53" presetClass="entr" presetSubtype="16" fill="hold" grpId="0" nodeType="withEffect">
                                  <p:stCondLst>
                                    <p:cond delay="0"/>
                                  </p:stCondLst>
                                  <p:childTnLst>
                                    <p:set>
                                      <p:cBhvr>
                                        <p:cTn id="479" dur="1" fill="hold">
                                          <p:stCondLst>
                                            <p:cond delay="0"/>
                                          </p:stCondLst>
                                        </p:cTn>
                                        <p:tgtEl>
                                          <p:spTgt spid="327"/>
                                        </p:tgtEl>
                                        <p:attrNameLst>
                                          <p:attrName>style.visibility</p:attrName>
                                        </p:attrNameLst>
                                      </p:cBhvr>
                                      <p:to>
                                        <p:strVal val="visible"/>
                                      </p:to>
                                    </p:set>
                                    <p:anim calcmode="lin" valueType="num">
                                      <p:cBhvr>
                                        <p:cTn id="480" dur="300" fill="hold"/>
                                        <p:tgtEl>
                                          <p:spTgt spid="327"/>
                                        </p:tgtEl>
                                        <p:attrNameLst>
                                          <p:attrName>ppt_w</p:attrName>
                                        </p:attrNameLst>
                                      </p:cBhvr>
                                      <p:tavLst>
                                        <p:tav tm="0">
                                          <p:val>
                                            <p:fltVal val="0"/>
                                          </p:val>
                                        </p:tav>
                                        <p:tav tm="100000">
                                          <p:val>
                                            <p:strVal val="#ppt_w"/>
                                          </p:val>
                                        </p:tav>
                                      </p:tavLst>
                                    </p:anim>
                                    <p:anim calcmode="lin" valueType="num">
                                      <p:cBhvr>
                                        <p:cTn id="481" dur="300" fill="hold"/>
                                        <p:tgtEl>
                                          <p:spTgt spid="327"/>
                                        </p:tgtEl>
                                        <p:attrNameLst>
                                          <p:attrName>ppt_h</p:attrName>
                                        </p:attrNameLst>
                                      </p:cBhvr>
                                      <p:tavLst>
                                        <p:tav tm="0">
                                          <p:val>
                                            <p:fltVal val="0"/>
                                          </p:val>
                                        </p:tav>
                                        <p:tav tm="100000">
                                          <p:val>
                                            <p:strVal val="#ppt_h"/>
                                          </p:val>
                                        </p:tav>
                                      </p:tavLst>
                                    </p:anim>
                                    <p:animEffect transition="in" filter="fade">
                                      <p:cBhvr>
                                        <p:cTn id="482" dur="300"/>
                                        <p:tgtEl>
                                          <p:spTgt spid="327"/>
                                        </p:tgtEl>
                                      </p:cBhvr>
                                    </p:animEffect>
                                  </p:childTnLst>
                                </p:cTn>
                              </p:par>
                              <p:par>
                                <p:cTn id="483" presetID="53" presetClass="entr" presetSubtype="16" fill="hold" grpId="0" nodeType="withEffect">
                                  <p:stCondLst>
                                    <p:cond delay="0"/>
                                  </p:stCondLst>
                                  <p:childTnLst>
                                    <p:set>
                                      <p:cBhvr>
                                        <p:cTn id="484" dur="1" fill="hold">
                                          <p:stCondLst>
                                            <p:cond delay="0"/>
                                          </p:stCondLst>
                                        </p:cTn>
                                        <p:tgtEl>
                                          <p:spTgt spid="328"/>
                                        </p:tgtEl>
                                        <p:attrNameLst>
                                          <p:attrName>style.visibility</p:attrName>
                                        </p:attrNameLst>
                                      </p:cBhvr>
                                      <p:to>
                                        <p:strVal val="visible"/>
                                      </p:to>
                                    </p:set>
                                    <p:anim calcmode="lin" valueType="num">
                                      <p:cBhvr>
                                        <p:cTn id="485" dur="300" fill="hold"/>
                                        <p:tgtEl>
                                          <p:spTgt spid="328"/>
                                        </p:tgtEl>
                                        <p:attrNameLst>
                                          <p:attrName>ppt_w</p:attrName>
                                        </p:attrNameLst>
                                      </p:cBhvr>
                                      <p:tavLst>
                                        <p:tav tm="0">
                                          <p:val>
                                            <p:fltVal val="0"/>
                                          </p:val>
                                        </p:tav>
                                        <p:tav tm="100000">
                                          <p:val>
                                            <p:strVal val="#ppt_w"/>
                                          </p:val>
                                        </p:tav>
                                      </p:tavLst>
                                    </p:anim>
                                    <p:anim calcmode="lin" valueType="num">
                                      <p:cBhvr>
                                        <p:cTn id="486" dur="300" fill="hold"/>
                                        <p:tgtEl>
                                          <p:spTgt spid="328"/>
                                        </p:tgtEl>
                                        <p:attrNameLst>
                                          <p:attrName>ppt_h</p:attrName>
                                        </p:attrNameLst>
                                      </p:cBhvr>
                                      <p:tavLst>
                                        <p:tav tm="0">
                                          <p:val>
                                            <p:fltVal val="0"/>
                                          </p:val>
                                        </p:tav>
                                        <p:tav tm="100000">
                                          <p:val>
                                            <p:strVal val="#ppt_h"/>
                                          </p:val>
                                        </p:tav>
                                      </p:tavLst>
                                    </p:anim>
                                    <p:animEffect transition="in" filter="fade">
                                      <p:cBhvr>
                                        <p:cTn id="487" dur="300"/>
                                        <p:tgtEl>
                                          <p:spTgt spid="328"/>
                                        </p:tgtEl>
                                      </p:cBhvr>
                                    </p:animEffect>
                                  </p:childTnLst>
                                </p:cTn>
                              </p:par>
                              <p:par>
                                <p:cTn id="488" presetID="53" presetClass="entr" presetSubtype="16" fill="hold" grpId="0" nodeType="withEffect">
                                  <p:stCondLst>
                                    <p:cond delay="0"/>
                                  </p:stCondLst>
                                  <p:childTnLst>
                                    <p:set>
                                      <p:cBhvr>
                                        <p:cTn id="489" dur="1" fill="hold">
                                          <p:stCondLst>
                                            <p:cond delay="0"/>
                                          </p:stCondLst>
                                        </p:cTn>
                                        <p:tgtEl>
                                          <p:spTgt spid="329"/>
                                        </p:tgtEl>
                                        <p:attrNameLst>
                                          <p:attrName>style.visibility</p:attrName>
                                        </p:attrNameLst>
                                      </p:cBhvr>
                                      <p:to>
                                        <p:strVal val="visible"/>
                                      </p:to>
                                    </p:set>
                                    <p:anim calcmode="lin" valueType="num">
                                      <p:cBhvr>
                                        <p:cTn id="490" dur="300" fill="hold"/>
                                        <p:tgtEl>
                                          <p:spTgt spid="329"/>
                                        </p:tgtEl>
                                        <p:attrNameLst>
                                          <p:attrName>ppt_w</p:attrName>
                                        </p:attrNameLst>
                                      </p:cBhvr>
                                      <p:tavLst>
                                        <p:tav tm="0">
                                          <p:val>
                                            <p:fltVal val="0"/>
                                          </p:val>
                                        </p:tav>
                                        <p:tav tm="100000">
                                          <p:val>
                                            <p:strVal val="#ppt_w"/>
                                          </p:val>
                                        </p:tav>
                                      </p:tavLst>
                                    </p:anim>
                                    <p:anim calcmode="lin" valueType="num">
                                      <p:cBhvr>
                                        <p:cTn id="491" dur="300" fill="hold"/>
                                        <p:tgtEl>
                                          <p:spTgt spid="329"/>
                                        </p:tgtEl>
                                        <p:attrNameLst>
                                          <p:attrName>ppt_h</p:attrName>
                                        </p:attrNameLst>
                                      </p:cBhvr>
                                      <p:tavLst>
                                        <p:tav tm="0">
                                          <p:val>
                                            <p:fltVal val="0"/>
                                          </p:val>
                                        </p:tav>
                                        <p:tav tm="100000">
                                          <p:val>
                                            <p:strVal val="#ppt_h"/>
                                          </p:val>
                                        </p:tav>
                                      </p:tavLst>
                                    </p:anim>
                                    <p:animEffect transition="in" filter="fade">
                                      <p:cBhvr>
                                        <p:cTn id="492" dur="300"/>
                                        <p:tgtEl>
                                          <p:spTgt spid="329"/>
                                        </p:tgtEl>
                                      </p:cBhvr>
                                    </p:animEffect>
                                  </p:childTnLst>
                                </p:cTn>
                              </p:par>
                              <p:par>
                                <p:cTn id="493" presetID="53" presetClass="entr" presetSubtype="16" fill="hold" grpId="0" nodeType="withEffect">
                                  <p:stCondLst>
                                    <p:cond delay="0"/>
                                  </p:stCondLst>
                                  <p:childTnLst>
                                    <p:set>
                                      <p:cBhvr>
                                        <p:cTn id="494" dur="1" fill="hold">
                                          <p:stCondLst>
                                            <p:cond delay="0"/>
                                          </p:stCondLst>
                                        </p:cTn>
                                        <p:tgtEl>
                                          <p:spTgt spid="330"/>
                                        </p:tgtEl>
                                        <p:attrNameLst>
                                          <p:attrName>style.visibility</p:attrName>
                                        </p:attrNameLst>
                                      </p:cBhvr>
                                      <p:to>
                                        <p:strVal val="visible"/>
                                      </p:to>
                                    </p:set>
                                    <p:anim calcmode="lin" valueType="num">
                                      <p:cBhvr>
                                        <p:cTn id="495" dur="300" fill="hold"/>
                                        <p:tgtEl>
                                          <p:spTgt spid="330"/>
                                        </p:tgtEl>
                                        <p:attrNameLst>
                                          <p:attrName>ppt_w</p:attrName>
                                        </p:attrNameLst>
                                      </p:cBhvr>
                                      <p:tavLst>
                                        <p:tav tm="0">
                                          <p:val>
                                            <p:fltVal val="0"/>
                                          </p:val>
                                        </p:tav>
                                        <p:tav tm="100000">
                                          <p:val>
                                            <p:strVal val="#ppt_w"/>
                                          </p:val>
                                        </p:tav>
                                      </p:tavLst>
                                    </p:anim>
                                    <p:anim calcmode="lin" valueType="num">
                                      <p:cBhvr>
                                        <p:cTn id="496" dur="300" fill="hold"/>
                                        <p:tgtEl>
                                          <p:spTgt spid="330"/>
                                        </p:tgtEl>
                                        <p:attrNameLst>
                                          <p:attrName>ppt_h</p:attrName>
                                        </p:attrNameLst>
                                      </p:cBhvr>
                                      <p:tavLst>
                                        <p:tav tm="0">
                                          <p:val>
                                            <p:fltVal val="0"/>
                                          </p:val>
                                        </p:tav>
                                        <p:tav tm="100000">
                                          <p:val>
                                            <p:strVal val="#ppt_h"/>
                                          </p:val>
                                        </p:tav>
                                      </p:tavLst>
                                    </p:anim>
                                    <p:animEffect transition="in" filter="fade">
                                      <p:cBhvr>
                                        <p:cTn id="497" dur="300"/>
                                        <p:tgtEl>
                                          <p:spTgt spid="330"/>
                                        </p:tgtEl>
                                      </p:cBhvr>
                                    </p:animEffect>
                                  </p:childTnLst>
                                </p:cTn>
                              </p:par>
                              <p:par>
                                <p:cTn id="498" presetID="53" presetClass="entr" presetSubtype="16" fill="hold" grpId="0" nodeType="withEffect">
                                  <p:stCondLst>
                                    <p:cond delay="0"/>
                                  </p:stCondLst>
                                  <p:childTnLst>
                                    <p:set>
                                      <p:cBhvr>
                                        <p:cTn id="499" dur="1" fill="hold">
                                          <p:stCondLst>
                                            <p:cond delay="0"/>
                                          </p:stCondLst>
                                        </p:cTn>
                                        <p:tgtEl>
                                          <p:spTgt spid="331"/>
                                        </p:tgtEl>
                                        <p:attrNameLst>
                                          <p:attrName>style.visibility</p:attrName>
                                        </p:attrNameLst>
                                      </p:cBhvr>
                                      <p:to>
                                        <p:strVal val="visible"/>
                                      </p:to>
                                    </p:set>
                                    <p:anim calcmode="lin" valueType="num">
                                      <p:cBhvr>
                                        <p:cTn id="500" dur="300" fill="hold"/>
                                        <p:tgtEl>
                                          <p:spTgt spid="331"/>
                                        </p:tgtEl>
                                        <p:attrNameLst>
                                          <p:attrName>ppt_w</p:attrName>
                                        </p:attrNameLst>
                                      </p:cBhvr>
                                      <p:tavLst>
                                        <p:tav tm="0">
                                          <p:val>
                                            <p:fltVal val="0"/>
                                          </p:val>
                                        </p:tav>
                                        <p:tav tm="100000">
                                          <p:val>
                                            <p:strVal val="#ppt_w"/>
                                          </p:val>
                                        </p:tav>
                                      </p:tavLst>
                                    </p:anim>
                                    <p:anim calcmode="lin" valueType="num">
                                      <p:cBhvr>
                                        <p:cTn id="501" dur="300" fill="hold"/>
                                        <p:tgtEl>
                                          <p:spTgt spid="331"/>
                                        </p:tgtEl>
                                        <p:attrNameLst>
                                          <p:attrName>ppt_h</p:attrName>
                                        </p:attrNameLst>
                                      </p:cBhvr>
                                      <p:tavLst>
                                        <p:tav tm="0">
                                          <p:val>
                                            <p:fltVal val="0"/>
                                          </p:val>
                                        </p:tav>
                                        <p:tav tm="100000">
                                          <p:val>
                                            <p:strVal val="#ppt_h"/>
                                          </p:val>
                                        </p:tav>
                                      </p:tavLst>
                                    </p:anim>
                                    <p:animEffect transition="in" filter="fade">
                                      <p:cBhvr>
                                        <p:cTn id="502" dur="300"/>
                                        <p:tgtEl>
                                          <p:spTgt spid="331"/>
                                        </p:tgtEl>
                                      </p:cBhvr>
                                    </p:animEffect>
                                  </p:childTnLst>
                                </p:cTn>
                              </p:par>
                              <p:par>
                                <p:cTn id="503" presetID="53" presetClass="entr" presetSubtype="16" fill="hold" grpId="0" nodeType="withEffect">
                                  <p:stCondLst>
                                    <p:cond delay="0"/>
                                  </p:stCondLst>
                                  <p:childTnLst>
                                    <p:set>
                                      <p:cBhvr>
                                        <p:cTn id="504" dur="1" fill="hold">
                                          <p:stCondLst>
                                            <p:cond delay="0"/>
                                          </p:stCondLst>
                                        </p:cTn>
                                        <p:tgtEl>
                                          <p:spTgt spid="332"/>
                                        </p:tgtEl>
                                        <p:attrNameLst>
                                          <p:attrName>style.visibility</p:attrName>
                                        </p:attrNameLst>
                                      </p:cBhvr>
                                      <p:to>
                                        <p:strVal val="visible"/>
                                      </p:to>
                                    </p:set>
                                    <p:anim calcmode="lin" valueType="num">
                                      <p:cBhvr>
                                        <p:cTn id="505" dur="300" fill="hold"/>
                                        <p:tgtEl>
                                          <p:spTgt spid="332"/>
                                        </p:tgtEl>
                                        <p:attrNameLst>
                                          <p:attrName>ppt_w</p:attrName>
                                        </p:attrNameLst>
                                      </p:cBhvr>
                                      <p:tavLst>
                                        <p:tav tm="0">
                                          <p:val>
                                            <p:fltVal val="0"/>
                                          </p:val>
                                        </p:tav>
                                        <p:tav tm="100000">
                                          <p:val>
                                            <p:strVal val="#ppt_w"/>
                                          </p:val>
                                        </p:tav>
                                      </p:tavLst>
                                    </p:anim>
                                    <p:anim calcmode="lin" valueType="num">
                                      <p:cBhvr>
                                        <p:cTn id="506" dur="300" fill="hold"/>
                                        <p:tgtEl>
                                          <p:spTgt spid="332"/>
                                        </p:tgtEl>
                                        <p:attrNameLst>
                                          <p:attrName>ppt_h</p:attrName>
                                        </p:attrNameLst>
                                      </p:cBhvr>
                                      <p:tavLst>
                                        <p:tav tm="0">
                                          <p:val>
                                            <p:fltVal val="0"/>
                                          </p:val>
                                        </p:tav>
                                        <p:tav tm="100000">
                                          <p:val>
                                            <p:strVal val="#ppt_h"/>
                                          </p:val>
                                        </p:tav>
                                      </p:tavLst>
                                    </p:anim>
                                    <p:animEffect transition="in" filter="fade">
                                      <p:cBhvr>
                                        <p:cTn id="507" dur="300"/>
                                        <p:tgtEl>
                                          <p:spTgt spid="332"/>
                                        </p:tgtEl>
                                      </p:cBhvr>
                                    </p:animEffect>
                                  </p:childTnLst>
                                </p:cTn>
                              </p:par>
                              <p:par>
                                <p:cTn id="508" presetID="53" presetClass="entr" presetSubtype="16" fill="hold" grpId="0" nodeType="withEffect">
                                  <p:stCondLst>
                                    <p:cond delay="0"/>
                                  </p:stCondLst>
                                  <p:childTnLst>
                                    <p:set>
                                      <p:cBhvr>
                                        <p:cTn id="509" dur="1" fill="hold">
                                          <p:stCondLst>
                                            <p:cond delay="0"/>
                                          </p:stCondLst>
                                        </p:cTn>
                                        <p:tgtEl>
                                          <p:spTgt spid="333"/>
                                        </p:tgtEl>
                                        <p:attrNameLst>
                                          <p:attrName>style.visibility</p:attrName>
                                        </p:attrNameLst>
                                      </p:cBhvr>
                                      <p:to>
                                        <p:strVal val="visible"/>
                                      </p:to>
                                    </p:set>
                                    <p:anim calcmode="lin" valueType="num">
                                      <p:cBhvr>
                                        <p:cTn id="510" dur="300" fill="hold"/>
                                        <p:tgtEl>
                                          <p:spTgt spid="333"/>
                                        </p:tgtEl>
                                        <p:attrNameLst>
                                          <p:attrName>ppt_w</p:attrName>
                                        </p:attrNameLst>
                                      </p:cBhvr>
                                      <p:tavLst>
                                        <p:tav tm="0">
                                          <p:val>
                                            <p:fltVal val="0"/>
                                          </p:val>
                                        </p:tav>
                                        <p:tav tm="100000">
                                          <p:val>
                                            <p:strVal val="#ppt_w"/>
                                          </p:val>
                                        </p:tav>
                                      </p:tavLst>
                                    </p:anim>
                                    <p:anim calcmode="lin" valueType="num">
                                      <p:cBhvr>
                                        <p:cTn id="511" dur="300" fill="hold"/>
                                        <p:tgtEl>
                                          <p:spTgt spid="333"/>
                                        </p:tgtEl>
                                        <p:attrNameLst>
                                          <p:attrName>ppt_h</p:attrName>
                                        </p:attrNameLst>
                                      </p:cBhvr>
                                      <p:tavLst>
                                        <p:tav tm="0">
                                          <p:val>
                                            <p:fltVal val="0"/>
                                          </p:val>
                                        </p:tav>
                                        <p:tav tm="100000">
                                          <p:val>
                                            <p:strVal val="#ppt_h"/>
                                          </p:val>
                                        </p:tav>
                                      </p:tavLst>
                                    </p:anim>
                                    <p:animEffect transition="in" filter="fade">
                                      <p:cBhvr>
                                        <p:cTn id="512" dur="300"/>
                                        <p:tgtEl>
                                          <p:spTgt spid="333"/>
                                        </p:tgtEl>
                                      </p:cBhvr>
                                    </p:animEffect>
                                  </p:childTnLst>
                                </p:cTn>
                              </p:par>
                              <p:par>
                                <p:cTn id="513" presetID="53" presetClass="entr" presetSubtype="16" fill="hold" grpId="0" nodeType="withEffect">
                                  <p:stCondLst>
                                    <p:cond delay="0"/>
                                  </p:stCondLst>
                                  <p:childTnLst>
                                    <p:set>
                                      <p:cBhvr>
                                        <p:cTn id="514" dur="1" fill="hold">
                                          <p:stCondLst>
                                            <p:cond delay="0"/>
                                          </p:stCondLst>
                                        </p:cTn>
                                        <p:tgtEl>
                                          <p:spTgt spid="334"/>
                                        </p:tgtEl>
                                        <p:attrNameLst>
                                          <p:attrName>style.visibility</p:attrName>
                                        </p:attrNameLst>
                                      </p:cBhvr>
                                      <p:to>
                                        <p:strVal val="visible"/>
                                      </p:to>
                                    </p:set>
                                    <p:anim calcmode="lin" valueType="num">
                                      <p:cBhvr>
                                        <p:cTn id="515" dur="300" fill="hold"/>
                                        <p:tgtEl>
                                          <p:spTgt spid="334"/>
                                        </p:tgtEl>
                                        <p:attrNameLst>
                                          <p:attrName>ppt_w</p:attrName>
                                        </p:attrNameLst>
                                      </p:cBhvr>
                                      <p:tavLst>
                                        <p:tav tm="0">
                                          <p:val>
                                            <p:fltVal val="0"/>
                                          </p:val>
                                        </p:tav>
                                        <p:tav tm="100000">
                                          <p:val>
                                            <p:strVal val="#ppt_w"/>
                                          </p:val>
                                        </p:tav>
                                      </p:tavLst>
                                    </p:anim>
                                    <p:anim calcmode="lin" valueType="num">
                                      <p:cBhvr>
                                        <p:cTn id="516" dur="300" fill="hold"/>
                                        <p:tgtEl>
                                          <p:spTgt spid="334"/>
                                        </p:tgtEl>
                                        <p:attrNameLst>
                                          <p:attrName>ppt_h</p:attrName>
                                        </p:attrNameLst>
                                      </p:cBhvr>
                                      <p:tavLst>
                                        <p:tav tm="0">
                                          <p:val>
                                            <p:fltVal val="0"/>
                                          </p:val>
                                        </p:tav>
                                        <p:tav tm="100000">
                                          <p:val>
                                            <p:strVal val="#ppt_h"/>
                                          </p:val>
                                        </p:tav>
                                      </p:tavLst>
                                    </p:anim>
                                    <p:animEffect transition="in" filter="fade">
                                      <p:cBhvr>
                                        <p:cTn id="517" dur="300"/>
                                        <p:tgtEl>
                                          <p:spTgt spid="334"/>
                                        </p:tgtEl>
                                      </p:cBhvr>
                                    </p:animEffect>
                                  </p:childTnLst>
                                </p:cTn>
                              </p:par>
                              <p:par>
                                <p:cTn id="518" presetID="53" presetClass="entr" presetSubtype="16" fill="hold" grpId="0" nodeType="withEffect">
                                  <p:stCondLst>
                                    <p:cond delay="0"/>
                                  </p:stCondLst>
                                  <p:childTnLst>
                                    <p:set>
                                      <p:cBhvr>
                                        <p:cTn id="519" dur="1" fill="hold">
                                          <p:stCondLst>
                                            <p:cond delay="0"/>
                                          </p:stCondLst>
                                        </p:cTn>
                                        <p:tgtEl>
                                          <p:spTgt spid="335"/>
                                        </p:tgtEl>
                                        <p:attrNameLst>
                                          <p:attrName>style.visibility</p:attrName>
                                        </p:attrNameLst>
                                      </p:cBhvr>
                                      <p:to>
                                        <p:strVal val="visible"/>
                                      </p:to>
                                    </p:set>
                                    <p:anim calcmode="lin" valueType="num">
                                      <p:cBhvr>
                                        <p:cTn id="520" dur="300" fill="hold"/>
                                        <p:tgtEl>
                                          <p:spTgt spid="335"/>
                                        </p:tgtEl>
                                        <p:attrNameLst>
                                          <p:attrName>ppt_w</p:attrName>
                                        </p:attrNameLst>
                                      </p:cBhvr>
                                      <p:tavLst>
                                        <p:tav tm="0">
                                          <p:val>
                                            <p:fltVal val="0"/>
                                          </p:val>
                                        </p:tav>
                                        <p:tav tm="100000">
                                          <p:val>
                                            <p:strVal val="#ppt_w"/>
                                          </p:val>
                                        </p:tav>
                                      </p:tavLst>
                                    </p:anim>
                                    <p:anim calcmode="lin" valueType="num">
                                      <p:cBhvr>
                                        <p:cTn id="521" dur="300" fill="hold"/>
                                        <p:tgtEl>
                                          <p:spTgt spid="335"/>
                                        </p:tgtEl>
                                        <p:attrNameLst>
                                          <p:attrName>ppt_h</p:attrName>
                                        </p:attrNameLst>
                                      </p:cBhvr>
                                      <p:tavLst>
                                        <p:tav tm="0">
                                          <p:val>
                                            <p:fltVal val="0"/>
                                          </p:val>
                                        </p:tav>
                                        <p:tav tm="100000">
                                          <p:val>
                                            <p:strVal val="#ppt_h"/>
                                          </p:val>
                                        </p:tav>
                                      </p:tavLst>
                                    </p:anim>
                                    <p:animEffect transition="in" filter="fade">
                                      <p:cBhvr>
                                        <p:cTn id="522" dur="300"/>
                                        <p:tgtEl>
                                          <p:spTgt spid="335"/>
                                        </p:tgtEl>
                                      </p:cBhvr>
                                    </p:animEffect>
                                  </p:childTnLst>
                                </p:cTn>
                              </p:par>
                              <p:par>
                                <p:cTn id="523" presetID="53" presetClass="entr" presetSubtype="16" fill="hold" grpId="0" nodeType="withEffect">
                                  <p:stCondLst>
                                    <p:cond delay="0"/>
                                  </p:stCondLst>
                                  <p:childTnLst>
                                    <p:set>
                                      <p:cBhvr>
                                        <p:cTn id="524" dur="1" fill="hold">
                                          <p:stCondLst>
                                            <p:cond delay="0"/>
                                          </p:stCondLst>
                                        </p:cTn>
                                        <p:tgtEl>
                                          <p:spTgt spid="336"/>
                                        </p:tgtEl>
                                        <p:attrNameLst>
                                          <p:attrName>style.visibility</p:attrName>
                                        </p:attrNameLst>
                                      </p:cBhvr>
                                      <p:to>
                                        <p:strVal val="visible"/>
                                      </p:to>
                                    </p:set>
                                    <p:anim calcmode="lin" valueType="num">
                                      <p:cBhvr>
                                        <p:cTn id="525" dur="300" fill="hold"/>
                                        <p:tgtEl>
                                          <p:spTgt spid="336"/>
                                        </p:tgtEl>
                                        <p:attrNameLst>
                                          <p:attrName>ppt_w</p:attrName>
                                        </p:attrNameLst>
                                      </p:cBhvr>
                                      <p:tavLst>
                                        <p:tav tm="0">
                                          <p:val>
                                            <p:fltVal val="0"/>
                                          </p:val>
                                        </p:tav>
                                        <p:tav tm="100000">
                                          <p:val>
                                            <p:strVal val="#ppt_w"/>
                                          </p:val>
                                        </p:tav>
                                      </p:tavLst>
                                    </p:anim>
                                    <p:anim calcmode="lin" valueType="num">
                                      <p:cBhvr>
                                        <p:cTn id="526" dur="300" fill="hold"/>
                                        <p:tgtEl>
                                          <p:spTgt spid="336"/>
                                        </p:tgtEl>
                                        <p:attrNameLst>
                                          <p:attrName>ppt_h</p:attrName>
                                        </p:attrNameLst>
                                      </p:cBhvr>
                                      <p:tavLst>
                                        <p:tav tm="0">
                                          <p:val>
                                            <p:fltVal val="0"/>
                                          </p:val>
                                        </p:tav>
                                        <p:tav tm="100000">
                                          <p:val>
                                            <p:strVal val="#ppt_h"/>
                                          </p:val>
                                        </p:tav>
                                      </p:tavLst>
                                    </p:anim>
                                    <p:animEffect transition="in" filter="fade">
                                      <p:cBhvr>
                                        <p:cTn id="527" dur="300"/>
                                        <p:tgtEl>
                                          <p:spTgt spid="336"/>
                                        </p:tgtEl>
                                      </p:cBhvr>
                                    </p:animEffect>
                                  </p:childTnLst>
                                </p:cTn>
                              </p:par>
                              <p:par>
                                <p:cTn id="528" presetID="53" presetClass="entr" presetSubtype="16" fill="hold" grpId="0" nodeType="withEffect">
                                  <p:stCondLst>
                                    <p:cond delay="0"/>
                                  </p:stCondLst>
                                  <p:childTnLst>
                                    <p:set>
                                      <p:cBhvr>
                                        <p:cTn id="529" dur="1" fill="hold">
                                          <p:stCondLst>
                                            <p:cond delay="0"/>
                                          </p:stCondLst>
                                        </p:cTn>
                                        <p:tgtEl>
                                          <p:spTgt spid="337"/>
                                        </p:tgtEl>
                                        <p:attrNameLst>
                                          <p:attrName>style.visibility</p:attrName>
                                        </p:attrNameLst>
                                      </p:cBhvr>
                                      <p:to>
                                        <p:strVal val="visible"/>
                                      </p:to>
                                    </p:set>
                                    <p:anim calcmode="lin" valueType="num">
                                      <p:cBhvr>
                                        <p:cTn id="530" dur="300" fill="hold"/>
                                        <p:tgtEl>
                                          <p:spTgt spid="337"/>
                                        </p:tgtEl>
                                        <p:attrNameLst>
                                          <p:attrName>ppt_w</p:attrName>
                                        </p:attrNameLst>
                                      </p:cBhvr>
                                      <p:tavLst>
                                        <p:tav tm="0">
                                          <p:val>
                                            <p:fltVal val="0"/>
                                          </p:val>
                                        </p:tav>
                                        <p:tav tm="100000">
                                          <p:val>
                                            <p:strVal val="#ppt_w"/>
                                          </p:val>
                                        </p:tav>
                                      </p:tavLst>
                                    </p:anim>
                                    <p:anim calcmode="lin" valueType="num">
                                      <p:cBhvr>
                                        <p:cTn id="531" dur="300" fill="hold"/>
                                        <p:tgtEl>
                                          <p:spTgt spid="337"/>
                                        </p:tgtEl>
                                        <p:attrNameLst>
                                          <p:attrName>ppt_h</p:attrName>
                                        </p:attrNameLst>
                                      </p:cBhvr>
                                      <p:tavLst>
                                        <p:tav tm="0">
                                          <p:val>
                                            <p:fltVal val="0"/>
                                          </p:val>
                                        </p:tav>
                                        <p:tav tm="100000">
                                          <p:val>
                                            <p:strVal val="#ppt_h"/>
                                          </p:val>
                                        </p:tav>
                                      </p:tavLst>
                                    </p:anim>
                                    <p:animEffect transition="in" filter="fade">
                                      <p:cBhvr>
                                        <p:cTn id="532" dur="300"/>
                                        <p:tgtEl>
                                          <p:spTgt spid="337"/>
                                        </p:tgtEl>
                                      </p:cBhvr>
                                    </p:animEffect>
                                  </p:childTnLst>
                                </p:cTn>
                              </p:par>
                              <p:par>
                                <p:cTn id="533" presetID="53" presetClass="entr" presetSubtype="16" fill="hold" grpId="0" nodeType="withEffect">
                                  <p:stCondLst>
                                    <p:cond delay="0"/>
                                  </p:stCondLst>
                                  <p:childTnLst>
                                    <p:set>
                                      <p:cBhvr>
                                        <p:cTn id="534" dur="1" fill="hold">
                                          <p:stCondLst>
                                            <p:cond delay="0"/>
                                          </p:stCondLst>
                                        </p:cTn>
                                        <p:tgtEl>
                                          <p:spTgt spid="338"/>
                                        </p:tgtEl>
                                        <p:attrNameLst>
                                          <p:attrName>style.visibility</p:attrName>
                                        </p:attrNameLst>
                                      </p:cBhvr>
                                      <p:to>
                                        <p:strVal val="visible"/>
                                      </p:to>
                                    </p:set>
                                    <p:anim calcmode="lin" valueType="num">
                                      <p:cBhvr>
                                        <p:cTn id="535" dur="300" fill="hold"/>
                                        <p:tgtEl>
                                          <p:spTgt spid="338"/>
                                        </p:tgtEl>
                                        <p:attrNameLst>
                                          <p:attrName>ppt_w</p:attrName>
                                        </p:attrNameLst>
                                      </p:cBhvr>
                                      <p:tavLst>
                                        <p:tav tm="0">
                                          <p:val>
                                            <p:fltVal val="0"/>
                                          </p:val>
                                        </p:tav>
                                        <p:tav tm="100000">
                                          <p:val>
                                            <p:strVal val="#ppt_w"/>
                                          </p:val>
                                        </p:tav>
                                      </p:tavLst>
                                    </p:anim>
                                    <p:anim calcmode="lin" valueType="num">
                                      <p:cBhvr>
                                        <p:cTn id="536" dur="300" fill="hold"/>
                                        <p:tgtEl>
                                          <p:spTgt spid="338"/>
                                        </p:tgtEl>
                                        <p:attrNameLst>
                                          <p:attrName>ppt_h</p:attrName>
                                        </p:attrNameLst>
                                      </p:cBhvr>
                                      <p:tavLst>
                                        <p:tav tm="0">
                                          <p:val>
                                            <p:fltVal val="0"/>
                                          </p:val>
                                        </p:tav>
                                        <p:tav tm="100000">
                                          <p:val>
                                            <p:strVal val="#ppt_h"/>
                                          </p:val>
                                        </p:tav>
                                      </p:tavLst>
                                    </p:anim>
                                    <p:animEffect transition="in" filter="fade">
                                      <p:cBhvr>
                                        <p:cTn id="537" dur="300"/>
                                        <p:tgtEl>
                                          <p:spTgt spid="338"/>
                                        </p:tgtEl>
                                      </p:cBhvr>
                                    </p:animEffect>
                                  </p:childTnLst>
                                </p:cTn>
                              </p:par>
                              <p:par>
                                <p:cTn id="538" presetID="53" presetClass="entr" presetSubtype="16" fill="hold" grpId="0" nodeType="withEffect">
                                  <p:stCondLst>
                                    <p:cond delay="0"/>
                                  </p:stCondLst>
                                  <p:childTnLst>
                                    <p:set>
                                      <p:cBhvr>
                                        <p:cTn id="539" dur="1" fill="hold">
                                          <p:stCondLst>
                                            <p:cond delay="0"/>
                                          </p:stCondLst>
                                        </p:cTn>
                                        <p:tgtEl>
                                          <p:spTgt spid="339"/>
                                        </p:tgtEl>
                                        <p:attrNameLst>
                                          <p:attrName>style.visibility</p:attrName>
                                        </p:attrNameLst>
                                      </p:cBhvr>
                                      <p:to>
                                        <p:strVal val="visible"/>
                                      </p:to>
                                    </p:set>
                                    <p:anim calcmode="lin" valueType="num">
                                      <p:cBhvr>
                                        <p:cTn id="540" dur="300" fill="hold"/>
                                        <p:tgtEl>
                                          <p:spTgt spid="339"/>
                                        </p:tgtEl>
                                        <p:attrNameLst>
                                          <p:attrName>ppt_w</p:attrName>
                                        </p:attrNameLst>
                                      </p:cBhvr>
                                      <p:tavLst>
                                        <p:tav tm="0">
                                          <p:val>
                                            <p:fltVal val="0"/>
                                          </p:val>
                                        </p:tav>
                                        <p:tav tm="100000">
                                          <p:val>
                                            <p:strVal val="#ppt_w"/>
                                          </p:val>
                                        </p:tav>
                                      </p:tavLst>
                                    </p:anim>
                                    <p:anim calcmode="lin" valueType="num">
                                      <p:cBhvr>
                                        <p:cTn id="541" dur="300" fill="hold"/>
                                        <p:tgtEl>
                                          <p:spTgt spid="339"/>
                                        </p:tgtEl>
                                        <p:attrNameLst>
                                          <p:attrName>ppt_h</p:attrName>
                                        </p:attrNameLst>
                                      </p:cBhvr>
                                      <p:tavLst>
                                        <p:tav tm="0">
                                          <p:val>
                                            <p:fltVal val="0"/>
                                          </p:val>
                                        </p:tav>
                                        <p:tav tm="100000">
                                          <p:val>
                                            <p:strVal val="#ppt_h"/>
                                          </p:val>
                                        </p:tav>
                                      </p:tavLst>
                                    </p:anim>
                                    <p:animEffect transition="in" filter="fade">
                                      <p:cBhvr>
                                        <p:cTn id="542" dur="300"/>
                                        <p:tgtEl>
                                          <p:spTgt spid="339"/>
                                        </p:tgtEl>
                                      </p:cBhvr>
                                    </p:animEffect>
                                  </p:childTnLst>
                                </p:cTn>
                              </p:par>
                            </p:childTnLst>
                          </p:cTn>
                        </p:par>
                        <p:par>
                          <p:cTn id="543" fill="hold">
                            <p:stCondLst>
                              <p:cond delay="2700"/>
                            </p:stCondLst>
                            <p:childTnLst>
                              <p:par>
                                <p:cTn id="544" presetID="53" presetClass="entr" presetSubtype="16" fill="hold" grpId="0" nodeType="afterEffect">
                                  <p:stCondLst>
                                    <p:cond delay="0"/>
                                  </p:stCondLst>
                                  <p:childTnLst>
                                    <p:set>
                                      <p:cBhvr>
                                        <p:cTn id="545" dur="1" fill="hold">
                                          <p:stCondLst>
                                            <p:cond delay="0"/>
                                          </p:stCondLst>
                                        </p:cTn>
                                        <p:tgtEl>
                                          <p:spTgt spid="340"/>
                                        </p:tgtEl>
                                        <p:attrNameLst>
                                          <p:attrName>style.visibility</p:attrName>
                                        </p:attrNameLst>
                                      </p:cBhvr>
                                      <p:to>
                                        <p:strVal val="visible"/>
                                      </p:to>
                                    </p:set>
                                    <p:anim calcmode="lin" valueType="num">
                                      <p:cBhvr>
                                        <p:cTn id="546" dur="300" fill="hold"/>
                                        <p:tgtEl>
                                          <p:spTgt spid="340"/>
                                        </p:tgtEl>
                                        <p:attrNameLst>
                                          <p:attrName>ppt_w</p:attrName>
                                        </p:attrNameLst>
                                      </p:cBhvr>
                                      <p:tavLst>
                                        <p:tav tm="0">
                                          <p:val>
                                            <p:fltVal val="0"/>
                                          </p:val>
                                        </p:tav>
                                        <p:tav tm="100000">
                                          <p:val>
                                            <p:strVal val="#ppt_w"/>
                                          </p:val>
                                        </p:tav>
                                      </p:tavLst>
                                    </p:anim>
                                    <p:anim calcmode="lin" valueType="num">
                                      <p:cBhvr>
                                        <p:cTn id="547" dur="300" fill="hold"/>
                                        <p:tgtEl>
                                          <p:spTgt spid="340"/>
                                        </p:tgtEl>
                                        <p:attrNameLst>
                                          <p:attrName>ppt_h</p:attrName>
                                        </p:attrNameLst>
                                      </p:cBhvr>
                                      <p:tavLst>
                                        <p:tav tm="0">
                                          <p:val>
                                            <p:fltVal val="0"/>
                                          </p:val>
                                        </p:tav>
                                        <p:tav tm="100000">
                                          <p:val>
                                            <p:strVal val="#ppt_h"/>
                                          </p:val>
                                        </p:tav>
                                      </p:tavLst>
                                    </p:anim>
                                    <p:animEffect transition="in" filter="fade">
                                      <p:cBhvr>
                                        <p:cTn id="548" dur="300"/>
                                        <p:tgtEl>
                                          <p:spTgt spid="340"/>
                                        </p:tgtEl>
                                      </p:cBhvr>
                                    </p:animEffect>
                                  </p:childTnLst>
                                </p:cTn>
                              </p:par>
                              <p:par>
                                <p:cTn id="549" presetID="53" presetClass="entr" presetSubtype="16" fill="hold" grpId="0" nodeType="withEffect">
                                  <p:stCondLst>
                                    <p:cond delay="0"/>
                                  </p:stCondLst>
                                  <p:childTnLst>
                                    <p:set>
                                      <p:cBhvr>
                                        <p:cTn id="550" dur="1" fill="hold">
                                          <p:stCondLst>
                                            <p:cond delay="0"/>
                                          </p:stCondLst>
                                        </p:cTn>
                                        <p:tgtEl>
                                          <p:spTgt spid="341"/>
                                        </p:tgtEl>
                                        <p:attrNameLst>
                                          <p:attrName>style.visibility</p:attrName>
                                        </p:attrNameLst>
                                      </p:cBhvr>
                                      <p:to>
                                        <p:strVal val="visible"/>
                                      </p:to>
                                    </p:set>
                                    <p:anim calcmode="lin" valueType="num">
                                      <p:cBhvr>
                                        <p:cTn id="551" dur="300" fill="hold"/>
                                        <p:tgtEl>
                                          <p:spTgt spid="341"/>
                                        </p:tgtEl>
                                        <p:attrNameLst>
                                          <p:attrName>ppt_w</p:attrName>
                                        </p:attrNameLst>
                                      </p:cBhvr>
                                      <p:tavLst>
                                        <p:tav tm="0">
                                          <p:val>
                                            <p:fltVal val="0"/>
                                          </p:val>
                                        </p:tav>
                                        <p:tav tm="100000">
                                          <p:val>
                                            <p:strVal val="#ppt_w"/>
                                          </p:val>
                                        </p:tav>
                                      </p:tavLst>
                                    </p:anim>
                                    <p:anim calcmode="lin" valueType="num">
                                      <p:cBhvr>
                                        <p:cTn id="552" dur="300" fill="hold"/>
                                        <p:tgtEl>
                                          <p:spTgt spid="341"/>
                                        </p:tgtEl>
                                        <p:attrNameLst>
                                          <p:attrName>ppt_h</p:attrName>
                                        </p:attrNameLst>
                                      </p:cBhvr>
                                      <p:tavLst>
                                        <p:tav tm="0">
                                          <p:val>
                                            <p:fltVal val="0"/>
                                          </p:val>
                                        </p:tav>
                                        <p:tav tm="100000">
                                          <p:val>
                                            <p:strVal val="#ppt_h"/>
                                          </p:val>
                                        </p:tav>
                                      </p:tavLst>
                                    </p:anim>
                                    <p:animEffect transition="in" filter="fade">
                                      <p:cBhvr>
                                        <p:cTn id="553" dur="300"/>
                                        <p:tgtEl>
                                          <p:spTgt spid="341"/>
                                        </p:tgtEl>
                                      </p:cBhvr>
                                    </p:animEffect>
                                  </p:childTnLst>
                                </p:cTn>
                              </p:par>
                              <p:par>
                                <p:cTn id="554" presetID="53" presetClass="entr" presetSubtype="16" fill="hold" grpId="0" nodeType="withEffect">
                                  <p:stCondLst>
                                    <p:cond delay="0"/>
                                  </p:stCondLst>
                                  <p:childTnLst>
                                    <p:set>
                                      <p:cBhvr>
                                        <p:cTn id="555" dur="1" fill="hold">
                                          <p:stCondLst>
                                            <p:cond delay="0"/>
                                          </p:stCondLst>
                                        </p:cTn>
                                        <p:tgtEl>
                                          <p:spTgt spid="342"/>
                                        </p:tgtEl>
                                        <p:attrNameLst>
                                          <p:attrName>style.visibility</p:attrName>
                                        </p:attrNameLst>
                                      </p:cBhvr>
                                      <p:to>
                                        <p:strVal val="visible"/>
                                      </p:to>
                                    </p:set>
                                    <p:anim calcmode="lin" valueType="num">
                                      <p:cBhvr>
                                        <p:cTn id="556" dur="300" fill="hold"/>
                                        <p:tgtEl>
                                          <p:spTgt spid="342"/>
                                        </p:tgtEl>
                                        <p:attrNameLst>
                                          <p:attrName>ppt_w</p:attrName>
                                        </p:attrNameLst>
                                      </p:cBhvr>
                                      <p:tavLst>
                                        <p:tav tm="0">
                                          <p:val>
                                            <p:fltVal val="0"/>
                                          </p:val>
                                        </p:tav>
                                        <p:tav tm="100000">
                                          <p:val>
                                            <p:strVal val="#ppt_w"/>
                                          </p:val>
                                        </p:tav>
                                      </p:tavLst>
                                    </p:anim>
                                    <p:anim calcmode="lin" valueType="num">
                                      <p:cBhvr>
                                        <p:cTn id="557" dur="300" fill="hold"/>
                                        <p:tgtEl>
                                          <p:spTgt spid="342"/>
                                        </p:tgtEl>
                                        <p:attrNameLst>
                                          <p:attrName>ppt_h</p:attrName>
                                        </p:attrNameLst>
                                      </p:cBhvr>
                                      <p:tavLst>
                                        <p:tav tm="0">
                                          <p:val>
                                            <p:fltVal val="0"/>
                                          </p:val>
                                        </p:tav>
                                        <p:tav tm="100000">
                                          <p:val>
                                            <p:strVal val="#ppt_h"/>
                                          </p:val>
                                        </p:tav>
                                      </p:tavLst>
                                    </p:anim>
                                    <p:animEffect transition="in" filter="fade">
                                      <p:cBhvr>
                                        <p:cTn id="558" dur="300"/>
                                        <p:tgtEl>
                                          <p:spTgt spid="342"/>
                                        </p:tgtEl>
                                      </p:cBhvr>
                                    </p:animEffect>
                                  </p:childTnLst>
                                </p:cTn>
                              </p:par>
                              <p:par>
                                <p:cTn id="559" presetID="53" presetClass="entr" presetSubtype="16" fill="hold" grpId="0" nodeType="withEffect">
                                  <p:stCondLst>
                                    <p:cond delay="0"/>
                                  </p:stCondLst>
                                  <p:childTnLst>
                                    <p:set>
                                      <p:cBhvr>
                                        <p:cTn id="560" dur="1" fill="hold">
                                          <p:stCondLst>
                                            <p:cond delay="0"/>
                                          </p:stCondLst>
                                        </p:cTn>
                                        <p:tgtEl>
                                          <p:spTgt spid="343"/>
                                        </p:tgtEl>
                                        <p:attrNameLst>
                                          <p:attrName>style.visibility</p:attrName>
                                        </p:attrNameLst>
                                      </p:cBhvr>
                                      <p:to>
                                        <p:strVal val="visible"/>
                                      </p:to>
                                    </p:set>
                                    <p:anim calcmode="lin" valueType="num">
                                      <p:cBhvr>
                                        <p:cTn id="561" dur="300" fill="hold"/>
                                        <p:tgtEl>
                                          <p:spTgt spid="343"/>
                                        </p:tgtEl>
                                        <p:attrNameLst>
                                          <p:attrName>ppt_w</p:attrName>
                                        </p:attrNameLst>
                                      </p:cBhvr>
                                      <p:tavLst>
                                        <p:tav tm="0">
                                          <p:val>
                                            <p:fltVal val="0"/>
                                          </p:val>
                                        </p:tav>
                                        <p:tav tm="100000">
                                          <p:val>
                                            <p:strVal val="#ppt_w"/>
                                          </p:val>
                                        </p:tav>
                                      </p:tavLst>
                                    </p:anim>
                                    <p:anim calcmode="lin" valueType="num">
                                      <p:cBhvr>
                                        <p:cTn id="562" dur="300" fill="hold"/>
                                        <p:tgtEl>
                                          <p:spTgt spid="343"/>
                                        </p:tgtEl>
                                        <p:attrNameLst>
                                          <p:attrName>ppt_h</p:attrName>
                                        </p:attrNameLst>
                                      </p:cBhvr>
                                      <p:tavLst>
                                        <p:tav tm="0">
                                          <p:val>
                                            <p:fltVal val="0"/>
                                          </p:val>
                                        </p:tav>
                                        <p:tav tm="100000">
                                          <p:val>
                                            <p:strVal val="#ppt_h"/>
                                          </p:val>
                                        </p:tav>
                                      </p:tavLst>
                                    </p:anim>
                                    <p:animEffect transition="in" filter="fade">
                                      <p:cBhvr>
                                        <p:cTn id="563" dur="300"/>
                                        <p:tgtEl>
                                          <p:spTgt spid="343"/>
                                        </p:tgtEl>
                                      </p:cBhvr>
                                    </p:animEffect>
                                  </p:childTnLst>
                                </p:cTn>
                              </p:par>
                              <p:par>
                                <p:cTn id="564" presetID="53" presetClass="entr" presetSubtype="16" fill="hold" grpId="0" nodeType="withEffect">
                                  <p:stCondLst>
                                    <p:cond delay="0"/>
                                  </p:stCondLst>
                                  <p:childTnLst>
                                    <p:set>
                                      <p:cBhvr>
                                        <p:cTn id="565" dur="1" fill="hold">
                                          <p:stCondLst>
                                            <p:cond delay="0"/>
                                          </p:stCondLst>
                                        </p:cTn>
                                        <p:tgtEl>
                                          <p:spTgt spid="344"/>
                                        </p:tgtEl>
                                        <p:attrNameLst>
                                          <p:attrName>style.visibility</p:attrName>
                                        </p:attrNameLst>
                                      </p:cBhvr>
                                      <p:to>
                                        <p:strVal val="visible"/>
                                      </p:to>
                                    </p:set>
                                    <p:anim calcmode="lin" valueType="num">
                                      <p:cBhvr>
                                        <p:cTn id="566" dur="300" fill="hold"/>
                                        <p:tgtEl>
                                          <p:spTgt spid="344"/>
                                        </p:tgtEl>
                                        <p:attrNameLst>
                                          <p:attrName>ppt_w</p:attrName>
                                        </p:attrNameLst>
                                      </p:cBhvr>
                                      <p:tavLst>
                                        <p:tav tm="0">
                                          <p:val>
                                            <p:fltVal val="0"/>
                                          </p:val>
                                        </p:tav>
                                        <p:tav tm="100000">
                                          <p:val>
                                            <p:strVal val="#ppt_w"/>
                                          </p:val>
                                        </p:tav>
                                      </p:tavLst>
                                    </p:anim>
                                    <p:anim calcmode="lin" valueType="num">
                                      <p:cBhvr>
                                        <p:cTn id="567" dur="300" fill="hold"/>
                                        <p:tgtEl>
                                          <p:spTgt spid="344"/>
                                        </p:tgtEl>
                                        <p:attrNameLst>
                                          <p:attrName>ppt_h</p:attrName>
                                        </p:attrNameLst>
                                      </p:cBhvr>
                                      <p:tavLst>
                                        <p:tav tm="0">
                                          <p:val>
                                            <p:fltVal val="0"/>
                                          </p:val>
                                        </p:tav>
                                        <p:tav tm="100000">
                                          <p:val>
                                            <p:strVal val="#ppt_h"/>
                                          </p:val>
                                        </p:tav>
                                      </p:tavLst>
                                    </p:anim>
                                    <p:animEffect transition="in" filter="fade">
                                      <p:cBhvr>
                                        <p:cTn id="568" dur="300"/>
                                        <p:tgtEl>
                                          <p:spTgt spid="344"/>
                                        </p:tgtEl>
                                      </p:cBhvr>
                                    </p:animEffect>
                                  </p:childTnLst>
                                </p:cTn>
                              </p:par>
                              <p:par>
                                <p:cTn id="569" presetID="53" presetClass="entr" presetSubtype="16" fill="hold" grpId="0" nodeType="withEffect">
                                  <p:stCondLst>
                                    <p:cond delay="0"/>
                                  </p:stCondLst>
                                  <p:childTnLst>
                                    <p:set>
                                      <p:cBhvr>
                                        <p:cTn id="570" dur="1" fill="hold">
                                          <p:stCondLst>
                                            <p:cond delay="0"/>
                                          </p:stCondLst>
                                        </p:cTn>
                                        <p:tgtEl>
                                          <p:spTgt spid="345"/>
                                        </p:tgtEl>
                                        <p:attrNameLst>
                                          <p:attrName>style.visibility</p:attrName>
                                        </p:attrNameLst>
                                      </p:cBhvr>
                                      <p:to>
                                        <p:strVal val="visible"/>
                                      </p:to>
                                    </p:set>
                                    <p:anim calcmode="lin" valueType="num">
                                      <p:cBhvr>
                                        <p:cTn id="571" dur="300" fill="hold"/>
                                        <p:tgtEl>
                                          <p:spTgt spid="345"/>
                                        </p:tgtEl>
                                        <p:attrNameLst>
                                          <p:attrName>ppt_w</p:attrName>
                                        </p:attrNameLst>
                                      </p:cBhvr>
                                      <p:tavLst>
                                        <p:tav tm="0">
                                          <p:val>
                                            <p:fltVal val="0"/>
                                          </p:val>
                                        </p:tav>
                                        <p:tav tm="100000">
                                          <p:val>
                                            <p:strVal val="#ppt_w"/>
                                          </p:val>
                                        </p:tav>
                                      </p:tavLst>
                                    </p:anim>
                                    <p:anim calcmode="lin" valueType="num">
                                      <p:cBhvr>
                                        <p:cTn id="572" dur="300" fill="hold"/>
                                        <p:tgtEl>
                                          <p:spTgt spid="345"/>
                                        </p:tgtEl>
                                        <p:attrNameLst>
                                          <p:attrName>ppt_h</p:attrName>
                                        </p:attrNameLst>
                                      </p:cBhvr>
                                      <p:tavLst>
                                        <p:tav tm="0">
                                          <p:val>
                                            <p:fltVal val="0"/>
                                          </p:val>
                                        </p:tav>
                                        <p:tav tm="100000">
                                          <p:val>
                                            <p:strVal val="#ppt_h"/>
                                          </p:val>
                                        </p:tav>
                                      </p:tavLst>
                                    </p:anim>
                                    <p:animEffect transition="in" filter="fade">
                                      <p:cBhvr>
                                        <p:cTn id="573" dur="300"/>
                                        <p:tgtEl>
                                          <p:spTgt spid="345"/>
                                        </p:tgtEl>
                                      </p:cBhvr>
                                    </p:animEffect>
                                  </p:childTnLst>
                                </p:cTn>
                              </p:par>
                              <p:par>
                                <p:cTn id="574" presetID="53" presetClass="entr" presetSubtype="16" fill="hold" grpId="0" nodeType="withEffect">
                                  <p:stCondLst>
                                    <p:cond delay="0"/>
                                  </p:stCondLst>
                                  <p:childTnLst>
                                    <p:set>
                                      <p:cBhvr>
                                        <p:cTn id="575" dur="1" fill="hold">
                                          <p:stCondLst>
                                            <p:cond delay="0"/>
                                          </p:stCondLst>
                                        </p:cTn>
                                        <p:tgtEl>
                                          <p:spTgt spid="346"/>
                                        </p:tgtEl>
                                        <p:attrNameLst>
                                          <p:attrName>style.visibility</p:attrName>
                                        </p:attrNameLst>
                                      </p:cBhvr>
                                      <p:to>
                                        <p:strVal val="visible"/>
                                      </p:to>
                                    </p:set>
                                    <p:anim calcmode="lin" valueType="num">
                                      <p:cBhvr>
                                        <p:cTn id="576" dur="300" fill="hold"/>
                                        <p:tgtEl>
                                          <p:spTgt spid="346"/>
                                        </p:tgtEl>
                                        <p:attrNameLst>
                                          <p:attrName>ppt_w</p:attrName>
                                        </p:attrNameLst>
                                      </p:cBhvr>
                                      <p:tavLst>
                                        <p:tav tm="0">
                                          <p:val>
                                            <p:fltVal val="0"/>
                                          </p:val>
                                        </p:tav>
                                        <p:tav tm="100000">
                                          <p:val>
                                            <p:strVal val="#ppt_w"/>
                                          </p:val>
                                        </p:tav>
                                      </p:tavLst>
                                    </p:anim>
                                    <p:anim calcmode="lin" valueType="num">
                                      <p:cBhvr>
                                        <p:cTn id="577" dur="300" fill="hold"/>
                                        <p:tgtEl>
                                          <p:spTgt spid="346"/>
                                        </p:tgtEl>
                                        <p:attrNameLst>
                                          <p:attrName>ppt_h</p:attrName>
                                        </p:attrNameLst>
                                      </p:cBhvr>
                                      <p:tavLst>
                                        <p:tav tm="0">
                                          <p:val>
                                            <p:fltVal val="0"/>
                                          </p:val>
                                        </p:tav>
                                        <p:tav tm="100000">
                                          <p:val>
                                            <p:strVal val="#ppt_h"/>
                                          </p:val>
                                        </p:tav>
                                      </p:tavLst>
                                    </p:anim>
                                    <p:animEffect transition="in" filter="fade">
                                      <p:cBhvr>
                                        <p:cTn id="578" dur="300"/>
                                        <p:tgtEl>
                                          <p:spTgt spid="346"/>
                                        </p:tgtEl>
                                      </p:cBhvr>
                                    </p:animEffect>
                                  </p:childTnLst>
                                </p:cTn>
                              </p:par>
                              <p:par>
                                <p:cTn id="579" presetID="53" presetClass="entr" presetSubtype="16" fill="hold" grpId="0" nodeType="withEffect">
                                  <p:stCondLst>
                                    <p:cond delay="0"/>
                                  </p:stCondLst>
                                  <p:childTnLst>
                                    <p:set>
                                      <p:cBhvr>
                                        <p:cTn id="580" dur="1" fill="hold">
                                          <p:stCondLst>
                                            <p:cond delay="0"/>
                                          </p:stCondLst>
                                        </p:cTn>
                                        <p:tgtEl>
                                          <p:spTgt spid="347"/>
                                        </p:tgtEl>
                                        <p:attrNameLst>
                                          <p:attrName>style.visibility</p:attrName>
                                        </p:attrNameLst>
                                      </p:cBhvr>
                                      <p:to>
                                        <p:strVal val="visible"/>
                                      </p:to>
                                    </p:set>
                                    <p:anim calcmode="lin" valueType="num">
                                      <p:cBhvr>
                                        <p:cTn id="581" dur="300" fill="hold"/>
                                        <p:tgtEl>
                                          <p:spTgt spid="347"/>
                                        </p:tgtEl>
                                        <p:attrNameLst>
                                          <p:attrName>ppt_w</p:attrName>
                                        </p:attrNameLst>
                                      </p:cBhvr>
                                      <p:tavLst>
                                        <p:tav tm="0">
                                          <p:val>
                                            <p:fltVal val="0"/>
                                          </p:val>
                                        </p:tav>
                                        <p:tav tm="100000">
                                          <p:val>
                                            <p:strVal val="#ppt_w"/>
                                          </p:val>
                                        </p:tav>
                                      </p:tavLst>
                                    </p:anim>
                                    <p:anim calcmode="lin" valueType="num">
                                      <p:cBhvr>
                                        <p:cTn id="582" dur="300" fill="hold"/>
                                        <p:tgtEl>
                                          <p:spTgt spid="347"/>
                                        </p:tgtEl>
                                        <p:attrNameLst>
                                          <p:attrName>ppt_h</p:attrName>
                                        </p:attrNameLst>
                                      </p:cBhvr>
                                      <p:tavLst>
                                        <p:tav tm="0">
                                          <p:val>
                                            <p:fltVal val="0"/>
                                          </p:val>
                                        </p:tav>
                                        <p:tav tm="100000">
                                          <p:val>
                                            <p:strVal val="#ppt_h"/>
                                          </p:val>
                                        </p:tav>
                                      </p:tavLst>
                                    </p:anim>
                                    <p:animEffect transition="in" filter="fade">
                                      <p:cBhvr>
                                        <p:cTn id="583" dur="300"/>
                                        <p:tgtEl>
                                          <p:spTgt spid="347"/>
                                        </p:tgtEl>
                                      </p:cBhvr>
                                    </p:animEffect>
                                  </p:childTnLst>
                                </p:cTn>
                              </p:par>
                              <p:par>
                                <p:cTn id="584" presetID="53" presetClass="entr" presetSubtype="16" fill="hold" grpId="0" nodeType="withEffect">
                                  <p:stCondLst>
                                    <p:cond delay="0"/>
                                  </p:stCondLst>
                                  <p:childTnLst>
                                    <p:set>
                                      <p:cBhvr>
                                        <p:cTn id="585" dur="1" fill="hold">
                                          <p:stCondLst>
                                            <p:cond delay="0"/>
                                          </p:stCondLst>
                                        </p:cTn>
                                        <p:tgtEl>
                                          <p:spTgt spid="348"/>
                                        </p:tgtEl>
                                        <p:attrNameLst>
                                          <p:attrName>style.visibility</p:attrName>
                                        </p:attrNameLst>
                                      </p:cBhvr>
                                      <p:to>
                                        <p:strVal val="visible"/>
                                      </p:to>
                                    </p:set>
                                    <p:anim calcmode="lin" valueType="num">
                                      <p:cBhvr>
                                        <p:cTn id="586" dur="300" fill="hold"/>
                                        <p:tgtEl>
                                          <p:spTgt spid="348"/>
                                        </p:tgtEl>
                                        <p:attrNameLst>
                                          <p:attrName>ppt_w</p:attrName>
                                        </p:attrNameLst>
                                      </p:cBhvr>
                                      <p:tavLst>
                                        <p:tav tm="0">
                                          <p:val>
                                            <p:fltVal val="0"/>
                                          </p:val>
                                        </p:tav>
                                        <p:tav tm="100000">
                                          <p:val>
                                            <p:strVal val="#ppt_w"/>
                                          </p:val>
                                        </p:tav>
                                      </p:tavLst>
                                    </p:anim>
                                    <p:anim calcmode="lin" valueType="num">
                                      <p:cBhvr>
                                        <p:cTn id="587" dur="300" fill="hold"/>
                                        <p:tgtEl>
                                          <p:spTgt spid="348"/>
                                        </p:tgtEl>
                                        <p:attrNameLst>
                                          <p:attrName>ppt_h</p:attrName>
                                        </p:attrNameLst>
                                      </p:cBhvr>
                                      <p:tavLst>
                                        <p:tav tm="0">
                                          <p:val>
                                            <p:fltVal val="0"/>
                                          </p:val>
                                        </p:tav>
                                        <p:tav tm="100000">
                                          <p:val>
                                            <p:strVal val="#ppt_h"/>
                                          </p:val>
                                        </p:tav>
                                      </p:tavLst>
                                    </p:anim>
                                    <p:animEffect transition="in" filter="fade">
                                      <p:cBhvr>
                                        <p:cTn id="588" dur="300"/>
                                        <p:tgtEl>
                                          <p:spTgt spid="348"/>
                                        </p:tgtEl>
                                      </p:cBhvr>
                                    </p:animEffect>
                                  </p:childTnLst>
                                </p:cTn>
                              </p:par>
                              <p:par>
                                <p:cTn id="589" presetID="53" presetClass="entr" presetSubtype="16" fill="hold" grpId="0" nodeType="withEffect">
                                  <p:stCondLst>
                                    <p:cond delay="0"/>
                                  </p:stCondLst>
                                  <p:childTnLst>
                                    <p:set>
                                      <p:cBhvr>
                                        <p:cTn id="590" dur="1" fill="hold">
                                          <p:stCondLst>
                                            <p:cond delay="0"/>
                                          </p:stCondLst>
                                        </p:cTn>
                                        <p:tgtEl>
                                          <p:spTgt spid="349"/>
                                        </p:tgtEl>
                                        <p:attrNameLst>
                                          <p:attrName>style.visibility</p:attrName>
                                        </p:attrNameLst>
                                      </p:cBhvr>
                                      <p:to>
                                        <p:strVal val="visible"/>
                                      </p:to>
                                    </p:set>
                                    <p:anim calcmode="lin" valueType="num">
                                      <p:cBhvr>
                                        <p:cTn id="591" dur="300" fill="hold"/>
                                        <p:tgtEl>
                                          <p:spTgt spid="349"/>
                                        </p:tgtEl>
                                        <p:attrNameLst>
                                          <p:attrName>ppt_w</p:attrName>
                                        </p:attrNameLst>
                                      </p:cBhvr>
                                      <p:tavLst>
                                        <p:tav tm="0">
                                          <p:val>
                                            <p:fltVal val="0"/>
                                          </p:val>
                                        </p:tav>
                                        <p:tav tm="100000">
                                          <p:val>
                                            <p:strVal val="#ppt_w"/>
                                          </p:val>
                                        </p:tav>
                                      </p:tavLst>
                                    </p:anim>
                                    <p:anim calcmode="lin" valueType="num">
                                      <p:cBhvr>
                                        <p:cTn id="592" dur="300" fill="hold"/>
                                        <p:tgtEl>
                                          <p:spTgt spid="349"/>
                                        </p:tgtEl>
                                        <p:attrNameLst>
                                          <p:attrName>ppt_h</p:attrName>
                                        </p:attrNameLst>
                                      </p:cBhvr>
                                      <p:tavLst>
                                        <p:tav tm="0">
                                          <p:val>
                                            <p:fltVal val="0"/>
                                          </p:val>
                                        </p:tav>
                                        <p:tav tm="100000">
                                          <p:val>
                                            <p:strVal val="#ppt_h"/>
                                          </p:val>
                                        </p:tav>
                                      </p:tavLst>
                                    </p:anim>
                                    <p:animEffect transition="in" filter="fade">
                                      <p:cBhvr>
                                        <p:cTn id="593" dur="300"/>
                                        <p:tgtEl>
                                          <p:spTgt spid="349"/>
                                        </p:tgtEl>
                                      </p:cBhvr>
                                    </p:animEffect>
                                  </p:childTnLst>
                                </p:cTn>
                              </p:par>
                              <p:par>
                                <p:cTn id="594" presetID="53" presetClass="entr" presetSubtype="16" fill="hold" grpId="0" nodeType="withEffect">
                                  <p:stCondLst>
                                    <p:cond delay="0"/>
                                  </p:stCondLst>
                                  <p:childTnLst>
                                    <p:set>
                                      <p:cBhvr>
                                        <p:cTn id="595" dur="1" fill="hold">
                                          <p:stCondLst>
                                            <p:cond delay="0"/>
                                          </p:stCondLst>
                                        </p:cTn>
                                        <p:tgtEl>
                                          <p:spTgt spid="350"/>
                                        </p:tgtEl>
                                        <p:attrNameLst>
                                          <p:attrName>style.visibility</p:attrName>
                                        </p:attrNameLst>
                                      </p:cBhvr>
                                      <p:to>
                                        <p:strVal val="visible"/>
                                      </p:to>
                                    </p:set>
                                    <p:anim calcmode="lin" valueType="num">
                                      <p:cBhvr>
                                        <p:cTn id="596" dur="300" fill="hold"/>
                                        <p:tgtEl>
                                          <p:spTgt spid="350"/>
                                        </p:tgtEl>
                                        <p:attrNameLst>
                                          <p:attrName>ppt_w</p:attrName>
                                        </p:attrNameLst>
                                      </p:cBhvr>
                                      <p:tavLst>
                                        <p:tav tm="0">
                                          <p:val>
                                            <p:fltVal val="0"/>
                                          </p:val>
                                        </p:tav>
                                        <p:tav tm="100000">
                                          <p:val>
                                            <p:strVal val="#ppt_w"/>
                                          </p:val>
                                        </p:tav>
                                      </p:tavLst>
                                    </p:anim>
                                    <p:anim calcmode="lin" valueType="num">
                                      <p:cBhvr>
                                        <p:cTn id="597" dur="300" fill="hold"/>
                                        <p:tgtEl>
                                          <p:spTgt spid="350"/>
                                        </p:tgtEl>
                                        <p:attrNameLst>
                                          <p:attrName>ppt_h</p:attrName>
                                        </p:attrNameLst>
                                      </p:cBhvr>
                                      <p:tavLst>
                                        <p:tav tm="0">
                                          <p:val>
                                            <p:fltVal val="0"/>
                                          </p:val>
                                        </p:tav>
                                        <p:tav tm="100000">
                                          <p:val>
                                            <p:strVal val="#ppt_h"/>
                                          </p:val>
                                        </p:tav>
                                      </p:tavLst>
                                    </p:anim>
                                    <p:animEffect transition="in" filter="fade">
                                      <p:cBhvr>
                                        <p:cTn id="598" dur="300"/>
                                        <p:tgtEl>
                                          <p:spTgt spid="350"/>
                                        </p:tgtEl>
                                      </p:cBhvr>
                                    </p:animEffect>
                                  </p:childTnLst>
                                </p:cTn>
                              </p:par>
                              <p:par>
                                <p:cTn id="599" presetID="53" presetClass="entr" presetSubtype="16" fill="hold" grpId="0" nodeType="withEffect">
                                  <p:stCondLst>
                                    <p:cond delay="0"/>
                                  </p:stCondLst>
                                  <p:childTnLst>
                                    <p:set>
                                      <p:cBhvr>
                                        <p:cTn id="600" dur="1" fill="hold">
                                          <p:stCondLst>
                                            <p:cond delay="0"/>
                                          </p:stCondLst>
                                        </p:cTn>
                                        <p:tgtEl>
                                          <p:spTgt spid="351"/>
                                        </p:tgtEl>
                                        <p:attrNameLst>
                                          <p:attrName>style.visibility</p:attrName>
                                        </p:attrNameLst>
                                      </p:cBhvr>
                                      <p:to>
                                        <p:strVal val="visible"/>
                                      </p:to>
                                    </p:set>
                                    <p:anim calcmode="lin" valueType="num">
                                      <p:cBhvr>
                                        <p:cTn id="601" dur="300" fill="hold"/>
                                        <p:tgtEl>
                                          <p:spTgt spid="351"/>
                                        </p:tgtEl>
                                        <p:attrNameLst>
                                          <p:attrName>ppt_w</p:attrName>
                                        </p:attrNameLst>
                                      </p:cBhvr>
                                      <p:tavLst>
                                        <p:tav tm="0">
                                          <p:val>
                                            <p:fltVal val="0"/>
                                          </p:val>
                                        </p:tav>
                                        <p:tav tm="100000">
                                          <p:val>
                                            <p:strVal val="#ppt_w"/>
                                          </p:val>
                                        </p:tav>
                                      </p:tavLst>
                                    </p:anim>
                                    <p:anim calcmode="lin" valueType="num">
                                      <p:cBhvr>
                                        <p:cTn id="602" dur="300" fill="hold"/>
                                        <p:tgtEl>
                                          <p:spTgt spid="351"/>
                                        </p:tgtEl>
                                        <p:attrNameLst>
                                          <p:attrName>ppt_h</p:attrName>
                                        </p:attrNameLst>
                                      </p:cBhvr>
                                      <p:tavLst>
                                        <p:tav tm="0">
                                          <p:val>
                                            <p:fltVal val="0"/>
                                          </p:val>
                                        </p:tav>
                                        <p:tav tm="100000">
                                          <p:val>
                                            <p:strVal val="#ppt_h"/>
                                          </p:val>
                                        </p:tav>
                                      </p:tavLst>
                                    </p:anim>
                                    <p:animEffect transition="in" filter="fade">
                                      <p:cBhvr>
                                        <p:cTn id="603" dur="300"/>
                                        <p:tgtEl>
                                          <p:spTgt spid="351"/>
                                        </p:tgtEl>
                                      </p:cBhvr>
                                    </p:animEffect>
                                  </p:childTnLst>
                                </p:cTn>
                              </p:par>
                              <p:par>
                                <p:cTn id="604" presetID="53" presetClass="entr" presetSubtype="16" fill="hold" grpId="0" nodeType="withEffect">
                                  <p:stCondLst>
                                    <p:cond delay="0"/>
                                  </p:stCondLst>
                                  <p:childTnLst>
                                    <p:set>
                                      <p:cBhvr>
                                        <p:cTn id="605" dur="1" fill="hold">
                                          <p:stCondLst>
                                            <p:cond delay="0"/>
                                          </p:stCondLst>
                                        </p:cTn>
                                        <p:tgtEl>
                                          <p:spTgt spid="352"/>
                                        </p:tgtEl>
                                        <p:attrNameLst>
                                          <p:attrName>style.visibility</p:attrName>
                                        </p:attrNameLst>
                                      </p:cBhvr>
                                      <p:to>
                                        <p:strVal val="visible"/>
                                      </p:to>
                                    </p:set>
                                    <p:anim calcmode="lin" valueType="num">
                                      <p:cBhvr>
                                        <p:cTn id="606" dur="300" fill="hold"/>
                                        <p:tgtEl>
                                          <p:spTgt spid="352"/>
                                        </p:tgtEl>
                                        <p:attrNameLst>
                                          <p:attrName>ppt_w</p:attrName>
                                        </p:attrNameLst>
                                      </p:cBhvr>
                                      <p:tavLst>
                                        <p:tav tm="0">
                                          <p:val>
                                            <p:fltVal val="0"/>
                                          </p:val>
                                        </p:tav>
                                        <p:tav tm="100000">
                                          <p:val>
                                            <p:strVal val="#ppt_w"/>
                                          </p:val>
                                        </p:tav>
                                      </p:tavLst>
                                    </p:anim>
                                    <p:anim calcmode="lin" valueType="num">
                                      <p:cBhvr>
                                        <p:cTn id="607" dur="300" fill="hold"/>
                                        <p:tgtEl>
                                          <p:spTgt spid="352"/>
                                        </p:tgtEl>
                                        <p:attrNameLst>
                                          <p:attrName>ppt_h</p:attrName>
                                        </p:attrNameLst>
                                      </p:cBhvr>
                                      <p:tavLst>
                                        <p:tav tm="0">
                                          <p:val>
                                            <p:fltVal val="0"/>
                                          </p:val>
                                        </p:tav>
                                        <p:tav tm="100000">
                                          <p:val>
                                            <p:strVal val="#ppt_h"/>
                                          </p:val>
                                        </p:tav>
                                      </p:tavLst>
                                    </p:anim>
                                    <p:animEffect transition="in" filter="fade">
                                      <p:cBhvr>
                                        <p:cTn id="608" dur="300"/>
                                        <p:tgtEl>
                                          <p:spTgt spid="352"/>
                                        </p:tgtEl>
                                      </p:cBhvr>
                                    </p:animEffect>
                                  </p:childTnLst>
                                </p:cTn>
                              </p:par>
                              <p:par>
                                <p:cTn id="609" presetID="53" presetClass="entr" presetSubtype="16" fill="hold" grpId="0" nodeType="withEffect">
                                  <p:stCondLst>
                                    <p:cond delay="0"/>
                                  </p:stCondLst>
                                  <p:childTnLst>
                                    <p:set>
                                      <p:cBhvr>
                                        <p:cTn id="610" dur="1" fill="hold">
                                          <p:stCondLst>
                                            <p:cond delay="0"/>
                                          </p:stCondLst>
                                        </p:cTn>
                                        <p:tgtEl>
                                          <p:spTgt spid="353"/>
                                        </p:tgtEl>
                                        <p:attrNameLst>
                                          <p:attrName>style.visibility</p:attrName>
                                        </p:attrNameLst>
                                      </p:cBhvr>
                                      <p:to>
                                        <p:strVal val="visible"/>
                                      </p:to>
                                    </p:set>
                                    <p:anim calcmode="lin" valueType="num">
                                      <p:cBhvr>
                                        <p:cTn id="611" dur="300" fill="hold"/>
                                        <p:tgtEl>
                                          <p:spTgt spid="353"/>
                                        </p:tgtEl>
                                        <p:attrNameLst>
                                          <p:attrName>ppt_w</p:attrName>
                                        </p:attrNameLst>
                                      </p:cBhvr>
                                      <p:tavLst>
                                        <p:tav tm="0">
                                          <p:val>
                                            <p:fltVal val="0"/>
                                          </p:val>
                                        </p:tav>
                                        <p:tav tm="100000">
                                          <p:val>
                                            <p:strVal val="#ppt_w"/>
                                          </p:val>
                                        </p:tav>
                                      </p:tavLst>
                                    </p:anim>
                                    <p:anim calcmode="lin" valueType="num">
                                      <p:cBhvr>
                                        <p:cTn id="612" dur="300" fill="hold"/>
                                        <p:tgtEl>
                                          <p:spTgt spid="353"/>
                                        </p:tgtEl>
                                        <p:attrNameLst>
                                          <p:attrName>ppt_h</p:attrName>
                                        </p:attrNameLst>
                                      </p:cBhvr>
                                      <p:tavLst>
                                        <p:tav tm="0">
                                          <p:val>
                                            <p:fltVal val="0"/>
                                          </p:val>
                                        </p:tav>
                                        <p:tav tm="100000">
                                          <p:val>
                                            <p:strVal val="#ppt_h"/>
                                          </p:val>
                                        </p:tav>
                                      </p:tavLst>
                                    </p:anim>
                                    <p:animEffect transition="in" filter="fade">
                                      <p:cBhvr>
                                        <p:cTn id="613" dur="300"/>
                                        <p:tgtEl>
                                          <p:spTgt spid="353"/>
                                        </p:tgtEl>
                                      </p:cBhvr>
                                    </p:animEffect>
                                  </p:childTnLst>
                                </p:cTn>
                              </p:par>
                              <p:par>
                                <p:cTn id="614" presetID="53" presetClass="entr" presetSubtype="16" fill="hold" grpId="0" nodeType="withEffect">
                                  <p:stCondLst>
                                    <p:cond delay="0"/>
                                  </p:stCondLst>
                                  <p:childTnLst>
                                    <p:set>
                                      <p:cBhvr>
                                        <p:cTn id="615" dur="1" fill="hold">
                                          <p:stCondLst>
                                            <p:cond delay="0"/>
                                          </p:stCondLst>
                                        </p:cTn>
                                        <p:tgtEl>
                                          <p:spTgt spid="354"/>
                                        </p:tgtEl>
                                        <p:attrNameLst>
                                          <p:attrName>style.visibility</p:attrName>
                                        </p:attrNameLst>
                                      </p:cBhvr>
                                      <p:to>
                                        <p:strVal val="visible"/>
                                      </p:to>
                                    </p:set>
                                    <p:anim calcmode="lin" valueType="num">
                                      <p:cBhvr>
                                        <p:cTn id="616" dur="300" fill="hold"/>
                                        <p:tgtEl>
                                          <p:spTgt spid="354"/>
                                        </p:tgtEl>
                                        <p:attrNameLst>
                                          <p:attrName>ppt_w</p:attrName>
                                        </p:attrNameLst>
                                      </p:cBhvr>
                                      <p:tavLst>
                                        <p:tav tm="0">
                                          <p:val>
                                            <p:fltVal val="0"/>
                                          </p:val>
                                        </p:tav>
                                        <p:tav tm="100000">
                                          <p:val>
                                            <p:strVal val="#ppt_w"/>
                                          </p:val>
                                        </p:tav>
                                      </p:tavLst>
                                    </p:anim>
                                    <p:anim calcmode="lin" valueType="num">
                                      <p:cBhvr>
                                        <p:cTn id="617" dur="300" fill="hold"/>
                                        <p:tgtEl>
                                          <p:spTgt spid="354"/>
                                        </p:tgtEl>
                                        <p:attrNameLst>
                                          <p:attrName>ppt_h</p:attrName>
                                        </p:attrNameLst>
                                      </p:cBhvr>
                                      <p:tavLst>
                                        <p:tav tm="0">
                                          <p:val>
                                            <p:fltVal val="0"/>
                                          </p:val>
                                        </p:tav>
                                        <p:tav tm="100000">
                                          <p:val>
                                            <p:strVal val="#ppt_h"/>
                                          </p:val>
                                        </p:tav>
                                      </p:tavLst>
                                    </p:anim>
                                    <p:animEffect transition="in" filter="fade">
                                      <p:cBhvr>
                                        <p:cTn id="618" dur="300"/>
                                        <p:tgtEl>
                                          <p:spTgt spid="354"/>
                                        </p:tgtEl>
                                      </p:cBhvr>
                                    </p:animEffect>
                                  </p:childTnLst>
                                </p:cTn>
                              </p:par>
                              <p:par>
                                <p:cTn id="619" presetID="53" presetClass="entr" presetSubtype="16" fill="hold" grpId="0" nodeType="withEffect">
                                  <p:stCondLst>
                                    <p:cond delay="0"/>
                                  </p:stCondLst>
                                  <p:childTnLst>
                                    <p:set>
                                      <p:cBhvr>
                                        <p:cTn id="620" dur="1" fill="hold">
                                          <p:stCondLst>
                                            <p:cond delay="0"/>
                                          </p:stCondLst>
                                        </p:cTn>
                                        <p:tgtEl>
                                          <p:spTgt spid="355"/>
                                        </p:tgtEl>
                                        <p:attrNameLst>
                                          <p:attrName>style.visibility</p:attrName>
                                        </p:attrNameLst>
                                      </p:cBhvr>
                                      <p:to>
                                        <p:strVal val="visible"/>
                                      </p:to>
                                    </p:set>
                                    <p:anim calcmode="lin" valueType="num">
                                      <p:cBhvr>
                                        <p:cTn id="621" dur="300" fill="hold"/>
                                        <p:tgtEl>
                                          <p:spTgt spid="355"/>
                                        </p:tgtEl>
                                        <p:attrNameLst>
                                          <p:attrName>ppt_w</p:attrName>
                                        </p:attrNameLst>
                                      </p:cBhvr>
                                      <p:tavLst>
                                        <p:tav tm="0">
                                          <p:val>
                                            <p:fltVal val="0"/>
                                          </p:val>
                                        </p:tav>
                                        <p:tav tm="100000">
                                          <p:val>
                                            <p:strVal val="#ppt_w"/>
                                          </p:val>
                                        </p:tav>
                                      </p:tavLst>
                                    </p:anim>
                                    <p:anim calcmode="lin" valueType="num">
                                      <p:cBhvr>
                                        <p:cTn id="622" dur="300" fill="hold"/>
                                        <p:tgtEl>
                                          <p:spTgt spid="355"/>
                                        </p:tgtEl>
                                        <p:attrNameLst>
                                          <p:attrName>ppt_h</p:attrName>
                                        </p:attrNameLst>
                                      </p:cBhvr>
                                      <p:tavLst>
                                        <p:tav tm="0">
                                          <p:val>
                                            <p:fltVal val="0"/>
                                          </p:val>
                                        </p:tav>
                                        <p:tav tm="100000">
                                          <p:val>
                                            <p:strVal val="#ppt_h"/>
                                          </p:val>
                                        </p:tav>
                                      </p:tavLst>
                                    </p:anim>
                                    <p:animEffect transition="in" filter="fade">
                                      <p:cBhvr>
                                        <p:cTn id="623" dur="300"/>
                                        <p:tgtEl>
                                          <p:spTgt spid="355"/>
                                        </p:tgtEl>
                                      </p:cBhvr>
                                    </p:animEffect>
                                  </p:childTnLst>
                                </p:cTn>
                              </p:par>
                            </p:childTnLst>
                          </p:cTn>
                        </p:par>
                        <p:par>
                          <p:cTn id="624" fill="hold">
                            <p:stCondLst>
                              <p:cond delay="3000"/>
                            </p:stCondLst>
                            <p:childTnLst>
                              <p:par>
                                <p:cTn id="625" presetID="53" presetClass="entr" presetSubtype="16" fill="hold" grpId="0" nodeType="afterEffect">
                                  <p:stCondLst>
                                    <p:cond delay="0"/>
                                  </p:stCondLst>
                                  <p:childTnLst>
                                    <p:set>
                                      <p:cBhvr>
                                        <p:cTn id="626" dur="1" fill="hold">
                                          <p:stCondLst>
                                            <p:cond delay="0"/>
                                          </p:stCondLst>
                                        </p:cTn>
                                        <p:tgtEl>
                                          <p:spTgt spid="356"/>
                                        </p:tgtEl>
                                        <p:attrNameLst>
                                          <p:attrName>style.visibility</p:attrName>
                                        </p:attrNameLst>
                                      </p:cBhvr>
                                      <p:to>
                                        <p:strVal val="visible"/>
                                      </p:to>
                                    </p:set>
                                    <p:anim calcmode="lin" valueType="num">
                                      <p:cBhvr>
                                        <p:cTn id="627" dur="300" fill="hold"/>
                                        <p:tgtEl>
                                          <p:spTgt spid="356"/>
                                        </p:tgtEl>
                                        <p:attrNameLst>
                                          <p:attrName>ppt_w</p:attrName>
                                        </p:attrNameLst>
                                      </p:cBhvr>
                                      <p:tavLst>
                                        <p:tav tm="0">
                                          <p:val>
                                            <p:fltVal val="0"/>
                                          </p:val>
                                        </p:tav>
                                        <p:tav tm="100000">
                                          <p:val>
                                            <p:strVal val="#ppt_w"/>
                                          </p:val>
                                        </p:tav>
                                      </p:tavLst>
                                    </p:anim>
                                    <p:anim calcmode="lin" valueType="num">
                                      <p:cBhvr>
                                        <p:cTn id="628" dur="300" fill="hold"/>
                                        <p:tgtEl>
                                          <p:spTgt spid="356"/>
                                        </p:tgtEl>
                                        <p:attrNameLst>
                                          <p:attrName>ppt_h</p:attrName>
                                        </p:attrNameLst>
                                      </p:cBhvr>
                                      <p:tavLst>
                                        <p:tav tm="0">
                                          <p:val>
                                            <p:fltVal val="0"/>
                                          </p:val>
                                        </p:tav>
                                        <p:tav tm="100000">
                                          <p:val>
                                            <p:strVal val="#ppt_h"/>
                                          </p:val>
                                        </p:tav>
                                      </p:tavLst>
                                    </p:anim>
                                    <p:animEffect transition="in" filter="fade">
                                      <p:cBhvr>
                                        <p:cTn id="629" dur="300"/>
                                        <p:tgtEl>
                                          <p:spTgt spid="356"/>
                                        </p:tgtEl>
                                      </p:cBhvr>
                                    </p:animEffect>
                                  </p:childTnLst>
                                </p:cTn>
                              </p:par>
                              <p:par>
                                <p:cTn id="630" presetID="53" presetClass="entr" presetSubtype="16" fill="hold" grpId="0" nodeType="withEffect">
                                  <p:stCondLst>
                                    <p:cond delay="0"/>
                                  </p:stCondLst>
                                  <p:childTnLst>
                                    <p:set>
                                      <p:cBhvr>
                                        <p:cTn id="631" dur="1" fill="hold">
                                          <p:stCondLst>
                                            <p:cond delay="0"/>
                                          </p:stCondLst>
                                        </p:cTn>
                                        <p:tgtEl>
                                          <p:spTgt spid="357"/>
                                        </p:tgtEl>
                                        <p:attrNameLst>
                                          <p:attrName>style.visibility</p:attrName>
                                        </p:attrNameLst>
                                      </p:cBhvr>
                                      <p:to>
                                        <p:strVal val="visible"/>
                                      </p:to>
                                    </p:set>
                                    <p:anim calcmode="lin" valueType="num">
                                      <p:cBhvr>
                                        <p:cTn id="632" dur="300" fill="hold"/>
                                        <p:tgtEl>
                                          <p:spTgt spid="357"/>
                                        </p:tgtEl>
                                        <p:attrNameLst>
                                          <p:attrName>ppt_w</p:attrName>
                                        </p:attrNameLst>
                                      </p:cBhvr>
                                      <p:tavLst>
                                        <p:tav tm="0">
                                          <p:val>
                                            <p:fltVal val="0"/>
                                          </p:val>
                                        </p:tav>
                                        <p:tav tm="100000">
                                          <p:val>
                                            <p:strVal val="#ppt_w"/>
                                          </p:val>
                                        </p:tav>
                                      </p:tavLst>
                                    </p:anim>
                                    <p:anim calcmode="lin" valueType="num">
                                      <p:cBhvr>
                                        <p:cTn id="633" dur="300" fill="hold"/>
                                        <p:tgtEl>
                                          <p:spTgt spid="357"/>
                                        </p:tgtEl>
                                        <p:attrNameLst>
                                          <p:attrName>ppt_h</p:attrName>
                                        </p:attrNameLst>
                                      </p:cBhvr>
                                      <p:tavLst>
                                        <p:tav tm="0">
                                          <p:val>
                                            <p:fltVal val="0"/>
                                          </p:val>
                                        </p:tav>
                                        <p:tav tm="100000">
                                          <p:val>
                                            <p:strVal val="#ppt_h"/>
                                          </p:val>
                                        </p:tav>
                                      </p:tavLst>
                                    </p:anim>
                                    <p:animEffect transition="in" filter="fade">
                                      <p:cBhvr>
                                        <p:cTn id="634" dur="300"/>
                                        <p:tgtEl>
                                          <p:spTgt spid="357"/>
                                        </p:tgtEl>
                                      </p:cBhvr>
                                    </p:animEffect>
                                  </p:childTnLst>
                                </p:cTn>
                              </p:par>
                              <p:par>
                                <p:cTn id="635" presetID="53" presetClass="entr" presetSubtype="16" fill="hold" grpId="0" nodeType="withEffect">
                                  <p:stCondLst>
                                    <p:cond delay="0"/>
                                  </p:stCondLst>
                                  <p:childTnLst>
                                    <p:set>
                                      <p:cBhvr>
                                        <p:cTn id="636" dur="1" fill="hold">
                                          <p:stCondLst>
                                            <p:cond delay="0"/>
                                          </p:stCondLst>
                                        </p:cTn>
                                        <p:tgtEl>
                                          <p:spTgt spid="358"/>
                                        </p:tgtEl>
                                        <p:attrNameLst>
                                          <p:attrName>style.visibility</p:attrName>
                                        </p:attrNameLst>
                                      </p:cBhvr>
                                      <p:to>
                                        <p:strVal val="visible"/>
                                      </p:to>
                                    </p:set>
                                    <p:anim calcmode="lin" valueType="num">
                                      <p:cBhvr>
                                        <p:cTn id="637" dur="300" fill="hold"/>
                                        <p:tgtEl>
                                          <p:spTgt spid="358"/>
                                        </p:tgtEl>
                                        <p:attrNameLst>
                                          <p:attrName>ppt_w</p:attrName>
                                        </p:attrNameLst>
                                      </p:cBhvr>
                                      <p:tavLst>
                                        <p:tav tm="0">
                                          <p:val>
                                            <p:fltVal val="0"/>
                                          </p:val>
                                        </p:tav>
                                        <p:tav tm="100000">
                                          <p:val>
                                            <p:strVal val="#ppt_w"/>
                                          </p:val>
                                        </p:tav>
                                      </p:tavLst>
                                    </p:anim>
                                    <p:anim calcmode="lin" valueType="num">
                                      <p:cBhvr>
                                        <p:cTn id="638" dur="300" fill="hold"/>
                                        <p:tgtEl>
                                          <p:spTgt spid="358"/>
                                        </p:tgtEl>
                                        <p:attrNameLst>
                                          <p:attrName>ppt_h</p:attrName>
                                        </p:attrNameLst>
                                      </p:cBhvr>
                                      <p:tavLst>
                                        <p:tav tm="0">
                                          <p:val>
                                            <p:fltVal val="0"/>
                                          </p:val>
                                        </p:tav>
                                        <p:tav tm="100000">
                                          <p:val>
                                            <p:strVal val="#ppt_h"/>
                                          </p:val>
                                        </p:tav>
                                      </p:tavLst>
                                    </p:anim>
                                    <p:animEffect transition="in" filter="fade">
                                      <p:cBhvr>
                                        <p:cTn id="639" dur="300"/>
                                        <p:tgtEl>
                                          <p:spTgt spid="358"/>
                                        </p:tgtEl>
                                      </p:cBhvr>
                                    </p:animEffect>
                                  </p:childTnLst>
                                </p:cTn>
                              </p:par>
                              <p:par>
                                <p:cTn id="640" presetID="53" presetClass="entr" presetSubtype="16" fill="hold" grpId="0" nodeType="withEffect">
                                  <p:stCondLst>
                                    <p:cond delay="0"/>
                                  </p:stCondLst>
                                  <p:childTnLst>
                                    <p:set>
                                      <p:cBhvr>
                                        <p:cTn id="641" dur="1" fill="hold">
                                          <p:stCondLst>
                                            <p:cond delay="0"/>
                                          </p:stCondLst>
                                        </p:cTn>
                                        <p:tgtEl>
                                          <p:spTgt spid="359"/>
                                        </p:tgtEl>
                                        <p:attrNameLst>
                                          <p:attrName>style.visibility</p:attrName>
                                        </p:attrNameLst>
                                      </p:cBhvr>
                                      <p:to>
                                        <p:strVal val="visible"/>
                                      </p:to>
                                    </p:set>
                                    <p:anim calcmode="lin" valueType="num">
                                      <p:cBhvr>
                                        <p:cTn id="642" dur="300" fill="hold"/>
                                        <p:tgtEl>
                                          <p:spTgt spid="359"/>
                                        </p:tgtEl>
                                        <p:attrNameLst>
                                          <p:attrName>ppt_w</p:attrName>
                                        </p:attrNameLst>
                                      </p:cBhvr>
                                      <p:tavLst>
                                        <p:tav tm="0">
                                          <p:val>
                                            <p:fltVal val="0"/>
                                          </p:val>
                                        </p:tav>
                                        <p:tav tm="100000">
                                          <p:val>
                                            <p:strVal val="#ppt_w"/>
                                          </p:val>
                                        </p:tav>
                                      </p:tavLst>
                                    </p:anim>
                                    <p:anim calcmode="lin" valueType="num">
                                      <p:cBhvr>
                                        <p:cTn id="643" dur="300" fill="hold"/>
                                        <p:tgtEl>
                                          <p:spTgt spid="359"/>
                                        </p:tgtEl>
                                        <p:attrNameLst>
                                          <p:attrName>ppt_h</p:attrName>
                                        </p:attrNameLst>
                                      </p:cBhvr>
                                      <p:tavLst>
                                        <p:tav tm="0">
                                          <p:val>
                                            <p:fltVal val="0"/>
                                          </p:val>
                                        </p:tav>
                                        <p:tav tm="100000">
                                          <p:val>
                                            <p:strVal val="#ppt_h"/>
                                          </p:val>
                                        </p:tav>
                                      </p:tavLst>
                                    </p:anim>
                                    <p:animEffect transition="in" filter="fade">
                                      <p:cBhvr>
                                        <p:cTn id="644" dur="300"/>
                                        <p:tgtEl>
                                          <p:spTgt spid="359"/>
                                        </p:tgtEl>
                                      </p:cBhvr>
                                    </p:animEffect>
                                  </p:childTnLst>
                                </p:cTn>
                              </p:par>
                              <p:par>
                                <p:cTn id="645" presetID="53" presetClass="entr" presetSubtype="16" fill="hold" grpId="0" nodeType="withEffect">
                                  <p:stCondLst>
                                    <p:cond delay="0"/>
                                  </p:stCondLst>
                                  <p:childTnLst>
                                    <p:set>
                                      <p:cBhvr>
                                        <p:cTn id="646" dur="1" fill="hold">
                                          <p:stCondLst>
                                            <p:cond delay="0"/>
                                          </p:stCondLst>
                                        </p:cTn>
                                        <p:tgtEl>
                                          <p:spTgt spid="360"/>
                                        </p:tgtEl>
                                        <p:attrNameLst>
                                          <p:attrName>style.visibility</p:attrName>
                                        </p:attrNameLst>
                                      </p:cBhvr>
                                      <p:to>
                                        <p:strVal val="visible"/>
                                      </p:to>
                                    </p:set>
                                    <p:anim calcmode="lin" valueType="num">
                                      <p:cBhvr>
                                        <p:cTn id="647" dur="300" fill="hold"/>
                                        <p:tgtEl>
                                          <p:spTgt spid="360"/>
                                        </p:tgtEl>
                                        <p:attrNameLst>
                                          <p:attrName>ppt_w</p:attrName>
                                        </p:attrNameLst>
                                      </p:cBhvr>
                                      <p:tavLst>
                                        <p:tav tm="0">
                                          <p:val>
                                            <p:fltVal val="0"/>
                                          </p:val>
                                        </p:tav>
                                        <p:tav tm="100000">
                                          <p:val>
                                            <p:strVal val="#ppt_w"/>
                                          </p:val>
                                        </p:tav>
                                      </p:tavLst>
                                    </p:anim>
                                    <p:anim calcmode="lin" valueType="num">
                                      <p:cBhvr>
                                        <p:cTn id="648" dur="300" fill="hold"/>
                                        <p:tgtEl>
                                          <p:spTgt spid="360"/>
                                        </p:tgtEl>
                                        <p:attrNameLst>
                                          <p:attrName>ppt_h</p:attrName>
                                        </p:attrNameLst>
                                      </p:cBhvr>
                                      <p:tavLst>
                                        <p:tav tm="0">
                                          <p:val>
                                            <p:fltVal val="0"/>
                                          </p:val>
                                        </p:tav>
                                        <p:tav tm="100000">
                                          <p:val>
                                            <p:strVal val="#ppt_h"/>
                                          </p:val>
                                        </p:tav>
                                      </p:tavLst>
                                    </p:anim>
                                    <p:animEffect transition="in" filter="fade">
                                      <p:cBhvr>
                                        <p:cTn id="649" dur="300"/>
                                        <p:tgtEl>
                                          <p:spTgt spid="360"/>
                                        </p:tgtEl>
                                      </p:cBhvr>
                                    </p:animEffect>
                                  </p:childTnLst>
                                </p:cTn>
                              </p:par>
                              <p:par>
                                <p:cTn id="650" presetID="53" presetClass="entr" presetSubtype="16" fill="hold" grpId="0" nodeType="withEffect">
                                  <p:stCondLst>
                                    <p:cond delay="0"/>
                                  </p:stCondLst>
                                  <p:childTnLst>
                                    <p:set>
                                      <p:cBhvr>
                                        <p:cTn id="651" dur="1" fill="hold">
                                          <p:stCondLst>
                                            <p:cond delay="0"/>
                                          </p:stCondLst>
                                        </p:cTn>
                                        <p:tgtEl>
                                          <p:spTgt spid="361"/>
                                        </p:tgtEl>
                                        <p:attrNameLst>
                                          <p:attrName>style.visibility</p:attrName>
                                        </p:attrNameLst>
                                      </p:cBhvr>
                                      <p:to>
                                        <p:strVal val="visible"/>
                                      </p:to>
                                    </p:set>
                                    <p:anim calcmode="lin" valueType="num">
                                      <p:cBhvr>
                                        <p:cTn id="652" dur="300" fill="hold"/>
                                        <p:tgtEl>
                                          <p:spTgt spid="361"/>
                                        </p:tgtEl>
                                        <p:attrNameLst>
                                          <p:attrName>ppt_w</p:attrName>
                                        </p:attrNameLst>
                                      </p:cBhvr>
                                      <p:tavLst>
                                        <p:tav tm="0">
                                          <p:val>
                                            <p:fltVal val="0"/>
                                          </p:val>
                                        </p:tav>
                                        <p:tav tm="100000">
                                          <p:val>
                                            <p:strVal val="#ppt_w"/>
                                          </p:val>
                                        </p:tav>
                                      </p:tavLst>
                                    </p:anim>
                                    <p:anim calcmode="lin" valueType="num">
                                      <p:cBhvr>
                                        <p:cTn id="653" dur="300" fill="hold"/>
                                        <p:tgtEl>
                                          <p:spTgt spid="361"/>
                                        </p:tgtEl>
                                        <p:attrNameLst>
                                          <p:attrName>ppt_h</p:attrName>
                                        </p:attrNameLst>
                                      </p:cBhvr>
                                      <p:tavLst>
                                        <p:tav tm="0">
                                          <p:val>
                                            <p:fltVal val="0"/>
                                          </p:val>
                                        </p:tav>
                                        <p:tav tm="100000">
                                          <p:val>
                                            <p:strVal val="#ppt_h"/>
                                          </p:val>
                                        </p:tav>
                                      </p:tavLst>
                                    </p:anim>
                                    <p:animEffect transition="in" filter="fade">
                                      <p:cBhvr>
                                        <p:cTn id="654" dur="300"/>
                                        <p:tgtEl>
                                          <p:spTgt spid="361"/>
                                        </p:tgtEl>
                                      </p:cBhvr>
                                    </p:animEffect>
                                  </p:childTnLst>
                                </p:cTn>
                              </p:par>
                              <p:par>
                                <p:cTn id="655" presetID="53" presetClass="entr" presetSubtype="16" fill="hold" grpId="0" nodeType="withEffect">
                                  <p:stCondLst>
                                    <p:cond delay="0"/>
                                  </p:stCondLst>
                                  <p:childTnLst>
                                    <p:set>
                                      <p:cBhvr>
                                        <p:cTn id="656" dur="1" fill="hold">
                                          <p:stCondLst>
                                            <p:cond delay="0"/>
                                          </p:stCondLst>
                                        </p:cTn>
                                        <p:tgtEl>
                                          <p:spTgt spid="362"/>
                                        </p:tgtEl>
                                        <p:attrNameLst>
                                          <p:attrName>style.visibility</p:attrName>
                                        </p:attrNameLst>
                                      </p:cBhvr>
                                      <p:to>
                                        <p:strVal val="visible"/>
                                      </p:to>
                                    </p:set>
                                    <p:anim calcmode="lin" valueType="num">
                                      <p:cBhvr>
                                        <p:cTn id="657" dur="300" fill="hold"/>
                                        <p:tgtEl>
                                          <p:spTgt spid="362"/>
                                        </p:tgtEl>
                                        <p:attrNameLst>
                                          <p:attrName>ppt_w</p:attrName>
                                        </p:attrNameLst>
                                      </p:cBhvr>
                                      <p:tavLst>
                                        <p:tav tm="0">
                                          <p:val>
                                            <p:fltVal val="0"/>
                                          </p:val>
                                        </p:tav>
                                        <p:tav tm="100000">
                                          <p:val>
                                            <p:strVal val="#ppt_w"/>
                                          </p:val>
                                        </p:tav>
                                      </p:tavLst>
                                    </p:anim>
                                    <p:anim calcmode="lin" valueType="num">
                                      <p:cBhvr>
                                        <p:cTn id="658" dur="300" fill="hold"/>
                                        <p:tgtEl>
                                          <p:spTgt spid="362"/>
                                        </p:tgtEl>
                                        <p:attrNameLst>
                                          <p:attrName>ppt_h</p:attrName>
                                        </p:attrNameLst>
                                      </p:cBhvr>
                                      <p:tavLst>
                                        <p:tav tm="0">
                                          <p:val>
                                            <p:fltVal val="0"/>
                                          </p:val>
                                        </p:tav>
                                        <p:tav tm="100000">
                                          <p:val>
                                            <p:strVal val="#ppt_h"/>
                                          </p:val>
                                        </p:tav>
                                      </p:tavLst>
                                    </p:anim>
                                    <p:animEffect transition="in" filter="fade">
                                      <p:cBhvr>
                                        <p:cTn id="659" dur="300"/>
                                        <p:tgtEl>
                                          <p:spTgt spid="362"/>
                                        </p:tgtEl>
                                      </p:cBhvr>
                                    </p:animEffect>
                                  </p:childTnLst>
                                </p:cTn>
                              </p:par>
                              <p:par>
                                <p:cTn id="660" presetID="53" presetClass="entr" presetSubtype="16" fill="hold" grpId="0" nodeType="withEffect">
                                  <p:stCondLst>
                                    <p:cond delay="0"/>
                                  </p:stCondLst>
                                  <p:childTnLst>
                                    <p:set>
                                      <p:cBhvr>
                                        <p:cTn id="661" dur="1" fill="hold">
                                          <p:stCondLst>
                                            <p:cond delay="0"/>
                                          </p:stCondLst>
                                        </p:cTn>
                                        <p:tgtEl>
                                          <p:spTgt spid="363"/>
                                        </p:tgtEl>
                                        <p:attrNameLst>
                                          <p:attrName>style.visibility</p:attrName>
                                        </p:attrNameLst>
                                      </p:cBhvr>
                                      <p:to>
                                        <p:strVal val="visible"/>
                                      </p:to>
                                    </p:set>
                                    <p:anim calcmode="lin" valueType="num">
                                      <p:cBhvr>
                                        <p:cTn id="662" dur="300" fill="hold"/>
                                        <p:tgtEl>
                                          <p:spTgt spid="363"/>
                                        </p:tgtEl>
                                        <p:attrNameLst>
                                          <p:attrName>ppt_w</p:attrName>
                                        </p:attrNameLst>
                                      </p:cBhvr>
                                      <p:tavLst>
                                        <p:tav tm="0">
                                          <p:val>
                                            <p:fltVal val="0"/>
                                          </p:val>
                                        </p:tav>
                                        <p:tav tm="100000">
                                          <p:val>
                                            <p:strVal val="#ppt_w"/>
                                          </p:val>
                                        </p:tav>
                                      </p:tavLst>
                                    </p:anim>
                                    <p:anim calcmode="lin" valueType="num">
                                      <p:cBhvr>
                                        <p:cTn id="663" dur="300" fill="hold"/>
                                        <p:tgtEl>
                                          <p:spTgt spid="363"/>
                                        </p:tgtEl>
                                        <p:attrNameLst>
                                          <p:attrName>ppt_h</p:attrName>
                                        </p:attrNameLst>
                                      </p:cBhvr>
                                      <p:tavLst>
                                        <p:tav tm="0">
                                          <p:val>
                                            <p:fltVal val="0"/>
                                          </p:val>
                                        </p:tav>
                                        <p:tav tm="100000">
                                          <p:val>
                                            <p:strVal val="#ppt_h"/>
                                          </p:val>
                                        </p:tav>
                                      </p:tavLst>
                                    </p:anim>
                                    <p:animEffect transition="in" filter="fade">
                                      <p:cBhvr>
                                        <p:cTn id="664" dur="300"/>
                                        <p:tgtEl>
                                          <p:spTgt spid="363"/>
                                        </p:tgtEl>
                                      </p:cBhvr>
                                    </p:animEffect>
                                  </p:childTnLst>
                                </p:cTn>
                              </p:par>
                              <p:par>
                                <p:cTn id="665" presetID="53" presetClass="entr" presetSubtype="16" fill="hold" grpId="0" nodeType="withEffect">
                                  <p:stCondLst>
                                    <p:cond delay="0"/>
                                  </p:stCondLst>
                                  <p:childTnLst>
                                    <p:set>
                                      <p:cBhvr>
                                        <p:cTn id="666" dur="1" fill="hold">
                                          <p:stCondLst>
                                            <p:cond delay="0"/>
                                          </p:stCondLst>
                                        </p:cTn>
                                        <p:tgtEl>
                                          <p:spTgt spid="364"/>
                                        </p:tgtEl>
                                        <p:attrNameLst>
                                          <p:attrName>style.visibility</p:attrName>
                                        </p:attrNameLst>
                                      </p:cBhvr>
                                      <p:to>
                                        <p:strVal val="visible"/>
                                      </p:to>
                                    </p:set>
                                    <p:anim calcmode="lin" valueType="num">
                                      <p:cBhvr>
                                        <p:cTn id="667" dur="300" fill="hold"/>
                                        <p:tgtEl>
                                          <p:spTgt spid="364"/>
                                        </p:tgtEl>
                                        <p:attrNameLst>
                                          <p:attrName>ppt_w</p:attrName>
                                        </p:attrNameLst>
                                      </p:cBhvr>
                                      <p:tavLst>
                                        <p:tav tm="0">
                                          <p:val>
                                            <p:fltVal val="0"/>
                                          </p:val>
                                        </p:tav>
                                        <p:tav tm="100000">
                                          <p:val>
                                            <p:strVal val="#ppt_w"/>
                                          </p:val>
                                        </p:tav>
                                      </p:tavLst>
                                    </p:anim>
                                    <p:anim calcmode="lin" valueType="num">
                                      <p:cBhvr>
                                        <p:cTn id="668" dur="300" fill="hold"/>
                                        <p:tgtEl>
                                          <p:spTgt spid="364"/>
                                        </p:tgtEl>
                                        <p:attrNameLst>
                                          <p:attrName>ppt_h</p:attrName>
                                        </p:attrNameLst>
                                      </p:cBhvr>
                                      <p:tavLst>
                                        <p:tav tm="0">
                                          <p:val>
                                            <p:fltVal val="0"/>
                                          </p:val>
                                        </p:tav>
                                        <p:tav tm="100000">
                                          <p:val>
                                            <p:strVal val="#ppt_h"/>
                                          </p:val>
                                        </p:tav>
                                      </p:tavLst>
                                    </p:anim>
                                    <p:animEffect transition="in" filter="fade">
                                      <p:cBhvr>
                                        <p:cTn id="669" dur="300"/>
                                        <p:tgtEl>
                                          <p:spTgt spid="364"/>
                                        </p:tgtEl>
                                      </p:cBhvr>
                                    </p:animEffect>
                                  </p:childTnLst>
                                </p:cTn>
                              </p:par>
                              <p:par>
                                <p:cTn id="670" presetID="53" presetClass="entr" presetSubtype="16" fill="hold" grpId="0" nodeType="withEffect">
                                  <p:stCondLst>
                                    <p:cond delay="0"/>
                                  </p:stCondLst>
                                  <p:childTnLst>
                                    <p:set>
                                      <p:cBhvr>
                                        <p:cTn id="671" dur="1" fill="hold">
                                          <p:stCondLst>
                                            <p:cond delay="0"/>
                                          </p:stCondLst>
                                        </p:cTn>
                                        <p:tgtEl>
                                          <p:spTgt spid="365"/>
                                        </p:tgtEl>
                                        <p:attrNameLst>
                                          <p:attrName>style.visibility</p:attrName>
                                        </p:attrNameLst>
                                      </p:cBhvr>
                                      <p:to>
                                        <p:strVal val="visible"/>
                                      </p:to>
                                    </p:set>
                                    <p:anim calcmode="lin" valueType="num">
                                      <p:cBhvr>
                                        <p:cTn id="672" dur="300" fill="hold"/>
                                        <p:tgtEl>
                                          <p:spTgt spid="365"/>
                                        </p:tgtEl>
                                        <p:attrNameLst>
                                          <p:attrName>ppt_w</p:attrName>
                                        </p:attrNameLst>
                                      </p:cBhvr>
                                      <p:tavLst>
                                        <p:tav tm="0">
                                          <p:val>
                                            <p:fltVal val="0"/>
                                          </p:val>
                                        </p:tav>
                                        <p:tav tm="100000">
                                          <p:val>
                                            <p:strVal val="#ppt_w"/>
                                          </p:val>
                                        </p:tav>
                                      </p:tavLst>
                                    </p:anim>
                                    <p:anim calcmode="lin" valueType="num">
                                      <p:cBhvr>
                                        <p:cTn id="673" dur="300" fill="hold"/>
                                        <p:tgtEl>
                                          <p:spTgt spid="365"/>
                                        </p:tgtEl>
                                        <p:attrNameLst>
                                          <p:attrName>ppt_h</p:attrName>
                                        </p:attrNameLst>
                                      </p:cBhvr>
                                      <p:tavLst>
                                        <p:tav tm="0">
                                          <p:val>
                                            <p:fltVal val="0"/>
                                          </p:val>
                                        </p:tav>
                                        <p:tav tm="100000">
                                          <p:val>
                                            <p:strVal val="#ppt_h"/>
                                          </p:val>
                                        </p:tav>
                                      </p:tavLst>
                                    </p:anim>
                                    <p:animEffect transition="in" filter="fade">
                                      <p:cBhvr>
                                        <p:cTn id="674" dur="300"/>
                                        <p:tgtEl>
                                          <p:spTgt spid="365"/>
                                        </p:tgtEl>
                                      </p:cBhvr>
                                    </p:animEffect>
                                  </p:childTnLst>
                                </p:cTn>
                              </p:par>
                              <p:par>
                                <p:cTn id="675" presetID="53" presetClass="entr" presetSubtype="16" fill="hold" grpId="0" nodeType="withEffect">
                                  <p:stCondLst>
                                    <p:cond delay="0"/>
                                  </p:stCondLst>
                                  <p:childTnLst>
                                    <p:set>
                                      <p:cBhvr>
                                        <p:cTn id="676" dur="1" fill="hold">
                                          <p:stCondLst>
                                            <p:cond delay="0"/>
                                          </p:stCondLst>
                                        </p:cTn>
                                        <p:tgtEl>
                                          <p:spTgt spid="366"/>
                                        </p:tgtEl>
                                        <p:attrNameLst>
                                          <p:attrName>style.visibility</p:attrName>
                                        </p:attrNameLst>
                                      </p:cBhvr>
                                      <p:to>
                                        <p:strVal val="visible"/>
                                      </p:to>
                                    </p:set>
                                    <p:anim calcmode="lin" valueType="num">
                                      <p:cBhvr>
                                        <p:cTn id="677" dur="300" fill="hold"/>
                                        <p:tgtEl>
                                          <p:spTgt spid="366"/>
                                        </p:tgtEl>
                                        <p:attrNameLst>
                                          <p:attrName>ppt_w</p:attrName>
                                        </p:attrNameLst>
                                      </p:cBhvr>
                                      <p:tavLst>
                                        <p:tav tm="0">
                                          <p:val>
                                            <p:fltVal val="0"/>
                                          </p:val>
                                        </p:tav>
                                        <p:tav tm="100000">
                                          <p:val>
                                            <p:strVal val="#ppt_w"/>
                                          </p:val>
                                        </p:tav>
                                      </p:tavLst>
                                    </p:anim>
                                    <p:anim calcmode="lin" valueType="num">
                                      <p:cBhvr>
                                        <p:cTn id="678" dur="300" fill="hold"/>
                                        <p:tgtEl>
                                          <p:spTgt spid="366"/>
                                        </p:tgtEl>
                                        <p:attrNameLst>
                                          <p:attrName>ppt_h</p:attrName>
                                        </p:attrNameLst>
                                      </p:cBhvr>
                                      <p:tavLst>
                                        <p:tav tm="0">
                                          <p:val>
                                            <p:fltVal val="0"/>
                                          </p:val>
                                        </p:tav>
                                        <p:tav tm="100000">
                                          <p:val>
                                            <p:strVal val="#ppt_h"/>
                                          </p:val>
                                        </p:tav>
                                      </p:tavLst>
                                    </p:anim>
                                    <p:animEffect transition="in" filter="fade">
                                      <p:cBhvr>
                                        <p:cTn id="679" dur="300"/>
                                        <p:tgtEl>
                                          <p:spTgt spid="366"/>
                                        </p:tgtEl>
                                      </p:cBhvr>
                                    </p:animEffect>
                                  </p:childTnLst>
                                </p:cTn>
                              </p:par>
                              <p:par>
                                <p:cTn id="680" presetID="53" presetClass="entr" presetSubtype="16" fill="hold" grpId="0" nodeType="withEffect">
                                  <p:stCondLst>
                                    <p:cond delay="0"/>
                                  </p:stCondLst>
                                  <p:childTnLst>
                                    <p:set>
                                      <p:cBhvr>
                                        <p:cTn id="681" dur="1" fill="hold">
                                          <p:stCondLst>
                                            <p:cond delay="0"/>
                                          </p:stCondLst>
                                        </p:cTn>
                                        <p:tgtEl>
                                          <p:spTgt spid="367"/>
                                        </p:tgtEl>
                                        <p:attrNameLst>
                                          <p:attrName>style.visibility</p:attrName>
                                        </p:attrNameLst>
                                      </p:cBhvr>
                                      <p:to>
                                        <p:strVal val="visible"/>
                                      </p:to>
                                    </p:set>
                                    <p:anim calcmode="lin" valueType="num">
                                      <p:cBhvr>
                                        <p:cTn id="682" dur="300" fill="hold"/>
                                        <p:tgtEl>
                                          <p:spTgt spid="367"/>
                                        </p:tgtEl>
                                        <p:attrNameLst>
                                          <p:attrName>ppt_w</p:attrName>
                                        </p:attrNameLst>
                                      </p:cBhvr>
                                      <p:tavLst>
                                        <p:tav tm="0">
                                          <p:val>
                                            <p:fltVal val="0"/>
                                          </p:val>
                                        </p:tav>
                                        <p:tav tm="100000">
                                          <p:val>
                                            <p:strVal val="#ppt_w"/>
                                          </p:val>
                                        </p:tav>
                                      </p:tavLst>
                                    </p:anim>
                                    <p:anim calcmode="lin" valueType="num">
                                      <p:cBhvr>
                                        <p:cTn id="683" dur="300" fill="hold"/>
                                        <p:tgtEl>
                                          <p:spTgt spid="367"/>
                                        </p:tgtEl>
                                        <p:attrNameLst>
                                          <p:attrName>ppt_h</p:attrName>
                                        </p:attrNameLst>
                                      </p:cBhvr>
                                      <p:tavLst>
                                        <p:tav tm="0">
                                          <p:val>
                                            <p:fltVal val="0"/>
                                          </p:val>
                                        </p:tav>
                                        <p:tav tm="100000">
                                          <p:val>
                                            <p:strVal val="#ppt_h"/>
                                          </p:val>
                                        </p:tav>
                                      </p:tavLst>
                                    </p:anim>
                                    <p:animEffect transition="in" filter="fade">
                                      <p:cBhvr>
                                        <p:cTn id="684" dur="300"/>
                                        <p:tgtEl>
                                          <p:spTgt spid="367"/>
                                        </p:tgtEl>
                                      </p:cBhvr>
                                    </p:animEffect>
                                  </p:childTnLst>
                                </p:cTn>
                              </p:par>
                              <p:par>
                                <p:cTn id="685" presetID="53" presetClass="entr" presetSubtype="16" fill="hold" grpId="0" nodeType="withEffect">
                                  <p:stCondLst>
                                    <p:cond delay="0"/>
                                  </p:stCondLst>
                                  <p:childTnLst>
                                    <p:set>
                                      <p:cBhvr>
                                        <p:cTn id="686" dur="1" fill="hold">
                                          <p:stCondLst>
                                            <p:cond delay="0"/>
                                          </p:stCondLst>
                                        </p:cTn>
                                        <p:tgtEl>
                                          <p:spTgt spid="368"/>
                                        </p:tgtEl>
                                        <p:attrNameLst>
                                          <p:attrName>style.visibility</p:attrName>
                                        </p:attrNameLst>
                                      </p:cBhvr>
                                      <p:to>
                                        <p:strVal val="visible"/>
                                      </p:to>
                                    </p:set>
                                    <p:anim calcmode="lin" valueType="num">
                                      <p:cBhvr>
                                        <p:cTn id="687" dur="300" fill="hold"/>
                                        <p:tgtEl>
                                          <p:spTgt spid="368"/>
                                        </p:tgtEl>
                                        <p:attrNameLst>
                                          <p:attrName>ppt_w</p:attrName>
                                        </p:attrNameLst>
                                      </p:cBhvr>
                                      <p:tavLst>
                                        <p:tav tm="0">
                                          <p:val>
                                            <p:fltVal val="0"/>
                                          </p:val>
                                        </p:tav>
                                        <p:tav tm="100000">
                                          <p:val>
                                            <p:strVal val="#ppt_w"/>
                                          </p:val>
                                        </p:tav>
                                      </p:tavLst>
                                    </p:anim>
                                    <p:anim calcmode="lin" valueType="num">
                                      <p:cBhvr>
                                        <p:cTn id="688" dur="300" fill="hold"/>
                                        <p:tgtEl>
                                          <p:spTgt spid="368"/>
                                        </p:tgtEl>
                                        <p:attrNameLst>
                                          <p:attrName>ppt_h</p:attrName>
                                        </p:attrNameLst>
                                      </p:cBhvr>
                                      <p:tavLst>
                                        <p:tav tm="0">
                                          <p:val>
                                            <p:fltVal val="0"/>
                                          </p:val>
                                        </p:tav>
                                        <p:tav tm="100000">
                                          <p:val>
                                            <p:strVal val="#ppt_h"/>
                                          </p:val>
                                        </p:tav>
                                      </p:tavLst>
                                    </p:anim>
                                    <p:animEffect transition="in" filter="fade">
                                      <p:cBhvr>
                                        <p:cTn id="689" dur="300"/>
                                        <p:tgtEl>
                                          <p:spTgt spid="368"/>
                                        </p:tgtEl>
                                      </p:cBhvr>
                                    </p:animEffect>
                                  </p:childTnLst>
                                </p:cTn>
                              </p:par>
                            </p:childTnLst>
                          </p:cTn>
                        </p:par>
                        <p:par>
                          <p:cTn id="690" fill="hold">
                            <p:stCondLst>
                              <p:cond delay="3300"/>
                            </p:stCondLst>
                            <p:childTnLst>
                              <p:par>
                                <p:cTn id="691" presetID="53" presetClass="entr" presetSubtype="16" fill="hold" grpId="0" nodeType="afterEffect">
                                  <p:stCondLst>
                                    <p:cond delay="0"/>
                                  </p:stCondLst>
                                  <p:childTnLst>
                                    <p:set>
                                      <p:cBhvr>
                                        <p:cTn id="692" dur="1" fill="hold">
                                          <p:stCondLst>
                                            <p:cond delay="0"/>
                                          </p:stCondLst>
                                        </p:cTn>
                                        <p:tgtEl>
                                          <p:spTgt spid="369"/>
                                        </p:tgtEl>
                                        <p:attrNameLst>
                                          <p:attrName>style.visibility</p:attrName>
                                        </p:attrNameLst>
                                      </p:cBhvr>
                                      <p:to>
                                        <p:strVal val="visible"/>
                                      </p:to>
                                    </p:set>
                                    <p:anim calcmode="lin" valueType="num">
                                      <p:cBhvr>
                                        <p:cTn id="693" dur="300" fill="hold"/>
                                        <p:tgtEl>
                                          <p:spTgt spid="369"/>
                                        </p:tgtEl>
                                        <p:attrNameLst>
                                          <p:attrName>ppt_w</p:attrName>
                                        </p:attrNameLst>
                                      </p:cBhvr>
                                      <p:tavLst>
                                        <p:tav tm="0">
                                          <p:val>
                                            <p:fltVal val="0"/>
                                          </p:val>
                                        </p:tav>
                                        <p:tav tm="100000">
                                          <p:val>
                                            <p:strVal val="#ppt_w"/>
                                          </p:val>
                                        </p:tav>
                                      </p:tavLst>
                                    </p:anim>
                                    <p:anim calcmode="lin" valueType="num">
                                      <p:cBhvr>
                                        <p:cTn id="694" dur="300" fill="hold"/>
                                        <p:tgtEl>
                                          <p:spTgt spid="369"/>
                                        </p:tgtEl>
                                        <p:attrNameLst>
                                          <p:attrName>ppt_h</p:attrName>
                                        </p:attrNameLst>
                                      </p:cBhvr>
                                      <p:tavLst>
                                        <p:tav tm="0">
                                          <p:val>
                                            <p:fltVal val="0"/>
                                          </p:val>
                                        </p:tav>
                                        <p:tav tm="100000">
                                          <p:val>
                                            <p:strVal val="#ppt_h"/>
                                          </p:val>
                                        </p:tav>
                                      </p:tavLst>
                                    </p:anim>
                                    <p:animEffect transition="in" filter="fade">
                                      <p:cBhvr>
                                        <p:cTn id="695" dur="300"/>
                                        <p:tgtEl>
                                          <p:spTgt spid="369"/>
                                        </p:tgtEl>
                                      </p:cBhvr>
                                    </p:animEffect>
                                  </p:childTnLst>
                                </p:cTn>
                              </p:par>
                              <p:par>
                                <p:cTn id="696" presetID="53" presetClass="entr" presetSubtype="16" fill="hold" grpId="0" nodeType="withEffect">
                                  <p:stCondLst>
                                    <p:cond delay="0"/>
                                  </p:stCondLst>
                                  <p:childTnLst>
                                    <p:set>
                                      <p:cBhvr>
                                        <p:cTn id="697" dur="1" fill="hold">
                                          <p:stCondLst>
                                            <p:cond delay="0"/>
                                          </p:stCondLst>
                                        </p:cTn>
                                        <p:tgtEl>
                                          <p:spTgt spid="370"/>
                                        </p:tgtEl>
                                        <p:attrNameLst>
                                          <p:attrName>style.visibility</p:attrName>
                                        </p:attrNameLst>
                                      </p:cBhvr>
                                      <p:to>
                                        <p:strVal val="visible"/>
                                      </p:to>
                                    </p:set>
                                    <p:anim calcmode="lin" valueType="num">
                                      <p:cBhvr>
                                        <p:cTn id="698" dur="300" fill="hold"/>
                                        <p:tgtEl>
                                          <p:spTgt spid="370"/>
                                        </p:tgtEl>
                                        <p:attrNameLst>
                                          <p:attrName>ppt_w</p:attrName>
                                        </p:attrNameLst>
                                      </p:cBhvr>
                                      <p:tavLst>
                                        <p:tav tm="0">
                                          <p:val>
                                            <p:fltVal val="0"/>
                                          </p:val>
                                        </p:tav>
                                        <p:tav tm="100000">
                                          <p:val>
                                            <p:strVal val="#ppt_w"/>
                                          </p:val>
                                        </p:tav>
                                      </p:tavLst>
                                    </p:anim>
                                    <p:anim calcmode="lin" valueType="num">
                                      <p:cBhvr>
                                        <p:cTn id="699" dur="300" fill="hold"/>
                                        <p:tgtEl>
                                          <p:spTgt spid="370"/>
                                        </p:tgtEl>
                                        <p:attrNameLst>
                                          <p:attrName>ppt_h</p:attrName>
                                        </p:attrNameLst>
                                      </p:cBhvr>
                                      <p:tavLst>
                                        <p:tav tm="0">
                                          <p:val>
                                            <p:fltVal val="0"/>
                                          </p:val>
                                        </p:tav>
                                        <p:tav tm="100000">
                                          <p:val>
                                            <p:strVal val="#ppt_h"/>
                                          </p:val>
                                        </p:tav>
                                      </p:tavLst>
                                    </p:anim>
                                    <p:animEffect transition="in" filter="fade">
                                      <p:cBhvr>
                                        <p:cTn id="700" dur="300"/>
                                        <p:tgtEl>
                                          <p:spTgt spid="370"/>
                                        </p:tgtEl>
                                      </p:cBhvr>
                                    </p:animEffect>
                                  </p:childTnLst>
                                </p:cTn>
                              </p:par>
                              <p:par>
                                <p:cTn id="701" presetID="53" presetClass="entr" presetSubtype="16" fill="hold" grpId="0" nodeType="withEffect">
                                  <p:stCondLst>
                                    <p:cond delay="0"/>
                                  </p:stCondLst>
                                  <p:childTnLst>
                                    <p:set>
                                      <p:cBhvr>
                                        <p:cTn id="702" dur="1" fill="hold">
                                          <p:stCondLst>
                                            <p:cond delay="0"/>
                                          </p:stCondLst>
                                        </p:cTn>
                                        <p:tgtEl>
                                          <p:spTgt spid="371"/>
                                        </p:tgtEl>
                                        <p:attrNameLst>
                                          <p:attrName>style.visibility</p:attrName>
                                        </p:attrNameLst>
                                      </p:cBhvr>
                                      <p:to>
                                        <p:strVal val="visible"/>
                                      </p:to>
                                    </p:set>
                                    <p:anim calcmode="lin" valueType="num">
                                      <p:cBhvr>
                                        <p:cTn id="703" dur="300" fill="hold"/>
                                        <p:tgtEl>
                                          <p:spTgt spid="371"/>
                                        </p:tgtEl>
                                        <p:attrNameLst>
                                          <p:attrName>ppt_w</p:attrName>
                                        </p:attrNameLst>
                                      </p:cBhvr>
                                      <p:tavLst>
                                        <p:tav tm="0">
                                          <p:val>
                                            <p:fltVal val="0"/>
                                          </p:val>
                                        </p:tav>
                                        <p:tav tm="100000">
                                          <p:val>
                                            <p:strVal val="#ppt_w"/>
                                          </p:val>
                                        </p:tav>
                                      </p:tavLst>
                                    </p:anim>
                                    <p:anim calcmode="lin" valueType="num">
                                      <p:cBhvr>
                                        <p:cTn id="704" dur="300" fill="hold"/>
                                        <p:tgtEl>
                                          <p:spTgt spid="371"/>
                                        </p:tgtEl>
                                        <p:attrNameLst>
                                          <p:attrName>ppt_h</p:attrName>
                                        </p:attrNameLst>
                                      </p:cBhvr>
                                      <p:tavLst>
                                        <p:tav tm="0">
                                          <p:val>
                                            <p:fltVal val="0"/>
                                          </p:val>
                                        </p:tav>
                                        <p:tav tm="100000">
                                          <p:val>
                                            <p:strVal val="#ppt_h"/>
                                          </p:val>
                                        </p:tav>
                                      </p:tavLst>
                                    </p:anim>
                                    <p:animEffect transition="in" filter="fade">
                                      <p:cBhvr>
                                        <p:cTn id="705" dur="300"/>
                                        <p:tgtEl>
                                          <p:spTgt spid="371"/>
                                        </p:tgtEl>
                                      </p:cBhvr>
                                    </p:animEffect>
                                  </p:childTnLst>
                                </p:cTn>
                              </p:par>
                              <p:par>
                                <p:cTn id="706" presetID="53" presetClass="entr" presetSubtype="16" fill="hold" grpId="0" nodeType="withEffect">
                                  <p:stCondLst>
                                    <p:cond delay="0"/>
                                  </p:stCondLst>
                                  <p:childTnLst>
                                    <p:set>
                                      <p:cBhvr>
                                        <p:cTn id="707" dur="1" fill="hold">
                                          <p:stCondLst>
                                            <p:cond delay="0"/>
                                          </p:stCondLst>
                                        </p:cTn>
                                        <p:tgtEl>
                                          <p:spTgt spid="372"/>
                                        </p:tgtEl>
                                        <p:attrNameLst>
                                          <p:attrName>style.visibility</p:attrName>
                                        </p:attrNameLst>
                                      </p:cBhvr>
                                      <p:to>
                                        <p:strVal val="visible"/>
                                      </p:to>
                                    </p:set>
                                    <p:anim calcmode="lin" valueType="num">
                                      <p:cBhvr>
                                        <p:cTn id="708" dur="300" fill="hold"/>
                                        <p:tgtEl>
                                          <p:spTgt spid="372"/>
                                        </p:tgtEl>
                                        <p:attrNameLst>
                                          <p:attrName>ppt_w</p:attrName>
                                        </p:attrNameLst>
                                      </p:cBhvr>
                                      <p:tavLst>
                                        <p:tav tm="0">
                                          <p:val>
                                            <p:fltVal val="0"/>
                                          </p:val>
                                        </p:tav>
                                        <p:tav tm="100000">
                                          <p:val>
                                            <p:strVal val="#ppt_w"/>
                                          </p:val>
                                        </p:tav>
                                      </p:tavLst>
                                    </p:anim>
                                    <p:anim calcmode="lin" valueType="num">
                                      <p:cBhvr>
                                        <p:cTn id="709" dur="300" fill="hold"/>
                                        <p:tgtEl>
                                          <p:spTgt spid="372"/>
                                        </p:tgtEl>
                                        <p:attrNameLst>
                                          <p:attrName>ppt_h</p:attrName>
                                        </p:attrNameLst>
                                      </p:cBhvr>
                                      <p:tavLst>
                                        <p:tav tm="0">
                                          <p:val>
                                            <p:fltVal val="0"/>
                                          </p:val>
                                        </p:tav>
                                        <p:tav tm="100000">
                                          <p:val>
                                            <p:strVal val="#ppt_h"/>
                                          </p:val>
                                        </p:tav>
                                      </p:tavLst>
                                    </p:anim>
                                    <p:animEffect transition="in" filter="fade">
                                      <p:cBhvr>
                                        <p:cTn id="710" dur="300"/>
                                        <p:tgtEl>
                                          <p:spTgt spid="372"/>
                                        </p:tgtEl>
                                      </p:cBhvr>
                                    </p:animEffect>
                                  </p:childTnLst>
                                </p:cTn>
                              </p:par>
                              <p:par>
                                <p:cTn id="711" presetID="53" presetClass="entr" presetSubtype="16" fill="hold" grpId="0" nodeType="withEffect">
                                  <p:stCondLst>
                                    <p:cond delay="0"/>
                                  </p:stCondLst>
                                  <p:childTnLst>
                                    <p:set>
                                      <p:cBhvr>
                                        <p:cTn id="712" dur="1" fill="hold">
                                          <p:stCondLst>
                                            <p:cond delay="0"/>
                                          </p:stCondLst>
                                        </p:cTn>
                                        <p:tgtEl>
                                          <p:spTgt spid="373"/>
                                        </p:tgtEl>
                                        <p:attrNameLst>
                                          <p:attrName>style.visibility</p:attrName>
                                        </p:attrNameLst>
                                      </p:cBhvr>
                                      <p:to>
                                        <p:strVal val="visible"/>
                                      </p:to>
                                    </p:set>
                                    <p:anim calcmode="lin" valueType="num">
                                      <p:cBhvr>
                                        <p:cTn id="713" dur="300" fill="hold"/>
                                        <p:tgtEl>
                                          <p:spTgt spid="373"/>
                                        </p:tgtEl>
                                        <p:attrNameLst>
                                          <p:attrName>ppt_w</p:attrName>
                                        </p:attrNameLst>
                                      </p:cBhvr>
                                      <p:tavLst>
                                        <p:tav tm="0">
                                          <p:val>
                                            <p:fltVal val="0"/>
                                          </p:val>
                                        </p:tav>
                                        <p:tav tm="100000">
                                          <p:val>
                                            <p:strVal val="#ppt_w"/>
                                          </p:val>
                                        </p:tav>
                                      </p:tavLst>
                                    </p:anim>
                                    <p:anim calcmode="lin" valueType="num">
                                      <p:cBhvr>
                                        <p:cTn id="714" dur="300" fill="hold"/>
                                        <p:tgtEl>
                                          <p:spTgt spid="373"/>
                                        </p:tgtEl>
                                        <p:attrNameLst>
                                          <p:attrName>ppt_h</p:attrName>
                                        </p:attrNameLst>
                                      </p:cBhvr>
                                      <p:tavLst>
                                        <p:tav tm="0">
                                          <p:val>
                                            <p:fltVal val="0"/>
                                          </p:val>
                                        </p:tav>
                                        <p:tav tm="100000">
                                          <p:val>
                                            <p:strVal val="#ppt_h"/>
                                          </p:val>
                                        </p:tav>
                                      </p:tavLst>
                                    </p:anim>
                                    <p:animEffect transition="in" filter="fade">
                                      <p:cBhvr>
                                        <p:cTn id="715" dur="300"/>
                                        <p:tgtEl>
                                          <p:spTgt spid="373"/>
                                        </p:tgtEl>
                                      </p:cBhvr>
                                    </p:animEffect>
                                  </p:childTnLst>
                                </p:cTn>
                              </p:par>
                              <p:par>
                                <p:cTn id="716" presetID="53" presetClass="entr" presetSubtype="16" fill="hold" grpId="0" nodeType="withEffect">
                                  <p:stCondLst>
                                    <p:cond delay="0"/>
                                  </p:stCondLst>
                                  <p:childTnLst>
                                    <p:set>
                                      <p:cBhvr>
                                        <p:cTn id="717" dur="1" fill="hold">
                                          <p:stCondLst>
                                            <p:cond delay="0"/>
                                          </p:stCondLst>
                                        </p:cTn>
                                        <p:tgtEl>
                                          <p:spTgt spid="374"/>
                                        </p:tgtEl>
                                        <p:attrNameLst>
                                          <p:attrName>style.visibility</p:attrName>
                                        </p:attrNameLst>
                                      </p:cBhvr>
                                      <p:to>
                                        <p:strVal val="visible"/>
                                      </p:to>
                                    </p:set>
                                    <p:anim calcmode="lin" valueType="num">
                                      <p:cBhvr>
                                        <p:cTn id="718" dur="300" fill="hold"/>
                                        <p:tgtEl>
                                          <p:spTgt spid="374"/>
                                        </p:tgtEl>
                                        <p:attrNameLst>
                                          <p:attrName>ppt_w</p:attrName>
                                        </p:attrNameLst>
                                      </p:cBhvr>
                                      <p:tavLst>
                                        <p:tav tm="0">
                                          <p:val>
                                            <p:fltVal val="0"/>
                                          </p:val>
                                        </p:tav>
                                        <p:tav tm="100000">
                                          <p:val>
                                            <p:strVal val="#ppt_w"/>
                                          </p:val>
                                        </p:tav>
                                      </p:tavLst>
                                    </p:anim>
                                    <p:anim calcmode="lin" valueType="num">
                                      <p:cBhvr>
                                        <p:cTn id="719" dur="300" fill="hold"/>
                                        <p:tgtEl>
                                          <p:spTgt spid="374"/>
                                        </p:tgtEl>
                                        <p:attrNameLst>
                                          <p:attrName>ppt_h</p:attrName>
                                        </p:attrNameLst>
                                      </p:cBhvr>
                                      <p:tavLst>
                                        <p:tav tm="0">
                                          <p:val>
                                            <p:fltVal val="0"/>
                                          </p:val>
                                        </p:tav>
                                        <p:tav tm="100000">
                                          <p:val>
                                            <p:strVal val="#ppt_h"/>
                                          </p:val>
                                        </p:tav>
                                      </p:tavLst>
                                    </p:anim>
                                    <p:animEffect transition="in" filter="fade">
                                      <p:cBhvr>
                                        <p:cTn id="720" dur="300"/>
                                        <p:tgtEl>
                                          <p:spTgt spid="374"/>
                                        </p:tgtEl>
                                      </p:cBhvr>
                                    </p:animEffect>
                                  </p:childTnLst>
                                </p:cTn>
                              </p:par>
                              <p:par>
                                <p:cTn id="721" presetID="53" presetClass="entr" presetSubtype="16" fill="hold" grpId="0" nodeType="withEffect">
                                  <p:stCondLst>
                                    <p:cond delay="0"/>
                                  </p:stCondLst>
                                  <p:childTnLst>
                                    <p:set>
                                      <p:cBhvr>
                                        <p:cTn id="722" dur="1" fill="hold">
                                          <p:stCondLst>
                                            <p:cond delay="0"/>
                                          </p:stCondLst>
                                        </p:cTn>
                                        <p:tgtEl>
                                          <p:spTgt spid="375"/>
                                        </p:tgtEl>
                                        <p:attrNameLst>
                                          <p:attrName>style.visibility</p:attrName>
                                        </p:attrNameLst>
                                      </p:cBhvr>
                                      <p:to>
                                        <p:strVal val="visible"/>
                                      </p:to>
                                    </p:set>
                                    <p:anim calcmode="lin" valueType="num">
                                      <p:cBhvr>
                                        <p:cTn id="723" dur="300" fill="hold"/>
                                        <p:tgtEl>
                                          <p:spTgt spid="375"/>
                                        </p:tgtEl>
                                        <p:attrNameLst>
                                          <p:attrName>ppt_w</p:attrName>
                                        </p:attrNameLst>
                                      </p:cBhvr>
                                      <p:tavLst>
                                        <p:tav tm="0">
                                          <p:val>
                                            <p:fltVal val="0"/>
                                          </p:val>
                                        </p:tav>
                                        <p:tav tm="100000">
                                          <p:val>
                                            <p:strVal val="#ppt_w"/>
                                          </p:val>
                                        </p:tav>
                                      </p:tavLst>
                                    </p:anim>
                                    <p:anim calcmode="lin" valueType="num">
                                      <p:cBhvr>
                                        <p:cTn id="724" dur="300" fill="hold"/>
                                        <p:tgtEl>
                                          <p:spTgt spid="375"/>
                                        </p:tgtEl>
                                        <p:attrNameLst>
                                          <p:attrName>ppt_h</p:attrName>
                                        </p:attrNameLst>
                                      </p:cBhvr>
                                      <p:tavLst>
                                        <p:tav tm="0">
                                          <p:val>
                                            <p:fltVal val="0"/>
                                          </p:val>
                                        </p:tav>
                                        <p:tav tm="100000">
                                          <p:val>
                                            <p:strVal val="#ppt_h"/>
                                          </p:val>
                                        </p:tav>
                                      </p:tavLst>
                                    </p:anim>
                                    <p:animEffect transition="in" filter="fade">
                                      <p:cBhvr>
                                        <p:cTn id="725" dur="300"/>
                                        <p:tgtEl>
                                          <p:spTgt spid="375"/>
                                        </p:tgtEl>
                                      </p:cBhvr>
                                    </p:animEffect>
                                  </p:childTnLst>
                                </p:cTn>
                              </p:par>
                              <p:par>
                                <p:cTn id="726" presetID="53" presetClass="entr" presetSubtype="16" fill="hold" grpId="0" nodeType="withEffect">
                                  <p:stCondLst>
                                    <p:cond delay="0"/>
                                  </p:stCondLst>
                                  <p:childTnLst>
                                    <p:set>
                                      <p:cBhvr>
                                        <p:cTn id="727" dur="1" fill="hold">
                                          <p:stCondLst>
                                            <p:cond delay="0"/>
                                          </p:stCondLst>
                                        </p:cTn>
                                        <p:tgtEl>
                                          <p:spTgt spid="376"/>
                                        </p:tgtEl>
                                        <p:attrNameLst>
                                          <p:attrName>style.visibility</p:attrName>
                                        </p:attrNameLst>
                                      </p:cBhvr>
                                      <p:to>
                                        <p:strVal val="visible"/>
                                      </p:to>
                                    </p:set>
                                    <p:anim calcmode="lin" valueType="num">
                                      <p:cBhvr>
                                        <p:cTn id="728" dur="300" fill="hold"/>
                                        <p:tgtEl>
                                          <p:spTgt spid="376"/>
                                        </p:tgtEl>
                                        <p:attrNameLst>
                                          <p:attrName>ppt_w</p:attrName>
                                        </p:attrNameLst>
                                      </p:cBhvr>
                                      <p:tavLst>
                                        <p:tav tm="0">
                                          <p:val>
                                            <p:fltVal val="0"/>
                                          </p:val>
                                        </p:tav>
                                        <p:tav tm="100000">
                                          <p:val>
                                            <p:strVal val="#ppt_w"/>
                                          </p:val>
                                        </p:tav>
                                      </p:tavLst>
                                    </p:anim>
                                    <p:anim calcmode="lin" valueType="num">
                                      <p:cBhvr>
                                        <p:cTn id="729" dur="300" fill="hold"/>
                                        <p:tgtEl>
                                          <p:spTgt spid="376"/>
                                        </p:tgtEl>
                                        <p:attrNameLst>
                                          <p:attrName>ppt_h</p:attrName>
                                        </p:attrNameLst>
                                      </p:cBhvr>
                                      <p:tavLst>
                                        <p:tav tm="0">
                                          <p:val>
                                            <p:fltVal val="0"/>
                                          </p:val>
                                        </p:tav>
                                        <p:tav tm="100000">
                                          <p:val>
                                            <p:strVal val="#ppt_h"/>
                                          </p:val>
                                        </p:tav>
                                      </p:tavLst>
                                    </p:anim>
                                    <p:animEffect transition="in" filter="fade">
                                      <p:cBhvr>
                                        <p:cTn id="730" dur="300"/>
                                        <p:tgtEl>
                                          <p:spTgt spid="376"/>
                                        </p:tgtEl>
                                      </p:cBhvr>
                                    </p:animEffect>
                                  </p:childTnLst>
                                </p:cTn>
                              </p:par>
                              <p:par>
                                <p:cTn id="731" presetID="53" presetClass="entr" presetSubtype="16" fill="hold" grpId="0" nodeType="withEffect">
                                  <p:stCondLst>
                                    <p:cond delay="0"/>
                                  </p:stCondLst>
                                  <p:childTnLst>
                                    <p:set>
                                      <p:cBhvr>
                                        <p:cTn id="732" dur="1" fill="hold">
                                          <p:stCondLst>
                                            <p:cond delay="0"/>
                                          </p:stCondLst>
                                        </p:cTn>
                                        <p:tgtEl>
                                          <p:spTgt spid="377"/>
                                        </p:tgtEl>
                                        <p:attrNameLst>
                                          <p:attrName>style.visibility</p:attrName>
                                        </p:attrNameLst>
                                      </p:cBhvr>
                                      <p:to>
                                        <p:strVal val="visible"/>
                                      </p:to>
                                    </p:set>
                                    <p:anim calcmode="lin" valueType="num">
                                      <p:cBhvr>
                                        <p:cTn id="733" dur="300" fill="hold"/>
                                        <p:tgtEl>
                                          <p:spTgt spid="377"/>
                                        </p:tgtEl>
                                        <p:attrNameLst>
                                          <p:attrName>ppt_w</p:attrName>
                                        </p:attrNameLst>
                                      </p:cBhvr>
                                      <p:tavLst>
                                        <p:tav tm="0">
                                          <p:val>
                                            <p:fltVal val="0"/>
                                          </p:val>
                                        </p:tav>
                                        <p:tav tm="100000">
                                          <p:val>
                                            <p:strVal val="#ppt_w"/>
                                          </p:val>
                                        </p:tav>
                                      </p:tavLst>
                                    </p:anim>
                                    <p:anim calcmode="lin" valueType="num">
                                      <p:cBhvr>
                                        <p:cTn id="734" dur="300" fill="hold"/>
                                        <p:tgtEl>
                                          <p:spTgt spid="377"/>
                                        </p:tgtEl>
                                        <p:attrNameLst>
                                          <p:attrName>ppt_h</p:attrName>
                                        </p:attrNameLst>
                                      </p:cBhvr>
                                      <p:tavLst>
                                        <p:tav tm="0">
                                          <p:val>
                                            <p:fltVal val="0"/>
                                          </p:val>
                                        </p:tav>
                                        <p:tav tm="100000">
                                          <p:val>
                                            <p:strVal val="#ppt_h"/>
                                          </p:val>
                                        </p:tav>
                                      </p:tavLst>
                                    </p:anim>
                                    <p:animEffect transition="in" filter="fade">
                                      <p:cBhvr>
                                        <p:cTn id="735" dur="300"/>
                                        <p:tgtEl>
                                          <p:spTgt spid="377"/>
                                        </p:tgtEl>
                                      </p:cBhvr>
                                    </p:animEffect>
                                  </p:childTnLst>
                                </p:cTn>
                              </p:par>
                              <p:par>
                                <p:cTn id="736" presetID="53" presetClass="entr" presetSubtype="16" fill="hold" grpId="0" nodeType="withEffect">
                                  <p:stCondLst>
                                    <p:cond delay="0"/>
                                  </p:stCondLst>
                                  <p:childTnLst>
                                    <p:set>
                                      <p:cBhvr>
                                        <p:cTn id="737" dur="1" fill="hold">
                                          <p:stCondLst>
                                            <p:cond delay="0"/>
                                          </p:stCondLst>
                                        </p:cTn>
                                        <p:tgtEl>
                                          <p:spTgt spid="378"/>
                                        </p:tgtEl>
                                        <p:attrNameLst>
                                          <p:attrName>style.visibility</p:attrName>
                                        </p:attrNameLst>
                                      </p:cBhvr>
                                      <p:to>
                                        <p:strVal val="visible"/>
                                      </p:to>
                                    </p:set>
                                    <p:anim calcmode="lin" valueType="num">
                                      <p:cBhvr>
                                        <p:cTn id="738" dur="300" fill="hold"/>
                                        <p:tgtEl>
                                          <p:spTgt spid="378"/>
                                        </p:tgtEl>
                                        <p:attrNameLst>
                                          <p:attrName>ppt_w</p:attrName>
                                        </p:attrNameLst>
                                      </p:cBhvr>
                                      <p:tavLst>
                                        <p:tav tm="0">
                                          <p:val>
                                            <p:fltVal val="0"/>
                                          </p:val>
                                        </p:tav>
                                        <p:tav tm="100000">
                                          <p:val>
                                            <p:strVal val="#ppt_w"/>
                                          </p:val>
                                        </p:tav>
                                      </p:tavLst>
                                    </p:anim>
                                    <p:anim calcmode="lin" valueType="num">
                                      <p:cBhvr>
                                        <p:cTn id="739" dur="300" fill="hold"/>
                                        <p:tgtEl>
                                          <p:spTgt spid="378"/>
                                        </p:tgtEl>
                                        <p:attrNameLst>
                                          <p:attrName>ppt_h</p:attrName>
                                        </p:attrNameLst>
                                      </p:cBhvr>
                                      <p:tavLst>
                                        <p:tav tm="0">
                                          <p:val>
                                            <p:fltVal val="0"/>
                                          </p:val>
                                        </p:tav>
                                        <p:tav tm="100000">
                                          <p:val>
                                            <p:strVal val="#ppt_h"/>
                                          </p:val>
                                        </p:tav>
                                      </p:tavLst>
                                    </p:anim>
                                    <p:animEffect transition="in" filter="fade">
                                      <p:cBhvr>
                                        <p:cTn id="740" dur="300"/>
                                        <p:tgtEl>
                                          <p:spTgt spid="378"/>
                                        </p:tgtEl>
                                      </p:cBhvr>
                                    </p:animEffect>
                                  </p:childTnLst>
                                </p:cTn>
                              </p:par>
                              <p:par>
                                <p:cTn id="741" presetID="53" presetClass="entr" presetSubtype="16" fill="hold" grpId="0" nodeType="withEffect">
                                  <p:stCondLst>
                                    <p:cond delay="0"/>
                                  </p:stCondLst>
                                  <p:childTnLst>
                                    <p:set>
                                      <p:cBhvr>
                                        <p:cTn id="742" dur="1" fill="hold">
                                          <p:stCondLst>
                                            <p:cond delay="0"/>
                                          </p:stCondLst>
                                        </p:cTn>
                                        <p:tgtEl>
                                          <p:spTgt spid="379"/>
                                        </p:tgtEl>
                                        <p:attrNameLst>
                                          <p:attrName>style.visibility</p:attrName>
                                        </p:attrNameLst>
                                      </p:cBhvr>
                                      <p:to>
                                        <p:strVal val="visible"/>
                                      </p:to>
                                    </p:set>
                                    <p:anim calcmode="lin" valueType="num">
                                      <p:cBhvr>
                                        <p:cTn id="743" dur="300" fill="hold"/>
                                        <p:tgtEl>
                                          <p:spTgt spid="379"/>
                                        </p:tgtEl>
                                        <p:attrNameLst>
                                          <p:attrName>ppt_w</p:attrName>
                                        </p:attrNameLst>
                                      </p:cBhvr>
                                      <p:tavLst>
                                        <p:tav tm="0">
                                          <p:val>
                                            <p:fltVal val="0"/>
                                          </p:val>
                                        </p:tav>
                                        <p:tav tm="100000">
                                          <p:val>
                                            <p:strVal val="#ppt_w"/>
                                          </p:val>
                                        </p:tav>
                                      </p:tavLst>
                                    </p:anim>
                                    <p:anim calcmode="lin" valueType="num">
                                      <p:cBhvr>
                                        <p:cTn id="744" dur="300" fill="hold"/>
                                        <p:tgtEl>
                                          <p:spTgt spid="379"/>
                                        </p:tgtEl>
                                        <p:attrNameLst>
                                          <p:attrName>ppt_h</p:attrName>
                                        </p:attrNameLst>
                                      </p:cBhvr>
                                      <p:tavLst>
                                        <p:tav tm="0">
                                          <p:val>
                                            <p:fltVal val="0"/>
                                          </p:val>
                                        </p:tav>
                                        <p:tav tm="100000">
                                          <p:val>
                                            <p:strVal val="#ppt_h"/>
                                          </p:val>
                                        </p:tav>
                                      </p:tavLst>
                                    </p:anim>
                                    <p:animEffect transition="in" filter="fade">
                                      <p:cBhvr>
                                        <p:cTn id="745" dur="300"/>
                                        <p:tgtEl>
                                          <p:spTgt spid="379"/>
                                        </p:tgtEl>
                                      </p:cBhvr>
                                    </p:animEffect>
                                  </p:childTnLst>
                                </p:cTn>
                              </p:par>
                            </p:childTnLst>
                          </p:cTn>
                        </p:par>
                        <p:par>
                          <p:cTn id="746" fill="hold">
                            <p:stCondLst>
                              <p:cond delay="3600"/>
                            </p:stCondLst>
                            <p:childTnLst>
                              <p:par>
                                <p:cTn id="747" presetID="53" presetClass="entr" presetSubtype="16" fill="hold" grpId="0" nodeType="afterEffect">
                                  <p:stCondLst>
                                    <p:cond delay="0"/>
                                  </p:stCondLst>
                                  <p:childTnLst>
                                    <p:set>
                                      <p:cBhvr>
                                        <p:cTn id="748" dur="1" fill="hold">
                                          <p:stCondLst>
                                            <p:cond delay="0"/>
                                          </p:stCondLst>
                                        </p:cTn>
                                        <p:tgtEl>
                                          <p:spTgt spid="380"/>
                                        </p:tgtEl>
                                        <p:attrNameLst>
                                          <p:attrName>style.visibility</p:attrName>
                                        </p:attrNameLst>
                                      </p:cBhvr>
                                      <p:to>
                                        <p:strVal val="visible"/>
                                      </p:to>
                                    </p:set>
                                    <p:anim calcmode="lin" valueType="num">
                                      <p:cBhvr>
                                        <p:cTn id="749" dur="300" fill="hold"/>
                                        <p:tgtEl>
                                          <p:spTgt spid="380"/>
                                        </p:tgtEl>
                                        <p:attrNameLst>
                                          <p:attrName>ppt_w</p:attrName>
                                        </p:attrNameLst>
                                      </p:cBhvr>
                                      <p:tavLst>
                                        <p:tav tm="0">
                                          <p:val>
                                            <p:fltVal val="0"/>
                                          </p:val>
                                        </p:tav>
                                        <p:tav tm="100000">
                                          <p:val>
                                            <p:strVal val="#ppt_w"/>
                                          </p:val>
                                        </p:tav>
                                      </p:tavLst>
                                    </p:anim>
                                    <p:anim calcmode="lin" valueType="num">
                                      <p:cBhvr>
                                        <p:cTn id="750" dur="300" fill="hold"/>
                                        <p:tgtEl>
                                          <p:spTgt spid="380"/>
                                        </p:tgtEl>
                                        <p:attrNameLst>
                                          <p:attrName>ppt_h</p:attrName>
                                        </p:attrNameLst>
                                      </p:cBhvr>
                                      <p:tavLst>
                                        <p:tav tm="0">
                                          <p:val>
                                            <p:fltVal val="0"/>
                                          </p:val>
                                        </p:tav>
                                        <p:tav tm="100000">
                                          <p:val>
                                            <p:strVal val="#ppt_h"/>
                                          </p:val>
                                        </p:tav>
                                      </p:tavLst>
                                    </p:anim>
                                    <p:animEffect transition="in" filter="fade">
                                      <p:cBhvr>
                                        <p:cTn id="751" dur="300"/>
                                        <p:tgtEl>
                                          <p:spTgt spid="380"/>
                                        </p:tgtEl>
                                      </p:cBhvr>
                                    </p:animEffect>
                                  </p:childTnLst>
                                </p:cTn>
                              </p:par>
                              <p:par>
                                <p:cTn id="752" presetID="53" presetClass="entr" presetSubtype="16" fill="hold" grpId="0" nodeType="withEffect">
                                  <p:stCondLst>
                                    <p:cond delay="0"/>
                                  </p:stCondLst>
                                  <p:childTnLst>
                                    <p:set>
                                      <p:cBhvr>
                                        <p:cTn id="753" dur="1" fill="hold">
                                          <p:stCondLst>
                                            <p:cond delay="0"/>
                                          </p:stCondLst>
                                        </p:cTn>
                                        <p:tgtEl>
                                          <p:spTgt spid="381"/>
                                        </p:tgtEl>
                                        <p:attrNameLst>
                                          <p:attrName>style.visibility</p:attrName>
                                        </p:attrNameLst>
                                      </p:cBhvr>
                                      <p:to>
                                        <p:strVal val="visible"/>
                                      </p:to>
                                    </p:set>
                                    <p:anim calcmode="lin" valueType="num">
                                      <p:cBhvr>
                                        <p:cTn id="754" dur="300" fill="hold"/>
                                        <p:tgtEl>
                                          <p:spTgt spid="381"/>
                                        </p:tgtEl>
                                        <p:attrNameLst>
                                          <p:attrName>ppt_w</p:attrName>
                                        </p:attrNameLst>
                                      </p:cBhvr>
                                      <p:tavLst>
                                        <p:tav tm="0">
                                          <p:val>
                                            <p:fltVal val="0"/>
                                          </p:val>
                                        </p:tav>
                                        <p:tav tm="100000">
                                          <p:val>
                                            <p:strVal val="#ppt_w"/>
                                          </p:val>
                                        </p:tav>
                                      </p:tavLst>
                                    </p:anim>
                                    <p:anim calcmode="lin" valueType="num">
                                      <p:cBhvr>
                                        <p:cTn id="755" dur="300" fill="hold"/>
                                        <p:tgtEl>
                                          <p:spTgt spid="381"/>
                                        </p:tgtEl>
                                        <p:attrNameLst>
                                          <p:attrName>ppt_h</p:attrName>
                                        </p:attrNameLst>
                                      </p:cBhvr>
                                      <p:tavLst>
                                        <p:tav tm="0">
                                          <p:val>
                                            <p:fltVal val="0"/>
                                          </p:val>
                                        </p:tav>
                                        <p:tav tm="100000">
                                          <p:val>
                                            <p:strVal val="#ppt_h"/>
                                          </p:val>
                                        </p:tav>
                                      </p:tavLst>
                                    </p:anim>
                                    <p:animEffect transition="in" filter="fade">
                                      <p:cBhvr>
                                        <p:cTn id="756" dur="300"/>
                                        <p:tgtEl>
                                          <p:spTgt spid="381"/>
                                        </p:tgtEl>
                                      </p:cBhvr>
                                    </p:animEffect>
                                  </p:childTnLst>
                                </p:cTn>
                              </p:par>
                              <p:par>
                                <p:cTn id="757" presetID="53" presetClass="entr" presetSubtype="16" fill="hold" grpId="0" nodeType="withEffect">
                                  <p:stCondLst>
                                    <p:cond delay="0"/>
                                  </p:stCondLst>
                                  <p:childTnLst>
                                    <p:set>
                                      <p:cBhvr>
                                        <p:cTn id="758" dur="1" fill="hold">
                                          <p:stCondLst>
                                            <p:cond delay="0"/>
                                          </p:stCondLst>
                                        </p:cTn>
                                        <p:tgtEl>
                                          <p:spTgt spid="382"/>
                                        </p:tgtEl>
                                        <p:attrNameLst>
                                          <p:attrName>style.visibility</p:attrName>
                                        </p:attrNameLst>
                                      </p:cBhvr>
                                      <p:to>
                                        <p:strVal val="visible"/>
                                      </p:to>
                                    </p:set>
                                    <p:anim calcmode="lin" valueType="num">
                                      <p:cBhvr>
                                        <p:cTn id="759" dur="300" fill="hold"/>
                                        <p:tgtEl>
                                          <p:spTgt spid="382"/>
                                        </p:tgtEl>
                                        <p:attrNameLst>
                                          <p:attrName>ppt_w</p:attrName>
                                        </p:attrNameLst>
                                      </p:cBhvr>
                                      <p:tavLst>
                                        <p:tav tm="0">
                                          <p:val>
                                            <p:fltVal val="0"/>
                                          </p:val>
                                        </p:tav>
                                        <p:tav tm="100000">
                                          <p:val>
                                            <p:strVal val="#ppt_w"/>
                                          </p:val>
                                        </p:tav>
                                      </p:tavLst>
                                    </p:anim>
                                    <p:anim calcmode="lin" valueType="num">
                                      <p:cBhvr>
                                        <p:cTn id="760" dur="300" fill="hold"/>
                                        <p:tgtEl>
                                          <p:spTgt spid="382"/>
                                        </p:tgtEl>
                                        <p:attrNameLst>
                                          <p:attrName>ppt_h</p:attrName>
                                        </p:attrNameLst>
                                      </p:cBhvr>
                                      <p:tavLst>
                                        <p:tav tm="0">
                                          <p:val>
                                            <p:fltVal val="0"/>
                                          </p:val>
                                        </p:tav>
                                        <p:tav tm="100000">
                                          <p:val>
                                            <p:strVal val="#ppt_h"/>
                                          </p:val>
                                        </p:tav>
                                      </p:tavLst>
                                    </p:anim>
                                    <p:animEffect transition="in" filter="fade">
                                      <p:cBhvr>
                                        <p:cTn id="761" dur="300"/>
                                        <p:tgtEl>
                                          <p:spTgt spid="382"/>
                                        </p:tgtEl>
                                      </p:cBhvr>
                                    </p:animEffect>
                                  </p:childTnLst>
                                </p:cTn>
                              </p:par>
                              <p:par>
                                <p:cTn id="762" presetID="53" presetClass="entr" presetSubtype="16" fill="hold" grpId="0" nodeType="withEffect">
                                  <p:stCondLst>
                                    <p:cond delay="0"/>
                                  </p:stCondLst>
                                  <p:childTnLst>
                                    <p:set>
                                      <p:cBhvr>
                                        <p:cTn id="763" dur="1" fill="hold">
                                          <p:stCondLst>
                                            <p:cond delay="0"/>
                                          </p:stCondLst>
                                        </p:cTn>
                                        <p:tgtEl>
                                          <p:spTgt spid="383"/>
                                        </p:tgtEl>
                                        <p:attrNameLst>
                                          <p:attrName>style.visibility</p:attrName>
                                        </p:attrNameLst>
                                      </p:cBhvr>
                                      <p:to>
                                        <p:strVal val="visible"/>
                                      </p:to>
                                    </p:set>
                                    <p:anim calcmode="lin" valueType="num">
                                      <p:cBhvr>
                                        <p:cTn id="764" dur="300" fill="hold"/>
                                        <p:tgtEl>
                                          <p:spTgt spid="383"/>
                                        </p:tgtEl>
                                        <p:attrNameLst>
                                          <p:attrName>ppt_w</p:attrName>
                                        </p:attrNameLst>
                                      </p:cBhvr>
                                      <p:tavLst>
                                        <p:tav tm="0">
                                          <p:val>
                                            <p:fltVal val="0"/>
                                          </p:val>
                                        </p:tav>
                                        <p:tav tm="100000">
                                          <p:val>
                                            <p:strVal val="#ppt_w"/>
                                          </p:val>
                                        </p:tav>
                                      </p:tavLst>
                                    </p:anim>
                                    <p:anim calcmode="lin" valueType="num">
                                      <p:cBhvr>
                                        <p:cTn id="765" dur="300" fill="hold"/>
                                        <p:tgtEl>
                                          <p:spTgt spid="383"/>
                                        </p:tgtEl>
                                        <p:attrNameLst>
                                          <p:attrName>ppt_h</p:attrName>
                                        </p:attrNameLst>
                                      </p:cBhvr>
                                      <p:tavLst>
                                        <p:tav tm="0">
                                          <p:val>
                                            <p:fltVal val="0"/>
                                          </p:val>
                                        </p:tav>
                                        <p:tav tm="100000">
                                          <p:val>
                                            <p:strVal val="#ppt_h"/>
                                          </p:val>
                                        </p:tav>
                                      </p:tavLst>
                                    </p:anim>
                                    <p:animEffect transition="in" filter="fade">
                                      <p:cBhvr>
                                        <p:cTn id="766" dur="300"/>
                                        <p:tgtEl>
                                          <p:spTgt spid="383"/>
                                        </p:tgtEl>
                                      </p:cBhvr>
                                    </p:animEffect>
                                  </p:childTnLst>
                                </p:cTn>
                              </p:par>
                              <p:par>
                                <p:cTn id="767" presetID="53" presetClass="entr" presetSubtype="16" fill="hold" grpId="0" nodeType="withEffect">
                                  <p:stCondLst>
                                    <p:cond delay="0"/>
                                  </p:stCondLst>
                                  <p:childTnLst>
                                    <p:set>
                                      <p:cBhvr>
                                        <p:cTn id="768" dur="1" fill="hold">
                                          <p:stCondLst>
                                            <p:cond delay="0"/>
                                          </p:stCondLst>
                                        </p:cTn>
                                        <p:tgtEl>
                                          <p:spTgt spid="384"/>
                                        </p:tgtEl>
                                        <p:attrNameLst>
                                          <p:attrName>style.visibility</p:attrName>
                                        </p:attrNameLst>
                                      </p:cBhvr>
                                      <p:to>
                                        <p:strVal val="visible"/>
                                      </p:to>
                                    </p:set>
                                    <p:anim calcmode="lin" valueType="num">
                                      <p:cBhvr>
                                        <p:cTn id="769" dur="300" fill="hold"/>
                                        <p:tgtEl>
                                          <p:spTgt spid="384"/>
                                        </p:tgtEl>
                                        <p:attrNameLst>
                                          <p:attrName>ppt_w</p:attrName>
                                        </p:attrNameLst>
                                      </p:cBhvr>
                                      <p:tavLst>
                                        <p:tav tm="0">
                                          <p:val>
                                            <p:fltVal val="0"/>
                                          </p:val>
                                        </p:tav>
                                        <p:tav tm="100000">
                                          <p:val>
                                            <p:strVal val="#ppt_w"/>
                                          </p:val>
                                        </p:tav>
                                      </p:tavLst>
                                    </p:anim>
                                    <p:anim calcmode="lin" valueType="num">
                                      <p:cBhvr>
                                        <p:cTn id="770" dur="300" fill="hold"/>
                                        <p:tgtEl>
                                          <p:spTgt spid="384"/>
                                        </p:tgtEl>
                                        <p:attrNameLst>
                                          <p:attrName>ppt_h</p:attrName>
                                        </p:attrNameLst>
                                      </p:cBhvr>
                                      <p:tavLst>
                                        <p:tav tm="0">
                                          <p:val>
                                            <p:fltVal val="0"/>
                                          </p:val>
                                        </p:tav>
                                        <p:tav tm="100000">
                                          <p:val>
                                            <p:strVal val="#ppt_h"/>
                                          </p:val>
                                        </p:tav>
                                      </p:tavLst>
                                    </p:anim>
                                    <p:animEffect transition="in" filter="fade">
                                      <p:cBhvr>
                                        <p:cTn id="771" dur="300"/>
                                        <p:tgtEl>
                                          <p:spTgt spid="384"/>
                                        </p:tgtEl>
                                      </p:cBhvr>
                                    </p:animEffect>
                                  </p:childTnLst>
                                </p:cTn>
                              </p:par>
                              <p:par>
                                <p:cTn id="772" presetID="53" presetClass="entr" presetSubtype="16" fill="hold" grpId="0" nodeType="withEffect">
                                  <p:stCondLst>
                                    <p:cond delay="0"/>
                                  </p:stCondLst>
                                  <p:childTnLst>
                                    <p:set>
                                      <p:cBhvr>
                                        <p:cTn id="773" dur="1" fill="hold">
                                          <p:stCondLst>
                                            <p:cond delay="0"/>
                                          </p:stCondLst>
                                        </p:cTn>
                                        <p:tgtEl>
                                          <p:spTgt spid="385"/>
                                        </p:tgtEl>
                                        <p:attrNameLst>
                                          <p:attrName>style.visibility</p:attrName>
                                        </p:attrNameLst>
                                      </p:cBhvr>
                                      <p:to>
                                        <p:strVal val="visible"/>
                                      </p:to>
                                    </p:set>
                                    <p:anim calcmode="lin" valueType="num">
                                      <p:cBhvr>
                                        <p:cTn id="774" dur="300" fill="hold"/>
                                        <p:tgtEl>
                                          <p:spTgt spid="385"/>
                                        </p:tgtEl>
                                        <p:attrNameLst>
                                          <p:attrName>ppt_w</p:attrName>
                                        </p:attrNameLst>
                                      </p:cBhvr>
                                      <p:tavLst>
                                        <p:tav tm="0">
                                          <p:val>
                                            <p:fltVal val="0"/>
                                          </p:val>
                                        </p:tav>
                                        <p:tav tm="100000">
                                          <p:val>
                                            <p:strVal val="#ppt_w"/>
                                          </p:val>
                                        </p:tav>
                                      </p:tavLst>
                                    </p:anim>
                                    <p:anim calcmode="lin" valueType="num">
                                      <p:cBhvr>
                                        <p:cTn id="775" dur="300" fill="hold"/>
                                        <p:tgtEl>
                                          <p:spTgt spid="385"/>
                                        </p:tgtEl>
                                        <p:attrNameLst>
                                          <p:attrName>ppt_h</p:attrName>
                                        </p:attrNameLst>
                                      </p:cBhvr>
                                      <p:tavLst>
                                        <p:tav tm="0">
                                          <p:val>
                                            <p:fltVal val="0"/>
                                          </p:val>
                                        </p:tav>
                                        <p:tav tm="100000">
                                          <p:val>
                                            <p:strVal val="#ppt_h"/>
                                          </p:val>
                                        </p:tav>
                                      </p:tavLst>
                                    </p:anim>
                                    <p:animEffect transition="in" filter="fade">
                                      <p:cBhvr>
                                        <p:cTn id="776" dur="300"/>
                                        <p:tgtEl>
                                          <p:spTgt spid="385"/>
                                        </p:tgtEl>
                                      </p:cBhvr>
                                    </p:animEffect>
                                  </p:childTnLst>
                                </p:cTn>
                              </p:par>
                              <p:par>
                                <p:cTn id="777" presetID="53" presetClass="entr" presetSubtype="16" fill="hold" grpId="0" nodeType="withEffect">
                                  <p:stCondLst>
                                    <p:cond delay="0"/>
                                  </p:stCondLst>
                                  <p:childTnLst>
                                    <p:set>
                                      <p:cBhvr>
                                        <p:cTn id="778" dur="1" fill="hold">
                                          <p:stCondLst>
                                            <p:cond delay="0"/>
                                          </p:stCondLst>
                                        </p:cTn>
                                        <p:tgtEl>
                                          <p:spTgt spid="386"/>
                                        </p:tgtEl>
                                        <p:attrNameLst>
                                          <p:attrName>style.visibility</p:attrName>
                                        </p:attrNameLst>
                                      </p:cBhvr>
                                      <p:to>
                                        <p:strVal val="visible"/>
                                      </p:to>
                                    </p:set>
                                    <p:anim calcmode="lin" valueType="num">
                                      <p:cBhvr>
                                        <p:cTn id="779" dur="300" fill="hold"/>
                                        <p:tgtEl>
                                          <p:spTgt spid="386"/>
                                        </p:tgtEl>
                                        <p:attrNameLst>
                                          <p:attrName>ppt_w</p:attrName>
                                        </p:attrNameLst>
                                      </p:cBhvr>
                                      <p:tavLst>
                                        <p:tav tm="0">
                                          <p:val>
                                            <p:fltVal val="0"/>
                                          </p:val>
                                        </p:tav>
                                        <p:tav tm="100000">
                                          <p:val>
                                            <p:strVal val="#ppt_w"/>
                                          </p:val>
                                        </p:tav>
                                      </p:tavLst>
                                    </p:anim>
                                    <p:anim calcmode="lin" valueType="num">
                                      <p:cBhvr>
                                        <p:cTn id="780" dur="300" fill="hold"/>
                                        <p:tgtEl>
                                          <p:spTgt spid="386"/>
                                        </p:tgtEl>
                                        <p:attrNameLst>
                                          <p:attrName>ppt_h</p:attrName>
                                        </p:attrNameLst>
                                      </p:cBhvr>
                                      <p:tavLst>
                                        <p:tav tm="0">
                                          <p:val>
                                            <p:fltVal val="0"/>
                                          </p:val>
                                        </p:tav>
                                        <p:tav tm="100000">
                                          <p:val>
                                            <p:strVal val="#ppt_h"/>
                                          </p:val>
                                        </p:tav>
                                      </p:tavLst>
                                    </p:anim>
                                    <p:animEffect transition="in" filter="fade">
                                      <p:cBhvr>
                                        <p:cTn id="781" dur="300"/>
                                        <p:tgtEl>
                                          <p:spTgt spid="386"/>
                                        </p:tgtEl>
                                      </p:cBhvr>
                                    </p:animEffect>
                                  </p:childTnLst>
                                </p:cTn>
                              </p:par>
                              <p:par>
                                <p:cTn id="782" presetID="53" presetClass="entr" presetSubtype="16" fill="hold" nodeType="withEffect">
                                  <p:stCondLst>
                                    <p:cond delay="0"/>
                                  </p:stCondLst>
                                  <p:childTnLst>
                                    <p:set>
                                      <p:cBhvr>
                                        <p:cTn id="783" dur="1" fill="hold">
                                          <p:stCondLst>
                                            <p:cond delay="0"/>
                                          </p:stCondLst>
                                        </p:cTn>
                                        <p:tgtEl>
                                          <p:spTgt spid="2"/>
                                        </p:tgtEl>
                                        <p:attrNameLst>
                                          <p:attrName>style.visibility</p:attrName>
                                        </p:attrNameLst>
                                      </p:cBhvr>
                                      <p:to>
                                        <p:strVal val="visible"/>
                                      </p:to>
                                    </p:set>
                                    <p:anim calcmode="lin" valueType="num">
                                      <p:cBhvr>
                                        <p:cTn id="784" dur="300" fill="hold"/>
                                        <p:tgtEl>
                                          <p:spTgt spid="2"/>
                                        </p:tgtEl>
                                        <p:attrNameLst>
                                          <p:attrName>ppt_w</p:attrName>
                                        </p:attrNameLst>
                                      </p:cBhvr>
                                      <p:tavLst>
                                        <p:tav tm="0">
                                          <p:val>
                                            <p:fltVal val="0"/>
                                          </p:val>
                                        </p:tav>
                                        <p:tav tm="100000">
                                          <p:val>
                                            <p:strVal val="#ppt_w"/>
                                          </p:val>
                                        </p:tav>
                                      </p:tavLst>
                                    </p:anim>
                                    <p:anim calcmode="lin" valueType="num">
                                      <p:cBhvr>
                                        <p:cTn id="785" dur="300" fill="hold"/>
                                        <p:tgtEl>
                                          <p:spTgt spid="2"/>
                                        </p:tgtEl>
                                        <p:attrNameLst>
                                          <p:attrName>ppt_h</p:attrName>
                                        </p:attrNameLst>
                                      </p:cBhvr>
                                      <p:tavLst>
                                        <p:tav tm="0">
                                          <p:val>
                                            <p:fltVal val="0"/>
                                          </p:val>
                                        </p:tav>
                                        <p:tav tm="100000">
                                          <p:val>
                                            <p:strVal val="#ppt_h"/>
                                          </p:val>
                                        </p:tav>
                                      </p:tavLst>
                                    </p:anim>
                                    <p:animEffect transition="in" filter="fade">
                                      <p:cBhvr>
                                        <p:cTn id="786" dur="300"/>
                                        <p:tgtEl>
                                          <p:spTgt spid="2"/>
                                        </p:tgtEl>
                                      </p:cBhvr>
                                    </p:animEffect>
                                  </p:childTnLst>
                                </p:cTn>
                              </p:par>
                              <p:par>
                                <p:cTn id="787" presetID="53" presetClass="entr" presetSubtype="16" fill="hold" nodeType="withEffect">
                                  <p:stCondLst>
                                    <p:cond delay="0"/>
                                  </p:stCondLst>
                                  <p:childTnLst>
                                    <p:set>
                                      <p:cBhvr>
                                        <p:cTn id="788" dur="1" fill="hold">
                                          <p:stCondLst>
                                            <p:cond delay="0"/>
                                          </p:stCondLst>
                                        </p:cTn>
                                        <p:tgtEl>
                                          <p:spTgt spid="3"/>
                                        </p:tgtEl>
                                        <p:attrNameLst>
                                          <p:attrName>style.visibility</p:attrName>
                                        </p:attrNameLst>
                                      </p:cBhvr>
                                      <p:to>
                                        <p:strVal val="visible"/>
                                      </p:to>
                                    </p:set>
                                    <p:anim calcmode="lin" valueType="num">
                                      <p:cBhvr>
                                        <p:cTn id="789" dur="300" fill="hold"/>
                                        <p:tgtEl>
                                          <p:spTgt spid="3"/>
                                        </p:tgtEl>
                                        <p:attrNameLst>
                                          <p:attrName>ppt_w</p:attrName>
                                        </p:attrNameLst>
                                      </p:cBhvr>
                                      <p:tavLst>
                                        <p:tav tm="0">
                                          <p:val>
                                            <p:fltVal val="0"/>
                                          </p:val>
                                        </p:tav>
                                        <p:tav tm="100000">
                                          <p:val>
                                            <p:strVal val="#ppt_w"/>
                                          </p:val>
                                        </p:tav>
                                      </p:tavLst>
                                    </p:anim>
                                    <p:anim calcmode="lin" valueType="num">
                                      <p:cBhvr>
                                        <p:cTn id="790" dur="300" fill="hold"/>
                                        <p:tgtEl>
                                          <p:spTgt spid="3"/>
                                        </p:tgtEl>
                                        <p:attrNameLst>
                                          <p:attrName>ppt_h</p:attrName>
                                        </p:attrNameLst>
                                      </p:cBhvr>
                                      <p:tavLst>
                                        <p:tav tm="0">
                                          <p:val>
                                            <p:fltVal val="0"/>
                                          </p:val>
                                        </p:tav>
                                        <p:tav tm="100000">
                                          <p:val>
                                            <p:strVal val="#ppt_h"/>
                                          </p:val>
                                        </p:tav>
                                      </p:tavLst>
                                    </p:anim>
                                    <p:animEffect transition="in" filter="fade">
                                      <p:cBhvr>
                                        <p:cTn id="791" dur="300"/>
                                        <p:tgtEl>
                                          <p:spTgt spid="3"/>
                                        </p:tgtEl>
                                      </p:cBhvr>
                                    </p:animEffect>
                                  </p:childTnLst>
                                </p:cTn>
                              </p:par>
                              <p:par>
                                <p:cTn id="792" presetID="53" presetClass="entr" presetSubtype="16" fill="hold" nodeType="withEffect">
                                  <p:stCondLst>
                                    <p:cond delay="0"/>
                                  </p:stCondLst>
                                  <p:childTnLst>
                                    <p:set>
                                      <p:cBhvr>
                                        <p:cTn id="793" dur="1" fill="hold">
                                          <p:stCondLst>
                                            <p:cond delay="0"/>
                                          </p:stCondLst>
                                        </p:cTn>
                                        <p:tgtEl>
                                          <p:spTgt spid="4"/>
                                        </p:tgtEl>
                                        <p:attrNameLst>
                                          <p:attrName>style.visibility</p:attrName>
                                        </p:attrNameLst>
                                      </p:cBhvr>
                                      <p:to>
                                        <p:strVal val="visible"/>
                                      </p:to>
                                    </p:set>
                                    <p:anim calcmode="lin" valueType="num">
                                      <p:cBhvr>
                                        <p:cTn id="794" dur="300" fill="hold"/>
                                        <p:tgtEl>
                                          <p:spTgt spid="4"/>
                                        </p:tgtEl>
                                        <p:attrNameLst>
                                          <p:attrName>ppt_w</p:attrName>
                                        </p:attrNameLst>
                                      </p:cBhvr>
                                      <p:tavLst>
                                        <p:tav tm="0">
                                          <p:val>
                                            <p:fltVal val="0"/>
                                          </p:val>
                                        </p:tav>
                                        <p:tav tm="100000">
                                          <p:val>
                                            <p:strVal val="#ppt_w"/>
                                          </p:val>
                                        </p:tav>
                                      </p:tavLst>
                                    </p:anim>
                                    <p:anim calcmode="lin" valueType="num">
                                      <p:cBhvr>
                                        <p:cTn id="795" dur="300" fill="hold"/>
                                        <p:tgtEl>
                                          <p:spTgt spid="4"/>
                                        </p:tgtEl>
                                        <p:attrNameLst>
                                          <p:attrName>ppt_h</p:attrName>
                                        </p:attrNameLst>
                                      </p:cBhvr>
                                      <p:tavLst>
                                        <p:tav tm="0">
                                          <p:val>
                                            <p:fltVal val="0"/>
                                          </p:val>
                                        </p:tav>
                                        <p:tav tm="100000">
                                          <p:val>
                                            <p:strVal val="#ppt_h"/>
                                          </p:val>
                                        </p:tav>
                                      </p:tavLst>
                                    </p:anim>
                                    <p:animEffect transition="in" filter="fade">
                                      <p:cBhvr>
                                        <p:cTn id="796" dur="300"/>
                                        <p:tgtEl>
                                          <p:spTgt spid="4"/>
                                        </p:tgtEl>
                                      </p:cBhvr>
                                    </p:animEffect>
                                  </p:childTnLst>
                                </p:cTn>
                              </p:par>
                              <p:par>
                                <p:cTn id="797" presetID="53" presetClass="entr" presetSubtype="16" fill="hold" nodeType="withEffect">
                                  <p:stCondLst>
                                    <p:cond delay="0"/>
                                  </p:stCondLst>
                                  <p:childTnLst>
                                    <p:set>
                                      <p:cBhvr>
                                        <p:cTn id="798" dur="1" fill="hold">
                                          <p:stCondLst>
                                            <p:cond delay="0"/>
                                          </p:stCondLst>
                                        </p:cTn>
                                        <p:tgtEl>
                                          <p:spTgt spid="5"/>
                                        </p:tgtEl>
                                        <p:attrNameLst>
                                          <p:attrName>style.visibility</p:attrName>
                                        </p:attrNameLst>
                                      </p:cBhvr>
                                      <p:to>
                                        <p:strVal val="visible"/>
                                      </p:to>
                                    </p:set>
                                    <p:anim calcmode="lin" valueType="num">
                                      <p:cBhvr>
                                        <p:cTn id="799" dur="300" fill="hold"/>
                                        <p:tgtEl>
                                          <p:spTgt spid="5"/>
                                        </p:tgtEl>
                                        <p:attrNameLst>
                                          <p:attrName>ppt_w</p:attrName>
                                        </p:attrNameLst>
                                      </p:cBhvr>
                                      <p:tavLst>
                                        <p:tav tm="0">
                                          <p:val>
                                            <p:fltVal val="0"/>
                                          </p:val>
                                        </p:tav>
                                        <p:tav tm="100000">
                                          <p:val>
                                            <p:strVal val="#ppt_w"/>
                                          </p:val>
                                        </p:tav>
                                      </p:tavLst>
                                    </p:anim>
                                    <p:anim calcmode="lin" valueType="num">
                                      <p:cBhvr>
                                        <p:cTn id="800" dur="300" fill="hold"/>
                                        <p:tgtEl>
                                          <p:spTgt spid="5"/>
                                        </p:tgtEl>
                                        <p:attrNameLst>
                                          <p:attrName>ppt_h</p:attrName>
                                        </p:attrNameLst>
                                      </p:cBhvr>
                                      <p:tavLst>
                                        <p:tav tm="0">
                                          <p:val>
                                            <p:fltVal val="0"/>
                                          </p:val>
                                        </p:tav>
                                        <p:tav tm="100000">
                                          <p:val>
                                            <p:strVal val="#ppt_h"/>
                                          </p:val>
                                        </p:tav>
                                      </p:tavLst>
                                    </p:anim>
                                    <p:animEffect transition="in" filter="fade">
                                      <p:cBhvr>
                                        <p:cTn id="801" dur="300"/>
                                        <p:tgtEl>
                                          <p:spTgt spid="5"/>
                                        </p:tgtEl>
                                      </p:cBhvr>
                                    </p:animEffect>
                                  </p:childTnLst>
                                </p:cTn>
                              </p:par>
                            </p:childTnLst>
                          </p:cTn>
                        </p:par>
                        <p:par>
                          <p:cTn id="802" fill="hold">
                            <p:stCondLst>
                              <p:cond delay="3900"/>
                            </p:stCondLst>
                            <p:childTnLst>
                              <p:par>
                                <p:cTn id="803" presetID="53" presetClass="entr" presetSubtype="16" fill="hold" grpId="0" nodeType="afterEffect">
                                  <p:stCondLst>
                                    <p:cond delay="0"/>
                                  </p:stCondLst>
                                  <p:childTnLst>
                                    <p:set>
                                      <p:cBhvr>
                                        <p:cTn id="804" dur="1" fill="hold">
                                          <p:stCondLst>
                                            <p:cond delay="0"/>
                                          </p:stCondLst>
                                        </p:cTn>
                                        <p:tgtEl>
                                          <p:spTgt spid="401"/>
                                        </p:tgtEl>
                                        <p:attrNameLst>
                                          <p:attrName>style.visibility</p:attrName>
                                        </p:attrNameLst>
                                      </p:cBhvr>
                                      <p:to>
                                        <p:strVal val="visible"/>
                                      </p:to>
                                    </p:set>
                                    <p:anim calcmode="lin" valueType="num">
                                      <p:cBhvr>
                                        <p:cTn id="805" dur="300" fill="hold"/>
                                        <p:tgtEl>
                                          <p:spTgt spid="401"/>
                                        </p:tgtEl>
                                        <p:attrNameLst>
                                          <p:attrName>ppt_w</p:attrName>
                                        </p:attrNameLst>
                                      </p:cBhvr>
                                      <p:tavLst>
                                        <p:tav tm="0">
                                          <p:val>
                                            <p:fltVal val="0"/>
                                          </p:val>
                                        </p:tav>
                                        <p:tav tm="100000">
                                          <p:val>
                                            <p:strVal val="#ppt_w"/>
                                          </p:val>
                                        </p:tav>
                                      </p:tavLst>
                                    </p:anim>
                                    <p:anim calcmode="lin" valueType="num">
                                      <p:cBhvr>
                                        <p:cTn id="806" dur="300" fill="hold"/>
                                        <p:tgtEl>
                                          <p:spTgt spid="401"/>
                                        </p:tgtEl>
                                        <p:attrNameLst>
                                          <p:attrName>ppt_h</p:attrName>
                                        </p:attrNameLst>
                                      </p:cBhvr>
                                      <p:tavLst>
                                        <p:tav tm="0">
                                          <p:val>
                                            <p:fltVal val="0"/>
                                          </p:val>
                                        </p:tav>
                                        <p:tav tm="100000">
                                          <p:val>
                                            <p:strVal val="#ppt_h"/>
                                          </p:val>
                                        </p:tav>
                                      </p:tavLst>
                                    </p:anim>
                                    <p:animEffect transition="in" filter="fade">
                                      <p:cBhvr>
                                        <p:cTn id="807" dur="300"/>
                                        <p:tgtEl>
                                          <p:spTgt spid="401"/>
                                        </p:tgtEl>
                                      </p:cBhvr>
                                    </p:animEffect>
                                  </p:childTnLst>
                                </p:cTn>
                              </p:par>
                              <p:par>
                                <p:cTn id="808" presetID="53" presetClass="entr" presetSubtype="16" fill="hold" nodeType="withEffect">
                                  <p:stCondLst>
                                    <p:cond delay="0"/>
                                  </p:stCondLst>
                                  <p:childTnLst>
                                    <p:set>
                                      <p:cBhvr>
                                        <p:cTn id="809" dur="1" fill="hold">
                                          <p:stCondLst>
                                            <p:cond delay="0"/>
                                          </p:stCondLst>
                                        </p:cTn>
                                        <p:tgtEl>
                                          <p:spTgt spid="6"/>
                                        </p:tgtEl>
                                        <p:attrNameLst>
                                          <p:attrName>style.visibility</p:attrName>
                                        </p:attrNameLst>
                                      </p:cBhvr>
                                      <p:to>
                                        <p:strVal val="visible"/>
                                      </p:to>
                                    </p:set>
                                    <p:anim calcmode="lin" valueType="num">
                                      <p:cBhvr>
                                        <p:cTn id="810" dur="300" fill="hold"/>
                                        <p:tgtEl>
                                          <p:spTgt spid="6"/>
                                        </p:tgtEl>
                                        <p:attrNameLst>
                                          <p:attrName>ppt_w</p:attrName>
                                        </p:attrNameLst>
                                      </p:cBhvr>
                                      <p:tavLst>
                                        <p:tav tm="0">
                                          <p:val>
                                            <p:fltVal val="0"/>
                                          </p:val>
                                        </p:tav>
                                        <p:tav tm="100000">
                                          <p:val>
                                            <p:strVal val="#ppt_w"/>
                                          </p:val>
                                        </p:tav>
                                      </p:tavLst>
                                    </p:anim>
                                    <p:anim calcmode="lin" valueType="num">
                                      <p:cBhvr>
                                        <p:cTn id="811" dur="300" fill="hold"/>
                                        <p:tgtEl>
                                          <p:spTgt spid="6"/>
                                        </p:tgtEl>
                                        <p:attrNameLst>
                                          <p:attrName>ppt_h</p:attrName>
                                        </p:attrNameLst>
                                      </p:cBhvr>
                                      <p:tavLst>
                                        <p:tav tm="0">
                                          <p:val>
                                            <p:fltVal val="0"/>
                                          </p:val>
                                        </p:tav>
                                        <p:tav tm="100000">
                                          <p:val>
                                            <p:strVal val="#ppt_h"/>
                                          </p:val>
                                        </p:tav>
                                      </p:tavLst>
                                    </p:anim>
                                    <p:animEffect transition="in" filter="fade">
                                      <p:cBhvr>
                                        <p:cTn id="812" dur="300"/>
                                        <p:tgtEl>
                                          <p:spTgt spid="6"/>
                                        </p:tgtEl>
                                      </p:cBhvr>
                                    </p:animEffect>
                                  </p:childTnLst>
                                </p:cTn>
                              </p:par>
                              <p:par>
                                <p:cTn id="813" presetID="53" presetClass="entr" presetSubtype="16" fill="hold" grpId="0" nodeType="withEffect">
                                  <p:stCondLst>
                                    <p:cond delay="0"/>
                                  </p:stCondLst>
                                  <p:childTnLst>
                                    <p:set>
                                      <p:cBhvr>
                                        <p:cTn id="814" dur="1" fill="hold">
                                          <p:stCondLst>
                                            <p:cond delay="0"/>
                                          </p:stCondLst>
                                        </p:cTn>
                                        <p:tgtEl>
                                          <p:spTgt spid="422"/>
                                        </p:tgtEl>
                                        <p:attrNameLst>
                                          <p:attrName>style.visibility</p:attrName>
                                        </p:attrNameLst>
                                      </p:cBhvr>
                                      <p:to>
                                        <p:strVal val="visible"/>
                                      </p:to>
                                    </p:set>
                                    <p:anim calcmode="lin" valueType="num">
                                      <p:cBhvr>
                                        <p:cTn id="815" dur="300" fill="hold"/>
                                        <p:tgtEl>
                                          <p:spTgt spid="422"/>
                                        </p:tgtEl>
                                        <p:attrNameLst>
                                          <p:attrName>ppt_w</p:attrName>
                                        </p:attrNameLst>
                                      </p:cBhvr>
                                      <p:tavLst>
                                        <p:tav tm="0">
                                          <p:val>
                                            <p:fltVal val="0"/>
                                          </p:val>
                                        </p:tav>
                                        <p:tav tm="100000">
                                          <p:val>
                                            <p:strVal val="#ppt_w"/>
                                          </p:val>
                                        </p:tav>
                                      </p:tavLst>
                                    </p:anim>
                                    <p:anim calcmode="lin" valueType="num">
                                      <p:cBhvr>
                                        <p:cTn id="816" dur="300" fill="hold"/>
                                        <p:tgtEl>
                                          <p:spTgt spid="422"/>
                                        </p:tgtEl>
                                        <p:attrNameLst>
                                          <p:attrName>ppt_h</p:attrName>
                                        </p:attrNameLst>
                                      </p:cBhvr>
                                      <p:tavLst>
                                        <p:tav tm="0">
                                          <p:val>
                                            <p:fltVal val="0"/>
                                          </p:val>
                                        </p:tav>
                                        <p:tav tm="100000">
                                          <p:val>
                                            <p:strVal val="#ppt_h"/>
                                          </p:val>
                                        </p:tav>
                                      </p:tavLst>
                                    </p:anim>
                                    <p:animEffect transition="in" filter="fade">
                                      <p:cBhvr>
                                        <p:cTn id="817" dur="300"/>
                                        <p:tgtEl>
                                          <p:spTgt spid="422"/>
                                        </p:tgtEl>
                                      </p:cBhvr>
                                    </p:animEffect>
                                  </p:childTnLst>
                                </p:cTn>
                              </p:par>
                              <p:par>
                                <p:cTn id="818" presetID="53" presetClass="entr" presetSubtype="16" fill="hold" nodeType="withEffect">
                                  <p:stCondLst>
                                    <p:cond delay="0"/>
                                  </p:stCondLst>
                                  <p:childTnLst>
                                    <p:set>
                                      <p:cBhvr>
                                        <p:cTn id="819" dur="1" fill="hold">
                                          <p:stCondLst>
                                            <p:cond delay="0"/>
                                          </p:stCondLst>
                                        </p:cTn>
                                        <p:tgtEl>
                                          <p:spTgt spid="7"/>
                                        </p:tgtEl>
                                        <p:attrNameLst>
                                          <p:attrName>style.visibility</p:attrName>
                                        </p:attrNameLst>
                                      </p:cBhvr>
                                      <p:to>
                                        <p:strVal val="visible"/>
                                      </p:to>
                                    </p:set>
                                    <p:anim calcmode="lin" valueType="num">
                                      <p:cBhvr>
                                        <p:cTn id="820" dur="300" fill="hold"/>
                                        <p:tgtEl>
                                          <p:spTgt spid="7"/>
                                        </p:tgtEl>
                                        <p:attrNameLst>
                                          <p:attrName>ppt_w</p:attrName>
                                        </p:attrNameLst>
                                      </p:cBhvr>
                                      <p:tavLst>
                                        <p:tav tm="0">
                                          <p:val>
                                            <p:fltVal val="0"/>
                                          </p:val>
                                        </p:tav>
                                        <p:tav tm="100000">
                                          <p:val>
                                            <p:strVal val="#ppt_w"/>
                                          </p:val>
                                        </p:tav>
                                      </p:tavLst>
                                    </p:anim>
                                    <p:anim calcmode="lin" valueType="num">
                                      <p:cBhvr>
                                        <p:cTn id="821" dur="300" fill="hold"/>
                                        <p:tgtEl>
                                          <p:spTgt spid="7"/>
                                        </p:tgtEl>
                                        <p:attrNameLst>
                                          <p:attrName>ppt_h</p:attrName>
                                        </p:attrNameLst>
                                      </p:cBhvr>
                                      <p:tavLst>
                                        <p:tav tm="0">
                                          <p:val>
                                            <p:fltVal val="0"/>
                                          </p:val>
                                        </p:tav>
                                        <p:tav tm="100000">
                                          <p:val>
                                            <p:strVal val="#ppt_h"/>
                                          </p:val>
                                        </p:tav>
                                      </p:tavLst>
                                    </p:anim>
                                    <p:animEffect transition="in" filter="fade">
                                      <p:cBhvr>
                                        <p:cTn id="822" dur="300"/>
                                        <p:tgtEl>
                                          <p:spTgt spid="7"/>
                                        </p:tgtEl>
                                      </p:cBhvr>
                                    </p:animEffect>
                                  </p:childTnLst>
                                </p:cTn>
                              </p:par>
                              <p:par>
                                <p:cTn id="823" presetID="53" presetClass="entr" presetSubtype="16" fill="hold" nodeType="withEffect">
                                  <p:stCondLst>
                                    <p:cond delay="0"/>
                                  </p:stCondLst>
                                  <p:childTnLst>
                                    <p:set>
                                      <p:cBhvr>
                                        <p:cTn id="824" dur="1" fill="hold">
                                          <p:stCondLst>
                                            <p:cond delay="0"/>
                                          </p:stCondLst>
                                        </p:cTn>
                                        <p:tgtEl>
                                          <p:spTgt spid="8"/>
                                        </p:tgtEl>
                                        <p:attrNameLst>
                                          <p:attrName>style.visibility</p:attrName>
                                        </p:attrNameLst>
                                      </p:cBhvr>
                                      <p:to>
                                        <p:strVal val="visible"/>
                                      </p:to>
                                    </p:set>
                                    <p:anim calcmode="lin" valueType="num">
                                      <p:cBhvr>
                                        <p:cTn id="825" dur="300" fill="hold"/>
                                        <p:tgtEl>
                                          <p:spTgt spid="8"/>
                                        </p:tgtEl>
                                        <p:attrNameLst>
                                          <p:attrName>ppt_w</p:attrName>
                                        </p:attrNameLst>
                                      </p:cBhvr>
                                      <p:tavLst>
                                        <p:tav tm="0">
                                          <p:val>
                                            <p:fltVal val="0"/>
                                          </p:val>
                                        </p:tav>
                                        <p:tav tm="100000">
                                          <p:val>
                                            <p:strVal val="#ppt_w"/>
                                          </p:val>
                                        </p:tav>
                                      </p:tavLst>
                                    </p:anim>
                                    <p:anim calcmode="lin" valueType="num">
                                      <p:cBhvr>
                                        <p:cTn id="826" dur="300" fill="hold"/>
                                        <p:tgtEl>
                                          <p:spTgt spid="8"/>
                                        </p:tgtEl>
                                        <p:attrNameLst>
                                          <p:attrName>ppt_h</p:attrName>
                                        </p:attrNameLst>
                                      </p:cBhvr>
                                      <p:tavLst>
                                        <p:tav tm="0">
                                          <p:val>
                                            <p:fltVal val="0"/>
                                          </p:val>
                                        </p:tav>
                                        <p:tav tm="100000">
                                          <p:val>
                                            <p:strVal val="#ppt_h"/>
                                          </p:val>
                                        </p:tav>
                                      </p:tavLst>
                                    </p:anim>
                                    <p:animEffect transition="in" filter="fade">
                                      <p:cBhvr>
                                        <p:cTn id="827" dur="300"/>
                                        <p:tgtEl>
                                          <p:spTgt spid="8"/>
                                        </p:tgtEl>
                                      </p:cBhvr>
                                    </p:animEffect>
                                  </p:childTnLst>
                                </p:cTn>
                              </p:par>
                              <p:par>
                                <p:cTn id="828" presetID="53" presetClass="entr" presetSubtype="16" fill="hold" nodeType="withEffect">
                                  <p:stCondLst>
                                    <p:cond delay="0"/>
                                  </p:stCondLst>
                                  <p:childTnLst>
                                    <p:set>
                                      <p:cBhvr>
                                        <p:cTn id="829" dur="1" fill="hold">
                                          <p:stCondLst>
                                            <p:cond delay="0"/>
                                          </p:stCondLst>
                                        </p:cTn>
                                        <p:tgtEl>
                                          <p:spTgt spid="9"/>
                                        </p:tgtEl>
                                        <p:attrNameLst>
                                          <p:attrName>style.visibility</p:attrName>
                                        </p:attrNameLst>
                                      </p:cBhvr>
                                      <p:to>
                                        <p:strVal val="visible"/>
                                      </p:to>
                                    </p:set>
                                    <p:anim calcmode="lin" valueType="num">
                                      <p:cBhvr>
                                        <p:cTn id="830" dur="300" fill="hold"/>
                                        <p:tgtEl>
                                          <p:spTgt spid="9"/>
                                        </p:tgtEl>
                                        <p:attrNameLst>
                                          <p:attrName>ppt_w</p:attrName>
                                        </p:attrNameLst>
                                      </p:cBhvr>
                                      <p:tavLst>
                                        <p:tav tm="0">
                                          <p:val>
                                            <p:fltVal val="0"/>
                                          </p:val>
                                        </p:tav>
                                        <p:tav tm="100000">
                                          <p:val>
                                            <p:strVal val="#ppt_w"/>
                                          </p:val>
                                        </p:tav>
                                      </p:tavLst>
                                    </p:anim>
                                    <p:anim calcmode="lin" valueType="num">
                                      <p:cBhvr>
                                        <p:cTn id="831" dur="300" fill="hold"/>
                                        <p:tgtEl>
                                          <p:spTgt spid="9"/>
                                        </p:tgtEl>
                                        <p:attrNameLst>
                                          <p:attrName>ppt_h</p:attrName>
                                        </p:attrNameLst>
                                      </p:cBhvr>
                                      <p:tavLst>
                                        <p:tav tm="0">
                                          <p:val>
                                            <p:fltVal val="0"/>
                                          </p:val>
                                        </p:tav>
                                        <p:tav tm="100000">
                                          <p:val>
                                            <p:strVal val="#ppt_h"/>
                                          </p:val>
                                        </p:tav>
                                      </p:tavLst>
                                    </p:anim>
                                    <p:animEffect transition="in" filter="fade">
                                      <p:cBhvr>
                                        <p:cTn id="832" dur="300"/>
                                        <p:tgtEl>
                                          <p:spTgt spid="9"/>
                                        </p:tgtEl>
                                      </p:cBhvr>
                                    </p:animEffect>
                                  </p:childTnLst>
                                </p:cTn>
                              </p:par>
                              <p:par>
                                <p:cTn id="833" presetID="53" presetClass="entr" presetSubtype="16" fill="hold" nodeType="withEffect">
                                  <p:stCondLst>
                                    <p:cond delay="0"/>
                                  </p:stCondLst>
                                  <p:childTnLst>
                                    <p:set>
                                      <p:cBhvr>
                                        <p:cTn id="834" dur="1" fill="hold">
                                          <p:stCondLst>
                                            <p:cond delay="0"/>
                                          </p:stCondLst>
                                        </p:cTn>
                                        <p:tgtEl>
                                          <p:spTgt spid="10"/>
                                        </p:tgtEl>
                                        <p:attrNameLst>
                                          <p:attrName>style.visibility</p:attrName>
                                        </p:attrNameLst>
                                      </p:cBhvr>
                                      <p:to>
                                        <p:strVal val="visible"/>
                                      </p:to>
                                    </p:set>
                                    <p:anim calcmode="lin" valueType="num">
                                      <p:cBhvr>
                                        <p:cTn id="835" dur="300" fill="hold"/>
                                        <p:tgtEl>
                                          <p:spTgt spid="10"/>
                                        </p:tgtEl>
                                        <p:attrNameLst>
                                          <p:attrName>ppt_w</p:attrName>
                                        </p:attrNameLst>
                                      </p:cBhvr>
                                      <p:tavLst>
                                        <p:tav tm="0">
                                          <p:val>
                                            <p:fltVal val="0"/>
                                          </p:val>
                                        </p:tav>
                                        <p:tav tm="100000">
                                          <p:val>
                                            <p:strVal val="#ppt_w"/>
                                          </p:val>
                                        </p:tav>
                                      </p:tavLst>
                                    </p:anim>
                                    <p:anim calcmode="lin" valueType="num">
                                      <p:cBhvr>
                                        <p:cTn id="836" dur="300" fill="hold"/>
                                        <p:tgtEl>
                                          <p:spTgt spid="10"/>
                                        </p:tgtEl>
                                        <p:attrNameLst>
                                          <p:attrName>ppt_h</p:attrName>
                                        </p:attrNameLst>
                                      </p:cBhvr>
                                      <p:tavLst>
                                        <p:tav tm="0">
                                          <p:val>
                                            <p:fltVal val="0"/>
                                          </p:val>
                                        </p:tav>
                                        <p:tav tm="100000">
                                          <p:val>
                                            <p:strVal val="#ppt_h"/>
                                          </p:val>
                                        </p:tav>
                                      </p:tavLst>
                                    </p:anim>
                                    <p:animEffect transition="in" filter="fade">
                                      <p:cBhvr>
                                        <p:cTn id="837" dur="300"/>
                                        <p:tgtEl>
                                          <p:spTgt spid="10"/>
                                        </p:tgtEl>
                                      </p:cBhvr>
                                    </p:animEffect>
                                  </p:childTnLst>
                                </p:cTn>
                              </p:par>
                              <p:par>
                                <p:cTn id="838" presetID="53" presetClass="entr" presetSubtype="16" fill="hold" nodeType="withEffect">
                                  <p:stCondLst>
                                    <p:cond delay="0"/>
                                  </p:stCondLst>
                                  <p:childTnLst>
                                    <p:set>
                                      <p:cBhvr>
                                        <p:cTn id="839" dur="1" fill="hold">
                                          <p:stCondLst>
                                            <p:cond delay="0"/>
                                          </p:stCondLst>
                                        </p:cTn>
                                        <p:tgtEl>
                                          <p:spTgt spid="11"/>
                                        </p:tgtEl>
                                        <p:attrNameLst>
                                          <p:attrName>style.visibility</p:attrName>
                                        </p:attrNameLst>
                                      </p:cBhvr>
                                      <p:to>
                                        <p:strVal val="visible"/>
                                      </p:to>
                                    </p:set>
                                    <p:anim calcmode="lin" valueType="num">
                                      <p:cBhvr>
                                        <p:cTn id="840" dur="300" fill="hold"/>
                                        <p:tgtEl>
                                          <p:spTgt spid="11"/>
                                        </p:tgtEl>
                                        <p:attrNameLst>
                                          <p:attrName>ppt_w</p:attrName>
                                        </p:attrNameLst>
                                      </p:cBhvr>
                                      <p:tavLst>
                                        <p:tav tm="0">
                                          <p:val>
                                            <p:fltVal val="0"/>
                                          </p:val>
                                        </p:tav>
                                        <p:tav tm="100000">
                                          <p:val>
                                            <p:strVal val="#ppt_w"/>
                                          </p:val>
                                        </p:tav>
                                      </p:tavLst>
                                    </p:anim>
                                    <p:anim calcmode="lin" valueType="num">
                                      <p:cBhvr>
                                        <p:cTn id="841" dur="300" fill="hold"/>
                                        <p:tgtEl>
                                          <p:spTgt spid="11"/>
                                        </p:tgtEl>
                                        <p:attrNameLst>
                                          <p:attrName>ppt_h</p:attrName>
                                        </p:attrNameLst>
                                      </p:cBhvr>
                                      <p:tavLst>
                                        <p:tav tm="0">
                                          <p:val>
                                            <p:fltVal val="0"/>
                                          </p:val>
                                        </p:tav>
                                        <p:tav tm="100000">
                                          <p:val>
                                            <p:strVal val="#ppt_h"/>
                                          </p:val>
                                        </p:tav>
                                      </p:tavLst>
                                    </p:anim>
                                    <p:animEffect transition="in" filter="fade">
                                      <p:cBhvr>
                                        <p:cTn id="842" dur="300"/>
                                        <p:tgtEl>
                                          <p:spTgt spid="11"/>
                                        </p:tgtEl>
                                      </p:cBhvr>
                                    </p:animEffect>
                                  </p:childTnLst>
                                </p:cTn>
                              </p:par>
                              <p:par>
                                <p:cTn id="843" presetID="53" presetClass="entr" presetSubtype="16" fill="hold" nodeType="withEffect">
                                  <p:stCondLst>
                                    <p:cond delay="0"/>
                                  </p:stCondLst>
                                  <p:childTnLst>
                                    <p:set>
                                      <p:cBhvr>
                                        <p:cTn id="844" dur="1" fill="hold">
                                          <p:stCondLst>
                                            <p:cond delay="0"/>
                                          </p:stCondLst>
                                        </p:cTn>
                                        <p:tgtEl>
                                          <p:spTgt spid="12"/>
                                        </p:tgtEl>
                                        <p:attrNameLst>
                                          <p:attrName>style.visibility</p:attrName>
                                        </p:attrNameLst>
                                      </p:cBhvr>
                                      <p:to>
                                        <p:strVal val="visible"/>
                                      </p:to>
                                    </p:set>
                                    <p:anim calcmode="lin" valueType="num">
                                      <p:cBhvr>
                                        <p:cTn id="845" dur="300" fill="hold"/>
                                        <p:tgtEl>
                                          <p:spTgt spid="12"/>
                                        </p:tgtEl>
                                        <p:attrNameLst>
                                          <p:attrName>ppt_w</p:attrName>
                                        </p:attrNameLst>
                                      </p:cBhvr>
                                      <p:tavLst>
                                        <p:tav tm="0">
                                          <p:val>
                                            <p:fltVal val="0"/>
                                          </p:val>
                                        </p:tav>
                                        <p:tav tm="100000">
                                          <p:val>
                                            <p:strVal val="#ppt_w"/>
                                          </p:val>
                                        </p:tav>
                                      </p:tavLst>
                                    </p:anim>
                                    <p:anim calcmode="lin" valueType="num">
                                      <p:cBhvr>
                                        <p:cTn id="846" dur="300" fill="hold"/>
                                        <p:tgtEl>
                                          <p:spTgt spid="12"/>
                                        </p:tgtEl>
                                        <p:attrNameLst>
                                          <p:attrName>ppt_h</p:attrName>
                                        </p:attrNameLst>
                                      </p:cBhvr>
                                      <p:tavLst>
                                        <p:tav tm="0">
                                          <p:val>
                                            <p:fltVal val="0"/>
                                          </p:val>
                                        </p:tav>
                                        <p:tav tm="100000">
                                          <p:val>
                                            <p:strVal val="#ppt_h"/>
                                          </p:val>
                                        </p:tav>
                                      </p:tavLst>
                                    </p:anim>
                                    <p:animEffect transition="in" filter="fade">
                                      <p:cBhvr>
                                        <p:cTn id="847" dur="300"/>
                                        <p:tgtEl>
                                          <p:spTgt spid="12"/>
                                        </p:tgtEl>
                                      </p:cBhvr>
                                    </p:animEffect>
                                  </p:childTnLst>
                                </p:cTn>
                              </p:par>
                              <p:par>
                                <p:cTn id="848" presetID="53" presetClass="entr" presetSubtype="16" fill="hold" nodeType="withEffect">
                                  <p:stCondLst>
                                    <p:cond delay="0"/>
                                  </p:stCondLst>
                                  <p:childTnLst>
                                    <p:set>
                                      <p:cBhvr>
                                        <p:cTn id="849" dur="1" fill="hold">
                                          <p:stCondLst>
                                            <p:cond delay="0"/>
                                          </p:stCondLst>
                                        </p:cTn>
                                        <p:tgtEl>
                                          <p:spTgt spid="13"/>
                                        </p:tgtEl>
                                        <p:attrNameLst>
                                          <p:attrName>style.visibility</p:attrName>
                                        </p:attrNameLst>
                                      </p:cBhvr>
                                      <p:to>
                                        <p:strVal val="visible"/>
                                      </p:to>
                                    </p:set>
                                    <p:anim calcmode="lin" valueType="num">
                                      <p:cBhvr>
                                        <p:cTn id="850" dur="300" fill="hold"/>
                                        <p:tgtEl>
                                          <p:spTgt spid="13"/>
                                        </p:tgtEl>
                                        <p:attrNameLst>
                                          <p:attrName>ppt_w</p:attrName>
                                        </p:attrNameLst>
                                      </p:cBhvr>
                                      <p:tavLst>
                                        <p:tav tm="0">
                                          <p:val>
                                            <p:fltVal val="0"/>
                                          </p:val>
                                        </p:tav>
                                        <p:tav tm="100000">
                                          <p:val>
                                            <p:strVal val="#ppt_w"/>
                                          </p:val>
                                        </p:tav>
                                      </p:tavLst>
                                    </p:anim>
                                    <p:anim calcmode="lin" valueType="num">
                                      <p:cBhvr>
                                        <p:cTn id="851" dur="300" fill="hold"/>
                                        <p:tgtEl>
                                          <p:spTgt spid="13"/>
                                        </p:tgtEl>
                                        <p:attrNameLst>
                                          <p:attrName>ppt_h</p:attrName>
                                        </p:attrNameLst>
                                      </p:cBhvr>
                                      <p:tavLst>
                                        <p:tav tm="0">
                                          <p:val>
                                            <p:fltVal val="0"/>
                                          </p:val>
                                        </p:tav>
                                        <p:tav tm="100000">
                                          <p:val>
                                            <p:strVal val="#ppt_h"/>
                                          </p:val>
                                        </p:tav>
                                      </p:tavLst>
                                    </p:anim>
                                    <p:animEffect transition="in" filter="fade">
                                      <p:cBhvr>
                                        <p:cTn id="852" dur="300"/>
                                        <p:tgtEl>
                                          <p:spTgt spid="13"/>
                                        </p:tgtEl>
                                      </p:cBhvr>
                                    </p:animEffect>
                                  </p:childTnLst>
                                </p:cTn>
                              </p:par>
                              <p:par>
                                <p:cTn id="853" presetID="10" presetClass="entr" presetSubtype="0" fill="hold" grpId="0" nodeType="withEffect">
                                  <p:stCondLst>
                                    <p:cond delay="0"/>
                                  </p:stCondLst>
                                  <p:childTnLst>
                                    <p:set>
                                      <p:cBhvr>
                                        <p:cTn id="854" dur="1" fill="hold">
                                          <p:stCondLst>
                                            <p:cond delay="0"/>
                                          </p:stCondLst>
                                        </p:cTn>
                                        <p:tgtEl>
                                          <p:spTgt spid="449"/>
                                        </p:tgtEl>
                                        <p:attrNameLst>
                                          <p:attrName>style.visibility</p:attrName>
                                        </p:attrNameLst>
                                      </p:cBhvr>
                                      <p:to>
                                        <p:strVal val="visible"/>
                                      </p:to>
                                    </p:set>
                                    <p:animEffect transition="in" filter="fade">
                                      <p:cBhvr>
                                        <p:cTn id="855" dur="300"/>
                                        <p:tgtEl>
                                          <p:spTgt spid="449"/>
                                        </p:tgtEl>
                                      </p:cBhvr>
                                    </p:animEffect>
                                  </p:childTnLst>
                                </p:cTn>
                              </p:par>
                              <p:par>
                                <p:cTn id="856" presetID="10" presetClass="entr" presetSubtype="0" fill="hold" grpId="0" nodeType="withEffect">
                                  <p:stCondLst>
                                    <p:cond delay="0"/>
                                  </p:stCondLst>
                                  <p:childTnLst>
                                    <p:set>
                                      <p:cBhvr>
                                        <p:cTn id="857" dur="1" fill="hold">
                                          <p:stCondLst>
                                            <p:cond delay="0"/>
                                          </p:stCondLst>
                                        </p:cTn>
                                        <p:tgtEl>
                                          <p:spTgt spid="450"/>
                                        </p:tgtEl>
                                        <p:attrNameLst>
                                          <p:attrName>style.visibility</p:attrName>
                                        </p:attrNameLst>
                                      </p:cBhvr>
                                      <p:to>
                                        <p:strVal val="visible"/>
                                      </p:to>
                                    </p:set>
                                    <p:animEffect transition="in" filter="fade">
                                      <p:cBhvr>
                                        <p:cTn id="858" dur="300"/>
                                        <p:tgtEl>
                                          <p:spTgt spid="450"/>
                                        </p:tgtEl>
                                      </p:cBhvr>
                                    </p:animEffect>
                                  </p:childTnLst>
                                </p:cTn>
                              </p:par>
                              <p:par>
                                <p:cTn id="859" presetID="53" presetClass="entr" presetSubtype="16" fill="hold" nodeType="withEffect">
                                  <p:stCondLst>
                                    <p:cond delay="0"/>
                                  </p:stCondLst>
                                  <p:childTnLst>
                                    <p:set>
                                      <p:cBhvr>
                                        <p:cTn id="860" dur="1" fill="hold">
                                          <p:stCondLst>
                                            <p:cond delay="0"/>
                                          </p:stCondLst>
                                        </p:cTn>
                                        <p:tgtEl>
                                          <p:spTgt spid="14"/>
                                        </p:tgtEl>
                                        <p:attrNameLst>
                                          <p:attrName>style.visibility</p:attrName>
                                        </p:attrNameLst>
                                      </p:cBhvr>
                                      <p:to>
                                        <p:strVal val="visible"/>
                                      </p:to>
                                    </p:set>
                                    <p:anim calcmode="lin" valueType="num">
                                      <p:cBhvr>
                                        <p:cTn id="861" dur="300" fill="hold"/>
                                        <p:tgtEl>
                                          <p:spTgt spid="14"/>
                                        </p:tgtEl>
                                        <p:attrNameLst>
                                          <p:attrName>ppt_w</p:attrName>
                                        </p:attrNameLst>
                                      </p:cBhvr>
                                      <p:tavLst>
                                        <p:tav tm="0">
                                          <p:val>
                                            <p:fltVal val="0"/>
                                          </p:val>
                                        </p:tav>
                                        <p:tav tm="100000">
                                          <p:val>
                                            <p:strVal val="#ppt_w"/>
                                          </p:val>
                                        </p:tav>
                                      </p:tavLst>
                                    </p:anim>
                                    <p:anim calcmode="lin" valueType="num">
                                      <p:cBhvr>
                                        <p:cTn id="862" dur="300" fill="hold"/>
                                        <p:tgtEl>
                                          <p:spTgt spid="14"/>
                                        </p:tgtEl>
                                        <p:attrNameLst>
                                          <p:attrName>ppt_h</p:attrName>
                                        </p:attrNameLst>
                                      </p:cBhvr>
                                      <p:tavLst>
                                        <p:tav tm="0">
                                          <p:val>
                                            <p:fltVal val="0"/>
                                          </p:val>
                                        </p:tav>
                                        <p:tav tm="100000">
                                          <p:val>
                                            <p:strVal val="#ppt_h"/>
                                          </p:val>
                                        </p:tav>
                                      </p:tavLst>
                                    </p:anim>
                                    <p:animEffect transition="in" filter="fade">
                                      <p:cBhvr>
                                        <p:cTn id="863" dur="300"/>
                                        <p:tgtEl>
                                          <p:spTgt spid="14"/>
                                        </p:tgtEl>
                                      </p:cBhvr>
                                    </p:animEffect>
                                  </p:childTnLst>
                                </p:cTn>
                              </p:par>
                              <p:par>
                                <p:cTn id="864" presetID="22" presetClass="entr" presetSubtype="8" fill="hold" nodeType="withEffect">
                                  <p:stCondLst>
                                    <p:cond delay="0"/>
                                  </p:stCondLst>
                                  <p:childTnLst>
                                    <p:set>
                                      <p:cBhvr>
                                        <p:cTn id="865" dur="1" fill="hold">
                                          <p:stCondLst>
                                            <p:cond delay="0"/>
                                          </p:stCondLst>
                                        </p:cTn>
                                        <p:tgtEl>
                                          <p:spTgt spid="451"/>
                                        </p:tgtEl>
                                        <p:attrNameLst>
                                          <p:attrName>style.visibility</p:attrName>
                                        </p:attrNameLst>
                                      </p:cBhvr>
                                      <p:to>
                                        <p:strVal val="visible"/>
                                      </p:to>
                                    </p:set>
                                    <p:animEffect transition="in" filter="wipe(left)">
                                      <p:cBhvr>
                                        <p:cTn id="866" dur="300"/>
                                        <p:tgtEl>
                                          <p:spTgt spid="451"/>
                                        </p:tgtEl>
                                      </p:cBhvr>
                                    </p:animEffect>
                                  </p:childTnLst>
                                </p:cTn>
                              </p:par>
                              <p:par>
                                <p:cTn id="867" presetID="42" presetClass="entr" presetSubtype="0" fill="hold" grpId="0" nodeType="withEffect">
                                  <p:stCondLst>
                                    <p:cond delay="0"/>
                                  </p:stCondLst>
                                  <p:childTnLst>
                                    <p:set>
                                      <p:cBhvr>
                                        <p:cTn id="868" dur="1" fill="hold">
                                          <p:stCondLst>
                                            <p:cond delay="0"/>
                                          </p:stCondLst>
                                        </p:cTn>
                                        <p:tgtEl>
                                          <p:spTgt spid="479"/>
                                        </p:tgtEl>
                                        <p:attrNameLst>
                                          <p:attrName>style.visibility</p:attrName>
                                        </p:attrNameLst>
                                      </p:cBhvr>
                                      <p:to>
                                        <p:strVal val="visible"/>
                                      </p:to>
                                    </p:set>
                                    <p:animEffect transition="in" filter="fade">
                                      <p:cBhvr>
                                        <p:cTn id="869" dur="500"/>
                                        <p:tgtEl>
                                          <p:spTgt spid="479"/>
                                        </p:tgtEl>
                                      </p:cBhvr>
                                    </p:animEffect>
                                    <p:anim calcmode="lin" valueType="num">
                                      <p:cBhvr>
                                        <p:cTn id="870" dur="500" fill="hold"/>
                                        <p:tgtEl>
                                          <p:spTgt spid="479"/>
                                        </p:tgtEl>
                                        <p:attrNameLst>
                                          <p:attrName>ppt_x</p:attrName>
                                        </p:attrNameLst>
                                      </p:cBhvr>
                                      <p:tavLst>
                                        <p:tav tm="0">
                                          <p:val>
                                            <p:strVal val="#ppt_x"/>
                                          </p:val>
                                        </p:tav>
                                        <p:tav tm="100000">
                                          <p:val>
                                            <p:strVal val="#ppt_x"/>
                                          </p:val>
                                        </p:tav>
                                      </p:tavLst>
                                    </p:anim>
                                    <p:anim calcmode="lin" valueType="num">
                                      <p:cBhvr>
                                        <p:cTn id="871" dur="500" fill="hold"/>
                                        <p:tgtEl>
                                          <p:spTgt spid="47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4" grpId="0" animBg="1"/>
      <p:bldP spid="235" grpId="0" animBg="1"/>
      <p:bldP spid="236" grpId="0" animBg="1"/>
      <p:bldP spid="237" grpId="0" animBg="1"/>
      <p:bldP spid="238" grpId="0" animBg="1"/>
      <p:bldP spid="239" grpId="0" animBg="1"/>
      <p:bldP spid="240" grpId="0" animBg="1"/>
      <p:bldP spid="241" grpId="0" animBg="1"/>
      <p:bldP spid="242" grpId="0" animBg="1"/>
      <p:bldP spid="243" grpId="0" animBg="1"/>
      <p:bldP spid="244" grpId="0" animBg="1"/>
      <p:bldP spid="245" grpId="0" animBg="1"/>
      <p:bldP spid="246" grpId="0" animBg="1"/>
      <p:bldP spid="247" grpId="0" animBg="1"/>
      <p:bldP spid="248" grpId="0" animBg="1"/>
      <p:bldP spid="249" grpId="0" animBg="1"/>
      <p:bldP spid="250" grpId="0" animBg="1"/>
      <p:bldP spid="251" grpId="0" animBg="1"/>
      <p:bldP spid="252" grpId="0" animBg="1"/>
      <p:bldP spid="253" grpId="0" animBg="1"/>
      <p:bldP spid="254" grpId="0" animBg="1"/>
      <p:bldP spid="255" grpId="0" animBg="1"/>
      <p:bldP spid="256" grpId="0" animBg="1"/>
      <p:bldP spid="257" grpId="0" animBg="1"/>
      <p:bldP spid="258" grpId="0" animBg="1"/>
      <p:bldP spid="259" grpId="0" animBg="1"/>
      <p:bldP spid="260" grpId="0" animBg="1"/>
      <p:bldP spid="261" grpId="0" animBg="1"/>
      <p:bldP spid="262" grpId="0" animBg="1"/>
      <p:bldP spid="263" grpId="0" animBg="1"/>
      <p:bldP spid="264" grpId="0" animBg="1"/>
      <p:bldP spid="265" grpId="0" animBg="1"/>
      <p:bldP spid="266" grpId="0" animBg="1"/>
      <p:bldP spid="267" grpId="0" animBg="1"/>
      <p:bldP spid="268" grpId="0" animBg="1"/>
      <p:bldP spid="269" grpId="0" animBg="1"/>
      <p:bldP spid="270" grpId="0" animBg="1"/>
      <p:bldP spid="271" grpId="0" animBg="1"/>
      <p:bldP spid="272" grpId="0" animBg="1"/>
      <p:bldP spid="273" grpId="0" animBg="1"/>
      <p:bldP spid="274" grpId="0" animBg="1"/>
      <p:bldP spid="275" grpId="0" animBg="1"/>
      <p:bldP spid="276" grpId="0" animBg="1"/>
      <p:bldP spid="277" grpId="0" animBg="1"/>
      <p:bldP spid="278" grpId="0" animBg="1"/>
      <p:bldP spid="279" grpId="0" animBg="1"/>
      <p:bldP spid="280" grpId="0" animBg="1"/>
      <p:bldP spid="281" grpId="0" animBg="1"/>
      <p:bldP spid="282" grpId="0" animBg="1"/>
      <p:bldP spid="283" grpId="0" animBg="1"/>
      <p:bldP spid="284" grpId="0" animBg="1"/>
      <p:bldP spid="285" grpId="0" animBg="1"/>
      <p:bldP spid="286" grpId="0" animBg="1"/>
      <p:bldP spid="287" grpId="0" animBg="1"/>
      <p:bldP spid="288" grpId="0" animBg="1"/>
      <p:bldP spid="289" grpId="0" animBg="1"/>
      <p:bldP spid="290" grpId="0" animBg="1"/>
      <p:bldP spid="291" grpId="0" animBg="1"/>
      <p:bldP spid="292" grpId="0" animBg="1"/>
      <p:bldP spid="293" grpId="0" animBg="1"/>
      <p:bldP spid="294" grpId="0" animBg="1"/>
      <p:bldP spid="295" grpId="0" animBg="1"/>
      <p:bldP spid="296" grpId="0" animBg="1"/>
      <p:bldP spid="297" grpId="0" animBg="1"/>
      <p:bldP spid="298" grpId="0" animBg="1"/>
      <p:bldP spid="299" grpId="0" animBg="1"/>
      <p:bldP spid="300" grpId="0" animBg="1"/>
      <p:bldP spid="301" grpId="0" animBg="1"/>
      <p:bldP spid="302" grpId="0" animBg="1"/>
      <p:bldP spid="303" grpId="0" animBg="1"/>
      <p:bldP spid="304" grpId="0" animBg="1"/>
      <p:bldP spid="305" grpId="0" animBg="1"/>
      <p:bldP spid="306" grpId="0" animBg="1"/>
      <p:bldP spid="307" grpId="0" animBg="1"/>
      <p:bldP spid="308" grpId="0" animBg="1"/>
      <p:bldP spid="309" grpId="0" animBg="1"/>
      <p:bldP spid="310" grpId="0" animBg="1"/>
      <p:bldP spid="311" grpId="0" animBg="1"/>
      <p:bldP spid="312" grpId="0" animBg="1"/>
      <p:bldP spid="313" grpId="0" animBg="1"/>
      <p:bldP spid="314" grpId="0" animBg="1"/>
      <p:bldP spid="315" grpId="0" animBg="1"/>
      <p:bldP spid="316" grpId="0" animBg="1"/>
      <p:bldP spid="317" grpId="0" animBg="1"/>
      <p:bldP spid="318" grpId="0" animBg="1"/>
      <p:bldP spid="319" grpId="0" animBg="1"/>
      <p:bldP spid="320" grpId="0" animBg="1"/>
      <p:bldP spid="321" grpId="0" animBg="1"/>
      <p:bldP spid="322" grpId="0" animBg="1"/>
      <p:bldP spid="323" grpId="0" animBg="1"/>
      <p:bldP spid="324" grpId="0" animBg="1"/>
      <p:bldP spid="325" grpId="0" animBg="1"/>
      <p:bldP spid="326" grpId="0" animBg="1"/>
      <p:bldP spid="327" grpId="0" animBg="1"/>
      <p:bldP spid="328" grpId="0" animBg="1"/>
      <p:bldP spid="329" grpId="0" animBg="1"/>
      <p:bldP spid="330" grpId="0" animBg="1"/>
      <p:bldP spid="331" grpId="0" animBg="1"/>
      <p:bldP spid="332" grpId="0" animBg="1"/>
      <p:bldP spid="333" grpId="0" animBg="1"/>
      <p:bldP spid="334" grpId="0" animBg="1"/>
      <p:bldP spid="335" grpId="0" animBg="1"/>
      <p:bldP spid="336" grpId="0" animBg="1"/>
      <p:bldP spid="337" grpId="0" animBg="1"/>
      <p:bldP spid="338" grpId="0" animBg="1"/>
      <p:bldP spid="339" grpId="0" animBg="1"/>
      <p:bldP spid="340" grpId="0" animBg="1"/>
      <p:bldP spid="341" grpId="0" animBg="1"/>
      <p:bldP spid="342" grpId="0" animBg="1"/>
      <p:bldP spid="343" grpId="0" animBg="1"/>
      <p:bldP spid="344" grpId="0" animBg="1"/>
      <p:bldP spid="345" grpId="0" animBg="1"/>
      <p:bldP spid="346" grpId="0" animBg="1"/>
      <p:bldP spid="347" grpId="0" animBg="1"/>
      <p:bldP spid="348" grpId="0" animBg="1"/>
      <p:bldP spid="349" grpId="0" animBg="1"/>
      <p:bldP spid="350" grpId="0" animBg="1"/>
      <p:bldP spid="351" grpId="0" animBg="1"/>
      <p:bldP spid="352" grpId="0" animBg="1"/>
      <p:bldP spid="353" grpId="0" animBg="1"/>
      <p:bldP spid="354" grpId="0" animBg="1"/>
      <p:bldP spid="355" grpId="0" animBg="1"/>
      <p:bldP spid="356" grpId="0" animBg="1"/>
      <p:bldP spid="357" grpId="0" animBg="1"/>
      <p:bldP spid="358" grpId="0" animBg="1"/>
      <p:bldP spid="359" grpId="0" animBg="1"/>
      <p:bldP spid="360" grpId="0" animBg="1"/>
      <p:bldP spid="361" grpId="0" animBg="1"/>
      <p:bldP spid="362" grpId="0" animBg="1"/>
      <p:bldP spid="363" grpId="0" animBg="1"/>
      <p:bldP spid="364" grpId="0" animBg="1"/>
      <p:bldP spid="365" grpId="0" animBg="1"/>
      <p:bldP spid="366" grpId="0" animBg="1"/>
      <p:bldP spid="367" grpId="0" animBg="1"/>
      <p:bldP spid="368" grpId="0" animBg="1"/>
      <p:bldP spid="369" grpId="0" animBg="1"/>
      <p:bldP spid="370" grpId="0" animBg="1"/>
      <p:bldP spid="371" grpId="0" animBg="1"/>
      <p:bldP spid="372" grpId="0" animBg="1"/>
      <p:bldP spid="373" grpId="0" animBg="1"/>
      <p:bldP spid="374" grpId="0" animBg="1"/>
      <p:bldP spid="375" grpId="0" animBg="1"/>
      <p:bldP spid="376" grpId="0" animBg="1"/>
      <p:bldP spid="377" grpId="0" animBg="1"/>
      <p:bldP spid="378" grpId="0" animBg="1"/>
      <p:bldP spid="379" grpId="0" animBg="1"/>
      <p:bldP spid="380" grpId="0" animBg="1"/>
      <p:bldP spid="381" grpId="0" animBg="1"/>
      <p:bldP spid="382" grpId="0" animBg="1"/>
      <p:bldP spid="383" grpId="0" animBg="1"/>
      <p:bldP spid="384" grpId="0" animBg="1"/>
      <p:bldP spid="385" grpId="0" animBg="1"/>
      <p:bldP spid="386" grpId="0" animBg="1"/>
      <p:bldP spid="401" grpId="0" animBg="1"/>
      <p:bldP spid="422" grpId="0" animBg="1"/>
      <p:bldP spid="449" grpId="0"/>
      <p:bldP spid="450" grpId="0"/>
      <p:bldP spid="47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797719" y="1347779"/>
            <a:ext cx="1631156" cy="2144383"/>
            <a:chOff x="3908425" y="969169"/>
            <a:chExt cx="2174875" cy="2858294"/>
          </a:xfrm>
          <a:solidFill>
            <a:schemeClr val="accent1"/>
          </a:solidFill>
        </p:grpSpPr>
        <p:sp>
          <p:nvSpPr>
            <p:cNvPr id="4" name="Freeform 6"/>
            <p:cNvSpPr>
              <a:spLocks noEditPoints="1"/>
            </p:cNvSpPr>
            <p:nvPr/>
          </p:nvSpPr>
          <p:spPr bwMode="auto">
            <a:xfrm>
              <a:off x="3968750" y="1439863"/>
              <a:ext cx="2114550" cy="2387600"/>
            </a:xfrm>
            <a:custGeom>
              <a:avLst/>
              <a:gdLst>
                <a:gd name="T0" fmla="*/ 292 w 563"/>
                <a:gd name="T1" fmla="*/ 0 h 635"/>
                <a:gd name="T2" fmla="*/ 286 w 563"/>
                <a:gd name="T3" fmla="*/ 130 h 635"/>
                <a:gd name="T4" fmla="*/ 329 w 563"/>
                <a:gd name="T5" fmla="*/ 5 h 635"/>
                <a:gd name="T6" fmla="*/ 315 w 563"/>
                <a:gd name="T7" fmla="*/ 119 h 635"/>
                <a:gd name="T8" fmla="*/ 373 w 563"/>
                <a:gd name="T9" fmla="*/ 30 h 635"/>
                <a:gd name="T10" fmla="*/ 432 w 563"/>
                <a:gd name="T11" fmla="*/ 155 h 635"/>
                <a:gd name="T12" fmla="*/ 561 w 563"/>
                <a:gd name="T13" fmla="*/ 178 h 635"/>
                <a:gd name="T14" fmla="*/ 397 w 563"/>
                <a:gd name="T15" fmla="*/ 203 h 635"/>
                <a:gd name="T16" fmla="*/ 382 w 563"/>
                <a:gd name="T17" fmla="*/ 161 h 635"/>
                <a:gd name="T18" fmla="*/ 364 w 563"/>
                <a:gd name="T19" fmla="*/ 136 h 635"/>
                <a:gd name="T20" fmla="*/ 373 w 563"/>
                <a:gd name="T21" fmla="*/ 275 h 635"/>
                <a:gd name="T22" fmla="*/ 447 w 563"/>
                <a:gd name="T23" fmla="*/ 403 h 635"/>
                <a:gd name="T24" fmla="*/ 324 w 563"/>
                <a:gd name="T25" fmla="*/ 509 h 635"/>
                <a:gd name="T26" fmla="*/ 291 w 563"/>
                <a:gd name="T27" fmla="*/ 631 h 635"/>
                <a:gd name="T28" fmla="*/ 250 w 563"/>
                <a:gd name="T29" fmla="*/ 629 h 635"/>
                <a:gd name="T30" fmla="*/ 238 w 563"/>
                <a:gd name="T31" fmla="*/ 579 h 635"/>
                <a:gd name="T32" fmla="*/ 260 w 563"/>
                <a:gd name="T33" fmla="*/ 418 h 635"/>
                <a:gd name="T34" fmla="*/ 224 w 563"/>
                <a:gd name="T35" fmla="*/ 250 h 635"/>
                <a:gd name="T36" fmla="*/ 140 w 563"/>
                <a:gd name="T37" fmla="*/ 93 h 635"/>
                <a:gd name="T38" fmla="*/ 128 w 563"/>
                <a:gd name="T39" fmla="*/ 213 h 635"/>
                <a:gd name="T40" fmla="*/ 162 w 563"/>
                <a:gd name="T41" fmla="*/ 245 h 635"/>
                <a:gd name="T42" fmla="*/ 115 w 563"/>
                <a:gd name="T43" fmla="*/ 289 h 635"/>
                <a:gd name="T44" fmla="*/ 74 w 563"/>
                <a:gd name="T45" fmla="*/ 280 h 635"/>
                <a:gd name="T46" fmla="*/ 70 w 563"/>
                <a:gd name="T47" fmla="*/ 276 h 635"/>
                <a:gd name="T48" fmla="*/ 0 w 563"/>
                <a:gd name="T49" fmla="*/ 250 h 635"/>
                <a:gd name="T50" fmla="*/ 58 w 563"/>
                <a:gd name="T51" fmla="*/ 221 h 635"/>
                <a:gd name="T52" fmla="*/ 72 w 563"/>
                <a:gd name="T53" fmla="*/ 200 h 635"/>
                <a:gd name="T54" fmla="*/ 255 w 563"/>
                <a:gd name="T55" fmla="*/ 6 h 635"/>
                <a:gd name="T56" fmla="*/ 117 w 563"/>
                <a:gd name="T57" fmla="*/ 234 h 635"/>
                <a:gd name="T58" fmla="*/ 69 w 563"/>
                <a:gd name="T59" fmla="*/ 211 h 635"/>
                <a:gd name="T60" fmla="*/ 299 w 563"/>
                <a:gd name="T61" fmla="*/ 291 h 635"/>
                <a:gd name="T62" fmla="*/ 368 w 563"/>
                <a:gd name="T63" fmla="*/ 395 h 635"/>
                <a:gd name="T64" fmla="*/ 315 w 563"/>
                <a:gd name="T65" fmla="*/ 309 h 635"/>
                <a:gd name="T66" fmla="*/ 299 w 563"/>
                <a:gd name="T67" fmla="*/ 291 h 6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63" h="635">
                  <a:moveTo>
                    <a:pt x="255" y="6"/>
                  </a:moveTo>
                  <a:cubicBezTo>
                    <a:pt x="267" y="3"/>
                    <a:pt x="279" y="1"/>
                    <a:pt x="292" y="0"/>
                  </a:cubicBezTo>
                  <a:cubicBezTo>
                    <a:pt x="287" y="15"/>
                    <a:pt x="285" y="31"/>
                    <a:pt x="283" y="46"/>
                  </a:cubicBezTo>
                  <a:cubicBezTo>
                    <a:pt x="282" y="74"/>
                    <a:pt x="279" y="102"/>
                    <a:pt x="286" y="130"/>
                  </a:cubicBezTo>
                  <a:cubicBezTo>
                    <a:pt x="288" y="87"/>
                    <a:pt x="307" y="46"/>
                    <a:pt x="303" y="3"/>
                  </a:cubicBezTo>
                  <a:cubicBezTo>
                    <a:pt x="312" y="3"/>
                    <a:pt x="320" y="4"/>
                    <a:pt x="329" y="5"/>
                  </a:cubicBezTo>
                  <a:cubicBezTo>
                    <a:pt x="326" y="17"/>
                    <a:pt x="320" y="29"/>
                    <a:pt x="319" y="42"/>
                  </a:cubicBezTo>
                  <a:cubicBezTo>
                    <a:pt x="317" y="68"/>
                    <a:pt x="315" y="93"/>
                    <a:pt x="315" y="119"/>
                  </a:cubicBezTo>
                  <a:cubicBezTo>
                    <a:pt x="328" y="83"/>
                    <a:pt x="342" y="46"/>
                    <a:pt x="345" y="8"/>
                  </a:cubicBezTo>
                  <a:cubicBezTo>
                    <a:pt x="355" y="14"/>
                    <a:pt x="370" y="16"/>
                    <a:pt x="373" y="30"/>
                  </a:cubicBezTo>
                  <a:cubicBezTo>
                    <a:pt x="378" y="50"/>
                    <a:pt x="390" y="68"/>
                    <a:pt x="398" y="87"/>
                  </a:cubicBezTo>
                  <a:cubicBezTo>
                    <a:pt x="410" y="109"/>
                    <a:pt x="419" y="133"/>
                    <a:pt x="432" y="155"/>
                  </a:cubicBezTo>
                  <a:cubicBezTo>
                    <a:pt x="465" y="152"/>
                    <a:pt x="498" y="153"/>
                    <a:pt x="530" y="153"/>
                  </a:cubicBezTo>
                  <a:cubicBezTo>
                    <a:pt x="544" y="152"/>
                    <a:pt x="561" y="163"/>
                    <a:pt x="561" y="178"/>
                  </a:cubicBezTo>
                  <a:cubicBezTo>
                    <a:pt x="563" y="191"/>
                    <a:pt x="550" y="201"/>
                    <a:pt x="538" y="201"/>
                  </a:cubicBezTo>
                  <a:cubicBezTo>
                    <a:pt x="491" y="203"/>
                    <a:pt x="444" y="202"/>
                    <a:pt x="397" y="203"/>
                  </a:cubicBezTo>
                  <a:cubicBezTo>
                    <a:pt x="390" y="189"/>
                    <a:pt x="383" y="176"/>
                    <a:pt x="376" y="162"/>
                  </a:cubicBezTo>
                  <a:cubicBezTo>
                    <a:pt x="382" y="161"/>
                    <a:pt x="382" y="161"/>
                    <a:pt x="382" y="161"/>
                  </a:cubicBezTo>
                  <a:cubicBezTo>
                    <a:pt x="380" y="161"/>
                    <a:pt x="377" y="161"/>
                    <a:pt x="375" y="161"/>
                  </a:cubicBezTo>
                  <a:cubicBezTo>
                    <a:pt x="371" y="153"/>
                    <a:pt x="368" y="144"/>
                    <a:pt x="364" y="136"/>
                  </a:cubicBezTo>
                  <a:cubicBezTo>
                    <a:pt x="360" y="162"/>
                    <a:pt x="360" y="188"/>
                    <a:pt x="360" y="214"/>
                  </a:cubicBezTo>
                  <a:cubicBezTo>
                    <a:pt x="361" y="235"/>
                    <a:pt x="361" y="257"/>
                    <a:pt x="373" y="275"/>
                  </a:cubicBezTo>
                  <a:cubicBezTo>
                    <a:pt x="395" y="310"/>
                    <a:pt x="423" y="343"/>
                    <a:pt x="443" y="381"/>
                  </a:cubicBezTo>
                  <a:cubicBezTo>
                    <a:pt x="446" y="388"/>
                    <a:pt x="451" y="396"/>
                    <a:pt x="447" y="403"/>
                  </a:cubicBezTo>
                  <a:cubicBezTo>
                    <a:pt x="441" y="420"/>
                    <a:pt x="427" y="432"/>
                    <a:pt x="414" y="445"/>
                  </a:cubicBezTo>
                  <a:cubicBezTo>
                    <a:pt x="386" y="469"/>
                    <a:pt x="359" y="496"/>
                    <a:pt x="324" y="509"/>
                  </a:cubicBezTo>
                  <a:cubicBezTo>
                    <a:pt x="315" y="544"/>
                    <a:pt x="310" y="580"/>
                    <a:pt x="300" y="614"/>
                  </a:cubicBezTo>
                  <a:cubicBezTo>
                    <a:pt x="299" y="621"/>
                    <a:pt x="295" y="626"/>
                    <a:pt x="291" y="631"/>
                  </a:cubicBezTo>
                  <a:cubicBezTo>
                    <a:pt x="290" y="632"/>
                    <a:pt x="286" y="634"/>
                    <a:pt x="285" y="635"/>
                  </a:cubicBezTo>
                  <a:cubicBezTo>
                    <a:pt x="273" y="635"/>
                    <a:pt x="261" y="632"/>
                    <a:pt x="250" y="629"/>
                  </a:cubicBezTo>
                  <a:cubicBezTo>
                    <a:pt x="246" y="625"/>
                    <a:pt x="242" y="622"/>
                    <a:pt x="238" y="618"/>
                  </a:cubicBezTo>
                  <a:cubicBezTo>
                    <a:pt x="230" y="606"/>
                    <a:pt x="234" y="591"/>
                    <a:pt x="238" y="579"/>
                  </a:cubicBezTo>
                  <a:cubicBezTo>
                    <a:pt x="249" y="543"/>
                    <a:pt x="258" y="508"/>
                    <a:pt x="265" y="472"/>
                  </a:cubicBezTo>
                  <a:cubicBezTo>
                    <a:pt x="269" y="454"/>
                    <a:pt x="264" y="435"/>
                    <a:pt x="260" y="418"/>
                  </a:cubicBezTo>
                  <a:cubicBezTo>
                    <a:pt x="251" y="383"/>
                    <a:pt x="242" y="349"/>
                    <a:pt x="233" y="315"/>
                  </a:cubicBezTo>
                  <a:cubicBezTo>
                    <a:pt x="229" y="294"/>
                    <a:pt x="222" y="272"/>
                    <a:pt x="224" y="250"/>
                  </a:cubicBezTo>
                  <a:cubicBezTo>
                    <a:pt x="228" y="189"/>
                    <a:pt x="235" y="128"/>
                    <a:pt x="243" y="67"/>
                  </a:cubicBezTo>
                  <a:cubicBezTo>
                    <a:pt x="208" y="75"/>
                    <a:pt x="174" y="84"/>
                    <a:pt x="140" y="93"/>
                  </a:cubicBezTo>
                  <a:cubicBezTo>
                    <a:pt x="131" y="132"/>
                    <a:pt x="129" y="174"/>
                    <a:pt x="114" y="212"/>
                  </a:cubicBezTo>
                  <a:cubicBezTo>
                    <a:pt x="118" y="212"/>
                    <a:pt x="125" y="213"/>
                    <a:pt x="128" y="213"/>
                  </a:cubicBezTo>
                  <a:cubicBezTo>
                    <a:pt x="127" y="221"/>
                    <a:pt x="125" y="228"/>
                    <a:pt x="123" y="236"/>
                  </a:cubicBezTo>
                  <a:cubicBezTo>
                    <a:pt x="136" y="239"/>
                    <a:pt x="149" y="242"/>
                    <a:pt x="162" y="245"/>
                  </a:cubicBezTo>
                  <a:cubicBezTo>
                    <a:pt x="160" y="260"/>
                    <a:pt x="156" y="274"/>
                    <a:pt x="153" y="289"/>
                  </a:cubicBezTo>
                  <a:cubicBezTo>
                    <a:pt x="140" y="289"/>
                    <a:pt x="128" y="289"/>
                    <a:pt x="115" y="289"/>
                  </a:cubicBezTo>
                  <a:cubicBezTo>
                    <a:pt x="101" y="288"/>
                    <a:pt x="88" y="288"/>
                    <a:pt x="75" y="288"/>
                  </a:cubicBezTo>
                  <a:cubicBezTo>
                    <a:pt x="74" y="280"/>
                    <a:pt x="74" y="280"/>
                    <a:pt x="74" y="280"/>
                  </a:cubicBezTo>
                  <a:cubicBezTo>
                    <a:pt x="81" y="282"/>
                    <a:pt x="81" y="282"/>
                    <a:pt x="81" y="282"/>
                  </a:cubicBezTo>
                  <a:cubicBezTo>
                    <a:pt x="77" y="280"/>
                    <a:pt x="74" y="278"/>
                    <a:pt x="70" y="276"/>
                  </a:cubicBezTo>
                  <a:cubicBezTo>
                    <a:pt x="66" y="278"/>
                    <a:pt x="62" y="279"/>
                    <a:pt x="58" y="280"/>
                  </a:cubicBezTo>
                  <a:cubicBezTo>
                    <a:pt x="38" y="272"/>
                    <a:pt x="20" y="258"/>
                    <a:pt x="0" y="250"/>
                  </a:cubicBezTo>
                  <a:cubicBezTo>
                    <a:pt x="2" y="237"/>
                    <a:pt x="6" y="224"/>
                    <a:pt x="8" y="211"/>
                  </a:cubicBezTo>
                  <a:cubicBezTo>
                    <a:pt x="25" y="212"/>
                    <a:pt x="41" y="217"/>
                    <a:pt x="58" y="221"/>
                  </a:cubicBezTo>
                  <a:cubicBezTo>
                    <a:pt x="59" y="214"/>
                    <a:pt x="60" y="207"/>
                    <a:pt x="62" y="200"/>
                  </a:cubicBezTo>
                  <a:cubicBezTo>
                    <a:pt x="64" y="200"/>
                    <a:pt x="70" y="200"/>
                    <a:pt x="72" y="200"/>
                  </a:cubicBezTo>
                  <a:cubicBezTo>
                    <a:pt x="78" y="150"/>
                    <a:pt x="91" y="102"/>
                    <a:pt x="97" y="52"/>
                  </a:cubicBezTo>
                  <a:cubicBezTo>
                    <a:pt x="150" y="36"/>
                    <a:pt x="202" y="22"/>
                    <a:pt x="255" y="6"/>
                  </a:cubicBezTo>
                  <a:close/>
                  <a:moveTo>
                    <a:pt x="67" y="223"/>
                  </a:moveTo>
                  <a:cubicBezTo>
                    <a:pt x="84" y="226"/>
                    <a:pt x="100" y="232"/>
                    <a:pt x="117" y="234"/>
                  </a:cubicBezTo>
                  <a:cubicBezTo>
                    <a:pt x="117" y="231"/>
                    <a:pt x="117" y="225"/>
                    <a:pt x="116" y="222"/>
                  </a:cubicBezTo>
                  <a:cubicBezTo>
                    <a:pt x="101" y="219"/>
                    <a:pt x="85" y="216"/>
                    <a:pt x="69" y="211"/>
                  </a:cubicBezTo>
                  <a:cubicBezTo>
                    <a:pt x="68" y="215"/>
                    <a:pt x="68" y="219"/>
                    <a:pt x="67" y="223"/>
                  </a:cubicBezTo>
                  <a:close/>
                  <a:moveTo>
                    <a:pt x="299" y="291"/>
                  </a:moveTo>
                  <a:cubicBezTo>
                    <a:pt x="310" y="337"/>
                    <a:pt x="322" y="383"/>
                    <a:pt x="330" y="429"/>
                  </a:cubicBezTo>
                  <a:cubicBezTo>
                    <a:pt x="344" y="420"/>
                    <a:pt x="358" y="410"/>
                    <a:pt x="368" y="395"/>
                  </a:cubicBezTo>
                  <a:cubicBezTo>
                    <a:pt x="362" y="381"/>
                    <a:pt x="355" y="367"/>
                    <a:pt x="347" y="354"/>
                  </a:cubicBezTo>
                  <a:cubicBezTo>
                    <a:pt x="337" y="339"/>
                    <a:pt x="326" y="324"/>
                    <a:pt x="315" y="309"/>
                  </a:cubicBezTo>
                  <a:cubicBezTo>
                    <a:pt x="311" y="303"/>
                    <a:pt x="307" y="297"/>
                    <a:pt x="303" y="291"/>
                  </a:cubicBezTo>
                  <a:cubicBezTo>
                    <a:pt x="302" y="291"/>
                    <a:pt x="300" y="291"/>
                    <a:pt x="299" y="29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5" name="Freeform 7"/>
            <p:cNvSpPr/>
            <p:nvPr/>
          </p:nvSpPr>
          <p:spPr bwMode="auto">
            <a:xfrm>
              <a:off x="3908425" y="2387600"/>
              <a:ext cx="630238" cy="409575"/>
            </a:xfrm>
            <a:custGeom>
              <a:avLst/>
              <a:gdLst>
                <a:gd name="T0" fmla="*/ 14 w 168"/>
                <a:gd name="T1" fmla="*/ 0 h 109"/>
                <a:gd name="T2" fmla="*/ 77 w 168"/>
                <a:gd name="T3" fmla="*/ 33 h 109"/>
                <a:gd name="T4" fmla="*/ 76 w 168"/>
                <a:gd name="T5" fmla="*/ 49 h 109"/>
                <a:gd name="T6" fmla="*/ 90 w 168"/>
                <a:gd name="T7" fmla="*/ 39 h 109"/>
                <a:gd name="T8" fmla="*/ 137 w 168"/>
                <a:gd name="T9" fmla="*/ 39 h 109"/>
                <a:gd name="T10" fmla="*/ 168 w 168"/>
                <a:gd name="T11" fmla="*/ 39 h 109"/>
                <a:gd name="T12" fmla="*/ 152 w 168"/>
                <a:gd name="T13" fmla="*/ 109 h 109"/>
                <a:gd name="T14" fmla="*/ 102 w 168"/>
                <a:gd name="T15" fmla="*/ 98 h 109"/>
                <a:gd name="T16" fmla="*/ 1 w 168"/>
                <a:gd name="T17" fmla="*/ 74 h 109"/>
                <a:gd name="T18" fmla="*/ 14 w 168"/>
                <a:gd name="T19" fmla="*/ 0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8" h="109">
                  <a:moveTo>
                    <a:pt x="14" y="0"/>
                  </a:moveTo>
                  <a:cubicBezTo>
                    <a:pt x="36" y="10"/>
                    <a:pt x="55" y="23"/>
                    <a:pt x="77" y="33"/>
                  </a:cubicBezTo>
                  <a:cubicBezTo>
                    <a:pt x="77" y="37"/>
                    <a:pt x="76" y="45"/>
                    <a:pt x="76" y="49"/>
                  </a:cubicBezTo>
                  <a:cubicBezTo>
                    <a:pt x="81" y="46"/>
                    <a:pt x="85" y="42"/>
                    <a:pt x="90" y="39"/>
                  </a:cubicBezTo>
                  <a:cubicBezTo>
                    <a:pt x="106" y="39"/>
                    <a:pt x="122" y="39"/>
                    <a:pt x="137" y="39"/>
                  </a:cubicBezTo>
                  <a:cubicBezTo>
                    <a:pt x="148" y="39"/>
                    <a:pt x="158" y="39"/>
                    <a:pt x="168" y="39"/>
                  </a:cubicBezTo>
                  <a:cubicBezTo>
                    <a:pt x="163" y="63"/>
                    <a:pt x="159" y="86"/>
                    <a:pt x="152" y="109"/>
                  </a:cubicBezTo>
                  <a:cubicBezTo>
                    <a:pt x="135" y="105"/>
                    <a:pt x="119" y="102"/>
                    <a:pt x="102" y="98"/>
                  </a:cubicBezTo>
                  <a:cubicBezTo>
                    <a:pt x="69" y="89"/>
                    <a:pt x="34" y="83"/>
                    <a:pt x="1" y="74"/>
                  </a:cubicBezTo>
                  <a:cubicBezTo>
                    <a:pt x="0" y="49"/>
                    <a:pt x="11" y="25"/>
                    <a:pt x="14"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6" name="Line 9"/>
            <p:cNvSpPr>
              <a:spLocks noChangeShapeType="1"/>
            </p:cNvSpPr>
            <p:nvPr/>
          </p:nvSpPr>
          <p:spPr bwMode="auto">
            <a:xfrm>
              <a:off x="5586413" y="1933575"/>
              <a:ext cx="0" cy="0"/>
            </a:xfrm>
            <a:prstGeom prst="lin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7" name="Line 10"/>
            <p:cNvSpPr>
              <a:spLocks noChangeShapeType="1"/>
            </p:cNvSpPr>
            <p:nvPr/>
          </p:nvSpPr>
          <p:spPr bwMode="auto">
            <a:xfrm>
              <a:off x="5586413" y="1933575"/>
              <a:ext cx="0" cy="0"/>
            </a:xfrm>
            <a:prstGeom prst="lin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8" name="椭圆 7"/>
            <p:cNvSpPr/>
            <p:nvPr/>
          </p:nvSpPr>
          <p:spPr>
            <a:xfrm>
              <a:off x="4960144" y="969169"/>
              <a:ext cx="442912" cy="44291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sp>
        <p:nvSpPr>
          <p:cNvPr id="9" name="矩形 8"/>
          <p:cNvSpPr/>
          <p:nvPr/>
        </p:nvSpPr>
        <p:spPr>
          <a:xfrm>
            <a:off x="1" y="3491991"/>
            <a:ext cx="4245769" cy="896818"/>
          </a:xfrm>
          <a:prstGeom prst="rect">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a:p>
        </p:txBody>
      </p:sp>
      <p:sp>
        <p:nvSpPr>
          <p:cNvPr id="10" name="矩形 9"/>
          <p:cNvSpPr/>
          <p:nvPr/>
        </p:nvSpPr>
        <p:spPr>
          <a:xfrm>
            <a:off x="2275286" y="2719037"/>
            <a:ext cx="3613547" cy="77414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a:p>
        </p:txBody>
      </p:sp>
      <p:sp>
        <p:nvSpPr>
          <p:cNvPr id="11" name="矩形 10"/>
          <p:cNvSpPr/>
          <p:nvPr/>
        </p:nvSpPr>
        <p:spPr>
          <a:xfrm>
            <a:off x="3462337" y="1946081"/>
            <a:ext cx="3614738" cy="77295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a:p>
        </p:txBody>
      </p:sp>
      <p:sp>
        <p:nvSpPr>
          <p:cNvPr id="12" name="矩形 11"/>
          <p:cNvSpPr/>
          <p:nvPr/>
        </p:nvSpPr>
        <p:spPr>
          <a:xfrm>
            <a:off x="1" y="3634909"/>
            <a:ext cx="4245769" cy="549381"/>
          </a:xfrm>
          <a:prstGeom prst="rect">
            <a:avLst/>
          </a:prstGeom>
        </p:spPr>
        <p:txBody>
          <a:bodyPr lIns="68580" tIns="34290" rIns="68580" bIns="34290">
            <a:spAutoFit/>
          </a:bodyPr>
          <a:lstStyle/>
          <a:p>
            <a:pPr algn="ctr">
              <a:lnSpc>
                <a:spcPct val="130000"/>
              </a:lnSpc>
              <a:defRPr/>
            </a:pPr>
            <a:r>
              <a:rPr lang="zh-CN" altLang="en-US" sz="1200"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请在此处输入您的文本</a:t>
            </a:r>
            <a:endParaRPr lang="en-US" altLang="zh-CN" sz="1200"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a:p>
            <a:pPr algn="ctr">
              <a:lnSpc>
                <a:spcPct val="130000"/>
              </a:lnSpc>
              <a:defRPr/>
            </a:pPr>
            <a:r>
              <a:rPr lang="zh-CN" altLang="en-US" sz="1200"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请在此处输入您的文本</a:t>
            </a:r>
            <a:endParaRPr lang="en-US" altLang="zh-CN" sz="1200"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3" name="矩形 12"/>
          <p:cNvSpPr/>
          <p:nvPr/>
        </p:nvSpPr>
        <p:spPr>
          <a:xfrm>
            <a:off x="1959770" y="2810743"/>
            <a:ext cx="4244579" cy="549381"/>
          </a:xfrm>
          <a:prstGeom prst="rect">
            <a:avLst/>
          </a:prstGeom>
        </p:spPr>
        <p:txBody>
          <a:bodyPr lIns="68580" tIns="34290" rIns="68580" bIns="34290">
            <a:spAutoFit/>
          </a:bodyPr>
          <a:lstStyle/>
          <a:p>
            <a:pPr algn="ctr">
              <a:lnSpc>
                <a:spcPct val="130000"/>
              </a:lnSpc>
              <a:defRPr/>
            </a:pPr>
            <a:r>
              <a:rPr lang="zh-CN" altLang="en-US" sz="1200"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请在此处输入您的文本</a:t>
            </a:r>
            <a:endParaRPr lang="en-US" altLang="zh-CN" sz="1200"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a:p>
            <a:pPr algn="ctr">
              <a:lnSpc>
                <a:spcPct val="130000"/>
              </a:lnSpc>
              <a:defRPr/>
            </a:pPr>
            <a:r>
              <a:rPr lang="zh-CN" altLang="en-US" sz="1200"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请在此处输入您的文本</a:t>
            </a:r>
            <a:endParaRPr lang="en-US" altLang="zh-CN" sz="1200" kern="0" dirty="0">
              <a:solidFill>
                <a:schemeClr val="bg1"/>
              </a:solidFill>
              <a:latin typeface="微软雅黑" panose="020B0503020204020204" pitchFamily="34" charset="-122"/>
              <a:ea typeface="微软雅黑" panose="020B0503020204020204" pitchFamily="34" charset="-122"/>
            </a:endParaRPr>
          </a:p>
        </p:txBody>
      </p:sp>
      <p:sp>
        <p:nvSpPr>
          <p:cNvPr id="14" name="矩形 13"/>
          <p:cNvSpPr/>
          <p:nvPr/>
        </p:nvSpPr>
        <p:spPr>
          <a:xfrm>
            <a:off x="3146822" y="2027070"/>
            <a:ext cx="4245769" cy="549381"/>
          </a:xfrm>
          <a:prstGeom prst="rect">
            <a:avLst/>
          </a:prstGeom>
        </p:spPr>
        <p:txBody>
          <a:bodyPr lIns="68580" tIns="34290" rIns="68580" bIns="34290">
            <a:spAutoFit/>
          </a:bodyPr>
          <a:lstStyle/>
          <a:p>
            <a:pPr algn="ctr">
              <a:lnSpc>
                <a:spcPct val="130000"/>
              </a:lnSpc>
              <a:defRPr/>
            </a:pPr>
            <a:r>
              <a:rPr lang="zh-CN" altLang="en-US" sz="1200"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请在此处输入您的文本</a:t>
            </a:r>
            <a:endParaRPr lang="en-US" altLang="zh-CN" sz="1200"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a:p>
            <a:pPr algn="ctr">
              <a:lnSpc>
                <a:spcPct val="130000"/>
              </a:lnSpc>
              <a:defRPr/>
            </a:pPr>
            <a:r>
              <a:rPr lang="zh-CN" altLang="en-US" sz="1200"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请在此处输入您的文本</a:t>
            </a:r>
            <a:endParaRPr lang="en-US" altLang="zh-CN" sz="1200" kern="0" dirty="0">
              <a:solidFill>
                <a:schemeClr val="bg1"/>
              </a:solidFill>
              <a:latin typeface="微软雅黑" panose="020B0503020204020204" pitchFamily="34" charset="-122"/>
              <a:ea typeface="微软雅黑" panose="020B0503020204020204" pitchFamily="34" charset="-122"/>
            </a:endParaRPr>
          </a:p>
        </p:txBody>
      </p:sp>
      <p:sp>
        <p:nvSpPr>
          <p:cNvPr id="15" name="矩形 14"/>
          <p:cNvSpPr/>
          <p:nvPr/>
        </p:nvSpPr>
        <p:spPr>
          <a:xfrm>
            <a:off x="4539854" y="1171938"/>
            <a:ext cx="3613547" cy="77414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a:p>
        </p:txBody>
      </p:sp>
      <p:sp>
        <p:nvSpPr>
          <p:cNvPr id="16" name="矩形 15"/>
          <p:cNvSpPr/>
          <p:nvPr/>
        </p:nvSpPr>
        <p:spPr>
          <a:xfrm>
            <a:off x="4224338" y="1263644"/>
            <a:ext cx="4244579" cy="549381"/>
          </a:xfrm>
          <a:prstGeom prst="rect">
            <a:avLst/>
          </a:prstGeom>
        </p:spPr>
        <p:txBody>
          <a:bodyPr lIns="68580" tIns="34290" rIns="68580" bIns="34290">
            <a:spAutoFit/>
          </a:bodyPr>
          <a:lstStyle/>
          <a:p>
            <a:pPr algn="ctr">
              <a:lnSpc>
                <a:spcPct val="130000"/>
              </a:lnSpc>
              <a:defRPr/>
            </a:pPr>
            <a:r>
              <a:rPr lang="zh-CN" altLang="en-US" sz="1200"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请在此处输入您的文本</a:t>
            </a:r>
            <a:endParaRPr lang="en-US" altLang="zh-CN" sz="1200"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a:p>
            <a:pPr algn="ctr">
              <a:lnSpc>
                <a:spcPct val="130000"/>
              </a:lnSpc>
              <a:defRPr/>
            </a:pPr>
            <a:r>
              <a:rPr lang="zh-CN" altLang="en-US" sz="1200"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请在此处输入您的文本</a:t>
            </a:r>
            <a:endParaRPr lang="en-US" altLang="zh-CN" sz="1200" kern="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968513767"/>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wipe(right)">
                                      <p:cBhvr>
                                        <p:cTn id="10" dur="500"/>
                                        <p:tgtEl>
                                          <p:spTgt spid="10"/>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wipe(left)">
                                      <p:cBhvr>
                                        <p:cTn id="13" dur="500"/>
                                        <p:tgtEl>
                                          <p:spTgt spid="11"/>
                                        </p:tgtEl>
                                      </p:cBhvr>
                                    </p:animEffect>
                                  </p:childTnLst>
                                </p:cTn>
                              </p:par>
                              <p:par>
                                <p:cTn id="14" presetID="22" presetClass="entr" presetSubtype="2" fill="hold" grpId="0" nodeType="with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wipe(right)">
                                      <p:cBhvr>
                                        <p:cTn id="16" dur="500"/>
                                        <p:tgtEl>
                                          <p:spTgt spid="15"/>
                                        </p:tgtEl>
                                      </p:cBhvr>
                                    </p:animEffect>
                                  </p:childTnLst>
                                </p:cTn>
                              </p:par>
                            </p:childTnLst>
                          </p:cTn>
                        </p:par>
                        <p:par>
                          <p:cTn id="17" fill="hold">
                            <p:stCondLst>
                              <p:cond delay="500"/>
                            </p:stCondLst>
                            <p:childTnLst>
                              <p:par>
                                <p:cTn id="18" presetID="10" presetClass="entr" presetSubtype="0" fill="hold" grpId="0" nodeType="after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fade">
                                      <p:cBhvr>
                                        <p:cTn id="20" dur="500"/>
                                        <p:tgtEl>
                                          <p:spTgt spid="12"/>
                                        </p:tgtEl>
                                      </p:cBhvr>
                                    </p:animEffect>
                                  </p:childTnLst>
                                </p:cTn>
                              </p:par>
                            </p:childTnLst>
                          </p:cTn>
                        </p:par>
                        <p:par>
                          <p:cTn id="21" fill="hold">
                            <p:stCondLst>
                              <p:cond delay="1000"/>
                            </p:stCondLst>
                            <p:childTnLst>
                              <p:par>
                                <p:cTn id="22" presetID="10" presetClass="entr" presetSubtype="0" fill="hold" grpId="0" nodeType="after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fade">
                                      <p:cBhvr>
                                        <p:cTn id="24" dur="500"/>
                                        <p:tgtEl>
                                          <p:spTgt spid="13"/>
                                        </p:tgtEl>
                                      </p:cBhvr>
                                    </p:animEffect>
                                  </p:childTnLst>
                                </p:cTn>
                              </p:par>
                            </p:childTnLst>
                          </p:cTn>
                        </p:par>
                        <p:par>
                          <p:cTn id="25" fill="hold">
                            <p:stCondLst>
                              <p:cond delay="1500"/>
                            </p:stCondLst>
                            <p:childTnLst>
                              <p:par>
                                <p:cTn id="26" presetID="10" presetClass="entr" presetSubtype="0" fill="hold" grpId="0" nodeType="after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fade">
                                      <p:cBhvr>
                                        <p:cTn id="28" dur="500"/>
                                        <p:tgtEl>
                                          <p:spTgt spid="14"/>
                                        </p:tgtEl>
                                      </p:cBhvr>
                                    </p:animEffect>
                                  </p:childTnLst>
                                </p:cTn>
                              </p:par>
                            </p:childTnLst>
                          </p:cTn>
                        </p:par>
                        <p:par>
                          <p:cTn id="29" fill="hold">
                            <p:stCondLst>
                              <p:cond delay="2000"/>
                            </p:stCondLst>
                            <p:childTnLst>
                              <p:par>
                                <p:cTn id="30" presetID="10" presetClass="entr" presetSubtype="0" fill="hold" grpId="0" nodeType="after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fade">
                                      <p:cBhvr>
                                        <p:cTn id="32" dur="500"/>
                                        <p:tgtEl>
                                          <p:spTgt spid="16"/>
                                        </p:tgtEl>
                                      </p:cBhvr>
                                    </p:animEffect>
                                  </p:childTnLst>
                                </p:cTn>
                              </p:par>
                            </p:childTnLst>
                          </p:cTn>
                        </p:par>
                        <p:par>
                          <p:cTn id="33" fill="hold">
                            <p:stCondLst>
                              <p:cond delay="2500"/>
                            </p:stCondLst>
                            <p:childTnLst>
                              <p:par>
                                <p:cTn id="34" presetID="42" presetClass="entr" presetSubtype="0" fill="hold" nodeType="afterEffect">
                                  <p:stCondLst>
                                    <p:cond delay="0"/>
                                  </p:stCondLst>
                                  <p:childTnLst>
                                    <p:set>
                                      <p:cBhvr>
                                        <p:cTn id="35" dur="1" fill="hold">
                                          <p:stCondLst>
                                            <p:cond delay="0"/>
                                          </p:stCondLst>
                                        </p:cTn>
                                        <p:tgtEl>
                                          <p:spTgt spid="3"/>
                                        </p:tgtEl>
                                        <p:attrNameLst>
                                          <p:attrName>style.visibility</p:attrName>
                                        </p:attrNameLst>
                                      </p:cBhvr>
                                      <p:to>
                                        <p:strVal val="visible"/>
                                      </p:to>
                                    </p:set>
                                    <p:animEffect transition="in" filter="fade">
                                      <p:cBhvr>
                                        <p:cTn id="36" dur="1000"/>
                                        <p:tgtEl>
                                          <p:spTgt spid="3"/>
                                        </p:tgtEl>
                                      </p:cBhvr>
                                    </p:animEffect>
                                    <p:anim calcmode="lin" valueType="num">
                                      <p:cBhvr>
                                        <p:cTn id="37" dur="1000" fill="hold"/>
                                        <p:tgtEl>
                                          <p:spTgt spid="3"/>
                                        </p:tgtEl>
                                        <p:attrNameLst>
                                          <p:attrName>ppt_x</p:attrName>
                                        </p:attrNameLst>
                                      </p:cBhvr>
                                      <p:tavLst>
                                        <p:tav tm="0">
                                          <p:val>
                                            <p:strVal val="#ppt_x"/>
                                          </p:val>
                                        </p:tav>
                                        <p:tav tm="100000">
                                          <p:val>
                                            <p:strVal val="#ppt_x"/>
                                          </p:val>
                                        </p:tav>
                                      </p:tavLst>
                                    </p:anim>
                                    <p:anim calcmode="lin" valueType="num">
                                      <p:cBhvr>
                                        <p:cTn id="38"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p:bldP spid="13" grpId="0"/>
      <p:bldP spid="14" grpId="0"/>
      <p:bldP spid="15" grpId="0" animBg="1"/>
      <p:bldP spid="1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5"/>
          <p:cNvSpPr txBox="1">
            <a:spLocks noChangeArrowheads="1"/>
          </p:cNvSpPr>
          <p:nvPr/>
        </p:nvSpPr>
        <p:spPr bwMode="auto">
          <a:xfrm>
            <a:off x="5197475" y="2320467"/>
            <a:ext cx="172354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a:r>
              <a:rPr lang="zh-CN" altLang="en-US" sz="2000" dirty="0">
                <a:solidFill>
                  <a:schemeClr val="accent2"/>
                </a:solidFill>
                <a:latin typeface="Arial" panose="020B0604020202020204" pitchFamily="34" charset="0"/>
                <a:ea typeface="微软雅黑" panose="020B0503020204020204" pitchFamily="34" charset="-122"/>
                <a:sym typeface="Arial" panose="020B0604020202020204" pitchFamily="34" charset="0"/>
              </a:rPr>
              <a:t>工作完成情况</a:t>
            </a:r>
            <a:endParaRPr lang="zh-CN" altLang="en-US" sz="2000" dirty="0">
              <a:solidFill>
                <a:schemeClr val="accent2"/>
              </a:solidFill>
              <a:ea typeface="微软雅黑" panose="020B0503020204020204" pitchFamily="34" charset="-122"/>
            </a:endParaRPr>
          </a:p>
        </p:txBody>
      </p:sp>
      <p:sp>
        <p:nvSpPr>
          <p:cNvPr id="5" name="矩形 4"/>
          <p:cNvSpPr/>
          <p:nvPr/>
        </p:nvSpPr>
        <p:spPr>
          <a:xfrm>
            <a:off x="5483647" y="2702428"/>
            <a:ext cx="1635384" cy="246221"/>
          </a:xfrm>
          <a:prstGeom prst="rect">
            <a:avLst/>
          </a:prstGeom>
        </p:spPr>
        <p:txBody>
          <a:bodyPr wrap="none">
            <a:spAutoFit/>
          </a:bodyPr>
          <a:lstStyle/>
          <a:p>
            <a:pPr algn="dist"/>
            <a:r>
              <a:rPr lang="en-US" altLang="zh-CN" sz="1000" dirty="0">
                <a:solidFill>
                  <a:schemeClr val="tx1">
                    <a:lumMod val="65000"/>
                    <a:lumOff val="35000"/>
                  </a:schemeClr>
                </a:solidFill>
                <a:latin typeface="Arial" pitchFamily="34" charset="0"/>
                <a:cs typeface="Arial" pitchFamily="34" charset="0"/>
              </a:rPr>
              <a:t>ADD YOUR TITLE HERE</a:t>
            </a:r>
            <a:endParaRPr lang="zh-CN" altLang="en-US" sz="1000" dirty="0">
              <a:solidFill>
                <a:schemeClr val="tx1">
                  <a:lumMod val="65000"/>
                  <a:lumOff val="35000"/>
                </a:schemeClr>
              </a:solidFill>
              <a:latin typeface="Arial" pitchFamily="34" charset="0"/>
              <a:cs typeface="Arial" pitchFamily="34" charset="0"/>
            </a:endParaRPr>
          </a:p>
        </p:txBody>
      </p:sp>
      <p:cxnSp>
        <p:nvCxnSpPr>
          <p:cNvPr id="6" name="直接连接符 5"/>
          <p:cNvCxnSpPr/>
          <p:nvPr/>
        </p:nvCxnSpPr>
        <p:spPr>
          <a:xfrm>
            <a:off x="5216322" y="2948572"/>
            <a:ext cx="341801" cy="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sp>
        <p:nvSpPr>
          <p:cNvPr id="8" name="矩形 7"/>
          <p:cNvSpPr/>
          <p:nvPr/>
        </p:nvSpPr>
        <p:spPr>
          <a:xfrm>
            <a:off x="5190124" y="3144764"/>
            <a:ext cx="1111215" cy="188572"/>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199" dirty="0">
                <a:latin typeface="+mj-lt"/>
              </a:rPr>
              <a:t>PART TWO</a:t>
            </a:r>
            <a:endParaRPr lang="zh-CN" altLang="en-US" sz="1199" dirty="0">
              <a:latin typeface="+mj-lt"/>
            </a:endParaRPr>
          </a:p>
        </p:txBody>
      </p:sp>
      <p:sp>
        <p:nvSpPr>
          <p:cNvPr id="15" name="Text Box 7"/>
          <p:cNvSpPr txBox="1">
            <a:spLocks noChangeArrowheads="1"/>
          </p:cNvSpPr>
          <p:nvPr/>
        </p:nvSpPr>
        <p:spPr bwMode="auto">
          <a:xfrm>
            <a:off x="4098916" y="2307957"/>
            <a:ext cx="813656" cy="784688"/>
          </a:xfrm>
          <a:prstGeom prst="rect">
            <a:avLst/>
          </a:prstGeom>
          <a:noFill/>
          <a:ln w="9525">
            <a:noFill/>
            <a:miter lim="800000"/>
            <a:headEnd/>
            <a:tailEnd/>
          </a:ln>
        </p:spPr>
        <p:txBody>
          <a:bodyPr wrap="none" lIns="45706" tIns="22853" rIns="45706" bIns="22853">
            <a:spAutoFit/>
          </a:bodyPr>
          <a:lstStyle/>
          <a:p>
            <a:pPr algn="ctr" defTabSz="815943"/>
            <a:r>
              <a:rPr lang="en-US" altLang="zh-CN" sz="4799" kern="0" dirty="0">
                <a:solidFill>
                  <a:schemeClr val="accent2"/>
                </a:solidFill>
                <a:latin typeface="微软雅黑" panose="020B0503020204020204" pitchFamily="34" charset="-122"/>
                <a:ea typeface="微软雅黑" panose="020B0503020204020204" pitchFamily="34" charset="-122"/>
                <a:cs typeface="IrisUPC" pitchFamily="34" charset="-34"/>
              </a:rPr>
              <a:t>02</a:t>
            </a:r>
            <a:endParaRPr lang="en-CA" sz="4799" spc="-113" dirty="0">
              <a:solidFill>
                <a:schemeClr val="accent2"/>
              </a:solidFill>
              <a:latin typeface="微软雅黑" panose="020B0503020204020204" pitchFamily="34" charset="-122"/>
              <a:ea typeface="微软雅黑" panose="020B0503020204020204" pitchFamily="34" charset="-122"/>
              <a:cs typeface="IrisUPC" pitchFamily="34" charset="-34"/>
            </a:endParaRPr>
          </a:p>
        </p:txBody>
      </p:sp>
      <p:pic>
        <p:nvPicPr>
          <p:cNvPr id="9" name="图片 8">
            <a:extLst>
              <a:ext uri="{FF2B5EF4-FFF2-40B4-BE49-F238E27FC236}">
                <a16:creationId xmlns:a16="http://schemas.microsoft.com/office/drawing/2014/main" id="{DFA0EEBF-E3DD-486D-8069-D2D145B880F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13676" y="1686560"/>
            <a:ext cx="3458528" cy="3458528"/>
          </a:xfrm>
          <a:prstGeom prst="rect">
            <a:avLst/>
          </a:prstGeom>
        </p:spPr>
      </p:pic>
    </p:spTree>
    <p:extLst>
      <p:ext uri="{BB962C8B-B14F-4D97-AF65-F5344CB8AC3E}">
        <p14:creationId xmlns:p14="http://schemas.microsoft.com/office/powerpoint/2010/main" val="1162176555"/>
      </p:ext>
    </p:extLst>
  </p:cSld>
  <p:clrMapOvr>
    <a:masterClrMapping/>
  </p:clrMapOvr>
  <mc:AlternateContent xmlns:mc="http://schemas.openxmlformats.org/markup-compatibility/2006" xmlns:p14="http://schemas.microsoft.com/office/powerpoint/2010/main">
    <mc:Choice Requires="p14">
      <p:transition spd="slow" p14:dur="2000" advClick="0" advTm="0">
        <p14:prism isContent="1"/>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6" presetClass="entr" presetSubtype="42" fill="hold" grpId="0" nodeType="after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barn(outHorizontal)">
                                      <p:cBhvr>
                                        <p:cTn id="13" dur="700"/>
                                        <p:tgtEl>
                                          <p:spTgt spid="15"/>
                                        </p:tgtEl>
                                      </p:cBhvr>
                                    </p:animEffect>
                                  </p:childTnLst>
                                </p:cTn>
                              </p:par>
                            </p:childTnLst>
                          </p:cTn>
                        </p:par>
                        <p:par>
                          <p:cTn id="14" fill="hold">
                            <p:stCondLst>
                              <p:cond delay="1700"/>
                            </p:stCondLst>
                            <p:childTnLst>
                              <p:par>
                                <p:cTn id="15" presetID="12" presetClass="entr" presetSubtype="8"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slide(fromLeft)">
                                      <p:cBhvr>
                                        <p:cTn id="17" dur="500"/>
                                        <p:tgtEl>
                                          <p:spTgt spid="4"/>
                                        </p:tgtEl>
                                      </p:cBhvr>
                                    </p:animEffect>
                                  </p:childTnLst>
                                </p:cTn>
                              </p:par>
                              <p:par>
                                <p:cTn id="18" presetID="12" presetClass="entr" presetSubtype="2" fill="hold" grpId="0" nodeType="with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slide(fromRight)">
                                      <p:cBhvr>
                                        <p:cTn id="20" dur="500"/>
                                        <p:tgtEl>
                                          <p:spTgt spid="5"/>
                                        </p:tgtEl>
                                      </p:cBhvr>
                                    </p:animEffect>
                                  </p:childTnLst>
                                </p:cTn>
                              </p:par>
                            </p:childTnLst>
                          </p:cTn>
                        </p:par>
                        <p:par>
                          <p:cTn id="21" fill="hold">
                            <p:stCondLst>
                              <p:cond delay="2200"/>
                            </p:stCondLst>
                            <p:childTnLst>
                              <p:par>
                                <p:cTn id="22" presetID="17" presetClass="entr" presetSubtype="10" fill="hold" nodeType="after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p:cTn id="24" dur="500" fill="hold"/>
                                        <p:tgtEl>
                                          <p:spTgt spid="6"/>
                                        </p:tgtEl>
                                        <p:attrNameLst>
                                          <p:attrName>ppt_w</p:attrName>
                                        </p:attrNameLst>
                                      </p:cBhvr>
                                      <p:tavLst>
                                        <p:tav tm="0">
                                          <p:val>
                                            <p:fltVal val="0"/>
                                          </p:val>
                                        </p:tav>
                                        <p:tav tm="100000">
                                          <p:val>
                                            <p:strVal val="#ppt_w"/>
                                          </p:val>
                                        </p:tav>
                                      </p:tavLst>
                                    </p:anim>
                                    <p:anim calcmode="lin" valueType="num">
                                      <p:cBhvr>
                                        <p:cTn id="25" dur="500" fill="hold"/>
                                        <p:tgtEl>
                                          <p:spTgt spid="6"/>
                                        </p:tgtEl>
                                        <p:attrNameLst>
                                          <p:attrName>ppt_h</p:attrName>
                                        </p:attrNameLst>
                                      </p:cBhvr>
                                      <p:tavLst>
                                        <p:tav tm="0">
                                          <p:val>
                                            <p:strVal val="#ppt_h"/>
                                          </p:val>
                                        </p:tav>
                                        <p:tav tm="100000">
                                          <p:val>
                                            <p:strVal val="#ppt_h"/>
                                          </p:val>
                                        </p:tav>
                                      </p:tavLst>
                                    </p:anim>
                                  </p:childTnLst>
                                </p:cTn>
                              </p:par>
                            </p:childTnLst>
                          </p:cTn>
                        </p:par>
                        <p:par>
                          <p:cTn id="26" fill="hold">
                            <p:stCondLst>
                              <p:cond delay="2700"/>
                            </p:stCondLst>
                            <p:childTnLst>
                              <p:par>
                                <p:cTn id="27" presetID="12" presetClass="entr" presetSubtype="4" fill="hold" grpId="0" nodeType="after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slide(fromBottom)">
                                      <p:cBhvr>
                                        <p:cTn id="2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8" grpId="0" animBg="1"/>
      <p:bldP spid="1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 name="椭圆 14"/>
          <p:cNvSpPr/>
          <p:nvPr/>
        </p:nvSpPr>
        <p:spPr>
          <a:xfrm>
            <a:off x="3188578" y="3836865"/>
            <a:ext cx="3789827" cy="184877"/>
          </a:xfrm>
          <a:prstGeom prst="ellipse">
            <a:avLst/>
          </a:prstGeom>
          <a:gradFill flip="none" rotWithShape="1">
            <a:gsLst>
              <a:gs pos="50000">
                <a:schemeClr val="tx1">
                  <a:lumMod val="50000"/>
                  <a:lumOff val="50000"/>
                  <a:alpha val="33000"/>
                </a:schemeClr>
              </a:gs>
              <a:gs pos="0">
                <a:schemeClr val="tx1">
                  <a:lumMod val="65000"/>
                  <a:lumOff val="35000"/>
                  <a:alpha val="50000"/>
                </a:schemeClr>
              </a:gs>
              <a:gs pos="100000">
                <a:srgbClr val="FAFAFC">
                  <a:alpha val="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defRPr/>
            </a:pPr>
            <a:endParaRPr lang="zh-CN" altLang="en-US" sz="1350" dirty="0">
              <a:solidFill>
                <a:srgbClr val="FFFFFF"/>
              </a:solidFill>
              <a:latin typeface="Calibri" panose="020F0502020204030204"/>
              <a:ea typeface="宋体" panose="02010600030101010101" pitchFamily="2" charset="-122"/>
            </a:endParaRPr>
          </a:p>
        </p:txBody>
      </p:sp>
      <p:grpSp>
        <p:nvGrpSpPr>
          <p:cNvPr id="123" name="组合 5"/>
          <p:cNvGrpSpPr/>
          <p:nvPr/>
        </p:nvGrpSpPr>
        <p:grpSpPr>
          <a:xfrm>
            <a:off x="3225216" y="1316915"/>
            <a:ext cx="3090511" cy="2605322"/>
            <a:chOff x="7759065" y="1559433"/>
            <a:chExt cx="2743200" cy="2312536"/>
          </a:xfrm>
          <a:effectLst>
            <a:reflection blurRad="25400" stA="38000" endPos="35000" dir="5400000" sy="-100000" algn="bl" rotWithShape="0"/>
          </a:effectLst>
        </p:grpSpPr>
        <p:sp>
          <p:nvSpPr>
            <p:cNvPr id="124" name="椭圆形标注 22"/>
            <p:cNvSpPr/>
            <p:nvPr/>
          </p:nvSpPr>
          <p:spPr>
            <a:xfrm>
              <a:off x="7830694" y="1609184"/>
              <a:ext cx="2386639" cy="2262785"/>
            </a:xfrm>
            <a:custGeom>
              <a:avLst/>
              <a:gdLst>
                <a:gd name="connsiteX0" fmla="*/ 2354434 w 2743200"/>
                <a:gd name="connsiteY0" fmla="*/ 2299176 h 1837944"/>
                <a:gd name="connsiteX1" fmla="*/ 1715158 w 2743200"/>
                <a:gd name="connsiteY1" fmla="*/ 1808649 h 1837944"/>
                <a:gd name="connsiteX2" fmla="*/ 293679 w 2743200"/>
                <a:gd name="connsiteY2" fmla="*/ 1487239 h 1837944"/>
                <a:gd name="connsiteX3" fmla="*/ 798250 w 2743200"/>
                <a:gd name="connsiteY3" fmla="*/ 84141 h 1837944"/>
                <a:gd name="connsiteX4" fmla="*/ 2205881 w 2743200"/>
                <a:gd name="connsiteY4" fmla="*/ 189545 h 1837944"/>
                <a:gd name="connsiteX5" fmla="*/ 2187572 w 2743200"/>
                <a:gd name="connsiteY5" fmla="*/ 1657637 h 1837944"/>
                <a:gd name="connsiteX6" fmla="*/ 2354434 w 2743200"/>
                <a:gd name="connsiteY6" fmla="*/ 2299176 h 1837944"/>
                <a:gd name="connsiteX0-1" fmla="*/ 2110962 w 2499727"/>
                <a:gd name="connsiteY0-2" fmla="*/ 2329725 h 2329725"/>
                <a:gd name="connsiteX1-3" fmla="*/ 1471686 w 2499727"/>
                <a:gd name="connsiteY1-4" fmla="*/ 1839198 h 2329725"/>
                <a:gd name="connsiteX2-5" fmla="*/ 225467 w 2499727"/>
                <a:gd name="connsiteY2-6" fmla="*/ 1494928 h 2329725"/>
                <a:gd name="connsiteX3-7" fmla="*/ 554778 w 2499727"/>
                <a:gd name="connsiteY3-8" fmla="*/ 114690 h 2329725"/>
                <a:gd name="connsiteX4-9" fmla="*/ 1962409 w 2499727"/>
                <a:gd name="connsiteY4-10" fmla="*/ 220094 h 2329725"/>
                <a:gd name="connsiteX5-11" fmla="*/ 1944100 w 2499727"/>
                <a:gd name="connsiteY5-12" fmla="*/ 1688186 h 2329725"/>
                <a:gd name="connsiteX6-13" fmla="*/ 2110962 w 2499727"/>
                <a:gd name="connsiteY6-14" fmla="*/ 2329725 h 2329725"/>
                <a:gd name="connsiteX0-15" fmla="*/ 2004282 w 2499727"/>
                <a:gd name="connsiteY0-16" fmla="*/ 2245905 h 2245905"/>
                <a:gd name="connsiteX1-17" fmla="*/ 1471686 w 2499727"/>
                <a:gd name="connsiteY1-18" fmla="*/ 1839198 h 2245905"/>
                <a:gd name="connsiteX2-19" fmla="*/ 225467 w 2499727"/>
                <a:gd name="connsiteY2-20" fmla="*/ 1494928 h 2245905"/>
                <a:gd name="connsiteX3-21" fmla="*/ 554778 w 2499727"/>
                <a:gd name="connsiteY3-22" fmla="*/ 114690 h 2245905"/>
                <a:gd name="connsiteX4-23" fmla="*/ 1962409 w 2499727"/>
                <a:gd name="connsiteY4-24" fmla="*/ 220094 h 2245905"/>
                <a:gd name="connsiteX5-25" fmla="*/ 1944100 w 2499727"/>
                <a:gd name="connsiteY5-26" fmla="*/ 1688186 h 2245905"/>
                <a:gd name="connsiteX6-27" fmla="*/ 2004282 w 2499727"/>
                <a:gd name="connsiteY6-28" fmla="*/ 2245905 h 2245905"/>
                <a:gd name="connsiteX0-29" fmla="*/ 2004282 w 2499727"/>
                <a:gd name="connsiteY0-30" fmla="*/ 2245905 h 2248035"/>
                <a:gd name="connsiteX1-31" fmla="*/ 1471686 w 2499727"/>
                <a:gd name="connsiteY1-32" fmla="*/ 1839198 h 2248035"/>
                <a:gd name="connsiteX2-33" fmla="*/ 225467 w 2499727"/>
                <a:gd name="connsiteY2-34" fmla="*/ 1494928 h 2248035"/>
                <a:gd name="connsiteX3-35" fmla="*/ 554778 w 2499727"/>
                <a:gd name="connsiteY3-36" fmla="*/ 114690 h 2248035"/>
                <a:gd name="connsiteX4-37" fmla="*/ 1962409 w 2499727"/>
                <a:gd name="connsiteY4-38" fmla="*/ 220094 h 2248035"/>
                <a:gd name="connsiteX5-39" fmla="*/ 1944100 w 2499727"/>
                <a:gd name="connsiteY5-40" fmla="*/ 1688186 h 2248035"/>
                <a:gd name="connsiteX6-41" fmla="*/ 2004282 w 2499727"/>
                <a:gd name="connsiteY6-42" fmla="*/ 2245905 h 2248035"/>
                <a:gd name="connsiteX0-43" fmla="*/ 2004282 w 2261319"/>
                <a:gd name="connsiteY0-44" fmla="*/ 2245905 h 2248035"/>
                <a:gd name="connsiteX1-45" fmla="*/ 1471686 w 2261319"/>
                <a:gd name="connsiteY1-46" fmla="*/ 1839198 h 2248035"/>
                <a:gd name="connsiteX2-47" fmla="*/ 225467 w 2261319"/>
                <a:gd name="connsiteY2-48" fmla="*/ 1494928 h 2248035"/>
                <a:gd name="connsiteX3-49" fmla="*/ 554778 w 2261319"/>
                <a:gd name="connsiteY3-50" fmla="*/ 114690 h 2248035"/>
                <a:gd name="connsiteX4-51" fmla="*/ 1962409 w 2261319"/>
                <a:gd name="connsiteY4-52" fmla="*/ 220094 h 2248035"/>
                <a:gd name="connsiteX5-53" fmla="*/ 1944100 w 2261319"/>
                <a:gd name="connsiteY5-54" fmla="*/ 1688186 h 2248035"/>
                <a:gd name="connsiteX6-55" fmla="*/ 2004282 w 2261319"/>
                <a:gd name="connsiteY6-56" fmla="*/ 2245905 h 2248035"/>
                <a:gd name="connsiteX0-57" fmla="*/ 2004282 w 2238535"/>
                <a:gd name="connsiteY0-58" fmla="*/ 2245905 h 2248375"/>
                <a:gd name="connsiteX1-59" fmla="*/ 1471686 w 2238535"/>
                <a:gd name="connsiteY1-60" fmla="*/ 1839198 h 2248375"/>
                <a:gd name="connsiteX2-61" fmla="*/ 225467 w 2238535"/>
                <a:gd name="connsiteY2-62" fmla="*/ 1494928 h 2248375"/>
                <a:gd name="connsiteX3-63" fmla="*/ 554778 w 2238535"/>
                <a:gd name="connsiteY3-64" fmla="*/ 114690 h 2248375"/>
                <a:gd name="connsiteX4-65" fmla="*/ 1962409 w 2238535"/>
                <a:gd name="connsiteY4-66" fmla="*/ 220094 h 2248375"/>
                <a:gd name="connsiteX5-67" fmla="*/ 1944100 w 2238535"/>
                <a:gd name="connsiteY5-68" fmla="*/ 1688186 h 2248375"/>
                <a:gd name="connsiteX6-69" fmla="*/ 2004282 w 2238535"/>
                <a:gd name="connsiteY6-70" fmla="*/ 2245905 h 2248375"/>
                <a:gd name="connsiteX0-71" fmla="*/ 2004282 w 2238535"/>
                <a:gd name="connsiteY0-72" fmla="*/ 2245905 h 2270257"/>
                <a:gd name="connsiteX1-73" fmla="*/ 1471686 w 2238535"/>
                <a:gd name="connsiteY1-74" fmla="*/ 1839198 h 2270257"/>
                <a:gd name="connsiteX2-75" fmla="*/ 225467 w 2238535"/>
                <a:gd name="connsiteY2-76" fmla="*/ 1494928 h 2270257"/>
                <a:gd name="connsiteX3-77" fmla="*/ 554778 w 2238535"/>
                <a:gd name="connsiteY3-78" fmla="*/ 114690 h 2270257"/>
                <a:gd name="connsiteX4-79" fmla="*/ 1962409 w 2238535"/>
                <a:gd name="connsiteY4-80" fmla="*/ 220094 h 2270257"/>
                <a:gd name="connsiteX5-81" fmla="*/ 1944100 w 2238535"/>
                <a:gd name="connsiteY5-82" fmla="*/ 1688186 h 2270257"/>
                <a:gd name="connsiteX6-83" fmla="*/ 2143494 w 2238535"/>
                <a:gd name="connsiteY6-84" fmla="*/ 2166055 h 2270257"/>
                <a:gd name="connsiteX7" fmla="*/ 2004282 w 2238535"/>
                <a:gd name="connsiteY7" fmla="*/ 2245905 h 2270257"/>
                <a:gd name="connsiteX0-85" fmla="*/ 2004282 w 2273327"/>
                <a:gd name="connsiteY0-86" fmla="*/ 2245905 h 2288071"/>
                <a:gd name="connsiteX1-87" fmla="*/ 1471686 w 2273327"/>
                <a:gd name="connsiteY1-88" fmla="*/ 1839198 h 2288071"/>
                <a:gd name="connsiteX2-89" fmla="*/ 225467 w 2273327"/>
                <a:gd name="connsiteY2-90" fmla="*/ 1494928 h 2288071"/>
                <a:gd name="connsiteX3-91" fmla="*/ 554778 w 2273327"/>
                <a:gd name="connsiteY3-92" fmla="*/ 114690 h 2288071"/>
                <a:gd name="connsiteX4-93" fmla="*/ 1962409 w 2273327"/>
                <a:gd name="connsiteY4-94" fmla="*/ 220094 h 2288071"/>
                <a:gd name="connsiteX5-95" fmla="*/ 1944100 w 2273327"/>
                <a:gd name="connsiteY5-96" fmla="*/ 1688186 h 2288071"/>
                <a:gd name="connsiteX6-97" fmla="*/ 2135874 w 2273327"/>
                <a:gd name="connsiteY6-98" fmla="*/ 2219395 h 2288071"/>
                <a:gd name="connsiteX7-99" fmla="*/ 2004282 w 2273327"/>
                <a:gd name="connsiteY7-100" fmla="*/ 2245905 h 2288071"/>
                <a:gd name="connsiteX0-101" fmla="*/ 2004282 w 2273327"/>
                <a:gd name="connsiteY0-102" fmla="*/ 2245905 h 2269059"/>
                <a:gd name="connsiteX1-103" fmla="*/ 1471686 w 2273327"/>
                <a:gd name="connsiteY1-104" fmla="*/ 1839198 h 2269059"/>
                <a:gd name="connsiteX2-105" fmla="*/ 225467 w 2273327"/>
                <a:gd name="connsiteY2-106" fmla="*/ 1494928 h 2269059"/>
                <a:gd name="connsiteX3-107" fmla="*/ 554778 w 2273327"/>
                <a:gd name="connsiteY3-108" fmla="*/ 114690 h 2269059"/>
                <a:gd name="connsiteX4-109" fmla="*/ 1962409 w 2273327"/>
                <a:gd name="connsiteY4-110" fmla="*/ 220094 h 2269059"/>
                <a:gd name="connsiteX5-111" fmla="*/ 1944100 w 2273327"/>
                <a:gd name="connsiteY5-112" fmla="*/ 1688186 h 2269059"/>
                <a:gd name="connsiteX6-113" fmla="*/ 2135874 w 2273327"/>
                <a:gd name="connsiteY6-114" fmla="*/ 2219395 h 2269059"/>
                <a:gd name="connsiteX7-115" fmla="*/ 2004282 w 2273327"/>
                <a:gd name="connsiteY7-116" fmla="*/ 2245905 h 2269059"/>
                <a:gd name="connsiteX0-117" fmla="*/ 2004282 w 2273327"/>
                <a:gd name="connsiteY0-118" fmla="*/ 2245905 h 2269059"/>
                <a:gd name="connsiteX1-119" fmla="*/ 1471686 w 2273327"/>
                <a:gd name="connsiteY1-120" fmla="*/ 1839198 h 2269059"/>
                <a:gd name="connsiteX2-121" fmla="*/ 225467 w 2273327"/>
                <a:gd name="connsiteY2-122" fmla="*/ 1494928 h 2269059"/>
                <a:gd name="connsiteX3-123" fmla="*/ 554778 w 2273327"/>
                <a:gd name="connsiteY3-124" fmla="*/ 114690 h 2269059"/>
                <a:gd name="connsiteX4-125" fmla="*/ 1962409 w 2273327"/>
                <a:gd name="connsiteY4-126" fmla="*/ 220094 h 2269059"/>
                <a:gd name="connsiteX5-127" fmla="*/ 1944100 w 2273327"/>
                <a:gd name="connsiteY5-128" fmla="*/ 1688186 h 2269059"/>
                <a:gd name="connsiteX6-129" fmla="*/ 2135874 w 2273327"/>
                <a:gd name="connsiteY6-130" fmla="*/ 2219395 h 2269059"/>
                <a:gd name="connsiteX7-131" fmla="*/ 2004282 w 2273327"/>
                <a:gd name="connsiteY7-132" fmla="*/ 2245905 h 2269059"/>
                <a:gd name="connsiteX0-133" fmla="*/ 2004282 w 2273327"/>
                <a:gd name="connsiteY0-134" fmla="*/ 2245905 h 2245911"/>
                <a:gd name="connsiteX1-135" fmla="*/ 1471686 w 2273327"/>
                <a:gd name="connsiteY1-136" fmla="*/ 1839198 h 2245911"/>
                <a:gd name="connsiteX2-137" fmla="*/ 225467 w 2273327"/>
                <a:gd name="connsiteY2-138" fmla="*/ 1494928 h 2245911"/>
                <a:gd name="connsiteX3-139" fmla="*/ 554778 w 2273327"/>
                <a:gd name="connsiteY3-140" fmla="*/ 114690 h 2245911"/>
                <a:gd name="connsiteX4-141" fmla="*/ 1962409 w 2273327"/>
                <a:gd name="connsiteY4-142" fmla="*/ 220094 h 2245911"/>
                <a:gd name="connsiteX5-143" fmla="*/ 1944100 w 2273327"/>
                <a:gd name="connsiteY5-144" fmla="*/ 1688186 h 2245911"/>
                <a:gd name="connsiteX6-145" fmla="*/ 2135874 w 2273327"/>
                <a:gd name="connsiteY6-146" fmla="*/ 2219395 h 2245911"/>
                <a:gd name="connsiteX7-147" fmla="*/ 2004282 w 2273327"/>
                <a:gd name="connsiteY7-148" fmla="*/ 2245905 h 2245911"/>
                <a:gd name="connsiteX0-149" fmla="*/ 2004282 w 2272550"/>
                <a:gd name="connsiteY0-150" fmla="*/ 2245905 h 2247970"/>
                <a:gd name="connsiteX1-151" fmla="*/ 1471686 w 2272550"/>
                <a:gd name="connsiteY1-152" fmla="*/ 1839198 h 2247970"/>
                <a:gd name="connsiteX2-153" fmla="*/ 225467 w 2272550"/>
                <a:gd name="connsiteY2-154" fmla="*/ 1494928 h 2247970"/>
                <a:gd name="connsiteX3-155" fmla="*/ 554778 w 2272550"/>
                <a:gd name="connsiteY3-156" fmla="*/ 114690 h 2247970"/>
                <a:gd name="connsiteX4-157" fmla="*/ 1962409 w 2272550"/>
                <a:gd name="connsiteY4-158" fmla="*/ 220094 h 2247970"/>
                <a:gd name="connsiteX5-159" fmla="*/ 1944100 w 2272550"/>
                <a:gd name="connsiteY5-160" fmla="*/ 1688186 h 2247970"/>
                <a:gd name="connsiteX6-161" fmla="*/ 2158099 w 2272550"/>
                <a:gd name="connsiteY6-162" fmla="*/ 2247970 h 2247970"/>
                <a:gd name="connsiteX7-163" fmla="*/ 2004282 w 2272550"/>
                <a:gd name="connsiteY7-164" fmla="*/ 2245905 h 2247970"/>
                <a:gd name="connsiteX0-165" fmla="*/ 2004282 w 2272550"/>
                <a:gd name="connsiteY0-166" fmla="*/ 2245905 h 2247970"/>
                <a:gd name="connsiteX1-167" fmla="*/ 1471686 w 2272550"/>
                <a:gd name="connsiteY1-168" fmla="*/ 1839198 h 2247970"/>
                <a:gd name="connsiteX2-169" fmla="*/ 225467 w 2272550"/>
                <a:gd name="connsiteY2-170" fmla="*/ 1494928 h 2247970"/>
                <a:gd name="connsiteX3-171" fmla="*/ 554778 w 2272550"/>
                <a:gd name="connsiteY3-172" fmla="*/ 114690 h 2247970"/>
                <a:gd name="connsiteX4-173" fmla="*/ 1962409 w 2272550"/>
                <a:gd name="connsiteY4-174" fmla="*/ 220094 h 2247970"/>
                <a:gd name="connsiteX5-175" fmla="*/ 1944100 w 2272550"/>
                <a:gd name="connsiteY5-176" fmla="*/ 1688186 h 2247970"/>
                <a:gd name="connsiteX6-177" fmla="*/ 2158099 w 2272550"/>
                <a:gd name="connsiteY6-178" fmla="*/ 2247970 h 2247970"/>
                <a:gd name="connsiteX7-179" fmla="*/ 2004282 w 2272550"/>
                <a:gd name="connsiteY7-180" fmla="*/ 2245905 h 2247970"/>
                <a:gd name="connsiteX0-181" fmla="*/ 2004282 w 2272550"/>
                <a:gd name="connsiteY0-182" fmla="*/ 2245905 h 2247970"/>
                <a:gd name="connsiteX1-183" fmla="*/ 1471686 w 2272550"/>
                <a:gd name="connsiteY1-184" fmla="*/ 1839198 h 2247970"/>
                <a:gd name="connsiteX2-185" fmla="*/ 225467 w 2272550"/>
                <a:gd name="connsiteY2-186" fmla="*/ 1494928 h 2247970"/>
                <a:gd name="connsiteX3-187" fmla="*/ 554778 w 2272550"/>
                <a:gd name="connsiteY3-188" fmla="*/ 114690 h 2247970"/>
                <a:gd name="connsiteX4-189" fmla="*/ 1962409 w 2272550"/>
                <a:gd name="connsiteY4-190" fmla="*/ 220094 h 2247970"/>
                <a:gd name="connsiteX5-191" fmla="*/ 1944100 w 2272550"/>
                <a:gd name="connsiteY5-192" fmla="*/ 1688186 h 2247970"/>
                <a:gd name="connsiteX6-193" fmla="*/ 2158099 w 2272550"/>
                <a:gd name="connsiteY6-194" fmla="*/ 2247970 h 2247970"/>
                <a:gd name="connsiteX7-195" fmla="*/ 2004282 w 2272550"/>
                <a:gd name="connsiteY7-196" fmla="*/ 2245905 h 2247970"/>
                <a:gd name="connsiteX0-197" fmla="*/ 2118974 w 2387242"/>
                <a:gd name="connsiteY0-198" fmla="*/ 2242567 h 2244632"/>
                <a:gd name="connsiteX1-199" fmla="*/ 1586378 w 2387242"/>
                <a:gd name="connsiteY1-200" fmla="*/ 1835860 h 2244632"/>
                <a:gd name="connsiteX2-201" fmla="*/ 202999 w 2387242"/>
                <a:gd name="connsiteY2-202" fmla="*/ 1445870 h 2244632"/>
                <a:gd name="connsiteX3-203" fmla="*/ 669470 w 2387242"/>
                <a:gd name="connsiteY3-204" fmla="*/ 111352 h 2244632"/>
                <a:gd name="connsiteX4-205" fmla="*/ 2077101 w 2387242"/>
                <a:gd name="connsiteY4-206" fmla="*/ 216756 h 2244632"/>
                <a:gd name="connsiteX5-207" fmla="*/ 2058792 w 2387242"/>
                <a:gd name="connsiteY5-208" fmla="*/ 1684848 h 2244632"/>
                <a:gd name="connsiteX6-209" fmla="*/ 2272791 w 2387242"/>
                <a:gd name="connsiteY6-210" fmla="*/ 2244632 h 2244632"/>
                <a:gd name="connsiteX7-211" fmla="*/ 2118974 w 2387242"/>
                <a:gd name="connsiteY7-212" fmla="*/ 2242567 h 2244632"/>
                <a:gd name="connsiteX0-213" fmla="*/ 2142026 w 2387242"/>
                <a:gd name="connsiteY0-214" fmla="*/ 2262737 h 2262745"/>
                <a:gd name="connsiteX1-215" fmla="*/ 1586378 w 2387242"/>
                <a:gd name="connsiteY1-216" fmla="*/ 1835860 h 2262745"/>
                <a:gd name="connsiteX2-217" fmla="*/ 202999 w 2387242"/>
                <a:gd name="connsiteY2-218" fmla="*/ 1445870 h 2262745"/>
                <a:gd name="connsiteX3-219" fmla="*/ 669470 w 2387242"/>
                <a:gd name="connsiteY3-220" fmla="*/ 111352 h 2262745"/>
                <a:gd name="connsiteX4-221" fmla="*/ 2077101 w 2387242"/>
                <a:gd name="connsiteY4-222" fmla="*/ 216756 h 2262745"/>
                <a:gd name="connsiteX5-223" fmla="*/ 2058792 w 2387242"/>
                <a:gd name="connsiteY5-224" fmla="*/ 1684848 h 2262745"/>
                <a:gd name="connsiteX6-225" fmla="*/ 2272791 w 2387242"/>
                <a:gd name="connsiteY6-226" fmla="*/ 2244632 h 2262745"/>
                <a:gd name="connsiteX7-227" fmla="*/ 2142026 w 2387242"/>
                <a:gd name="connsiteY7-228" fmla="*/ 2262737 h 2262745"/>
                <a:gd name="connsiteX0-229" fmla="*/ 2142026 w 2386639"/>
                <a:gd name="connsiteY0-230" fmla="*/ 2262737 h 2262785"/>
                <a:gd name="connsiteX1-231" fmla="*/ 1586378 w 2386639"/>
                <a:gd name="connsiteY1-232" fmla="*/ 1835860 h 2262785"/>
                <a:gd name="connsiteX2-233" fmla="*/ 202999 w 2386639"/>
                <a:gd name="connsiteY2-234" fmla="*/ 1445870 h 2262785"/>
                <a:gd name="connsiteX3-235" fmla="*/ 669470 w 2386639"/>
                <a:gd name="connsiteY3-236" fmla="*/ 111352 h 2262785"/>
                <a:gd name="connsiteX4-237" fmla="*/ 2077101 w 2386639"/>
                <a:gd name="connsiteY4-238" fmla="*/ 216756 h 2262785"/>
                <a:gd name="connsiteX5-239" fmla="*/ 2058792 w 2386639"/>
                <a:gd name="connsiteY5-240" fmla="*/ 1684848 h 2262785"/>
                <a:gd name="connsiteX6-241" fmla="*/ 2290080 w 2386639"/>
                <a:gd name="connsiteY6-242" fmla="*/ 2261921 h 2262785"/>
                <a:gd name="connsiteX7-243" fmla="*/ 2142026 w 2386639"/>
                <a:gd name="connsiteY7-244" fmla="*/ 2262737 h 226278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99" y="connsiteY7-100"/>
                </a:cxn>
              </a:cxnLst>
              <a:rect l="l" t="t" r="r" b="b"/>
              <a:pathLst>
                <a:path w="2386639" h="2262785">
                  <a:moveTo>
                    <a:pt x="2142026" y="2262737"/>
                  </a:moveTo>
                  <a:lnTo>
                    <a:pt x="1586378" y="1835860"/>
                  </a:lnTo>
                  <a:cubicBezTo>
                    <a:pt x="1059338" y="1927221"/>
                    <a:pt x="539638" y="1732517"/>
                    <a:pt x="202999" y="1445870"/>
                  </a:cubicBezTo>
                  <a:cubicBezTo>
                    <a:pt x="-345444" y="978872"/>
                    <a:pt x="357120" y="316204"/>
                    <a:pt x="669470" y="111352"/>
                  </a:cubicBezTo>
                  <a:cubicBezTo>
                    <a:pt x="981820" y="-93500"/>
                    <a:pt x="1673360" y="9464"/>
                    <a:pt x="2077101" y="216756"/>
                  </a:cubicBezTo>
                  <a:cubicBezTo>
                    <a:pt x="2801082" y="588469"/>
                    <a:pt x="2023296" y="1343987"/>
                    <a:pt x="2058792" y="1684848"/>
                  </a:cubicBezTo>
                  <a:cubicBezTo>
                    <a:pt x="2094289" y="2025709"/>
                    <a:pt x="2241950" y="2172143"/>
                    <a:pt x="2290080" y="2261921"/>
                  </a:cubicBezTo>
                  <a:cubicBezTo>
                    <a:pt x="2214385" y="2259624"/>
                    <a:pt x="2212719" y="2263238"/>
                    <a:pt x="2142026" y="2262737"/>
                  </a:cubicBezTo>
                  <a:close/>
                </a:path>
              </a:pathLst>
            </a:custGeom>
            <a:solidFill>
              <a:schemeClr val="accent4">
                <a:lumMod val="75000"/>
              </a:schemeClr>
            </a:solidFill>
            <a:ln>
              <a:noFill/>
            </a:ln>
            <a:scene3d>
              <a:camera prst="orthographicFront"/>
              <a:lightRig rig="threePt" dir="t"/>
            </a:scene3d>
            <a:sp3d extrusionH="2540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2400" dirty="0">
                <a:solidFill>
                  <a:srgbClr val="FFFFFF"/>
                </a:solidFill>
                <a:latin typeface="Calibri" panose="020F0502020204030204"/>
                <a:ea typeface="宋体" panose="02010600030101010101" pitchFamily="2" charset="-122"/>
              </a:endParaRPr>
            </a:p>
          </p:txBody>
        </p:sp>
        <p:sp>
          <p:nvSpPr>
            <p:cNvPr id="125" name="椭圆形标注 7"/>
            <p:cNvSpPr/>
            <p:nvPr/>
          </p:nvSpPr>
          <p:spPr>
            <a:xfrm>
              <a:off x="7759065" y="1559433"/>
              <a:ext cx="2743200" cy="1837944"/>
            </a:xfrm>
            <a:prstGeom prst="wedgeEllipseCallout">
              <a:avLst>
                <a:gd name="adj1" fmla="val 35828"/>
                <a:gd name="adj2" fmla="val 75095"/>
              </a:avLst>
            </a:prstGeom>
            <a:solidFill>
              <a:schemeClr val="accent4"/>
            </a:solidFill>
            <a:ln>
              <a:solidFill>
                <a:schemeClr val="bg1"/>
              </a:solidFill>
            </a:ln>
            <a:scene3d>
              <a:camera prst="orthographicFront"/>
              <a:lightRig rig="threePt" dir="t"/>
            </a:scene3d>
            <a:sp3d extrusionH="2540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2400" dirty="0">
                <a:solidFill>
                  <a:srgbClr val="FFFFFF"/>
                </a:solidFill>
                <a:latin typeface="Calibri" panose="020F0502020204030204"/>
                <a:ea typeface="宋体" panose="02010600030101010101" pitchFamily="2" charset="-122"/>
              </a:endParaRPr>
            </a:p>
          </p:txBody>
        </p:sp>
      </p:grpSp>
      <p:grpSp>
        <p:nvGrpSpPr>
          <p:cNvPr id="126" name="组合 8"/>
          <p:cNvGrpSpPr/>
          <p:nvPr/>
        </p:nvGrpSpPr>
        <p:grpSpPr>
          <a:xfrm>
            <a:off x="2284275" y="1780517"/>
            <a:ext cx="2551935" cy="2160383"/>
            <a:chOff x="7759065" y="1559433"/>
            <a:chExt cx="2743200" cy="2322300"/>
          </a:xfrm>
          <a:effectLst>
            <a:outerShdw blurRad="165100" dist="38100" algn="l" rotWithShape="0">
              <a:prstClr val="black">
                <a:alpha val="40000"/>
              </a:prstClr>
            </a:outerShdw>
            <a:reflection blurRad="25400" stA="38000" endPos="35000" dir="5400000" sy="-100000" algn="bl" rotWithShape="0"/>
          </a:effectLst>
        </p:grpSpPr>
        <p:sp>
          <p:nvSpPr>
            <p:cNvPr id="127" name="椭圆形标注 22"/>
            <p:cNvSpPr/>
            <p:nvPr/>
          </p:nvSpPr>
          <p:spPr>
            <a:xfrm>
              <a:off x="7830694" y="1609184"/>
              <a:ext cx="2386633" cy="2272549"/>
            </a:xfrm>
            <a:custGeom>
              <a:avLst/>
              <a:gdLst>
                <a:gd name="connsiteX0" fmla="*/ 2354434 w 2743200"/>
                <a:gd name="connsiteY0" fmla="*/ 2299176 h 1837944"/>
                <a:gd name="connsiteX1" fmla="*/ 1715158 w 2743200"/>
                <a:gd name="connsiteY1" fmla="*/ 1808649 h 1837944"/>
                <a:gd name="connsiteX2" fmla="*/ 293679 w 2743200"/>
                <a:gd name="connsiteY2" fmla="*/ 1487239 h 1837944"/>
                <a:gd name="connsiteX3" fmla="*/ 798250 w 2743200"/>
                <a:gd name="connsiteY3" fmla="*/ 84141 h 1837944"/>
                <a:gd name="connsiteX4" fmla="*/ 2205881 w 2743200"/>
                <a:gd name="connsiteY4" fmla="*/ 189545 h 1837944"/>
                <a:gd name="connsiteX5" fmla="*/ 2187572 w 2743200"/>
                <a:gd name="connsiteY5" fmla="*/ 1657637 h 1837944"/>
                <a:gd name="connsiteX6" fmla="*/ 2354434 w 2743200"/>
                <a:gd name="connsiteY6" fmla="*/ 2299176 h 1837944"/>
                <a:gd name="connsiteX0-1" fmla="*/ 2110962 w 2499727"/>
                <a:gd name="connsiteY0-2" fmla="*/ 2329725 h 2329725"/>
                <a:gd name="connsiteX1-3" fmla="*/ 1471686 w 2499727"/>
                <a:gd name="connsiteY1-4" fmla="*/ 1839198 h 2329725"/>
                <a:gd name="connsiteX2-5" fmla="*/ 225467 w 2499727"/>
                <a:gd name="connsiteY2-6" fmla="*/ 1494928 h 2329725"/>
                <a:gd name="connsiteX3-7" fmla="*/ 554778 w 2499727"/>
                <a:gd name="connsiteY3-8" fmla="*/ 114690 h 2329725"/>
                <a:gd name="connsiteX4-9" fmla="*/ 1962409 w 2499727"/>
                <a:gd name="connsiteY4-10" fmla="*/ 220094 h 2329725"/>
                <a:gd name="connsiteX5-11" fmla="*/ 1944100 w 2499727"/>
                <a:gd name="connsiteY5-12" fmla="*/ 1688186 h 2329725"/>
                <a:gd name="connsiteX6-13" fmla="*/ 2110962 w 2499727"/>
                <a:gd name="connsiteY6-14" fmla="*/ 2329725 h 2329725"/>
                <a:gd name="connsiteX0-15" fmla="*/ 2004282 w 2499727"/>
                <a:gd name="connsiteY0-16" fmla="*/ 2245905 h 2245905"/>
                <a:gd name="connsiteX1-17" fmla="*/ 1471686 w 2499727"/>
                <a:gd name="connsiteY1-18" fmla="*/ 1839198 h 2245905"/>
                <a:gd name="connsiteX2-19" fmla="*/ 225467 w 2499727"/>
                <a:gd name="connsiteY2-20" fmla="*/ 1494928 h 2245905"/>
                <a:gd name="connsiteX3-21" fmla="*/ 554778 w 2499727"/>
                <a:gd name="connsiteY3-22" fmla="*/ 114690 h 2245905"/>
                <a:gd name="connsiteX4-23" fmla="*/ 1962409 w 2499727"/>
                <a:gd name="connsiteY4-24" fmla="*/ 220094 h 2245905"/>
                <a:gd name="connsiteX5-25" fmla="*/ 1944100 w 2499727"/>
                <a:gd name="connsiteY5-26" fmla="*/ 1688186 h 2245905"/>
                <a:gd name="connsiteX6-27" fmla="*/ 2004282 w 2499727"/>
                <a:gd name="connsiteY6-28" fmla="*/ 2245905 h 2245905"/>
                <a:gd name="connsiteX0-29" fmla="*/ 2004282 w 2499727"/>
                <a:gd name="connsiteY0-30" fmla="*/ 2245905 h 2248035"/>
                <a:gd name="connsiteX1-31" fmla="*/ 1471686 w 2499727"/>
                <a:gd name="connsiteY1-32" fmla="*/ 1839198 h 2248035"/>
                <a:gd name="connsiteX2-33" fmla="*/ 225467 w 2499727"/>
                <a:gd name="connsiteY2-34" fmla="*/ 1494928 h 2248035"/>
                <a:gd name="connsiteX3-35" fmla="*/ 554778 w 2499727"/>
                <a:gd name="connsiteY3-36" fmla="*/ 114690 h 2248035"/>
                <a:gd name="connsiteX4-37" fmla="*/ 1962409 w 2499727"/>
                <a:gd name="connsiteY4-38" fmla="*/ 220094 h 2248035"/>
                <a:gd name="connsiteX5-39" fmla="*/ 1944100 w 2499727"/>
                <a:gd name="connsiteY5-40" fmla="*/ 1688186 h 2248035"/>
                <a:gd name="connsiteX6-41" fmla="*/ 2004282 w 2499727"/>
                <a:gd name="connsiteY6-42" fmla="*/ 2245905 h 2248035"/>
                <a:gd name="connsiteX0-43" fmla="*/ 2004282 w 2261319"/>
                <a:gd name="connsiteY0-44" fmla="*/ 2245905 h 2248035"/>
                <a:gd name="connsiteX1-45" fmla="*/ 1471686 w 2261319"/>
                <a:gd name="connsiteY1-46" fmla="*/ 1839198 h 2248035"/>
                <a:gd name="connsiteX2-47" fmla="*/ 225467 w 2261319"/>
                <a:gd name="connsiteY2-48" fmla="*/ 1494928 h 2248035"/>
                <a:gd name="connsiteX3-49" fmla="*/ 554778 w 2261319"/>
                <a:gd name="connsiteY3-50" fmla="*/ 114690 h 2248035"/>
                <a:gd name="connsiteX4-51" fmla="*/ 1962409 w 2261319"/>
                <a:gd name="connsiteY4-52" fmla="*/ 220094 h 2248035"/>
                <a:gd name="connsiteX5-53" fmla="*/ 1944100 w 2261319"/>
                <a:gd name="connsiteY5-54" fmla="*/ 1688186 h 2248035"/>
                <a:gd name="connsiteX6-55" fmla="*/ 2004282 w 2261319"/>
                <a:gd name="connsiteY6-56" fmla="*/ 2245905 h 2248035"/>
                <a:gd name="connsiteX0-57" fmla="*/ 2004282 w 2238535"/>
                <a:gd name="connsiteY0-58" fmla="*/ 2245905 h 2248375"/>
                <a:gd name="connsiteX1-59" fmla="*/ 1471686 w 2238535"/>
                <a:gd name="connsiteY1-60" fmla="*/ 1839198 h 2248375"/>
                <a:gd name="connsiteX2-61" fmla="*/ 225467 w 2238535"/>
                <a:gd name="connsiteY2-62" fmla="*/ 1494928 h 2248375"/>
                <a:gd name="connsiteX3-63" fmla="*/ 554778 w 2238535"/>
                <a:gd name="connsiteY3-64" fmla="*/ 114690 h 2248375"/>
                <a:gd name="connsiteX4-65" fmla="*/ 1962409 w 2238535"/>
                <a:gd name="connsiteY4-66" fmla="*/ 220094 h 2248375"/>
                <a:gd name="connsiteX5-67" fmla="*/ 1944100 w 2238535"/>
                <a:gd name="connsiteY5-68" fmla="*/ 1688186 h 2248375"/>
                <a:gd name="connsiteX6-69" fmla="*/ 2004282 w 2238535"/>
                <a:gd name="connsiteY6-70" fmla="*/ 2245905 h 2248375"/>
                <a:gd name="connsiteX0-71" fmla="*/ 2004282 w 2238535"/>
                <a:gd name="connsiteY0-72" fmla="*/ 2245905 h 2270257"/>
                <a:gd name="connsiteX1-73" fmla="*/ 1471686 w 2238535"/>
                <a:gd name="connsiteY1-74" fmla="*/ 1839198 h 2270257"/>
                <a:gd name="connsiteX2-75" fmla="*/ 225467 w 2238535"/>
                <a:gd name="connsiteY2-76" fmla="*/ 1494928 h 2270257"/>
                <a:gd name="connsiteX3-77" fmla="*/ 554778 w 2238535"/>
                <a:gd name="connsiteY3-78" fmla="*/ 114690 h 2270257"/>
                <a:gd name="connsiteX4-79" fmla="*/ 1962409 w 2238535"/>
                <a:gd name="connsiteY4-80" fmla="*/ 220094 h 2270257"/>
                <a:gd name="connsiteX5-81" fmla="*/ 1944100 w 2238535"/>
                <a:gd name="connsiteY5-82" fmla="*/ 1688186 h 2270257"/>
                <a:gd name="connsiteX6-83" fmla="*/ 2143494 w 2238535"/>
                <a:gd name="connsiteY6-84" fmla="*/ 2166055 h 2270257"/>
                <a:gd name="connsiteX7" fmla="*/ 2004282 w 2238535"/>
                <a:gd name="connsiteY7" fmla="*/ 2245905 h 2270257"/>
                <a:gd name="connsiteX0-85" fmla="*/ 2004282 w 2273327"/>
                <a:gd name="connsiteY0-86" fmla="*/ 2245905 h 2288071"/>
                <a:gd name="connsiteX1-87" fmla="*/ 1471686 w 2273327"/>
                <a:gd name="connsiteY1-88" fmla="*/ 1839198 h 2288071"/>
                <a:gd name="connsiteX2-89" fmla="*/ 225467 w 2273327"/>
                <a:gd name="connsiteY2-90" fmla="*/ 1494928 h 2288071"/>
                <a:gd name="connsiteX3-91" fmla="*/ 554778 w 2273327"/>
                <a:gd name="connsiteY3-92" fmla="*/ 114690 h 2288071"/>
                <a:gd name="connsiteX4-93" fmla="*/ 1962409 w 2273327"/>
                <a:gd name="connsiteY4-94" fmla="*/ 220094 h 2288071"/>
                <a:gd name="connsiteX5-95" fmla="*/ 1944100 w 2273327"/>
                <a:gd name="connsiteY5-96" fmla="*/ 1688186 h 2288071"/>
                <a:gd name="connsiteX6-97" fmla="*/ 2135874 w 2273327"/>
                <a:gd name="connsiteY6-98" fmla="*/ 2219395 h 2288071"/>
                <a:gd name="connsiteX7-99" fmla="*/ 2004282 w 2273327"/>
                <a:gd name="connsiteY7-100" fmla="*/ 2245905 h 2288071"/>
                <a:gd name="connsiteX0-101" fmla="*/ 2004282 w 2273327"/>
                <a:gd name="connsiteY0-102" fmla="*/ 2245905 h 2269059"/>
                <a:gd name="connsiteX1-103" fmla="*/ 1471686 w 2273327"/>
                <a:gd name="connsiteY1-104" fmla="*/ 1839198 h 2269059"/>
                <a:gd name="connsiteX2-105" fmla="*/ 225467 w 2273327"/>
                <a:gd name="connsiteY2-106" fmla="*/ 1494928 h 2269059"/>
                <a:gd name="connsiteX3-107" fmla="*/ 554778 w 2273327"/>
                <a:gd name="connsiteY3-108" fmla="*/ 114690 h 2269059"/>
                <a:gd name="connsiteX4-109" fmla="*/ 1962409 w 2273327"/>
                <a:gd name="connsiteY4-110" fmla="*/ 220094 h 2269059"/>
                <a:gd name="connsiteX5-111" fmla="*/ 1944100 w 2273327"/>
                <a:gd name="connsiteY5-112" fmla="*/ 1688186 h 2269059"/>
                <a:gd name="connsiteX6-113" fmla="*/ 2135874 w 2273327"/>
                <a:gd name="connsiteY6-114" fmla="*/ 2219395 h 2269059"/>
                <a:gd name="connsiteX7-115" fmla="*/ 2004282 w 2273327"/>
                <a:gd name="connsiteY7-116" fmla="*/ 2245905 h 2269059"/>
                <a:gd name="connsiteX0-117" fmla="*/ 2004282 w 2273327"/>
                <a:gd name="connsiteY0-118" fmla="*/ 2245905 h 2269059"/>
                <a:gd name="connsiteX1-119" fmla="*/ 1471686 w 2273327"/>
                <a:gd name="connsiteY1-120" fmla="*/ 1839198 h 2269059"/>
                <a:gd name="connsiteX2-121" fmla="*/ 225467 w 2273327"/>
                <a:gd name="connsiteY2-122" fmla="*/ 1494928 h 2269059"/>
                <a:gd name="connsiteX3-123" fmla="*/ 554778 w 2273327"/>
                <a:gd name="connsiteY3-124" fmla="*/ 114690 h 2269059"/>
                <a:gd name="connsiteX4-125" fmla="*/ 1962409 w 2273327"/>
                <a:gd name="connsiteY4-126" fmla="*/ 220094 h 2269059"/>
                <a:gd name="connsiteX5-127" fmla="*/ 1944100 w 2273327"/>
                <a:gd name="connsiteY5-128" fmla="*/ 1688186 h 2269059"/>
                <a:gd name="connsiteX6-129" fmla="*/ 2135874 w 2273327"/>
                <a:gd name="connsiteY6-130" fmla="*/ 2219395 h 2269059"/>
                <a:gd name="connsiteX7-131" fmla="*/ 2004282 w 2273327"/>
                <a:gd name="connsiteY7-132" fmla="*/ 2245905 h 2269059"/>
                <a:gd name="connsiteX0-133" fmla="*/ 2004282 w 2273327"/>
                <a:gd name="connsiteY0-134" fmla="*/ 2245905 h 2245911"/>
                <a:gd name="connsiteX1-135" fmla="*/ 1471686 w 2273327"/>
                <a:gd name="connsiteY1-136" fmla="*/ 1839198 h 2245911"/>
                <a:gd name="connsiteX2-137" fmla="*/ 225467 w 2273327"/>
                <a:gd name="connsiteY2-138" fmla="*/ 1494928 h 2245911"/>
                <a:gd name="connsiteX3-139" fmla="*/ 554778 w 2273327"/>
                <a:gd name="connsiteY3-140" fmla="*/ 114690 h 2245911"/>
                <a:gd name="connsiteX4-141" fmla="*/ 1962409 w 2273327"/>
                <a:gd name="connsiteY4-142" fmla="*/ 220094 h 2245911"/>
                <a:gd name="connsiteX5-143" fmla="*/ 1944100 w 2273327"/>
                <a:gd name="connsiteY5-144" fmla="*/ 1688186 h 2245911"/>
                <a:gd name="connsiteX6-145" fmla="*/ 2135874 w 2273327"/>
                <a:gd name="connsiteY6-146" fmla="*/ 2219395 h 2245911"/>
                <a:gd name="connsiteX7-147" fmla="*/ 2004282 w 2273327"/>
                <a:gd name="connsiteY7-148" fmla="*/ 2245905 h 2245911"/>
                <a:gd name="connsiteX0-149" fmla="*/ 2004282 w 2272550"/>
                <a:gd name="connsiteY0-150" fmla="*/ 2245905 h 2247970"/>
                <a:gd name="connsiteX1-151" fmla="*/ 1471686 w 2272550"/>
                <a:gd name="connsiteY1-152" fmla="*/ 1839198 h 2247970"/>
                <a:gd name="connsiteX2-153" fmla="*/ 225467 w 2272550"/>
                <a:gd name="connsiteY2-154" fmla="*/ 1494928 h 2247970"/>
                <a:gd name="connsiteX3-155" fmla="*/ 554778 w 2272550"/>
                <a:gd name="connsiteY3-156" fmla="*/ 114690 h 2247970"/>
                <a:gd name="connsiteX4-157" fmla="*/ 1962409 w 2272550"/>
                <a:gd name="connsiteY4-158" fmla="*/ 220094 h 2247970"/>
                <a:gd name="connsiteX5-159" fmla="*/ 1944100 w 2272550"/>
                <a:gd name="connsiteY5-160" fmla="*/ 1688186 h 2247970"/>
                <a:gd name="connsiteX6-161" fmla="*/ 2158099 w 2272550"/>
                <a:gd name="connsiteY6-162" fmla="*/ 2247970 h 2247970"/>
                <a:gd name="connsiteX7-163" fmla="*/ 2004282 w 2272550"/>
                <a:gd name="connsiteY7-164" fmla="*/ 2245905 h 2247970"/>
                <a:gd name="connsiteX0-165" fmla="*/ 2004282 w 2272550"/>
                <a:gd name="connsiteY0-166" fmla="*/ 2245905 h 2247970"/>
                <a:gd name="connsiteX1-167" fmla="*/ 1471686 w 2272550"/>
                <a:gd name="connsiteY1-168" fmla="*/ 1839198 h 2247970"/>
                <a:gd name="connsiteX2-169" fmla="*/ 225467 w 2272550"/>
                <a:gd name="connsiteY2-170" fmla="*/ 1494928 h 2247970"/>
                <a:gd name="connsiteX3-171" fmla="*/ 554778 w 2272550"/>
                <a:gd name="connsiteY3-172" fmla="*/ 114690 h 2247970"/>
                <a:gd name="connsiteX4-173" fmla="*/ 1962409 w 2272550"/>
                <a:gd name="connsiteY4-174" fmla="*/ 220094 h 2247970"/>
                <a:gd name="connsiteX5-175" fmla="*/ 1944100 w 2272550"/>
                <a:gd name="connsiteY5-176" fmla="*/ 1688186 h 2247970"/>
                <a:gd name="connsiteX6-177" fmla="*/ 2158099 w 2272550"/>
                <a:gd name="connsiteY6-178" fmla="*/ 2247970 h 2247970"/>
                <a:gd name="connsiteX7-179" fmla="*/ 2004282 w 2272550"/>
                <a:gd name="connsiteY7-180" fmla="*/ 2245905 h 2247970"/>
                <a:gd name="connsiteX0-181" fmla="*/ 2004282 w 2272550"/>
                <a:gd name="connsiteY0-182" fmla="*/ 2245905 h 2247970"/>
                <a:gd name="connsiteX1-183" fmla="*/ 1471686 w 2272550"/>
                <a:gd name="connsiteY1-184" fmla="*/ 1839198 h 2247970"/>
                <a:gd name="connsiteX2-185" fmla="*/ 225467 w 2272550"/>
                <a:gd name="connsiteY2-186" fmla="*/ 1494928 h 2247970"/>
                <a:gd name="connsiteX3-187" fmla="*/ 554778 w 2272550"/>
                <a:gd name="connsiteY3-188" fmla="*/ 114690 h 2247970"/>
                <a:gd name="connsiteX4-189" fmla="*/ 1962409 w 2272550"/>
                <a:gd name="connsiteY4-190" fmla="*/ 220094 h 2247970"/>
                <a:gd name="connsiteX5-191" fmla="*/ 1944100 w 2272550"/>
                <a:gd name="connsiteY5-192" fmla="*/ 1688186 h 2247970"/>
                <a:gd name="connsiteX6-193" fmla="*/ 2158099 w 2272550"/>
                <a:gd name="connsiteY6-194" fmla="*/ 2247970 h 2247970"/>
                <a:gd name="connsiteX7-195" fmla="*/ 2004282 w 2272550"/>
                <a:gd name="connsiteY7-196" fmla="*/ 2245905 h 2247970"/>
                <a:gd name="connsiteX0-197" fmla="*/ 2118974 w 2387242"/>
                <a:gd name="connsiteY0-198" fmla="*/ 2242567 h 2244632"/>
                <a:gd name="connsiteX1-199" fmla="*/ 1586378 w 2387242"/>
                <a:gd name="connsiteY1-200" fmla="*/ 1835860 h 2244632"/>
                <a:gd name="connsiteX2-201" fmla="*/ 202999 w 2387242"/>
                <a:gd name="connsiteY2-202" fmla="*/ 1445870 h 2244632"/>
                <a:gd name="connsiteX3-203" fmla="*/ 669470 w 2387242"/>
                <a:gd name="connsiteY3-204" fmla="*/ 111352 h 2244632"/>
                <a:gd name="connsiteX4-205" fmla="*/ 2077101 w 2387242"/>
                <a:gd name="connsiteY4-206" fmla="*/ 216756 h 2244632"/>
                <a:gd name="connsiteX5-207" fmla="*/ 2058792 w 2387242"/>
                <a:gd name="connsiteY5-208" fmla="*/ 1684848 h 2244632"/>
                <a:gd name="connsiteX6-209" fmla="*/ 2272791 w 2387242"/>
                <a:gd name="connsiteY6-210" fmla="*/ 2244632 h 2244632"/>
                <a:gd name="connsiteX7-211" fmla="*/ 2118974 w 2387242"/>
                <a:gd name="connsiteY7-212" fmla="*/ 2242567 h 2244632"/>
                <a:gd name="connsiteX0-213" fmla="*/ 2143402 w 2387242"/>
                <a:gd name="connsiteY0-214" fmla="*/ 2266995 h 2267002"/>
                <a:gd name="connsiteX1-215" fmla="*/ 1586378 w 2387242"/>
                <a:gd name="connsiteY1-216" fmla="*/ 1835860 h 2267002"/>
                <a:gd name="connsiteX2-217" fmla="*/ 202999 w 2387242"/>
                <a:gd name="connsiteY2-218" fmla="*/ 1445870 h 2267002"/>
                <a:gd name="connsiteX3-219" fmla="*/ 669470 w 2387242"/>
                <a:gd name="connsiteY3-220" fmla="*/ 111352 h 2267002"/>
                <a:gd name="connsiteX4-221" fmla="*/ 2077101 w 2387242"/>
                <a:gd name="connsiteY4-222" fmla="*/ 216756 h 2267002"/>
                <a:gd name="connsiteX5-223" fmla="*/ 2058792 w 2387242"/>
                <a:gd name="connsiteY5-224" fmla="*/ 1684848 h 2267002"/>
                <a:gd name="connsiteX6-225" fmla="*/ 2272791 w 2387242"/>
                <a:gd name="connsiteY6-226" fmla="*/ 2244632 h 2267002"/>
                <a:gd name="connsiteX7-227" fmla="*/ 2143402 w 2387242"/>
                <a:gd name="connsiteY7-228" fmla="*/ 2266995 h 2267002"/>
                <a:gd name="connsiteX0-229" fmla="*/ 2143402 w 2386633"/>
                <a:gd name="connsiteY0-230" fmla="*/ 2266995 h 2272549"/>
                <a:gd name="connsiteX1-231" fmla="*/ 1586378 w 2386633"/>
                <a:gd name="connsiteY1-232" fmla="*/ 1835860 h 2272549"/>
                <a:gd name="connsiteX2-233" fmla="*/ 202999 w 2386633"/>
                <a:gd name="connsiteY2-234" fmla="*/ 1445870 h 2272549"/>
                <a:gd name="connsiteX3-235" fmla="*/ 669470 w 2386633"/>
                <a:gd name="connsiteY3-236" fmla="*/ 111352 h 2272549"/>
                <a:gd name="connsiteX4-237" fmla="*/ 2077101 w 2386633"/>
                <a:gd name="connsiteY4-238" fmla="*/ 216756 h 2272549"/>
                <a:gd name="connsiteX5-239" fmla="*/ 2058792 w 2386633"/>
                <a:gd name="connsiteY5-240" fmla="*/ 1684848 h 2272549"/>
                <a:gd name="connsiteX6-241" fmla="*/ 2290239 w 2386633"/>
                <a:gd name="connsiteY6-242" fmla="*/ 2272549 h 2272549"/>
                <a:gd name="connsiteX7-243" fmla="*/ 2143402 w 2386633"/>
                <a:gd name="connsiteY7-244" fmla="*/ 2266995 h 227254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99" y="connsiteY7-100"/>
                </a:cxn>
              </a:cxnLst>
              <a:rect l="l" t="t" r="r" b="b"/>
              <a:pathLst>
                <a:path w="2386633" h="2272549">
                  <a:moveTo>
                    <a:pt x="2143402" y="2266995"/>
                  </a:moveTo>
                  <a:lnTo>
                    <a:pt x="1586378" y="1835860"/>
                  </a:lnTo>
                  <a:cubicBezTo>
                    <a:pt x="1059338" y="1927221"/>
                    <a:pt x="539638" y="1732517"/>
                    <a:pt x="202999" y="1445870"/>
                  </a:cubicBezTo>
                  <a:cubicBezTo>
                    <a:pt x="-345444" y="978872"/>
                    <a:pt x="357120" y="316204"/>
                    <a:pt x="669470" y="111352"/>
                  </a:cubicBezTo>
                  <a:cubicBezTo>
                    <a:pt x="981820" y="-93500"/>
                    <a:pt x="1673360" y="9464"/>
                    <a:pt x="2077101" y="216756"/>
                  </a:cubicBezTo>
                  <a:cubicBezTo>
                    <a:pt x="2801082" y="588469"/>
                    <a:pt x="2023269" y="1342216"/>
                    <a:pt x="2058792" y="1684848"/>
                  </a:cubicBezTo>
                  <a:cubicBezTo>
                    <a:pt x="2094315" y="2027480"/>
                    <a:pt x="2242109" y="2182771"/>
                    <a:pt x="2290239" y="2272549"/>
                  </a:cubicBezTo>
                  <a:cubicBezTo>
                    <a:pt x="2214544" y="2270252"/>
                    <a:pt x="2214095" y="2267496"/>
                    <a:pt x="2143402" y="2266995"/>
                  </a:cubicBezTo>
                  <a:close/>
                </a:path>
              </a:pathLst>
            </a:custGeom>
            <a:solidFill>
              <a:schemeClr val="accent2">
                <a:lumMod val="75000"/>
              </a:schemeClr>
            </a:solidFill>
            <a:ln>
              <a:noFill/>
            </a:ln>
            <a:scene3d>
              <a:camera prst="orthographicFront"/>
              <a:lightRig rig="threePt" dir="t"/>
            </a:scene3d>
            <a:sp3d extrusionH="2540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2400" dirty="0">
                <a:solidFill>
                  <a:srgbClr val="FFFFFF"/>
                </a:solidFill>
                <a:latin typeface="Calibri" panose="020F0502020204030204"/>
                <a:ea typeface="宋体" panose="02010600030101010101" pitchFamily="2" charset="-122"/>
              </a:endParaRPr>
            </a:p>
          </p:txBody>
        </p:sp>
        <p:sp>
          <p:nvSpPr>
            <p:cNvPr id="128" name="椭圆形标注 10"/>
            <p:cNvSpPr/>
            <p:nvPr/>
          </p:nvSpPr>
          <p:spPr>
            <a:xfrm>
              <a:off x="7759065" y="1559433"/>
              <a:ext cx="2743200" cy="1837944"/>
            </a:xfrm>
            <a:prstGeom prst="wedgeEllipseCallout">
              <a:avLst>
                <a:gd name="adj1" fmla="val 35828"/>
                <a:gd name="adj2" fmla="val 75095"/>
              </a:avLst>
            </a:prstGeom>
            <a:solidFill>
              <a:schemeClr val="accent2"/>
            </a:solidFill>
            <a:ln>
              <a:solidFill>
                <a:schemeClr val="bg1"/>
              </a:solidFill>
            </a:ln>
            <a:scene3d>
              <a:camera prst="orthographicFront"/>
              <a:lightRig rig="threePt" dir="t"/>
            </a:scene3d>
            <a:sp3d extrusionH="2540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2400" dirty="0">
                <a:solidFill>
                  <a:srgbClr val="FFFFFF"/>
                </a:solidFill>
                <a:latin typeface="Calibri" panose="020F0502020204030204"/>
                <a:ea typeface="宋体" panose="02010600030101010101" pitchFamily="2" charset="-122"/>
              </a:endParaRPr>
            </a:p>
          </p:txBody>
        </p:sp>
      </p:grpSp>
      <p:grpSp>
        <p:nvGrpSpPr>
          <p:cNvPr id="129" name="组合 11"/>
          <p:cNvGrpSpPr/>
          <p:nvPr/>
        </p:nvGrpSpPr>
        <p:grpSpPr>
          <a:xfrm>
            <a:off x="3496033" y="1999653"/>
            <a:ext cx="2289934" cy="1938002"/>
            <a:chOff x="7759065" y="1559433"/>
            <a:chExt cx="2743200" cy="2321607"/>
          </a:xfrm>
          <a:effectLst>
            <a:outerShdw blurRad="292100" dist="165100" dir="16200000" sx="102000" sy="102000" rotWithShape="0">
              <a:prstClr val="black">
                <a:alpha val="35000"/>
              </a:prstClr>
            </a:outerShdw>
            <a:reflection blurRad="25400" stA="38000" endPos="35000" dir="5400000" sy="-100000" algn="bl" rotWithShape="0"/>
          </a:effectLst>
        </p:grpSpPr>
        <p:sp>
          <p:nvSpPr>
            <p:cNvPr id="130" name="椭圆形标注 22"/>
            <p:cNvSpPr/>
            <p:nvPr/>
          </p:nvSpPr>
          <p:spPr>
            <a:xfrm>
              <a:off x="7830694" y="1609184"/>
              <a:ext cx="2386564" cy="2271856"/>
            </a:xfrm>
            <a:custGeom>
              <a:avLst/>
              <a:gdLst>
                <a:gd name="connsiteX0" fmla="*/ 2354434 w 2743200"/>
                <a:gd name="connsiteY0" fmla="*/ 2299176 h 1837944"/>
                <a:gd name="connsiteX1" fmla="*/ 1715158 w 2743200"/>
                <a:gd name="connsiteY1" fmla="*/ 1808649 h 1837944"/>
                <a:gd name="connsiteX2" fmla="*/ 293679 w 2743200"/>
                <a:gd name="connsiteY2" fmla="*/ 1487239 h 1837944"/>
                <a:gd name="connsiteX3" fmla="*/ 798250 w 2743200"/>
                <a:gd name="connsiteY3" fmla="*/ 84141 h 1837944"/>
                <a:gd name="connsiteX4" fmla="*/ 2205881 w 2743200"/>
                <a:gd name="connsiteY4" fmla="*/ 189545 h 1837944"/>
                <a:gd name="connsiteX5" fmla="*/ 2187572 w 2743200"/>
                <a:gd name="connsiteY5" fmla="*/ 1657637 h 1837944"/>
                <a:gd name="connsiteX6" fmla="*/ 2354434 w 2743200"/>
                <a:gd name="connsiteY6" fmla="*/ 2299176 h 1837944"/>
                <a:gd name="connsiteX0-1" fmla="*/ 2110962 w 2499727"/>
                <a:gd name="connsiteY0-2" fmla="*/ 2329725 h 2329725"/>
                <a:gd name="connsiteX1-3" fmla="*/ 1471686 w 2499727"/>
                <a:gd name="connsiteY1-4" fmla="*/ 1839198 h 2329725"/>
                <a:gd name="connsiteX2-5" fmla="*/ 225467 w 2499727"/>
                <a:gd name="connsiteY2-6" fmla="*/ 1494928 h 2329725"/>
                <a:gd name="connsiteX3-7" fmla="*/ 554778 w 2499727"/>
                <a:gd name="connsiteY3-8" fmla="*/ 114690 h 2329725"/>
                <a:gd name="connsiteX4-9" fmla="*/ 1962409 w 2499727"/>
                <a:gd name="connsiteY4-10" fmla="*/ 220094 h 2329725"/>
                <a:gd name="connsiteX5-11" fmla="*/ 1944100 w 2499727"/>
                <a:gd name="connsiteY5-12" fmla="*/ 1688186 h 2329725"/>
                <a:gd name="connsiteX6-13" fmla="*/ 2110962 w 2499727"/>
                <a:gd name="connsiteY6-14" fmla="*/ 2329725 h 2329725"/>
                <a:gd name="connsiteX0-15" fmla="*/ 2004282 w 2499727"/>
                <a:gd name="connsiteY0-16" fmla="*/ 2245905 h 2245905"/>
                <a:gd name="connsiteX1-17" fmla="*/ 1471686 w 2499727"/>
                <a:gd name="connsiteY1-18" fmla="*/ 1839198 h 2245905"/>
                <a:gd name="connsiteX2-19" fmla="*/ 225467 w 2499727"/>
                <a:gd name="connsiteY2-20" fmla="*/ 1494928 h 2245905"/>
                <a:gd name="connsiteX3-21" fmla="*/ 554778 w 2499727"/>
                <a:gd name="connsiteY3-22" fmla="*/ 114690 h 2245905"/>
                <a:gd name="connsiteX4-23" fmla="*/ 1962409 w 2499727"/>
                <a:gd name="connsiteY4-24" fmla="*/ 220094 h 2245905"/>
                <a:gd name="connsiteX5-25" fmla="*/ 1944100 w 2499727"/>
                <a:gd name="connsiteY5-26" fmla="*/ 1688186 h 2245905"/>
                <a:gd name="connsiteX6-27" fmla="*/ 2004282 w 2499727"/>
                <a:gd name="connsiteY6-28" fmla="*/ 2245905 h 2245905"/>
                <a:gd name="connsiteX0-29" fmla="*/ 2004282 w 2499727"/>
                <a:gd name="connsiteY0-30" fmla="*/ 2245905 h 2248035"/>
                <a:gd name="connsiteX1-31" fmla="*/ 1471686 w 2499727"/>
                <a:gd name="connsiteY1-32" fmla="*/ 1839198 h 2248035"/>
                <a:gd name="connsiteX2-33" fmla="*/ 225467 w 2499727"/>
                <a:gd name="connsiteY2-34" fmla="*/ 1494928 h 2248035"/>
                <a:gd name="connsiteX3-35" fmla="*/ 554778 w 2499727"/>
                <a:gd name="connsiteY3-36" fmla="*/ 114690 h 2248035"/>
                <a:gd name="connsiteX4-37" fmla="*/ 1962409 w 2499727"/>
                <a:gd name="connsiteY4-38" fmla="*/ 220094 h 2248035"/>
                <a:gd name="connsiteX5-39" fmla="*/ 1944100 w 2499727"/>
                <a:gd name="connsiteY5-40" fmla="*/ 1688186 h 2248035"/>
                <a:gd name="connsiteX6-41" fmla="*/ 2004282 w 2499727"/>
                <a:gd name="connsiteY6-42" fmla="*/ 2245905 h 2248035"/>
                <a:gd name="connsiteX0-43" fmla="*/ 2004282 w 2261319"/>
                <a:gd name="connsiteY0-44" fmla="*/ 2245905 h 2248035"/>
                <a:gd name="connsiteX1-45" fmla="*/ 1471686 w 2261319"/>
                <a:gd name="connsiteY1-46" fmla="*/ 1839198 h 2248035"/>
                <a:gd name="connsiteX2-47" fmla="*/ 225467 w 2261319"/>
                <a:gd name="connsiteY2-48" fmla="*/ 1494928 h 2248035"/>
                <a:gd name="connsiteX3-49" fmla="*/ 554778 w 2261319"/>
                <a:gd name="connsiteY3-50" fmla="*/ 114690 h 2248035"/>
                <a:gd name="connsiteX4-51" fmla="*/ 1962409 w 2261319"/>
                <a:gd name="connsiteY4-52" fmla="*/ 220094 h 2248035"/>
                <a:gd name="connsiteX5-53" fmla="*/ 1944100 w 2261319"/>
                <a:gd name="connsiteY5-54" fmla="*/ 1688186 h 2248035"/>
                <a:gd name="connsiteX6-55" fmla="*/ 2004282 w 2261319"/>
                <a:gd name="connsiteY6-56" fmla="*/ 2245905 h 2248035"/>
                <a:gd name="connsiteX0-57" fmla="*/ 2004282 w 2238535"/>
                <a:gd name="connsiteY0-58" fmla="*/ 2245905 h 2248375"/>
                <a:gd name="connsiteX1-59" fmla="*/ 1471686 w 2238535"/>
                <a:gd name="connsiteY1-60" fmla="*/ 1839198 h 2248375"/>
                <a:gd name="connsiteX2-61" fmla="*/ 225467 w 2238535"/>
                <a:gd name="connsiteY2-62" fmla="*/ 1494928 h 2248375"/>
                <a:gd name="connsiteX3-63" fmla="*/ 554778 w 2238535"/>
                <a:gd name="connsiteY3-64" fmla="*/ 114690 h 2248375"/>
                <a:gd name="connsiteX4-65" fmla="*/ 1962409 w 2238535"/>
                <a:gd name="connsiteY4-66" fmla="*/ 220094 h 2248375"/>
                <a:gd name="connsiteX5-67" fmla="*/ 1944100 w 2238535"/>
                <a:gd name="connsiteY5-68" fmla="*/ 1688186 h 2248375"/>
                <a:gd name="connsiteX6-69" fmla="*/ 2004282 w 2238535"/>
                <a:gd name="connsiteY6-70" fmla="*/ 2245905 h 2248375"/>
                <a:gd name="connsiteX0-71" fmla="*/ 2004282 w 2238535"/>
                <a:gd name="connsiteY0-72" fmla="*/ 2245905 h 2270257"/>
                <a:gd name="connsiteX1-73" fmla="*/ 1471686 w 2238535"/>
                <a:gd name="connsiteY1-74" fmla="*/ 1839198 h 2270257"/>
                <a:gd name="connsiteX2-75" fmla="*/ 225467 w 2238535"/>
                <a:gd name="connsiteY2-76" fmla="*/ 1494928 h 2270257"/>
                <a:gd name="connsiteX3-77" fmla="*/ 554778 w 2238535"/>
                <a:gd name="connsiteY3-78" fmla="*/ 114690 h 2270257"/>
                <a:gd name="connsiteX4-79" fmla="*/ 1962409 w 2238535"/>
                <a:gd name="connsiteY4-80" fmla="*/ 220094 h 2270257"/>
                <a:gd name="connsiteX5-81" fmla="*/ 1944100 w 2238535"/>
                <a:gd name="connsiteY5-82" fmla="*/ 1688186 h 2270257"/>
                <a:gd name="connsiteX6-83" fmla="*/ 2143494 w 2238535"/>
                <a:gd name="connsiteY6-84" fmla="*/ 2166055 h 2270257"/>
                <a:gd name="connsiteX7" fmla="*/ 2004282 w 2238535"/>
                <a:gd name="connsiteY7" fmla="*/ 2245905 h 2270257"/>
                <a:gd name="connsiteX0-85" fmla="*/ 2004282 w 2273327"/>
                <a:gd name="connsiteY0-86" fmla="*/ 2245905 h 2288071"/>
                <a:gd name="connsiteX1-87" fmla="*/ 1471686 w 2273327"/>
                <a:gd name="connsiteY1-88" fmla="*/ 1839198 h 2288071"/>
                <a:gd name="connsiteX2-89" fmla="*/ 225467 w 2273327"/>
                <a:gd name="connsiteY2-90" fmla="*/ 1494928 h 2288071"/>
                <a:gd name="connsiteX3-91" fmla="*/ 554778 w 2273327"/>
                <a:gd name="connsiteY3-92" fmla="*/ 114690 h 2288071"/>
                <a:gd name="connsiteX4-93" fmla="*/ 1962409 w 2273327"/>
                <a:gd name="connsiteY4-94" fmla="*/ 220094 h 2288071"/>
                <a:gd name="connsiteX5-95" fmla="*/ 1944100 w 2273327"/>
                <a:gd name="connsiteY5-96" fmla="*/ 1688186 h 2288071"/>
                <a:gd name="connsiteX6-97" fmla="*/ 2135874 w 2273327"/>
                <a:gd name="connsiteY6-98" fmla="*/ 2219395 h 2288071"/>
                <a:gd name="connsiteX7-99" fmla="*/ 2004282 w 2273327"/>
                <a:gd name="connsiteY7-100" fmla="*/ 2245905 h 2288071"/>
                <a:gd name="connsiteX0-101" fmla="*/ 2004282 w 2273327"/>
                <a:gd name="connsiteY0-102" fmla="*/ 2245905 h 2269059"/>
                <a:gd name="connsiteX1-103" fmla="*/ 1471686 w 2273327"/>
                <a:gd name="connsiteY1-104" fmla="*/ 1839198 h 2269059"/>
                <a:gd name="connsiteX2-105" fmla="*/ 225467 w 2273327"/>
                <a:gd name="connsiteY2-106" fmla="*/ 1494928 h 2269059"/>
                <a:gd name="connsiteX3-107" fmla="*/ 554778 w 2273327"/>
                <a:gd name="connsiteY3-108" fmla="*/ 114690 h 2269059"/>
                <a:gd name="connsiteX4-109" fmla="*/ 1962409 w 2273327"/>
                <a:gd name="connsiteY4-110" fmla="*/ 220094 h 2269059"/>
                <a:gd name="connsiteX5-111" fmla="*/ 1944100 w 2273327"/>
                <a:gd name="connsiteY5-112" fmla="*/ 1688186 h 2269059"/>
                <a:gd name="connsiteX6-113" fmla="*/ 2135874 w 2273327"/>
                <a:gd name="connsiteY6-114" fmla="*/ 2219395 h 2269059"/>
                <a:gd name="connsiteX7-115" fmla="*/ 2004282 w 2273327"/>
                <a:gd name="connsiteY7-116" fmla="*/ 2245905 h 2269059"/>
                <a:gd name="connsiteX0-117" fmla="*/ 2004282 w 2273327"/>
                <a:gd name="connsiteY0-118" fmla="*/ 2245905 h 2269059"/>
                <a:gd name="connsiteX1-119" fmla="*/ 1471686 w 2273327"/>
                <a:gd name="connsiteY1-120" fmla="*/ 1839198 h 2269059"/>
                <a:gd name="connsiteX2-121" fmla="*/ 225467 w 2273327"/>
                <a:gd name="connsiteY2-122" fmla="*/ 1494928 h 2269059"/>
                <a:gd name="connsiteX3-123" fmla="*/ 554778 w 2273327"/>
                <a:gd name="connsiteY3-124" fmla="*/ 114690 h 2269059"/>
                <a:gd name="connsiteX4-125" fmla="*/ 1962409 w 2273327"/>
                <a:gd name="connsiteY4-126" fmla="*/ 220094 h 2269059"/>
                <a:gd name="connsiteX5-127" fmla="*/ 1944100 w 2273327"/>
                <a:gd name="connsiteY5-128" fmla="*/ 1688186 h 2269059"/>
                <a:gd name="connsiteX6-129" fmla="*/ 2135874 w 2273327"/>
                <a:gd name="connsiteY6-130" fmla="*/ 2219395 h 2269059"/>
                <a:gd name="connsiteX7-131" fmla="*/ 2004282 w 2273327"/>
                <a:gd name="connsiteY7-132" fmla="*/ 2245905 h 2269059"/>
                <a:gd name="connsiteX0-133" fmla="*/ 2004282 w 2273327"/>
                <a:gd name="connsiteY0-134" fmla="*/ 2245905 h 2245911"/>
                <a:gd name="connsiteX1-135" fmla="*/ 1471686 w 2273327"/>
                <a:gd name="connsiteY1-136" fmla="*/ 1839198 h 2245911"/>
                <a:gd name="connsiteX2-137" fmla="*/ 225467 w 2273327"/>
                <a:gd name="connsiteY2-138" fmla="*/ 1494928 h 2245911"/>
                <a:gd name="connsiteX3-139" fmla="*/ 554778 w 2273327"/>
                <a:gd name="connsiteY3-140" fmla="*/ 114690 h 2245911"/>
                <a:gd name="connsiteX4-141" fmla="*/ 1962409 w 2273327"/>
                <a:gd name="connsiteY4-142" fmla="*/ 220094 h 2245911"/>
                <a:gd name="connsiteX5-143" fmla="*/ 1944100 w 2273327"/>
                <a:gd name="connsiteY5-144" fmla="*/ 1688186 h 2245911"/>
                <a:gd name="connsiteX6-145" fmla="*/ 2135874 w 2273327"/>
                <a:gd name="connsiteY6-146" fmla="*/ 2219395 h 2245911"/>
                <a:gd name="connsiteX7-147" fmla="*/ 2004282 w 2273327"/>
                <a:gd name="connsiteY7-148" fmla="*/ 2245905 h 2245911"/>
                <a:gd name="connsiteX0-149" fmla="*/ 2004282 w 2272550"/>
                <a:gd name="connsiteY0-150" fmla="*/ 2245905 h 2247970"/>
                <a:gd name="connsiteX1-151" fmla="*/ 1471686 w 2272550"/>
                <a:gd name="connsiteY1-152" fmla="*/ 1839198 h 2247970"/>
                <a:gd name="connsiteX2-153" fmla="*/ 225467 w 2272550"/>
                <a:gd name="connsiteY2-154" fmla="*/ 1494928 h 2247970"/>
                <a:gd name="connsiteX3-155" fmla="*/ 554778 w 2272550"/>
                <a:gd name="connsiteY3-156" fmla="*/ 114690 h 2247970"/>
                <a:gd name="connsiteX4-157" fmla="*/ 1962409 w 2272550"/>
                <a:gd name="connsiteY4-158" fmla="*/ 220094 h 2247970"/>
                <a:gd name="connsiteX5-159" fmla="*/ 1944100 w 2272550"/>
                <a:gd name="connsiteY5-160" fmla="*/ 1688186 h 2247970"/>
                <a:gd name="connsiteX6-161" fmla="*/ 2158099 w 2272550"/>
                <a:gd name="connsiteY6-162" fmla="*/ 2247970 h 2247970"/>
                <a:gd name="connsiteX7-163" fmla="*/ 2004282 w 2272550"/>
                <a:gd name="connsiteY7-164" fmla="*/ 2245905 h 2247970"/>
                <a:gd name="connsiteX0-165" fmla="*/ 2004282 w 2272550"/>
                <a:gd name="connsiteY0-166" fmla="*/ 2245905 h 2247970"/>
                <a:gd name="connsiteX1-167" fmla="*/ 1471686 w 2272550"/>
                <a:gd name="connsiteY1-168" fmla="*/ 1839198 h 2247970"/>
                <a:gd name="connsiteX2-169" fmla="*/ 225467 w 2272550"/>
                <a:gd name="connsiteY2-170" fmla="*/ 1494928 h 2247970"/>
                <a:gd name="connsiteX3-171" fmla="*/ 554778 w 2272550"/>
                <a:gd name="connsiteY3-172" fmla="*/ 114690 h 2247970"/>
                <a:gd name="connsiteX4-173" fmla="*/ 1962409 w 2272550"/>
                <a:gd name="connsiteY4-174" fmla="*/ 220094 h 2247970"/>
                <a:gd name="connsiteX5-175" fmla="*/ 1944100 w 2272550"/>
                <a:gd name="connsiteY5-176" fmla="*/ 1688186 h 2247970"/>
                <a:gd name="connsiteX6-177" fmla="*/ 2158099 w 2272550"/>
                <a:gd name="connsiteY6-178" fmla="*/ 2247970 h 2247970"/>
                <a:gd name="connsiteX7-179" fmla="*/ 2004282 w 2272550"/>
                <a:gd name="connsiteY7-180" fmla="*/ 2245905 h 2247970"/>
                <a:gd name="connsiteX0-181" fmla="*/ 2004282 w 2272550"/>
                <a:gd name="connsiteY0-182" fmla="*/ 2245905 h 2247970"/>
                <a:gd name="connsiteX1-183" fmla="*/ 1471686 w 2272550"/>
                <a:gd name="connsiteY1-184" fmla="*/ 1839198 h 2247970"/>
                <a:gd name="connsiteX2-185" fmla="*/ 225467 w 2272550"/>
                <a:gd name="connsiteY2-186" fmla="*/ 1494928 h 2247970"/>
                <a:gd name="connsiteX3-187" fmla="*/ 554778 w 2272550"/>
                <a:gd name="connsiteY3-188" fmla="*/ 114690 h 2247970"/>
                <a:gd name="connsiteX4-189" fmla="*/ 1962409 w 2272550"/>
                <a:gd name="connsiteY4-190" fmla="*/ 220094 h 2247970"/>
                <a:gd name="connsiteX5-191" fmla="*/ 1944100 w 2272550"/>
                <a:gd name="connsiteY5-192" fmla="*/ 1688186 h 2247970"/>
                <a:gd name="connsiteX6-193" fmla="*/ 2158099 w 2272550"/>
                <a:gd name="connsiteY6-194" fmla="*/ 2247970 h 2247970"/>
                <a:gd name="connsiteX7-195" fmla="*/ 2004282 w 2272550"/>
                <a:gd name="connsiteY7-196" fmla="*/ 2245905 h 2247970"/>
                <a:gd name="connsiteX0-197" fmla="*/ 2118974 w 2387242"/>
                <a:gd name="connsiteY0-198" fmla="*/ 2242567 h 2244632"/>
                <a:gd name="connsiteX1-199" fmla="*/ 1586378 w 2387242"/>
                <a:gd name="connsiteY1-200" fmla="*/ 1835860 h 2244632"/>
                <a:gd name="connsiteX2-201" fmla="*/ 202999 w 2387242"/>
                <a:gd name="connsiteY2-202" fmla="*/ 1445870 h 2244632"/>
                <a:gd name="connsiteX3-203" fmla="*/ 669470 w 2387242"/>
                <a:gd name="connsiteY3-204" fmla="*/ 111352 h 2244632"/>
                <a:gd name="connsiteX4-205" fmla="*/ 2077101 w 2387242"/>
                <a:gd name="connsiteY4-206" fmla="*/ 216756 h 2244632"/>
                <a:gd name="connsiteX5-207" fmla="*/ 2058792 w 2387242"/>
                <a:gd name="connsiteY5-208" fmla="*/ 1684848 h 2244632"/>
                <a:gd name="connsiteX6-209" fmla="*/ 2272791 w 2387242"/>
                <a:gd name="connsiteY6-210" fmla="*/ 2244632 h 2244632"/>
                <a:gd name="connsiteX7-211" fmla="*/ 2118974 w 2387242"/>
                <a:gd name="connsiteY7-212" fmla="*/ 2242567 h 2244632"/>
                <a:gd name="connsiteX0-213" fmla="*/ 2142307 w 2387242"/>
                <a:gd name="connsiteY0-214" fmla="*/ 2269790 h 2269796"/>
                <a:gd name="connsiteX1-215" fmla="*/ 1586378 w 2387242"/>
                <a:gd name="connsiteY1-216" fmla="*/ 1835860 h 2269796"/>
                <a:gd name="connsiteX2-217" fmla="*/ 202999 w 2387242"/>
                <a:gd name="connsiteY2-218" fmla="*/ 1445870 h 2269796"/>
                <a:gd name="connsiteX3-219" fmla="*/ 669470 w 2387242"/>
                <a:gd name="connsiteY3-220" fmla="*/ 111352 h 2269796"/>
                <a:gd name="connsiteX4-221" fmla="*/ 2077101 w 2387242"/>
                <a:gd name="connsiteY4-222" fmla="*/ 216756 h 2269796"/>
                <a:gd name="connsiteX5-223" fmla="*/ 2058792 w 2387242"/>
                <a:gd name="connsiteY5-224" fmla="*/ 1684848 h 2269796"/>
                <a:gd name="connsiteX6-225" fmla="*/ 2272791 w 2387242"/>
                <a:gd name="connsiteY6-226" fmla="*/ 2244632 h 2269796"/>
                <a:gd name="connsiteX7-227" fmla="*/ 2142307 w 2387242"/>
                <a:gd name="connsiteY7-228" fmla="*/ 2269790 h 2269796"/>
                <a:gd name="connsiteX0-229" fmla="*/ 2142307 w 2386564"/>
                <a:gd name="connsiteY0-230" fmla="*/ 2269790 h 2271855"/>
                <a:gd name="connsiteX1-231" fmla="*/ 1586378 w 2386564"/>
                <a:gd name="connsiteY1-232" fmla="*/ 1835860 h 2271855"/>
                <a:gd name="connsiteX2-233" fmla="*/ 202999 w 2386564"/>
                <a:gd name="connsiteY2-234" fmla="*/ 1445870 h 2271855"/>
                <a:gd name="connsiteX3-235" fmla="*/ 669470 w 2386564"/>
                <a:gd name="connsiteY3-236" fmla="*/ 111352 h 2271855"/>
                <a:gd name="connsiteX4-237" fmla="*/ 2077101 w 2386564"/>
                <a:gd name="connsiteY4-238" fmla="*/ 216756 h 2271855"/>
                <a:gd name="connsiteX5-239" fmla="*/ 2058792 w 2386564"/>
                <a:gd name="connsiteY5-240" fmla="*/ 1684848 h 2271855"/>
                <a:gd name="connsiteX6-241" fmla="*/ 2292235 w 2386564"/>
                <a:gd name="connsiteY6-242" fmla="*/ 2271855 h 2271855"/>
                <a:gd name="connsiteX7-243" fmla="*/ 2142307 w 2386564"/>
                <a:gd name="connsiteY7-244" fmla="*/ 2269790 h 227185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99" y="connsiteY7-100"/>
                </a:cxn>
              </a:cxnLst>
              <a:rect l="l" t="t" r="r" b="b"/>
              <a:pathLst>
                <a:path w="2386564" h="2271855">
                  <a:moveTo>
                    <a:pt x="2142307" y="2269790"/>
                  </a:moveTo>
                  <a:lnTo>
                    <a:pt x="1586378" y="1835860"/>
                  </a:lnTo>
                  <a:cubicBezTo>
                    <a:pt x="1059338" y="1927221"/>
                    <a:pt x="539638" y="1732517"/>
                    <a:pt x="202999" y="1445870"/>
                  </a:cubicBezTo>
                  <a:cubicBezTo>
                    <a:pt x="-345444" y="978872"/>
                    <a:pt x="357120" y="316204"/>
                    <a:pt x="669470" y="111352"/>
                  </a:cubicBezTo>
                  <a:cubicBezTo>
                    <a:pt x="981820" y="-93500"/>
                    <a:pt x="1673360" y="9464"/>
                    <a:pt x="2077101" y="216756"/>
                  </a:cubicBezTo>
                  <a:cubicBezTo>
                    <a:pt x="2801082" y="588469"/>
                    <a:pt x="2022936" y="1342332"/>
                    <a:pt x="2058792" y="1684848"/>
                  </a:cubicBezTo>
                  <a:cubicBezTo>
                    <a:pt x="2094648" y="2027364"/>
                    <a:pt x="2244105" y="2182077"/>
                    <a:pt x="2292235" y="2271855"/>
                  </a:cubicBezTo>
                  <a:cubicBezTo>
                    <a:pt x="2216540" y="2269558"/>
                    <a:pt x="2213000" y="2270291"/>
                    <a:pt x="2142307" y="2269790"/>
                  </a:cubicBezTo>
                  <a:close/>
                </a:path>
              </a:pathLst>
            </a:custGeom>
            <a:solidFill>
              <a:schemeClr val="accent3">
                <a:lumMod val="75000"/>
              </a:schemeClr>
            </a:solidFill>
            <a:ln>
              <a:noFill/>
            </a:ln>
            <a:scene3d>
              <a:camera prst="orthographicFront"/>
              <a:lightRig rig="threePt" dir="t"/>
            </a:scene3d>
            <a:sp3d extrusionH="2540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2400" dirty="0">
                <a:solidFill>
                  <a:srgbClr val="FFFFFF"/>
                </a:solidFill>
                <a:latin typeface="Calibri" panose="020F0502020204030204"/>
                <a:ea typeface="宋体" panose="02010600030101010101" pitchFamily="2" charset="-122"/>
              </a:endParaRPr>
            </a:p>
          </p:txBody>
        </p:sp>
        <p:sp>
          <p:nvSpPr>
            <p:cNvPr id="131" name="椭圆形标注 13"/>
            <p:cNvSpPr/>
            <p:nvPr/>
          </p:nvSpPr>
          <p:spPr>
            <a:xfrm>
              <a:off x="7759065" y="1559433"/>
              <a:ext cx="2743200" cy="1837944"/>
            </a:xfrm>
            <a:prstGeom prst="wedgeEllipseCallout">
              <a:avLst>
                <a:gd name="adj1" fmla="val 35828"/>
                <a:gd name="adj2" fmla="val 75095"/>
              </a:avLst>
            </a:prstGeom>
            <a:solidFill>
              <a:schemeClr val="accent3"/>
            </a:solidFill>
            <a:ln>
              <a:solidFill>
                <a:schemeClr val="bg1"/>
              </a:solidFill>
            </a:ln>
            <a:scene3d>
              <a:camera prst="orthographicFront"/>
              <a:lightRig rig="threePt" dir="t"/>
            </a:scene3d>
            <a:sp3d extrusionH="2540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2400" dirty="0">
                <a:solidFill>
                  <a:srgbClr val="FFFFFF"/>
                </a:solidFill>
                <a:latin typeface="Calibri" panose="020F0502020204030204"/>
                <a:ea typeface="宋体" panose="02010600030101010101" pitchFamily="2" charset="-122"/>
              </a:endParaRPr>
            </a:p>
          </p:txBody>
        </p:sp>
      </p:grpSp>
      <p:grpSp>
        <p:nvGrpSpPr>
          <p:cNvPr id="132" name="组合 3"/>
          <p:cNvGrpSpPr/>
          <p:nvPr/>
        </p:nvGrpSpPr>
        <p:grpSpPr>
          <a:xfrm>
            <a:off x="3355893" y="2347734"/>
            <a:ext cx="1869877" cy="1586669"/>
            <a:chOff x="7759065" y="1559433"/>
            <a:chExt cx="2743200" cy="2327720"/>
          </a:xfrm>
          <a:effectLst>
            <a:outerShdw blurRad="254000" dist="88900" dir="18900000" algn="bl" rotWithShape="0">
              <a:prstClr val="black">
                <a:alpha val="40000"/>
              </a:prstClr>
            </a:outerShdw>
            <a:reflection blurRad="25400" stA="38000" endPos="35000" dir="5400000" sy="-100000" algn="bl" rotWithShape="0"/>
          </a:effectLst>
        </p:grpSpPr>
        <p:sp>
          <p:nvSpPr>
            <p:cNvPr id="133" name="椭圆形标注 22"/>
            <p:cNvSpPr/>
            <p:nvPr/>
          </p:nvSpPr>
          <p:spPr>
            <a:xfrm>
              <a:off x="7830694" y="1609184"/>
              <a:ext cx="2386412" cy="2277969"/>
            </a:xfrm>
            <a:custGeom>
              <a:avLst/>
              <a:gdLst>
                <a:gd name="connsiteX0" fmla="*/ 2354434 w 2743200"/>
                <a:gd name="connsiteY0" fmla="*/ 2299176 h 1837944"/>
                <a:gd name="connsiteX1" fmla="*/ 1715158 w 2743200"/>
                <a:gd name="connsiteY1" fmla="*/ 1808649 h 1837944"/>
                <a:gd name="connsiteX2" fmla="*/ 293679 w 2743200"/>
                <a:gd name="connsiteY2" fmla="*/ 1487239 h 1837944"/>
                <a:gd name="connsiteX3" fmla="*/ 798250 w 2743200"/>
                <a:gd name="connsiteY3" fmla="*/ 84141 h 1837944"/>
                <a:gd name="connsiteX4" fmla="*/ 2205881 w 2743200"/>
                <a:gd name="connsiteY4" fmla="*/ 189545 h 1837944"/>
                <a:gd name="connsiteX5" fmla="*/ 2187572 w 2743200"/>
                <a:gd name="connsiteY5" fmla="*/ 1657637 h 1837944"/>
                <a:gd name="connsiteX6" fmla="*/ 2354434 w 2743200"/>
                <a:gd name="connsiteY6" fmla="*/ 2299176 h 1837944"/>
                <a:gd name="connsiteX0-1" fmla="*/ 2110962 w 2499727"/>
                <a:gd name="connsiteY0-2" fmla="*/ 2329725 h 2329725"/>
                <a:gd name="connsiteX1-3" fmla="*/ 1471686 w 2499727"/>
                <a:gd name="connsiteY1-4" fmla="*/ 1839198 h 2329725"/>
                <a:gd name="connsiteX2-5" fmla="*/ 225467 w 2499727"/>
                <a:gd name="connsiteY2-6" fmla="*/ 1494928 h 2329725"/>
                <a:gd name="connsiteX3-7" fmla="*/ 554778 w 2499727"/>
                <a:gd name="connsiteY3-8" fmla="*/ 114690 h 2329725"/>
                <a:gd name="connsiteX4-9" fmla="*/ 1962409 w 2499727"/>
                <a:gd name="connsiteY4-10" fmla="*/ 220094 h 2329725"/>
                <a:gd name="connsiteX5-11" fmla="*/ 1944100 w 2499727"/>
                <a:gd name="connsiteY5-12" fmla="*/ 1688186 h 2329725"/>
                <a:gd name="connsiteX6-13" fmla="*/ 2110962 w 2499727"/>
                <a:gd name="connsiteY6-14" fmla="*/ 2329725 h 2329725"/>
                <a:gd name="connsiteX0-15" fmla="*/ 2004282 w 2499727"/>
                <a:gd name="connsiteY0-16" fmla="*/ 2245905 h 2245905"/>
                <a:gd name="connsiteX1-17" fmla="*/ 1471686 w 2499727"/>
                <a:gd name="connsiteY1-18" fmla="*/ 1839198 h 2245905"/>
                <a:gd name="connsiteX2-19" fmla="*/ 225467 w 2499727"/>
                <a:gd name="connsiteY2-20" fmla="*/ 1494928 h 2245905"/>
                <a:gd name="connsiteX3-21" fmla="*/ 554778 w 2499727"/>
                <a:gd name="connsiteY3-22" fmla="*/ 114690 h 2245905"/>
                <a:gd name="connsiteX4-23" fmla="*/ 1962409 w 2499727"/>
                <a:gd name="connsiteY4-24" fmla="*/ 220094 h 2245905"/>
                <a:gd name="connsiteX5-25" fmla="*/ 1944100 w 2499727"/>
                <a:gd name="connsiteY5-26" fmla="*/ 1688186 h 2245905"/>
                <a:gd name="connsiteX6-27" fmla="*/ 2004282 w 2499727"/>
                <a:gd name="connsiteY6-28" fmla="*/ 2245905 h 2245905"/>
                <a:gd name="connsiteX0-29" fmla="*/ 2004282 w 2499727"/>
                <a:gd name="connsiteY0-30" fmla="*/ 2245905 h 2248035"/>
                <a:gd name="connsiteX1-31" fmla="*/ 1471686 w 2499727"/>
                <a:gd name="connsiteY1-32" fmla="*/ 1839198 h 2248035"/>
                <a:gd name="connsiteX2-33" fmla="*/ 225467 w 2499727"/>
                <a:gd name="connsiteY2-34" fmla="*/ 1494928 h 2248035"/>
                <a:gd name="connsiteX3-35" fmla="*/ 554778 w 2499727"/>
                <a:gd name="connsiteY3-36" fmla="*/ 114690 h 2248035"/>
                <a:gd name="connsiteX4-37" fmla="*/ 1962409 w 2499727"/>
                <a:gd name="connsiteY4-38" fmla="*/ 220094 h 2248035"/>
                <a:gd name="connsiteX5-39" fmla="*/ 1944100 w 2499727"/>
                <a:gd name="connsiteY5-40" fmla="*/ 1688186 h 2248035"/>
                <a:gd name="connsiteX6-41" fmla="*/ 2004282 w 2499727"/>
                <a:gd name="connsiteY6-42" fmla="*/ 2245905 h 2248035"/>
                <a:gd name="connsiteX0-43" fmla="*/ 2004282 w 2261319"/>
                <a:gd name="connsiteY0-44" fmla="*/ 2245905 h 2248035"/>
                <a:gd name="connsiteX1-45" fmla="*/ 1471686 w 2261319"/>
                <a:gd name="connsiteY1-46" fmla="*/ 1839198 h 2248035"/>
                <a:gd name="connsiteX2-47" fmla="*/ 225467 w 2261319"/>
                <a:gd name="connsiteY2-48" fmla="*/ 1494928 h 2248035"/>
                <a:gd name="connsiteX3-49" fmla="*/ 554778 w 2261319"/>
                <a:gd name="connsiteY3-50" fmla="*/ 114690 h 2248035"/>
                <a:gd name="connsiteX4-51" fmla="*/ 1962409 w 2261319"/>
                <a:gd name="connsiteY4-52" fmla="*/ 220094 h 2248035"/>
                <a:gd name="connsiteX5-53" fmla="*/ 1944100 w 2261319"/>
                <a:gd name="connsiteY5-54" fmla="*/ 1688186 h 2248035"/>
                <a:gd name="connsiteX6-55" fmla="*/ 2004282 w 2261319"/>
                <a:gd name="connsiteY6-56" fmla="*/ 2245905 h 2248035"/>
                <a:gd name="connsiteX0-57" fmla="*/ 2004282 w 2238535"/>
                <a:gd name="connsiteY0-58" fmla="*/ 2245905 h 2248375"/>
                <a:gd name="connsiteX1-59" fmla="*/ 1471686 w 2238535"/>
                <a:gd name="connsiteY1-60" fmla="*/ 1839198 h 2248375"/>
                <a:gd name="connsiteX2-61" fmla="*/ 225467 w 2238535"/>
                <a:gd name="connsiteY2-62" fmla="*/ 1494928 h 2248375"/>
                <a:gd name="connsiteX3-63" fmla="*/ 554778 w 2238535"/>
                <a:gd name="connsiteY3-64" fmla="*/ 114690 h 2248375"/>
                <a:gd name="connsiteX4-65" fmla="*/ 1962409 w 2238535"/>
                <a:gd name="connsiteY4-66" fmla="*/ 220094 h 2248375"/>
                <a:gd name="connsiteX5-67" fmla="*/ 1944100 w 2238535"/>
                <a:gd name="connsiteY5-68" fmla="*/ 1688186 h 2248375"/>
                <a:gd name="connsiteX6-69" fmla="*/ 2004282 w 2238535"/>
                <a:gd name="connsiteY6-70" fmla="*/ 2245905 h 2248375"/>
                <a:gd name="connsiteX0-71" fmla="*/ 2004282 w 2238535"/>
                <a:gd name="connsiteY0-72" fmla="*/ 2245905 h 2270257"/>
                <a:gd name="connsiteX1-73" fmla="*/ 1471686 w 2238535"/>
                <a:gd name="connsiteY1-74" fmla="*/ 1839198 h 2270257"/>
                <a:gd name="connsiteX2-75" fmla="*/ 225467 w 2238535"/>
                <a:gd name="connsiteY2-76" fmla="*/ 1494928 h 2270257"/>
                <a:gd name="connsiteX3-77" fmla="*/ 554778 w 2238535"/>
                <a:gd name="connsiteY3-78" fmla="*/ 114690 h 2270257"/>
                <a:gd name="connsiteX4-79" fmla="*/ 1962409 w 2238535"/>
                <a:gd name="connsiteY4-80" fmla="*/ 220094 h 2270257"/>
                <a:gd name="connsiteX5-81" fmla="*/ 1944100 w 2238535"/>
                <a:gd name="connsiteY5-82" fmla="*/ 1688186 h 2270257"/>
                <a:gd name="connsiteX6-83" fmla="*/ 2143494 w 2238535"/>
                <a:gd name="connsiteY6-84" fmla="*/ 2166055 h 2270257"/>
                <a:gd name="connsiteX7" fmla="*/ 2004282 w 2238535"/>
                <a:gd name="connsiteY7" fmla="*/ 2245905 h 2270257"/>
                <a:gd name="connsiteX0-85" fmla="*/ 2004282 w 2273327"/>
                <a:gd name="connsiteY0-86" fmla="*/ 2245905 h 2288071"/>
                <a:gd name="connsiteX1-87" fmla="*/ 1471686 w 2273327"/>
                <a:gd name="connsiteY1-88" fmla="*/ 1839198 h 2288071"/>
                <a:gd name="connsiteX2-89" fmla="*/ 225467 w 2273327"/>
                <a:gd name="connsiteY2-90" fmla="*/ 1494928 h 2288071"/>
                <a:gd name="connsiteX3-91" fmla="*/ 554778 w 2273327"/>
                <a:gd name="connsiteY3-92" fmla="*/ 114690 h 2288071"/>
                <a:gd name="connsiteX4-93" fmla="*/ 1962409 w 2273327"/>
                <a:gd name="connsiteY4-94" fmla="*/ 220094 h 2288071"/>
                <a:gd name="connsiteX5-95" fmla="*/ 1944100 w 2273327"/>
                <a:gd name="connsiteY5-96" fmla="*/ 1688186 h 2288071"/>
                <a:gd name="connsiteX6-97" fmla="*/ 2135874 w 2273327"/>
                <a:gd name="connsiteY6-98" fmla="*/ 2219395 h 2288071"/>
                <a:gd name="connsiteX7-99" fmla="*/ 2004282 w 2273327"/>
                <a:gd name="connsiteY7-100" fmla="*/ 2245905 h 2288071"/>
                <a:gd name="connsiteX0-101" fmla="*/ 2004282 w 2273327"/>
                <a:gd name="connsiteY0-102" fmla="*/ 2245905 h 2269059"/>
                <a:gd name="connsiteX1-103" fmla="*/ 1471686 w 2273327"/>
                <a:gd name="connsiteY1-104" fmla="*/ 1839198 h 2269059"/>
                <a:gd name="connsiteX2-105" fmla="*/ 225467 w 2273327"/>
                <a:gd name="connsiteY2-106" fmla="*/ 1494928 h 2269059"/>
                <a:gd name="connsiteX3-107" fmla="*/ 554778 w 2273327"/>
                <a:gd name="connsiteY3-108" fmla="*/ 114690 h 2269059"/>
                <a:gd name="connsiteX4-109" fmla="*/ 1962409 w 2273327"/>
                <a:gd name="connsiteY4-110" fmla="*/ 220094 h 2269059"/>
                <a:gd name="connsiteX5-111" fmla="*/ 1944100 w 2273327"/>
                <a:gd name="connsiteY5-112" fmla="*/ 1688186 h 2269059"/>
                <a:gd name="connsiteX6-113" fmla="*/ 2135874 w 2273327"/>
                <a:gd name="connsiteY6-114" fmla="*/ 2219395 h 2269059"/>
                <a:gd name="connsiteX7-115" fmla="*/ 2004282 w 2273327"/>
                <a:gd name="connsiteY7-116" fmla="*/ 2245905 h 2269059"/>
                <a:gd name="connsiteX0-117" fmla="*/ 2004282 w 2273327"/>
                <a:gd name="connsiteY0-118" fmla="*/ 2245905 h 2269059"/>
                <a:gd name="connsiteX1-119" fmla="*/ 1471686 w 2273327"/>
                <a:gd name="connsiteY1-120" fmla="*/ 1839198 h 2269059"/>
                <a:gd name="connsiteX2-121" fmla="*/ 225467 w 2273327"/>
                <a:gd name="connsiteY2-122" fmla="*/ 1494928 h 2269059"/>
                <a:gd name="connsiteX3-123" fmla="*/ 554778 w 2273327"/>
                <a:gd name="connsiteY3-124" fmla="*/ 114690 h 2269059"/>
                <a:gd name="connsiteX4-125" fmla="*/ 1962409 w 2273327"/>
                <a:gd name="connsiteY4-126" fmla="*/ 220094 h 2269059"/>
                <a:gd name="connsiteX5-127" fmla="*/ 1944100 w 2273327"/>
                <a:gd name="connsiteY5-128" fmla="*/ 1688186 h 2269059"/>
                <a:gd name="connsiteX6-129" fmla="*/ 2135874 w 2273327"/>
                <a:gd name="connsiteY6-130" fmla="*/ 2219395 h 2269059"/>
                <a:gd name="connsiteX7-131" fmla="*/ 2004282 w 2273327"/>
                <a:gd name="connsiteY7-132" fmla="*/ 2245905 h 2269059"/>
                <a:gd name="connsiteX0-133" fmla="*/ 2004282 w 2273327"/>
                <a:gd name="connsiteY0-134" fmla="*/ 2245905 h 2245911"/>
                <a:gd name="connsiteX1-135" fmla="*/ 1471686 w 2273327"/>
                <a:gd name="connsiteY1-136" fmla="*/ 1839198 h 2245911"/>
                <a:gd name="connsiteX2-137" fmla="*/ 225467 w 2273327"/>
                <a:gd name="connsiteY2-138" fmla="*/ 1494928 h 2245911"/>
                <a:gd name="connsiteX3-139" fmla="*/ 554778 w 2273327"/>
                <a:gd name="connsiteY3-140" fmla="*/ 114690 h 2245911"/>
                <a:gd name="connsiteX4-141" fmla="*/ 1962409 w 2273327"/>
                <a:gd name="connsiteY4-142" fmla="*/ 220094 h 2245911"/>
                <a:gd name="connsiteX5-143" fmla="*/ 1944100 w 2273327"/>
                <a:gd name="connsiteY5-144" fmla="*/ 1688186 h 2245911"/>
                <a:gd name="connsiteX6-145" fmla="*/ 2135874 w 2273327"/>
                <a:gd name="connsiteY6-146" fmla="*/ 2219395 h 2245911"/>
                <a:gd name="connsiteX7-147" fmla="*/ 2004282 w 2273327"/>
                <a:gd name="connsiteY7-148" fmla="*/ 2245905 h 2245911"/>
                <a:gd name="connsiteX0-149" fmla="*/ 2004282 w 2272550"/>
                <a:gd name="connsiteY0-150" fmla="*/ 2245905 h 2247970"/>
                <a:gd name="connsiteX1-151" fmla="*/ 1471686 w 2272550"/>
                <a:gd name="connsiteY1-152" fmla="*/ 1839198 h 2247970"/>
                <a:gd name="connsiteX2-153" fmla="*/ 225467 w 2272550"/>
                <a:gd name="connsiteY2-154" fmla="*/ 1494928 h 2247970"/>
                <a:gd name="connsiteX3-155" fmla="*/ 554778 w 2272550"/>
                <a:gd name="connsiteY3-156" fmla="*/ 114690 h 2247970"/>
                <a:gd name="connsiteX4-157" fmla="*/ 1962409 w 2272550"/>
                <a:gd name="connsiteY4-158" fmla="*/ 220094 h 2247970"/>
                <a:gd name="connsiteX5-159" fmla="*/ 1944100 w 2272550"/>
                <a:gd name="connsiteY5-160" fmla="*/ 1688186 h 2247970"/>
                <a:gd name="connsiteX6-161" fmla="*/ 2158099 w 2272550"/>
                <a:gd name="connsiteY6-162" fmla="*/ 2247970 h 2247970"/>
                <a:gd name="connsiteX7-163" fmla="*/ 2004282 w 2272550"/>
                <a:gd name="connsiteY7-164" fmla="*/ 2245905 h 2247970"/>
                <a:gd name="connsiteX0-165" fmla="*/ 2004282 w 2272550"/>
                <a:gd name="connsiteY0-166" fmla="*/ 2245905 h 2247970"/>
                <a:gd name="connsiteX1-167" fmla="*/ 1471686 w 2272550"/>
                <a:gd name="connsiteY1-168" fmla="*/ 1839198 h 2247970"/>
                <a:gd name="connsiteX2-169" fmla="*/ 225467 w 2272550"/>
                <a:gd name="connsiteY2-170" fmla="*/ 1494928 h 2247970"/>
                <a:gd name="connsiteX3-171" fmla="*/ 554778 w 2272550"/>
                <a:gd name="connsiteY3-172" fmla="*/ 114690 h 2247970"/>
                <a:gd name="connsiteX4-173" fmla="*/ 1962409 w 2272550"/>
                <a:gd name="connsiteY4-174" fmla="*/ 220094 h 2247970"/>
                <a:gd name="connsiteX5-175" fmla="*/ 1944100 w 2272550"/>
                <a:gd name="connsiteY5-176" fmla="*/ 1688186 h 2247970"/>
                <a:gd name="connsiteX6-177" fmla="*/ 2158099 w 2272550"/>
                <a:gd name="connsiteY6-178" fmla="*/ 2247970 h 2247970"/>
                <a:gd name="connsiteX7-179" fmla="*/ 2004282 w 2272550"/>
                <a:gd name="connsiteY7-180" fmla="*/ 2245905 h 2247970"/>
                <a:gd name="connsiteX0-181" fmla="*/ 2004282 w 2272550"/>
                <a:gd name="connsiteY0-182" fmla="*/ 2245905 h 2247970"/>
                <a:gd name="connsiteX1-183" fmla="*/ 1471686 w 2272550"/>
                <a:gd name="connsiteY1-184" fmla="*/ 1839198 h 2247970"/>
                <a:gd name="connsiteX2-185" fmla="*/ 225467 w 2272550"/>
                <a:gd name="connsiteY2-186" fmla="*/ 1494928 h 2247970"/>
                <a:gd name="connsiteX3-187" fmla="*/ 554778 w 2272550"/>
                <a:gd name="connsiteY3-188" fmla="*/ 114690 h 2247970"/>
                <a:gd name="connsiteX4-189" fmla="*/ 1962409 w 2272550"/>
                <a:gd name="connsiteY4-190" fmla="*/ 220094 h 2247970"/>
                <a:gd name="connsiteX5-191" fmla="*/ 1944100 w 2272550"/>
                <a:gd name="connsiteY5-192" fmla="*/ 1688186 h 2247970"/>
                <a:gd name="connsiteX6-193" fmla="*/ 2158099 w 2272550"/>
                <a:gd name="connsiteY6-194" fmla="*/ 2247970 h 2247970"/>
                <a:gd name="connsiteX7-195" fmla="*/ 2004282 w 2272550"/>
                <a:gd name="connsiteY7-196" fmla="*/ 2245905 h 2247970"/>
                <a:gd name="connsiteX0-197" fmla="*/ 2118974 w 2387242"/>
                <a:gd name="connsiteY0-198" fmla="*/ 2242567 h 2244632"/>
                <a:gd name="connsiteX1-199" fmla="*/ 1586378 w 2387242"/>
                <a:gd name="connsiteY1-200" fmla="*/ 1835860 h 2244632"/>
                <a:gd name="connsiteX2-201" fmla="*/ 202999 w 2387242"/>
                <a:gd name="connsiteY2-202" fmla="*/ 1445870 h 2244632"/>
                <a:gd name="connsiteX3-203" fmla="*/ 669470 w 2387242"/>
                <a:gd name="connsiteY3-204" fmla="*/ 111352 h 2244632"/>
                <a:gd name="connsiteX4-205" fmla="*/ 2077101 w 2387242"/>
                <a:gd name="connsiteY4-206" fmla="*/ 216756 h 2244632"/>
                <a:gd name="connsiteX5-207" fmla="*/ 2058792 w 2387242"/>
                <a:gd name="connsiteY5-208" fmla="*/ 1684848 h 2244632"/>
                <a:gd name="connsiteX6-209" fmla="*/ 2272791 w 2387242"/>
                <a:gd name="connsiteY6-210" fmla="*/ 2244632 h 2244632"/>
                <a:gd name="connsiteX7-211" fmla="*/ 2118974 w 2387242"/>
                <a:gd name="connsiteY7-212" fmla="*/ 2242567 h 2244632"/>
                <a:gd name="connsiteX0-213" fmla="*/ 2152312 w 2387242"/>
                <a:gd name="connsiteY0-214" fmla="*/ 2271142 h 2271148"/>
                <a:gd name="connsiteX1-215" fmla="*/ 1586378 w 2387242"/>
                <a:gd name="connsiteY1-216" fmla="*/ 1835860 h 2271148"/>
                <a:gd name="connsiteX2-217" fmla="*/ 202999 w 2387242"/>
                <a:gd name="connsiteY2-218" fmla="*/ 1445870 h 2271148"/>
                <a:gd name="connsiteX3-219" fmla="*/ 669470 w 2387242"/>
                <a:gd name="connsiteY3-220" fmla="*/ 111352 h 2271148"/>
                <a:gd name="connsiteX4-221" fmla="*/ 2077101 w 2387242"/>
                <a:gd name="connsiteY4-222" fmla="*/ 216756 h 2271148"/>
                <a:gd name="connsiteX5-223" fmla="*/ 2058792 w 2387242"/>
                <a:gd name="connsiteY5-224" fmla="*/ 1684848 h 2271148"/>
                <a:gd name="connsiteX6-225" fmla="*/ 2272791 w 2387242"/>
                <a:gd name="connsiteY6-226" fmla="*/ 2244632 h 2271148"/>
                <a:gd name="connsiteX7-227" fmla="*/ 2152312 w 2387242"/>
                <a:gd name="connsiteY7-228" fmla="*/ 2271142 h 2271148"/>
                <a:gd name="connsiteX0-229" fmla="*/ 2152312 w 2386412"/>
                <a:gd name="connsiteY0-230" fmla="*/ 2271142 h 2277969"/>
                <a:gd name="connsiteX1-231" fmla="*/ 1586378 w 2386412"/>
                <a:gd name="connsiteY1-232" fmla="*/ 1835860 h 2277969"/>
                <a:gd name="connsiteX2-233" fmla="*/ 202999 w 2386412"/>
                <a:gd name="connsiteY2-234" fmla="*/ 1445870 h 2277969"/>
                <a:gd name="connsiteX3-235" fmla="*/ 669470 w 2386412"/>
                <a:gd name="connsiteY3-236" fmla="*/ 111352 h 2277969"/>
                <a:gd name="connsiteX4-237" fmla="*/ 2077101 w 2386412"/>
                <a:gd name="connsiteY4-238" fmla="*/ 216756 h 2277969"/>
                <a:gd name="connsiteX5-239" fmla="*/ 2058792 w 2386412"/>
                <a:gd name="connsiteY5-240" fmla="*/ 1684848 h 2277969"/>
                <a:gd name="connsiteX6-241" fmla="*/ 2296603 w 2386412"/>
                <a:gd name="connsiteY6-242" fmla="*/ 2277969 h 2277969"/>
                <a:gd name="connsiteX7-243" fmla="*/ 2152312 w 2386412"/>
                <a:gd name="connsiteY7-244" fmla="*/ 2271142 h 227796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99" y="connsiteY7-100"/>
                </a:cxn>
              </a:cxnLst>
              <a:rect l="l" t="t" r="r" b="b"/>
              <a:pathLst>
                <a:path w="2386412" h="2277969">
                  <a:moveTo>
                    <a:pt x="2152312" y="2271142"/>
                  </a:moveTo>
                  <a:lnTo>
                    <a:pt x="1586378" y="1835860"/>
                  </a:lnTo>
                  <a:cubicBezTo>
                    <a:pt x="1059338" y="1927221"/>
                    <a:pt x="539638" y="1732517"/>
                    <a:pt x="202999" y="1445870"/>
                  </a:cubicBezTo>
                  <a:cubicBezTo>
                    <a:pt x="-345444" y="978872"/>
                    <a:pt x="357120" y="316204"/>
                    <a:pt x="669470" y="111352"/>
                  </a:cubicBezTo>
                  <a:cubicBezTo>
                    <a:pt x="981820" y="-93500"/>
                    <a:pt x="1673360" y="9464"/>
                    <a:pt x="2077101" y="216756"/>
                  </a:cubicBezTo>
                  <a:cubicBezTo>
                    <a:pt x="2801082" y="588469"/>
                    <a:pt x="2022208" y="1341313"/>
                    <a:pt x="2058792" y="1684848"/>
                  </a:cubicBezTo>
                  <a:cubicBezTo>
                    <a:pt x="2095376" y="2028383"/>
                    <a:pt x="2248473" y="2188191"/>
                    <a:pt x="2296603" y="2277969"/>
                  </a:cubicBezTo>
                  <a:cubicBezTo>
                    <a:pt x="2220908" y="2275672"/>
                    <a:pt x="2223005" y="2271643"/>
                    <a:pt x="2152312" y="2271142"/>
                  </a:cubicBezTo>
                  <a:close/>
                </a:path>
              </a:pathLst>
            </a:custGeom>
            <a:solidFill>
              <a:schemeClr val="accent1">
                <a:lumMod val="75000"/>
              </a:schemeClr>
            </a:solidFill>
            <a:ln>
              <a:noFill/>
            </a:ln>
            <a:scene3d>
              <a:camera prst="orthographicFront"/>
              <a:lightRig rig="threePt" dir="t"/>
            </a:scene3d>
            <a:sp3d extrusionH="2540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2400" dirty="0">
                <a:solidFill>
                  <a:srgbClr val="FFFFFF"/>
                </a:solidFill>
                <a:latin typeface="Calibri" panose="020F0502020204030204"/>
                <a:ea typeface="宋体" panose="02010600030101010101" pitchFamily="2" charset="-122"/>
              </a:endParaRPr>
            </a:p>
          </p:txBody>
        </p:sp>
        <p:sp>
          <p:nvSpPr>
            <p:cNvPr id="134" name="椭圆形标注 1"/>
            <p:cNvSpPr/>
            <p:nvPr/>
          </p:nvSpPr>
          <p:spPr>
            <a:xfrm>
              <a:off x="7759065" y="1559433"/>
              <a:ext cx="2743200" cy="1837944"/>
            </a:xfrm>
            <a:prstGeom prst="wedgeEllipseCallout">
              <a:avLst>
                <a:gd name="adj1" fmla="val 35828"/>
                <a:gd name="adj2" fmla="val 75095"/>
              </a:avLst>
            </a:prstGeom>
            <a:ln>
              <a:solidFill>
                <a:schemeClr val="bg1"/>
              </a:solidFill>
            </a:ln>
            <a:scene3d>
              <a:camera prst="orthographicFront"/>
              <a:lightRig rig="threePt" dir="t"/>
            </a:scene3d>
            <a:sp3d extrusionH="2540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2400" dirty="0">
                <a:solidFill>
                  <a:srgbClr val="FFFFFF"/>
                </a:solidFill>
                <a:latin typeface="Calibri" panose="020F0502020204030204"/>
                <a:ea typeface="宋体" panose="02010600030101010101" pitchFamily="2" charset="-122"/>
              </a:endParaRPr>
            </a:p>
          </p:txBody>
        </p:sp>
      </p:grpSp>
      <p:sp>
        <p:nvSpPr>
          <p:cNvPr id="135" name="文本框 15"/>
          <p:cNvSpPr txBox="1"/>
          <p:nvPr/>
        </p:nvSpPr>
        <p:spPr>
          <a:xfrm>
            <a:off x="3974693" y="2731832"/>
            <a:ext cx="639139" cy="484730"/>
          </a:xfrm>
          <a:prstGeom prst="rect">
            <a:avLst/>
          </a:prstGeom>
          <a:noFill/>
        </p:spPr>
        <p:txBody>
          <a:bodyPr wrap="square" lIns="68562" tIns="34281" rIns="68562" bIns="34281" rtlCol="0">
            <a:spAutoFit/>
          </a:bodyPr>
          <a:lstStyle/>
          <a:p>
            <a:pPr algn="ctr">
              <a:defRPr/>
            </a:pPr>
            <a:r>
              <a:rPr lang="en-US" altLang="zh-CN" sz="2700" dirty="0">
                <a:solidFill>
                  <a:srgbClr val="FFFFFF"/>
                </a:solidFill>
                <a:latin typeface="Impact" panose="020B0806030902050204" pitchFamily="34" charset="0"/>
                <a:ea typeface="宋体" panose="02010600030101010101" pitchFamily="2" charset="-122"/>
              </a:rPr>
              <a:t>01</a:t>
            </a:r>
            <a:endParaRPr lang="zh-CN" altLang="en-US" sz="2700" dirty="0">
              <a:solidFill>
                <a:srgbClr val="FFFFFF"/>
              </a:solidFill>
              <a:latin typeface="Impact" panose="020B0806030902050204" pitchFamily="34" charset="0"/>
              <a:ea typeface="宋体" panose="02010600030101010101" pitchFamily="2" charset="-122"/>
            </a:endParaRPr>
          </a:p>
        </p:txBody>
      </p:sp>
      <p:sp>
        <p:nvSpPr>
          <p:cNvPr id="136" name="文本框 17"/>
          <p:cNvSpPr txBox="1"/>
          <p:nvPr/>
        </p:nvSpPr>
        <p:spPr>
          <a:xfrm>
            <a:off x="5125876" y="2405291"/>
            <a:ext cx="639139" cy="484730"/>
          </a:xfrm>
          <a:prstGeom prst="rect">
            <a:avLst/>
          </a:prstGeom>
          <a:noFill/>
        </p:spPr>
        <p:txBody>
          <a:bodyPr wrap="square" lIns="68562" tIns="34281" rIns="68562" bIns="34281" rtlCol="0">
            <a:spAutoFit/>
          </a:bodyPr>
          <a:lstStyle/>
          <a:p>
            <a:pPr algn="ctr">
              <a:defRPr/>
            </a:pPr>
            <a:r>
              <a:rPr lang="en-US" altLang="zh-CN" sz="2700" dirty="0">
                <a:solidFill>
                  <a:srgbClr val="FFFFFF"/>
                </a:solidFill>
                <a:latin typeface="Impact" panose="020B0806030902050204" pitchFamily="34" charset="0"/>
                <a:ea typeface="宋体" panose="02010600030101010101" pitchFamily="2" charset="-122"/>
              </a:rPr>
              <a:t>02</a:t>
            </a:r>
            <a:endParaRPr lang="zh-CN" altLang="en-US" sz="2700" dirty="0">
              <a:solidFill>
                <a:srgbClr val="FFFFFF"/>
              </a:solidFill>
              <a:latin typeface="Impact" panose="020B0806030902050204" pitchFamily="34" charset="0"/>
              <a:ea typeface="宋体" panose="02010600030101010101" pitchFamily="2" charset="-122"/>
            </a:endParaRPr>
          </a:p>
        </p:txBody>
      </p:sp>
      <p:sp>
        <p:nvSpPr>
          <p:cNvPr id="137" name="文本框 18"/>
          <p:cNvSpPr txBox="1"/>
          <p:nvPr/>
        </p:nvSpPr>
        <p:spPr>
          <a:xfrm>
            <a:off x="4778769" y="1446325"/>
            <a:ext cx="639139" cy="484730"/>
          </a:xfrm>
          <a:prstGeom prst="rect">
            <a:avLst/>
          </a:prstGeom>
          <a:noFill/>
        </p:spPr>
        <p:txBody>
          <a:bodyPr wrap="square" lIns="68562" tIns="34281" rIns="68562" bIns="34281" rtlCol="0">
            <a:spAutoFit/>
          </a:bodyPr>
          <a:lstStyle/>
          <a:p>
            <a:pPr algn="ctr">
              <a:defRPr/>
            </a:pPr>
            <a:r>
              <a:rPr lang="en-US" altLang="zh-CN" sz="2700" dirty="0">
                <a:solidFill>
                  <a:srgbClr val="FFFFFF"/>
                </a:solidFill>
                <a:latin typeface="Impact" panose="020B0806030902050204" pitchFamily="34" charset="0"/>
                <a:ea typeface="宋体" panose="02010600030101010101" pitchFamily="2" charset="-122"/>
              </a:rPr>
              <a:t>04</a:t>
            </a:r>
            <a:endParaRPr lang="zh-CN" altLang="en-US" sz="2700" dirty="0">
              <a:solidFill>
                <a:srgbClr val="FFFFFF"/>
              </a:solidFill>
              <a:latin typeface="Impact" panose="020B0806030902050204" pitchFamily="34" charset="0"/>
              <a:ea typeface="宋体" panose="02010600030101010101" pitchFamily="2" charset="-122"/>
            </a:endParaRPr>
          </a:p>
        </p:txBody>
      </p:sp>
      <p:sp>
        <p:nvSpPr>
          <p:cNvPr id="138" name="文本框 19"/>
          <p:cNvSpPr txBox="1"/>
          <p:nvPr/>
        </p:nvSpPr>
        <p:spPr>
          <a:xfrm>
            <a:off x="2555642" y="2405291"/>
            <a:ext cx="639139" cy="484730"/>
          </a:xfrm>
          <a:prstGeom prst="rect">
            <a:avLst/>
          </a:prstGeom>
          <a:noFill/>
        </p:spPr>
        <p:txBody>
          <a:bodyPr wrap="square" lIns="68562" tIns="34281" rIns="68562" bIns="34281" rtlCol="0">
            <a:spAutoFit/>
          </a:bodyPr>
          <a:lstStyle/>
          <a:p>
            <a:pPr algn="ctr">
              <a:defRPr/>
            </a:pPr>
            <a:r>
              <a:rPr lang="en-US" altLang="zh-CN" sz="2700" dirty="0">
                <a:solidFill>
                  <a:srgbClr val="FFFFFF"/>
                </a:solidFill>
                <a:latin typeface="Impact" panose="020B0806030902050204" pitchFamily="34" charset="0"/>
                <a:ea typeface="宋体" panose="02010600030101010101" pitchFamily="2" charset="-122"/>
              </a:rPr>
              <a:t>03</a:t>
            </a:r>
            <a:endParaRPr lang="zh-CN" altLang="en-US" sz="2700" dirty="0">
              <a:solidFill>
                <a:srgbClr val="FFFFFF"/>
              </a:solidFill>
              <a:latin typeface="Impact" panose="020B0806030902050204" pitchFamily="34" charset="0"/>
              <a:ea typeface="宋体" panose="02010600030101010101" pitchFamily="2" charset="-122"/>
            </a:endParaRPr>
          </a:p>
        </p:txBody>
      </p:sp>
      <p:grpSp>
        <p:nvGrpSpPr>
          <p:cNvPr id="139" name="组合 47"/>
          <p:cNvGrpSpPr/>
          <p:nvPr/>
        </p:nvGrpSpPr>
        <p:grpSpPr>
          <a:xfrm>
            <a:off x="863845" y="1184214"/>
            <a:ext cx="2408750" cy="884775"/>
            <a:chOff x="1836094" y="1391273"/>
            <a:chExt cx="3212504" cy="1180003"/>
          </a:xfrm>
        </p:grpSpPr>
        <p:sp>
          <p:nvSpPr>
            <p:cNvPr id="140" name="任意多边形 40"/>
            <p:cNvSpPr/>
            <p:nvPr/>
          </p:nvSpPr>
          <p:spPr>
            <a:xfrm flipH="1">
              <a:off x="1972945" y="1860346"/>
              <a:ext cx="3075653" cy="484675"/>
            </a:xfrm>
            <a:custGeom>
              <a:avLst/>
              <a:gdLst>
                <a:gd name="connsiteX0" fmla="*/ 0 w 2838450"/>
                <a:gd name="connsiteY0" fmla="*/ 638175 h 638175"/>
                <a:gd name="connsiteX1" fmla="*/ 638175 w 2838450"/>
                <a:gd name="connsiteY1" fmla="*/ 0 h 638175"/>
                <a:gd name="connsiteX2" fmla="*/ 2838450 w 2838450"/>
                <a:gd name="connsiteY2" fmla="*/ 0 h 638175"/>
              </a:gdLst>
              <a:ahLst/>
              <a:cxnLst>
                <a:cxn ang="0">
                  <a:pos x="connsiteX0" y="connsiteY0"/>
                </a:cxn>
                <a:cxn ang="0">
                  <a:pos x="connsiteX1" y="connsiteY1"/>
                </a:cxn>
                <a:cxn ang="0">
                  <a:pos x="connsiteX2" y="connsiteY2"/>
                </a:cxn>
              </a:cxnLst>
              <a:rect l="l" t="t" r="r" b="b"/>
              <a:pathLst>
                <a:path w="2838450" h="638175">
                  <a:moveTo>
                    <a:pt x="0" y="638175"/>
                  </a:moveTo>
                  <a:lnTo>
                    <a:pt x="638175" y="0"/>
                  </a:lnTo>
                  <a:lnTo>
                    <a:pt x="2838450" y="0"/>
                  </a:lnTo>
                </a:path>
              </a:pathLst>
            </a:custGeom>
            <a:noFill/>
            <a:ln w="952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1350" dirty="0">
                <a:solidFill>
                  <a:srgbClr val="FFFFFF"/>
                </a:solidFill>
                <a:latin typeface="Calibri" panose="020F0502020204030204"/>
                <a:ea typeface="宋体" panose="02010600030101010101" pitchFamily="2" charset="-122"/>
              </a:endParaRPr>
            </a:p>
          </p:txBody>
        </p:sp>
        <p:sp>
          <p:nvSpPr>
            <p:cNvPr id="141" name="椭圆 41"/>
            <p:cNvSpPr/>
            <p:nvPr/>
          </p:nvSpPr>
          <p:spPr>
            <a:xfrm>
              <a:off x="1836094" y="1772181"/>
              <a:ext cx="176331" cy="176331"/>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1350" dirty="0">
                <a:solidFill>
                  <a:srgbClr val="FFFFFF"/>
                </a:solidFill>
                <a:latin typeface="Calibri" panose="020F0502020204030204"/>
                <a:ea typeface="宋体" panose="02010600030101010101" pitchFamily="2" charset="-122"/>
              </a:endParaRPr>
            </a:p>
          </p:txBody>
        </p:sp>
        <p:grpSp>
          <p:nvGrpSpPr>
            <p:cNvPr id="142" name="组合 42"/>
            <p:cNvGrpSpPr/>
            <p:nvPr/>
          </p:nvGrpSpPr>
          <p:grpSpPr>
            <a:xfrm>
              <a:off x="2128512" y="1519963"/>
              <a:ext cx="323116" cy="287335"/>
              <a:chOff x="4705350" y="3205163"/>
              <a:chExt cx="473075" cy="420687"/>
            </a:xfrm>
            <a:solidFill>
              <a:schemeClr val="tx1">
                <a:lumMod val="50000"/>
                <a:lumOff val="50000"/>
              </a:schemeClr>
            </a:solidFill>
          </p:grpSpPr>
          <p:sp>
            <p:nvSpPr>
              <p:cNvPr id="145" name="Freeform 172"/>
              <p:cNvSpPr>
                <a:spLocks noEditPoints="1"/>
              </p:cNvSpPr>
              <p:nvPr/>
            </p:nvSpPr>
            <p:spPr bwMode="auto">
              <a:xfrm>
                <a:off x="4705350" y="3205163"/>
                <a:ext cx="473075" cy="420687"/>
              </a:xfrm>
              <a:custGeom>
                <a:avLst/>
                <a:gdLst>
                  <a:gd name="T0" fmla="*/ 458594 w 171"/>
                  <a:gd name="T1" fmla="*/ 0 h 152"/>
                  <a:gd name="T2" fmla="*/ 16576 w 171"/>
                  <a:gd name="T3" fmla="*/ 0 h 152"/>
                  <a:gd name="T4" fmla="*/ 0 w 171"/>
                  <a:gd name="T5" fmla="*/ 16571 h 152"/>
                  <a:gd name="T6" fmla="*/ 0 w 171"/>
                  <a:gd name="T7" fmla="*/ 405978 h 152"/>
                  <a:gd name="T8" fmla="*/ 16576 w 171"/>
                  <a:gd name="T9" fmla="*/ 419787 h 152"/>
                  <a:gd name="T10" fmla="*/ 458594 w 171"/>
                  <a:gd name="T11" fmla="*/ 419787 h 152"/>
                  <a:gd name="T12" fmla="*/ 472407 w 171"/>
                  <a:gd name="T13" fmla="*/ 405978 h 152"/>
                  <a:gd name="T14" fmla="*/ 472407 w 171"/>
                  <a:gd name="T15" fmla="*/ 16571 h 152"/>
                  <a:gd name="T16" fmla="*/ 458594 w 171"/>
                  <a:gd name="T17" fmla="*/ 0 h 152"/>
                  <a:gd name="T18" fmla="*/ 442018 w 171"/>
                  <a:gd name="T19" fmla="*/ 375599 h 152"/>
                  <a:gd name="T20" fmla="*/ 132605 w 171"/>
                  <a:gd name="T21" fmla="*/ 375599 h 152"/>
                  <a:gd name="T22" fmla="*/ 110505 w 171"/>
                  <a:gd name="T23" fmla="*/ 392169 h 152"/>
                  <a:gd name="T24" fmla="*/ 88404 w 171"/>
                  <a:gd name="T25" fmla="*/ 375599 h 152"/>
                  <a:gd name="T26" fmla="*/ 30389 w 171"/>
                  <a:gd name="T27" fmla="*/ 375599 h 152"/>
                  <a:gd name="T28" fmla="*/ 30389 w 171"/>
                  <a:gd name="T29" fmla="*/ 359028 h 152"/>
                  <a:gd name="T30" fmla="*/ 88404 w 171"/>
                  <a:gd name="T31" fmla="*/ 359028 h 152"/>
                  <a:gd name="T32" fmla="*/ 110505 w 171"/>
                  <a:gd name="T33" fmla="*/ 342458 h 152"/>
                  <a:gd name="T34" fmla="*/ 132605 w 171"/>
                  <a:gd name="T35" fmla="*/ 359028 h 152"/>
                  <a:gd name="T36" fmla="*/ 442018 w 171"/>
                  <a:gd name="T37" fmla="*/ 359028 h 152"/>
                  <a:gd name="T38" fmla="*/ 442018 w 171"/>
                  <a:gd name="T39" fmla="*/ 375599 h 152"/>
                  <a:gd name="T40" fmla="*/ 442018 w 171"/>
                  <a:gd name="T41" fmla="*/ 314840 h 152"/>
                  <a:gd name="T42" fmla="*/ 30389 w 171"/>
                  <a:gd name="T43" fmla="*/ 314840 h 152"/>
                  <a:gd name="T44" fmla="*/ 30389 w 171"/>
                  <a:gd name="T45" fmla="*/ 30379 h 152"/>
                  <a:gd name="T46" fmla="*/ 442018 w 171"/>
                  <a:gd name="T47" fmla="*/ 30379 h 152"/>
                  <a:gd name="T48" fmla="*/ 442018 w 171"/>
                  <a:gd name="T49" fmla="*/ 314840 h 15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171" h="152">
                    <a:moveTo>
                      <a:pt x="166" y="0"/>
                    </a:moveTo>
                    <a:cubicBezTo>
                      <a:pt x="6" y="0"/>
                      <a:pt x="6" y="0"/>
                      <a:pt x="6" y="0"/>
                    </a:cubicBezTo>
                    <a:cubicBezTo>
                      <a:pt x="3" y="0"/>
                      <a:pt x="0" y="3"/>
                      <a:pt x="0" y="6"/>
                    </a:cubicBezTo>
                    <a:cubicBezTo>
                      <a:pt x="0" y="147"/>
                      <a:pt x="0" y="147"/>
                      <a:pt x="0" y="147"/>
                    </a:cubicBezTo>
                    <a:cubicBezTo>
                      <a:pt x="0" y="150"/>
                      <a:pt x="3" y="152"/>
                      <a:pt x="6" y="152"/>
                    </a:cubicBezTo>
                    <a:cubicBezTo>
                      <a:pt x="166" y="152"/>
                      <a:pt x="166" y="152"/>
                      <a:pt x="166" y="152"/>
                    </a:cubicBezTo>
                    <a:cubicBezTo>
                      <a:pt x="169" y="152"/>
                      <a:pt x="171" y="150"/>
                      <a:pt x="171" y="147"/>
                    </a:cubicBezTo>
                    <a:cubicBezTo>
                      <a:pt x="171" y="6"/>
                      <a:pt x="171" y="6"/>
                      <a:pt x="171" y="6"/>
                    </a:cubicBezTo>
                    <a:cubicBezTo>
                      <a:pt x="171" y="3"/>
                      <a:pt x="169" y="0"/>
                      <a:pt x="166" y="0"/>
                    </a:cubicBezTo>
                    <a:close/>
                    <a:moveTo>
                      <a:pt x="160" y="136"/>
                    </a:moveTo>
                    <a:cubicBezTo>
                      <a:pt x="48" y="136"/>
                      <a:pt x="48" y="136"/>
                      <a:pt x="48" y="136"/>
                    </a:cubicBezTo>
                    <a:cubicBezTo>
                      <a:pt x="47" y="140"/>
                      <a:pt x="43" y="142"/>
                      <a:pt x="40" y="142"/>
                    </a:cubicBezTo>
                    <a:cubicBezTo>
                      <a:pt x="36" y="142"/>
                      <a:pt x="33" y="140"/>
                      <a:pt x="32" y="136"/>
                    </a:cubicBezTo>
                    <a:cubicBezTo>
                      <a:pt x="11" y="136"/>
                      <a:pt x="11" y="136"/>
                      <a:pt x="11" y="136"/>
                    </a:cubicBezTo>
                    <a:cubicBezTo>
                      <a:pt x="11" y="130"/>
                      <a:pt x="11" y="130"/>
                      <a:pt x="11" y="130"/>
                    </a:cubicBezTo>
                    <a:cubicBezTo>
                      <a:pt x="32" y="130"/>
                      <a:pt x="32" y="130"/>
                      <a:pt x="32" y="130"/>
                    </a:cubicBezTo>
                    <a:cubicBezTo>
                      <a:pt x="33" y="127"/>
                      <a:pt x="36" y="124"/>
                      <a:pt x="40" y="124"/>
                    </a:cubicBezTo>
                    <a:cubicBezTo>
                      <a:pt x="43" y="124"/>
                      <a:pt x="47" y="127"/>
                      <a:pt x="48" y="130"/>
                    </a:cubicBezTo>
                    <a:cubicBezTo>
                      <a:pt x="160" y="130"/>
                      <a:pt x="160" y="130"/>
                      <a:pt x="160" y="130"/>
                    </a:cubicBezTo>
                    <a:lnTo>
                      <a:pt x="160" y="136"/>
                    </a:lnTo>
                    <a:close/>
                    <a:moveTo>
                      <a:pt x="160" y="114"/>
                    </a:moveTo>
                    <a:cubicBezTo>
                      <a:pt x="11" y="114"/>
                      <a:pt x="11" y="114"/>
                      <a:pt x="11" y="114"/>
                    </a:cubicBezTo>
                    <a:cubicBezTo>
                      <a:pt x="11" y="11"/>
                      <a:pt x="11" y="11"/>
                      <a:pt x="11" y="11"/>
                    </a:cubicBezTo>
                    <a:cubicBezTo>
                      <a:pt x="160" y="11"/>
                      <a:pt x="160" y="11"/>
                      <a:pt x="160" y="11"/>
                    </a:cubicBezTo>
                    <a:lnTo>
                      <a:pt x="160" y="114"/>
                    </a:lnTo>
                    <a:close/>
                  </a:path>
                </a:pathLst>
              </a:custGeom>
              <a:grpFill/>
              <a:ln>
                <a:noFill/>
              </a:ln>
            </p:spPr>
            <p:txBody>
              <a:bodyPr/>
              <a:lstStyle/>
              <a:p>
                <a:pPr>
                  <a:defRPr/>
                </a:pPr>
                <a:endParaRPr lang="zh-CN" altLang="en-US" sz="1350" dirty="0">
                  <a:solidFill>
                    <a:srgbClr val="000000"/>
                  </a:solidFill>
                  <a:latin typeface="Calibri" panose="020F0502020204030204"/>
                  <a:ea typeface="宋体" panose="02010600030101010101" pitchFamily="2" charset="-122"/>
                </a:endParaRPr>
              </a:p>
            </p:txBody>
          </p:sp>
          <p:sp>
            <p:nvSpPr>
              <p:cNvPr id="146" name="Freeform 173"/>
              <p:cNvSpPr/>
              <p:nvPr/>
            </p:nvSpPr>
            <p:spPr bwMode="auto">
              <a:xfrm>
                <a:off x="4881563" y="3302000"/>
                <a:ext cx="133350" cy="155575"/>
              </a:xfrm>
              <a:custGeom>
                <a:avLst/>
                <a:gdLst>
                  <a:gd name="T0" fmla="*/ 126628 w 48"/>
                  <a:gd name="T1" fmla="*/ 69429 h 56"/>
                  <a:gd name="T2" fmla="*/ 126628 w 48"/>
                  <a:gd name="T3" fmla="*/ 86091 h 56"/>
                  <a:gd name="T4" fmla="*/ 13764 w 48"/>
                  <a:gd name="T5" fmla="*/ 149966 h 56"/>
                  <a:gd name="T6" fmla="*/ 0 w 48"/>
                  <a:gd name="T7" fmla="*/ 144411 h 56"/>
                  <a:gd name="T8" fmla="*/ 0 w 48"/>
                  <a:gd name="T9" fmla="*/ 13886 h 56"/>
                  <a:gd name="T10" fmla="*/ 13764 w 48"/>
                  <a:gd name="T11" fmla="*/ 5554 h 56"/>
                  <a:gd name="T12" fmla="*/ 126628 w 48"/>
                  <a:gd name="T13" fmla="*/ 69429 h 5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8" h="56">
                    <a:moveTo>
                      <a:pt x="46" y="25"/>
                    </a:moveTo>
                    <a:cubicBezTo>
                      <a:pt x="48" y="27"/>
                      <a:pt x="48" y="29"/>
                      <a:pt x="46" y="31"/>
                    </a:cubicBezTo>
                    <a:cubicBezTo>
                      <a:pt x="5" y="54"/>
                      <a:pt x="5" y="54"/>
                      <a:pt x="5" y="54"/>
                    </a:cubicBezTo>
                    <a:cubicBezTo>
                      <a:pt x="2" y="56"/>
                      <a:pt x="0" y="55"/>
                      <a:pt x="0" y="52"/>
                    </a:cubicBezTo>
                    <a:cubicBezTo>
                      <a:pt x="0" y="5"/>
                      <a:pt x="0" y="5"/>
                      <a:pt x="0" y="5"/>
                    </a:cubicBezTo>
                    <a:cubicBezTo>
                      <a:pt x="0" y="1"/>
                      <a:pt x="2" y="0"/>
                      <a:pt x="5" y="2"/>
                    </a:cubicBezTo>
                    <a:lnTo>
                      <a:pt x="46" y="25"/>
                    </a:lnTo>
                    <a:close/>
                  </a:path>
                </a:pathLst>
              </a:custGeom>
              <a:grpFill/>
              <a:ln>
                <a:noFill/>
              </a:ln>
            </p:spPr>
            <p:txBody>
              <a:bodyPr/>
              <a:lstStyle/>
              <a:p>
                <a:pPr>
                  <a:defRPr/>
                </a:pPr>
                <a:endParaRPr lang="zh-CN" altLang="en-US" sz="1350" dirty="0">
                  <a:solidFill>
                    <a:srgbClr val="000000"/>
                  </a:solidFill>
                  <a:latin typeface="Calibri" panose="020F0502020204030204"/>
                  <a:ea typeface="宋体" panose="02010600030101010101" pitchFamily="2" charset="-122"/>
                </a:endParaRPr>
              </a:p>
            </p:txBody>
          </p:sp>
        </p:grpSp>
        <p:sp>
          <p:nvSpPr>
            <p:cNvPr id="143" name="文本框 45"/>
            <p:cNvSpPr txBox="1"/>
            <p:nvPr/>
          </p:nvSpPr>
          <p:spPr bwMode="auto">
            <a:xfrm>
              <a:off x="2034111" y="1869107"/>
              <a:ext cx="2335185" cy="702169"/>
            </a:xfrm>
            <a:prstGeom prst="rect">
              <a:avLst/>
            </a:prstGeom>
            <a:noFill/>
          </p:spPr>
          <p:txBody>
            <a:bodyPr wrap="square">
              <a:spAutoFit/>
            </a:bodyPr>
            <a:lstStyle/>
            <a:p>
              <a:pPr algn="just">
                <a:lnSpc>
                  <a:spcPct val="114000"/>
                </a:lnSpc>
              </a:pPr>
              <a:r>
                <a:rPr lang="zh-CN" altLang="en-US" sz="825" dirty="0">
                  <a:solidFill>
                    <a:schemeClr val="tx1">
                      <a:lumMod val="50000"/>
                      <a:lumOff val="50000"/>
                    </a:schemeClr>
                  </a:solidFill>
                  <a:latin typeface="微软雅黑" panose="020B0503020204020204" pitchFamily="34" charset="-122"/>
                  <a:ea typeface="微软雅黑" panose="020B0503020204020204" pitchFamily="34" charset="-122"/>
                </a:rPr>
                <a:t>此处输入您的文本请在此处输入您的文本此处输入您的文本此处输入您的文本</a:t>
              </a:r>
              <a:endParaRPr lang="zh-CN" altLang="en-US" sz="825" dirty="0">
                <a:latin typeface="微软雅黑" panose="020B0503020204020204" pitchFamily="34" charset="-122"/>
                <a:ea typeface="微软雅黑" panose="020B0503020204020204" pitchFamily="34" charset="-122"/>
              </a:endParaRPr>
            </a:p>
          </p:txBody>
        </p:sp>
        <p:sp>
          <p:nvSpPr>
            <p:cNvPr id="144" name="文本框 46"/>
            <p:cNvSpPr txBox="1"/>
            <p:nvPr/>
          </p:nvSpPr>
          <p:spPr bwMode="auto">
            <a:xfrm>
              <a:off x="2437213" y="1391273"/>
              <a:ext cx="2210776" cy="400212"/>
            </a:xfrm>
            <a:prstGeom prst="rect">
              <a:avLst/>
            </a:prstGeom>
            <a:noFill/>
          </p:spPr>
          <p:txBody>
            <a:bodyPr wrap="square">
              <a:spAutoFit/>
            </a:bodyPr>
            <a:lstStyle/>
            <a:p>
              <a:pPr>
                <a:defRPr/>
              </a:pPr>
              <a:r>
                <a:rPr lang="zh-CN" altLang="en-US" sz="1350" dirty="0">
                  <a:solidFill>
                    <a:schemeClr val="accent2"/>
                  </a:solidFill>
                  <a:latin typeface="微软雅黑" panose="020B0503020204020204" pitchFamily="34" charset="-122"/>
                  <a:ea typeface="微软雅黑" panose="020B0503020204020204" pitchFamily="34" charset="-122"/>
                </a:rPr>
                <a:t>在此添加标题</a:t>
              </a:r>
            </a:p>
          </p:txBody>
        </p:sp>
      </p:grpSp>
      <p:grpSp>
        <p:nvGrpSpPr>
          <p:cNvPr id="147" name="组合 76"/>
          <p:cNvGrpSpPr/>
          <p:nvPr/>
        </p:nvGrpSpPr>
        <p:grpSpPr>
          <a:xfrm>
            <a:off x="5785968" y="865545"/>
            <a:ext cx="2671221" cy="864139"/>
            <a:chOff x="7715042" y="1152407"/>
            <a:chExt cx="3562555" cy="1152482"/>
          </a:xfrm>
        </p:grpSpPr>
        <p:sp>
          <p:nvSpPr>
            <p:cNvPr id="148" name="任意多边形 20"/>
            <p:cNvSpPr/>
            <p:nvPr/>
          </p:nvSpPr>
          <p:spPr>
            <a:xfrm>
              <a:off x="7715042" y="1593961"/>
              <a:ext cx="3015676" cy="638175"/>
            </a:xfrm>
            <a:custGeom>
              <a:avLst/>
              <a:gdLst>
                <a:gd name="connsiteX0" fmla="*/ 0 w 2838450"/>
                <a:gd name="connsiteY0" fmla="*/ 638175 h 638175"/>
                <a:gd name="connsiteX1" fmla="*/ 638175 w 2838450"/>
                <a:gd name="connsiteY1" fmla="*/ 0 h 638175"/>
                <a:gd name="connsiteX2" fmla="*/ 2838450 w 2838450"/>
                <a:gd name="connsiteY2" fmla="*/ 0 h 638175"/>
              </a:gdLst>
              <a:ahLst/>
              <a:cxnLst>
                <a:cxn ang="0">
                  <a:pos x="connsiteX0" y="connsiteY0"/>
                </a:cxn>
                <a:cxn ang="0">
                  <a:pos x="connsiteX1" y="connsiteY1"/>
                </a:cxn>
                <a:cxn ang="0">
                  <a:pos x="connsiteX2" y="connsiteY2"/>
                </a:cxn>
              </a:cxnLst>
              <a:rect l="l" t="t" r="r" b="b"/>
              <a:pathLst>
                <a:path w="2838450" h="638175">
                  <a:moveTo>
                    <a:pt x="0" y="638175"/>
                  </a:moveTo>
                  <a:lnTo>
                    <a:pt x="638175" y="0"/>
                  </a:lnTo>
                  <a:lnTo>
                    <a:pt x="2838450" y="0"/>
                  </a:lnTo>
                </a:path>
              </a:pathLst>
            </a:custGeom>
            <a:noFill/>
            <a:ln w="952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1350" dirty="0">
                <a:solidFill>
                  <a:srgbClr val="FFFFFF"/>
                </a:solidFill>
                <a:latin typeface="Calibri" panose="020F0502020204030204"/>
                <a:ea typeface="宋体" panose="02010600030101010101" pitchFamily="2" charset="-122"/>
              </a:endParaRPr>
            </a:p>
          </p:txBody>
        </p:sp>
        <p:sp>
          <p:nvSpPr>
            <p:cNvPr id="149" name="椭圆 21"/>
            <p:cNvSpPr/>
            <p:nvPr/>
          </p:nvSpPr>
          <p:spPr>
            <a:xfrm>
              <a:off x="10706787" y="1499672"/>
              <a:ext cx="176331" cy="176331"/>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1350" dirty="0">
                <a:solidFill>
                  <a:srgbClr val="FFFFFF"/>
                </a:solidFill>
                <a:latin typeface="Calibri" panose="020F0502020204030204"/>
                <a:ea typeface="宋体" panose="02010600030101010101" pitchFamily="2" charset="-122"/>
              </a:endParaRPr>
            </a:p>
          </p:txBody>
        </p:sp>
        <p:grpSp>
          <p:nvGrpSpPr>
            <p:cNvPr id="150" name="组合 23"/>
            <p:cNvGrpSpPr/>
            <p:nvPr/>
          </p:nvGrpSpPr>
          <p:grpSpPr>
            <a:xfrm>
              <a:off x="8461325" y="1152407"/>
              <a:ext cx="351308" cy="410943"/>
              <a:chOff x="5854700" y="3100388"/>
              <a:chExt cx="514350" cy="601662"/>
            </a:xfrm>
            <a:solidFill>
              <a:schemeClr val="tx1">
                <a:lumMod val="50000"/>
                <a:lumOff val="50000"/>
              </a:schemeClr>
            </a:solidFill>
          </p:grpSpPr>
          <p:sp>
            <p:nvSpPr>
              <p:cNvPr id="153" name="Oval 11"/>
              <p:cNvSpPr>
                <a:spLocks noChangeArrowheads="1"/>
              </p:cNvSpPr>
              <p:nvPr/>
            </p:nvSpPr>
            <p:spPr bwMode="auto">
              <a:xfrm>
                <a:off x="5976938" y="3100388"/>
                <a:ext cx="95250" cy="115887"/>
              </a:xfrm>
              <a:prstGeom prst="ellipse">
                <a:avLst/>
              </a:prstGeom>
              <a:grpFill/>
              <a:ln>
                <a:noFill/>
              </a:ln>
            </p:spPr>
            <p:txBody>
              <a:bodyPr/>
              <a:lstStyle>
                <a:lvl1pPr>
                  <a:defRPr>
                    <a:solidFill>
                      <a:schemeClr val="tx1"/>
                    </a:solidFill>
                    <a:latin typeface="Calibri" panose="020F0502020204030204"/>
                    <a:ea typeface="宋体" panose="02010600030101010101" pitchFamily="2" charset="-122"/>
                  </a:defRPr>
                </a:lvl1pPr>
                <a:lvl2pPr marL="742950" indent="-285750">
                  <a:defRPr>
                    <a:solidFill>
                      <a:schemeClr val="tx1"/>
                    </a:solidFill>
                    <a:latin typeface="Calibri" panose="020F0502020204030204"/>
                    <a:ea typeface="宋体" panose="02010600030101010101" pitchFamily="2" charset="-122"/>
                  </a:defRPr>
                </a:lvl2pPr>
                <a:lvl3pPr marL="1143000" indent="-228600">
                  <a:defRPr>
                    <a:solidFill>
                      <a:schemeClr val="tx1"/>
                    </a:solidFill>
                    <a:latin typeface="Calibri" panose="020F0502020204030204"/>
                    <a:ea typeface="宋体" panose="02010600030101010101" pitchFamily="2" charset="-122"/>
                  </a:defRPr>
                </a:lvl3pPr>
                <a:lvl4pPr marL="1600200" indent="-228600">
                  <a:defRPr>
                    <a:solidFill>
                      <a:schemeClr val="tx1"/>
                    </a:solidFill>
                    <a:latin typeface="Calibri" panose="020F0502020204030204"/>
                    <a:ea typeface="宋体" panose="02010600030101010101" pitchFamily="2" charset="-122"/>
                  </a:defRPr>
                </a:lvl4pPr>
                <a:lvl5pPr marL="2057400" indent="-228600">
                  <a:defRPr>
                    <a:solidFill>
                      <a:schemeClr val="tx1"/>
                    </a:solidFill>
                    <a:latin typeface="Calibri" panose="020F0502020204030204"/>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a:ea typeface="宋体" panose="02010600030101010101" pitchFamily="2" charset="-122"/>
                  </a:defRPr>
                </a:lvl9pPr>
              </a:lstStyle>
              <a:p>
                <a:pPr>
                  <a:defRPr/>
                </a:pPr>
                <a:endParaRPr lang="zh-CN" altLang="en-US" sz="1350" dirty="0">
                  <a:solidFill>
                    <a:srgbClr val="000000"/>
                  </a:solidFill>
                </a:endParaRPr>
              </a:p>
            </p:txBody>
          </p:sp>
          <p:sp>
            <p:nvSpPr>
              <p:cNvPr id="154" name="Freeform 12"/>
              <p:cNvSpPr>
                <a:spLocks noEditPoints="1"/>
              </p:cNvSpPr>
              <p:nvPr/>
            </p:nvSpPr>
            <p:spPr bwMode="auto">
              <a:xfrm>
                <a:off x="5854700" y="3227388"/>
                <a:ext cx="334963" cy="473075"/>
              </a:xfrm>
              <a:custGeom>
                <a:avLst/>
                <a:gdLst>
                  <a:gd name="T0" fmla="*/ 331663 w 121"/>
                  <a:gd name="T1" fmla="*/ 72006 h 171"/>
                  <a:gd name="T2" fmla="*/ 331663 w 121"/>
                  <a:gd name="T3" fmla="*/ 72006 h 171"/>
                  <a:gd name="T4" fmla="*/ 315080 w 121"/>
                  <a:gd name="T5" fmla="*/ 58158 h 171"/>
                  <a:gd name="T6" fmla="*/ 248747 w 121"/>
                  <a:gd name="T7" fmla="*/ 8308 h 171"/>
                  <a:gd name="T8" fmla="*/ 232164 w 121"/>
                  <a:gd name="T9" fmla="*/ 2769 h 171"/>
                  <a:gd name="T10" fmla="*/ 207289 w 121"/>
                  <a:gd name="T11" fmla="*/ 2769 h 171"/>
                  <a:gd name="T12" fmla="*/ 204526 w 121"/>
                  <a:gd name="T13" fmla="*/ 30464 h 171"/>
                  <a:gd name="T14" fmla="*/ 185179 w 121"/>
                  <a:gd name="T15" fmla="*/ 116317 h 171"/>
                  <a:gd name="T16" fmla="*/ 185179 w 121"/>
                  <a:gd name="T17" fmla="*/ 19386 h 171"/>
                  <a:gd name="T18" fmla="*/ 160304 w 121"/>
                  <a:gd name="T19" fmla="*/ 0 h 171"/>
                  <a:gd name="T20" fmla="*/ 157540 w 121"/>
                  <a:gd name="T21" fmla="*/ 24925 h 171"/>
                  <a:gd name="T22" fmla="*/ 124374 w 121"/>
                  <a:gd name="T23" fmla="*/ 49850 h 171"/>
                  <a:gd name="T24" fmla="*/ 110554 w 121"/>
                  <a:gd name="T25" fmla="*/ 19386 h 171"/>
                  <a:gd name="T26" fmla="*/ 129901 w 121"/>
                  <a:gd name="T27" fmla="*/ 0 h 171"/>
                  <a:gd name="T28" fmla="*/ 105027 w 121"/>
                  <a:gd name="T29" fmla="*/ 2769 h 171"/>
                  <a:gd name="T30" fmla="*/ 8292 w 121"/>
                  <a:gd name="T31" fmla="*/ 96931 h 171"/>
                  <a:gd name="T32" fmla="*/ 5528 w 121"/>
                  <a:gd name="T33" fmla="*/ 96931 h 171"/>
                  <a:gd name="T34" fmla="*/ 2764 w 121"/>
                  <a:gd name="T35" fmla="*/ 132934 h 171"/>
                  <a:gd name="T36" fmla="*/ 2764 w 121"/>
                  <a:gd name="T37" fmla="*/ 132934 h 171"/>
                  <a:gd name="T38" fmla="*/ 5528 w 121"/>
                  <a:gd name="T39" fmla="*/ 138473 h 171"/>
                  <a:gd name="T40" fmla="*/ 16583 w 121"/>
                  <a:gd name="T41" fmla="*/ 157859 h 171"/>
                  <a:gd name="T42" fmla="*/ 55277 w 121"/>
                  <a:gd name="T43" fmla="*/ 232634 h 171"/>
                  <a:gd name="T44" fmla="*/ 88444 w 121"/>
                  <a:gd name="T45" fmla="*/ 249251 h 171"/>
                  <a:gd name="T46" fmla="*/ 96735 w 121"/>
                  <a:gd name="T47" fmla="*/ 249251 h 171"/>
                  <a:gd name="T48" fmla="*/ 165832 w 121"/>
                  <a:gd name="T49" fmla="*/ 473576 h 171"/>
                  <a:gd name="T50" fmla="*/ 154776 w 121"/>
                  <a:gd name="T51" fmla="*/ 304640 h 171"/>
                  <a:gd name="T52" fmla="*/ 245983 w 121"/>
                  <a:gd name="T53" fmla="*/ 91392 h 171"/>
                  <a:gd name="T54" fmla="*/ 257039 w 121"/>
                  <a:gd name="T55" fmla="*/ 85853 h 171"/>
                  <a:gd name="T56" fmla="*/ 207289 w 121"/>
                  <a:gd name="T57" fmla="*/ 124625 h 171"/>
                  <a:gd name="T58" fmla="*/ 245983 w 121"/>
                  <a:gd name="T59" fmla="*/ 91392 h 171"/>
                  <a:gd name="T60" fmla="*/ 82916 w 121"/>
                  <a:gd name="T61" fmla="*/ 152320 h 171"/>
                  <a:gd name="T62" fmla="*/ 63569 w 121"/>
                  <a:gd name="T63" fmla="*/ 121856 h 171"/>
                  <a:gd name="T64" fmla="*/ 91207 w 121"/>
                  <a:gd name="T65" fmla="*/ 166167 h 171"/>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121" h="171">
                    <a:moveTo>
                      <a:pt x="120" y="42"/>
                    </a:moveTo>
                    <a:cubicBezTo>
                      <a:pt x="120" y="35"/>
                      <a:pt x="121" y="24"/>
                      <a:pt x="120" y="26"/>
                    </a:cubicBezTo>
                    <a:cubicBezTo>
                      <a:pt x="120" y="26"/>
                      <a:pt x="120" y="26"/>
                      <a:pt x="120" y="26"/>
                    </a:cubicBezTo>
                    <a:cubicBezTo>
                      <a:pt x="120" y="26"/>
                      <a:pt x="120" y="26"/>
                      <a:pt x="120" y="26"/>
                    </a:cubicBezTo>
                    <a:cubicBezTo>
                      <a:pt x="118" y="24"/>
                      <a:pt x="118" y="24"/>
                      <a:pt x="118" y="24"/>
                    </a:cubicBezTo>
                    <a:cubicBezTo>
                      <a:pt x="114" y="21"/>
                      <a:pt x="114" y="21"/>
                      <a:pt x="114" y="21"/>
                    </a:cubicBezTo>
                    <a:cubicBezTo>
                      <a:pt x="106" y="15"/>
                      <a:pt x="106" y="15"/>
                      <a:pt x="106" y="15"/>
                    </a:cubicBezTo>
                    <a:cubicBezTo>
                      <a:pt x="90" y="3"/>
                      <a:pt x="90" y="3"/>
                      <a:pt x="90" y="3"/>
                    </a:cubicBezTo>
                    <a:cubicBezTo>
                      <a:pt x="88" y="2"/>
                      <a:pt x="86" y="1"/>
                      <a:pt x="84" y="1"/>
                    </a:cubicBezTo>
                    <a:cubicBezTo>
                      <a:pt x="84" y="1"/>
                      <a:pt x="84" y="1"/>
                      <a:pt x="84" y="1"/>
                    </a:cubicBezTo>
                    <a:cubicBezTo>
                      <a:pt x="81" y="1"/>
                      <a:pt x="78" y="0"/>
                      <a:pt x="75" y="0"/>
                    </a:cubicBezTo>
                    <a:cubicBezTo>
                      <a:pt x="75" y="1"/>
                      <a:pt x="75" y="1"/>
                      <a:pt x="75" y="1"/>
                    </a:cubicBezTo>
                    <a:cubicBezTo>
                      <a:pt x="83" y="7"/>
                      <a:pt x="83" y="7"/>
                      <a:pt x="83" y="7"/>
                    </a:cubicBezTo>
                    <a:cubicBezTo>
                      <a:pt x="74" y="11"/>
                      <a:pt x="74" y="11"/>
                      <a:pt x="74" y="11"/>
                    </a:cubicBezTo>
                    <a:cubicBezTo>
                      <a:pt x="78" y="18"/>
                      <a:pt x="78" y="18"/>
                      <a:pt x="78" y="18"/>
                    </a:cubicBezTo>
                    <a:cubicBezTo>
                      <a:pt x="67" y="42"/>
                      <a:pt x="67" y="42"/>
                      <a:pt x="67" y="42"/>
                    </a:cubicBezTo>
                    <a:cubicBezTo>
                      <a:pt x="65" y="9"/>
                      <a:pt x="65" y="9"/>
                      <a:pt x="65" y="9"/>
                    </a:cubicBezTo>
                    <a:cubicBezTo>
                      <a:pt x="67" y="7"/>
                      <a:pt x="67" y="7"/>
                      <a:pt x="67" y="7"/>
                    </a:cubicBezTo>
                    <a:cubicBezTo>
                      <a:pt x="65" y="0"/>
                      <a:pt x="65" y="0"/>
                      <a:pt x="65" y="0"/>
                    </a:cubicBezTo>
                    <a:cubicBezTo>
                      <a:pt x="58" y="0"/>
                      <a:pt x="58" y="0"/>
                      <a:pt x="58" y="0"/>
                    </a:cubicBezTo>
                    <a:cubicBezTo>
                      <a:pt x="56" y="7"/>
                      <a:pt x="56" y="7"/>
                      <a:pt x="56" y="7"/>
                    </a:cubicBezTo>
                    <a:cubicBezTo>
                      <a:pt x="57" y="9"/>
                      <a:pt x="57" y="9"/>
                      <a:pt x="57" y="9"/>
                    </a:cubicBezTo>
                    <a:cubicBezTo>
                      <a:pt x="56" y="42"/>
                      <a:pt x="56" y="42"/>
                      <a:pt x="56" y="42"/>
                    </a:cubicBezTo>
                    <a:cubicBezTo>
                      <a:pt x="45" y="18"/>
                      <a:pt x="45" y="18"/>
                      <a:pt x="45" y="18"/>
                    </a:cubicBezTo>
                    <a:cubicBezTo>
                      <a:pt x="49" y="11"/>
                      <a:pt x="49" y="11"/>
                      <a:pt x="49" y="11"/>
                    </a:cubicBezTo>
                    <a:cubicBezTo>
                      <a:pt x="40" y="7"/>
                      <a:pt x="40" y="7"/>
                      <a:pt x="40" y="7"/>
                    </a:cubicBezTo>
                    <a:cubicBezTo>
                      <a:pt x="47" y="0"/>
                      <a:pt x="47" y="0"/>
                      <a:pt x="47" y="0"/>
                    </a:cubicBezTo>
                    <a:cubicBezTo>
                      <a:pt x="47" y="0"/>
                      <a:pt x="47" y="0"/>
                      <a:pt x="47" y="0"/>
                    </a:cubicBezTo>
                    <a:cubicBezTo>
                      <a:pt x="44" y="0"/>
                      <a:pt x="42" y="1"/>
                      <a:pt x="39" y="1"/>
                    </a:cubicBezTo>
                    <a:cubicBezTo>
                      <a:pt x="39" y="1"/>
                      <a:pt x="38" y="1"/>
                      <a:pt x="38" y="1"/>
                    </a:cubicBezTo>
                    <a:cubicBezTo>
                      <a:pt x="36" y="1"/>
                      <a:pt x="33" y="3"/>
                      <a:pt x="31" y="5"/>
                    </a:cubicBezTo>
                    <a:cubicBezTo>
                      <a:pt x="3" y="35"/>
                      <a:pt x="3" y="35"/>
                      <a:pt x="3" y="35"/>
                    </a:cubicBezTo>
                    <a:cubicBezTo>
                      <a:pt x="2" y="35"/>
                      <a:pt x="2" y="35"/>
                      <a:pt x="2" y="35"/>
                    </a:cubicBezTo>
                    <a:cubicBezTo>
                      <a:pt x="2" y="35"/>
                      <a:pt x="2" y="35"/>
                      <a:pt x="2" y="35"/>
                    </a:cubicBezTo>
                    <a:cubicBezTo>
                      <a:pt x="0" y="60"/>
                      <a:pt x="2" y="42"/>
                      <a:pt x="1" y="48"/>
                    </a:cubicBezTo>
                    <a:cubicBezTo>
                      <a:pt x="1" y="48"/>
                      <a:pt x="1" y="48"/>
                      <a:pt x="1" y="48"/>
                    </a:cubicBezTo>
                    <a:cubicBezTo>
                      <a:pt x="1" y="48"/>
                      <a:pt x="1" y="48"/>
                      <a:pt x="1" y="48"/>
                    </a:cubicBezTo>
                    <a:cubicBezTo>
                      <a:pt x="1" y="48"/>
                      <a:pt x="1" y="48"/>
                      <a:pt x="1" y="48"/>
                    </a:cubicBezTo>
                    <a:cubicBezTo>
                      <a:pt x="2" y="49"/>
                      <a:pt x="2" y="49"/>
                      <a:pt x="2" y="49"/>
                    </a:cubicBezTo>
                    <a:cubicBezTo>
                      <a:pt x="2" y="50"/>
                      <a:pt x="2" y="50"/>
                      <a:pt x="2" y="50"/>
                    </a:cubicBezTo>
                    <a:cubicBezTo>
                      <a:pt x="3" y="52"/>
                      <a:pt x="3" y="52"/>
                      <a:pt x="3" y="52"/>
                    </a:cubicBezTo>
                    <a:cubicBezTo>
                      <a:pt x="6" y="57"/>
                      <a:pt x="6" y="57"/>
                      <a:pt x="6" y="57"/>
                    </a:cubicBezTo>
                    <a:cubicBezTo>
                      <a:pt x="10" y="66"/>
                      <a:pt x="10" y="66"/>
                      <a:pt x="10" y="66"/>
                    </a:cubicBezTo>
                    <a:cubicBezTo>
                      <a:pt x="20" y="84"/>
                      <a:pt x="20" y="84"/>
                      <a:pt x="20" y="84"/>
                    </a:cubicBezTo>
                    <a:cubicBezTo>
                      <a:pt x="24" y="82"/>
                      <a:pt x="28" y="80"/>
                      <a:pt x="33" y="78"/>
                    </a:cubicBezTo>
                    <a:cubicBezTo>
                      <a:pt x="32" y="82"/>
                      <a:pt x="32" y="86"/>
                      <a:pt x="32" y="90"/>
                    </a:cubicBezTo>
                    <a:cubicBezTo>
                      <a:pt x="32" y="90"/>
                      <a:pt x="32" y="90"/>
                      <a:pt x="32" y="90"/>
                    </a:cubicBezTo>
                    <a:cubicBezTo>
                      <a:pt x="33" y="90"/>
                      <a:pt x="34" y="90"/>
                      <a:pt x="35" y="90"/>
                    </a:cubicBezTo>
                    <a:cubicBezTo>
                      <a:pt x="37" y="171"/>
                      <a:pt x="37" y="171"/>
                      <a:pt x="37" y="171"/>
                    </a:cubicBezTo>
                    <a:cubicBezTo>
                      <a:pt x="60" y="171"/>
                      <a:pt x="60" y="171"/>
                      <a:pt x="60" y="171"/>
                    </a:cubicBezTo>
                    <a:cubicBezTo>
                      <a:pt x="60" y="161"/>
                      <a:pt x="60" y="147"/>
                      <a:pt x="60" y="134"/>
                    </a:cubicBezTo>
                    <a:cubicBezTo>
                      <a:pt x="57" y="127"/>
                      <a:pt x="56" y="118"/>
                      <a:pt x="56" y="110"/>
                    </a:cubicBezTo>
                    <a:cubicBezTo>
                      <a:pt x="56" y="73"/>
                      <a:pt x="84" y="44"/>
                      <a:pt x="120" y="42"/>
                    </a:cubicBezTo>
                    <a:close/>
                    <a:moveTo>
                      <a:pt x="89" y="33"/>
                    </a:moveTo>
                    <a:cubicBezTo>
                      <a:pt x="89" y="31"/>
                      <a:pt x="89" y="29"/>
                      <a:pt x="89" y="27"/>
                    </a:cubicBezTo>
                    <a:cubicBezTo>
                      <a:pt x="93" y="31"/>
                      <a:pt x="93" y="31"/>
                      <a:pt x="93" y="31"/>
                    </a:cubicBezTo>
                    <a:cubicBezTo>
                      <a:pt x="95" y="33"/>
                      <a:pt x="95" y="33"/>
                      <a:pt x="95" y="33"/>
                    </a:cubicBezTo>
                    <a:cubicBezTo>
                      <a:pt x="75" y="45"/>
                      <a:pt x="75" y="45"/>
                      <a:pt x="75" y="45"/>
                    </a:cubicBezTo>
                    <a:cubicBezTo>
                      <a:pt x="73" y="42"/>
                      <a:pt x="73" y="42"/>
                      <a:pt x="73" y="42"/>
                    </a:cubicBezTo>
                    <a:lnTo>
                      <a:pt x="89" y="33"/>
                    </a:lnTo>
                    <a:close/>
                    <a:moveTo>
                      <a:pt x="33" y="60"/>
                    </a:moveTo>
                    <a:cubicBezTo>
                      <a:pt x="30" y="55"/>
                      <a:pt x="30" y="55"/>
                      <a:pt x="30" y="55"/>
                    </a:cubicBezTo>
                    <a:cubicBezTo>
                      <a:pt x="25" y="46"/>
                      <a:pt x="25" y="46"/>
                      <a:pt x="25" y="46"/>
                    </a:cubicBezTo>
                    <a:cubicBezTo>
                      <a:pt x="23" y="44"/>
                      <a:pt x="23" y="44"/>
                      <a:pt x="23" y="44"/>
                    </a:cubicBezTo>
                    <a:cubicBezTo>
                      <a:pt x="34" y="31"/>
                      <a:pt x="34" y="31"/>
                      <a:pt x="34" y="31"/>
                    </a:cubicBezTo>
                    <a:cubicBezTo>
                      <a:pt x="33" y="41"/>
                      <a:pt x="33" y="50"/>
                      <a:pt x="33" y="60"/>
                    </a:cubicBezTo>
                    <a:close/>
                  </a:path>
                </a:pathLst>
              </a:custGeom>
              <a:grpFill/>
              <a:ln>
                <a:noFill/>
              </a:ln>
            </p:spPr>
            <p:txBody>
              <a:bodyPr/>
              <a:lstStyle/>
              <a:p>
                <a:pPr>
                  <a:defRPr/>
                </a:pPr>
                <a:endParaRPr lang="zh-CN" altLang="en-US" sz="1350" dirty="0">
                  <a:solidFill>
                    <a:srgbClr val="000000"/>
                  </a:solidFill>
                  <a:latin typeface="Calibri" panose="020F0502020204030204"/>
                  <a:ea typeface="宋体" panose="02010600030101010101" pitchFamily="2" charset="-122"/>
                </a:endParaRPr>
              </a:p>
            </p:txBody>
          </p:sp>
          <p:sp>
            <p:nvSpPr>
              <p:cNvPr id="155" name="Freeform 13"/>
              <p:cNvSpPr/>
              <p:nvPr/>
            </p:nvSpPr>
            <p:spPr bwMode="auto">
              <a:xfrm>
                <a:off x="6032500" y="3619500"/>
                <a:ext cx="65088" cy="80963"/>
              </a:xfrm>
              <a:custGeom>
                <a:avLst/>
                <a:gdLst>
                  <a:gd name="T0" fmla="*/ 0 w 24"/>
                  <a:gd name="T1" fmla="*/ 0 h 29"/>
                  <a:gd name="T2" fmla="*/ 2728 w 24"/>
                  <a:gd name="T3" fmla="*/ 80683 h 29"/>
                  <a:gd name="T4" fmla="*/ 65482 w 24"/>
                  <a:gd name="T5" fmla="*/ 80683 h 29"/>
                  <a:gd name="T6" fmla="*/ 65482 w 24"/>
                  <a:gd name="T7" fmla="*/ 72336 h 29"/>
                  <a:gd name="T8" fmla="*/ 0 w 24"/>
                  <a:gd name="T9" fmla="*/ 0 h 2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4" h="29">
                    <a:moveTo>
                      <a:pt x="0" y="0"/>
                    </a:moveTo>
                    <a:cubicBezTo>
                      <a:pt x="1" y="29"/>
                      <a:pt x="1" y="29"/>
                      <a:pt x="1" y="29"/>
                    </a:cubicBezTo>
                    <a:cubicBezTo>
                      <a:pt x="24" y="29"/>
                      <a:pt x="24" y="29"/>
                      <a:pt x="24" y="29"/>
                    </a:cubicBezTo>
                    <a:cubicBezTo>
                      <a:pt x="24" y="28"/>
                      <a:pt x="24" y="27"/>
                      <a:pt x="24" y="26"/>
                    </a:cubicBezTo>
                    <a:cubicBezTo>
                      <a:pt x="14" y="19"/>
                      <a:pt x="6" y="11"/>
                      <a:pt x="0" y="0"/>
                    </a:cubicBezTo>
                    <a:close/>
                  </a:path>
                </a:pathLst>
              </a:custGeom>
              <a:grpFill/>
              <a:ln>
                <a:noFill/>
              </a:ln>
            </p:spPr>
            <p:txBody>
              <a:bodyPr/>
              <a:lstStyle/>
              <a:p>
                <a:pPr>
                  <a:defRPr/>
                </a:pPr>
                <a:endParaRPr lang="zh-CN" altLang="en-US" sz="1350" dirty="0">
                  <a:solidFill>
                    <a:srgbClr val="000000"/>
                  </a:solidFill>
                  <a:latin typeface="Calibri" panose="020F0502020204030204"/>
                  <a:ea typeface="宋体" panose="02010600030101010101" pitchFamily="2" charset="-122"/>
                </a:endParaRPr>
              </a:p>
            </p:txBody>
          </p:sp>
          <p:sp>
            <p:nvSpPr>
              <p:cNvPr id="156" name="Freeform 14"/>
              <p:cNvSpPr>
                <a:spLocks noEditPoints="1"/>
              </p:cNvSpPr>
              <p:nvPr/>
            </p:nvSpPr>
            <p:spPr bwMode="auto">
              <a:xfrm>
                <a:off x="6027738" y="3360738"/>
                <a:ext cx="341312" cy="341312"/>
              </a:xfrm>
              <a:custGeom>
                <a:avLst/>
                <a:gdLst>
                  <a:gd name="T0" fmla="*/ 171306 w 124"/>
                  <a:gd name="T1" fmla="*/ 0 h 124"/>
                  <a:gd name="T2" fmla="*/ 0 w 124"/>
                  <a:gd name="T3" fmla="*/ 171306 h 124"/>
                  <a:gd name="T4" fmla="*/ 171306 w 124"/>
                  <a:gd name="T5" fmla="*/ 342612 h 124"/>
                  <a:gd name="T6" fmla="*/ 342612 w 124"/>
                  <a:gd name="T7" fmla="*/ 171306 h 124"/>
                  <a:gd name="T8" fmla="*/ 171306 w 124"/>
                  <a:gd name="T9" fmla="*/ 0 h 124"/>
                  <a:gd name="T10" fmla="*/ 187884 w 124"/>
                  <a:gd name="T11" fmla="*/ 309456 h 124"/>
                  <a:gd name="T12" fmla="*/ 187884 w 124"/>
                  <a:gd name="T13" fmla="*/ 276300 h 124"/>
                  <a:gd name="T14" fmla="*/ 171306 w 124"/>
                  <a:gd name="T15" fmla="*/ 279063 h 124"/>
                  <a:gd name="T16" fmla="*/ 154728 w 124"/>
                  <a:gd name="T17" fmla="*/ 276300 h 124"/>
                  <a:gd name="T18" fmla="*/ 154728 w 124"/>
                  <a:gd name="T19" fmla="*/ 309456 h 124"/>
                  <a:gd name="T20" fmla="*/ 33156 w 124"/>
                  <a:gd name="T21" fmla="*/ 185121 h 124"/>
                  <a:gd name="T22" fmla="*/ 66312 w 124"/>
                  <a:gd name="T23" fmla="*/ 185121 h 124"/>
                  <a:gd name="T24" fmla="*/ 63549 w 124"/>
                  <a:gd name="T25" fmla="*/ 171306 h 124"/>
                  <a:gd name="T26" fmla="*/ 66312 w 124"/>
                  <a:gd name="T27" fmla="*/ 154728 h 124"/>
                  <a:gd name="T28" fmla="*/ 33156 w 124"/>
                  <a:gd name="T29" fmla="*/ 154728 h 124"/>
                  <a:gd name="T30" fmla="*/ 154728 w 124"/>
                  <a:gd name="T31" fmla="*/ 30393 h 124"/>
                  <a:gd name="T32" fmla="*/ 154728 w 124"/>
                  <a:gd name="T33" fmla="*/ 63549 h 124"/>
                  <a:gd name="T34" fmla="*/ 171306 w 124"/>
                  <a:gd name="T35" fmla="*/ 63549 h 124"/>
                  <a:gd name="T36" fmla="*/ 187884 w 124"/>
                  <a:gd name="T37" fmla="*/ 63549 h 124"/>
                  <a:gd name="T38" fmla="*/ 187884 w 124"/>
                  <a:gd name="T39" fmla="*/ 30393 h 124"/>
                  <a:gd name="T40" fmla="*/ 309456 w 124"/>
                  <a:gd name="T41" fmla="*/ 154728 h 124"/>
                  <a:gd name="T42" fmla="*/ 279063 w 124"/>
                  <a:gd name="T43" fmla="*/ 154728 h 124"/>
                  <a:gd name="T44" fmla="*/ 279063 w 124"/>
                  <a:gd name="T45" fmla="*/ 171306 h 124"/>
                  <a:gd name="T46" fmla="*/ 279063 w 124"/>
                  <a:gd name="T47" fmla="*/ 185121 h 124"/>
                  <a:gd name="T48" fmla="*/ 309456 w 124"/>
                  <a:gd name="T49" fmla="*/ 185121 h 124"/>
                  <a:gd name="T50" fmla="*/ 187884 w 124"/>
                  <a:gd name="T51" fmla="*/ 309456 h 124"/>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124" h="124">
                    <a:moveTo>
                      <a:pt x="62" y="0"/>
                    </a:moveTo>
                    <a:cubicBezTo>
                      <a:pt x="28" y="0"/>
                      <a:pt x="0" y="27"/>
                      <a:pt x="0" y="62"/>
                    </a:cubicBezTo>
                    <a:cubicBezTo>
                      <a:pt x="0" y="96"/>
                      <a:pt x="28" y="124"/>
                      <a:pt x="62" y="124"/>
                    </a:cubicBezTo>
                    <a:cubicBezTo>
                      <a:pt x="96" y="124"/>
                      <a:pt x="124" y="96"/>
                      <a:pt x="124" y="62"/>
                    </a:cubicBezTo>
                    <a:cubicBezTo>
                      <a:pt x="124" y="27"/>
                      <a:pt x="96" y="0"/>
                      <a:pt x="62" y="0"/>
                    </a:cubicBezTo>
                    <a:close/>
                    <a:moveTo>
                      <a:pt x="68" y="112"/>
                    </a:moveTo>
                    <a:cubicBezTo>
                      <a:pt x="68" y="100"/>
                      <a:pt x="68" y="100"/>
                      <a:pt x="68" y="100"/>
                    </a:cubicBezTo>
                    <a:cubicBezTo>
                      <a:pt x="66" y="100"/>
                      <a:pt x="64" y="101"/>
                      <a:pt x="62" y="101"/>
                    </a:cubicBezTo>
                    <a:cubicBezTo>
                      <a:pt x="60" y="101"/>
                      <a:pt x="58" y="100"/>
                      <a:pt x="56" y="100"/>
                    </a:cubicBezTo>
                    <a:cubicBezTo>
                      <a:pt x="56" y="112"/>
                      <a:pt x="56" y="112"/>
                      <a:pt x="56" y="112"/>
                    </a:cubicBezTo>
                    <a:cubicBezTo>
                      <a:pt x="33" y="109"/>
                      <a:pt x="15" y="91"/>
                      <a:pt x="12" y="67"/>
                    </a:cubicBezTo>
                    <a:cubicBezTo>
                      <a:pt x="24" y="67"/>
                      <a:pt x="24" y="67"/>
                      <a:pt x="24" y="67"/>
                    </a:cubicBezTo>
                    <a:cubicBezTo>
                      <a:pt x="23" y="66"/>
                      <a:pt x="23" y="64"/>
                      <a:pt x="23" y="62"/>
                    </a:cubicBezTo>
                    <a:cubicBezTo>
                      <a:pt x="23" y="60"/>
                      <a:pt x="23" y="58"/>
                      <a:pt x="24" y="56"/>
                    </a:cubicBezTo>
                    <a:cubicBezTo>
                      <a:pt x="12" y="56"/>
                      <a:pt x="12" y="56"/>
                      <a:pt x="12" y="56"/>
                    </a:cubicBezTo>
                    <a:cubicBezTo>
                      <a:pt x="15" y="33"/>
                      <a:pt x="33" y="14"/>
                      <a:pt x="56" y="11"/>
                    </a:cubicBezTo>
                    <a:cubicBezTo>
                      <a:pt x="56" y="23"/>
                      <a:pt x="56" y="23"/>
                      <a:pt x="56" y="23"/>
                    </a:cubicBezTo>
                    <a:cubicBezTo>
                      <a:pt x="58" y="23"/>
                      <a:pt x="60" y="23"/>
                      <a:pt x="62" y="23"/>
                    </a:cubicBezTo>
                    <a:cubicBezTo>
                      <a:pt x="64" y="23"/>
                      <a:pt x="66" y="23"/>
                      <a:pt x="68" y="23"/>
                    </a:cubicBezTo>
                    <a:cubicBezTo>
                      <a:pt x="68" y="11"/>
                      <a:pt x="68" y="11"/>
                      <a:pt x="68" y="11"/>
                    </a:cubicBezTo>
                    <a:cubicBezTo>
                      <a:pt x="91" y="14"/>
                      <a:pt x="109" y="33"/>
                      <a:pt x="112" y="56"/>
                    </a:cubicBezTo>
                    <a:cubicBezTo>
                      <a:pt x="101" y="56"/>
                      <a:pt x="101" y="56"/>
                      <a:pt x="101" y="56"/>
                    </a:cubicBezTo>
                    <a:cubicBezTo>
                      <a:pt x="101" y="58"/>
                      <a:pt x="101" y="60"/>
                      <a:pt x="101" y="62"/>
                    </a:cubicBezTo>
                    <a:cubicBezTo>
                      <a:pt x="101" y="64"/>
                      <a:pt x="101" y="66"/>
                      <a:pt x="101" y="67"/>
                    </a:cubicBezTo>
                    <a:cubicBezTo>
                      <a:pt x="112" y="67"/>
                      <a:pt x="112" y="67"/>
                      <a:pt x="112" y="67"/>
                    </a:cubicBezTo>
                    <a:cubicBezTo>
                      <a:pt x="109" y="91"/>
                      <a:pt x="91" y="109"/>
                      <a:pt x="68" y="112"/>
                    </a:cubicBezTo>
                    <a:close/>
                  </a:path>
                </a:pathLst>
              </a:custGeom>
              <a:grpFill/>
              <a:ln>
                <a:noFill/>
              </a:ln>
            </p:spPr>
            <p:txBody>
              <a:bodyPr/>
              <a:lstStyle/>
              <a:p>
                <a:pPr>
                  <a:defRPr/>
                </a:pPr>
                <a:endParaRPr lang="zh-CN" altLang="en-US" sz="1350" dirty="0">
                  <a:solidFill>
                    <a:srgbClr val="000000"/>
                  </a:solidFill>
                  <a:latin typeface="Calibri" panose="020F0502020204030204"/>
                  <a:ea typeface="宋体" panose="02010600030101010101" pitchFamily="2" charset="-122"/>
                </a:endParaRPr>
              </a:p>
            </p:txBody>
          </p:sp>
          <p:sp>
            <p:nvSpPr>
              <p:cNvPr id="157" name="Freeform 15"/>
              <p:cNvSpPr/>
              <p:nvPr/>
            </p:nvSpPr>
            <p:spPr bwMode="auto">
              <a:xfrm>
                <a:off x="6129338" y="3413125"/>
                <a:ext cx="25400" cy="26988"/>
              </a:xfrm>
              <a:custGeom>
                <a:avLst/>
                <a:gdLst>
                  <a:gd name="T0" fmla="*/ 8575 w 9"/>
                  <a:gd name="T1" fmla="*/ 28064 h 10"/>
                  <a:gd name="T2" fmla="*/ 25725 w 9"/>
                  <a:gd name="T3" fmla="*/ 19645 h 10"/>
                  <a:gd name="T4" fmla="*/ 17150 w 9"/>
                  <a:gd name="T5" fmla="*/ 5613 h 10"/>
                  <a:gd name="T6" fmla="*/ 8575 w 9"/>
                  <a:gd name="T7" fmla="*/ 0 h 10"/>
                  <a:gd name="T8" fmla="*/ 5717 w 9"/>
                  <a:gd name="T9" fmla="*/ 2806 h 10"/>
                  <a:gd name="T10" fmla="*/ 0 w 9"/>
                  <a:gd name="T11" fmla="*/ 8419 h 10"/>
                  <a:gd name="T12" fmla="*/ 2858 w 9"/>
                  <a:gd name="T13" fmla="*/ 14032 h 10"/>
                  <a:gd name="T14" fmla="*/ 8575 w 9"/>
                  <a:gd name="T15" fmla="*/ 28064 h 1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9" h="10">
                    <a:moveTo>
                      <a:pt x="3" y="10"/>
                    </a:moveTo>
                    <a:cubicBezTo>
                      <a:pt x="5" y="9"/>
                      <a:pt x="7" y="8"/>
                      <a:pt x="9" y="7"/>
                    </a:cubicBezTo>
                    <a:cubicBezTo>
                      <a:pt x="6" y="2"/>
                      <a:pt x="6" y="2"/>
                      <a:pt x="6" y="2"/>
                    </a:cubicBezTo>
                    <a:cubicBezTo>
                      <a:pt x="5" y="1"/>
                      <a:pt x="4" y="0"/>
                      <a:pt x="3" y="0"/>
                    </a:cubicBezTo>
                    <a:cubicBezTo>
                      <a:pt x="3" y="0"/>
                      <a:pt x="2" y="1"/>
                      <a:pt x="2" y="1"/>
                    </a:cubicBezTo>
                    <a:cubicBezTo>
                      <a:pt x="1" y="1"/>
                      <a:pt x="0" y="2"/>
                      <a:pt x="0" y="3"/>
                    </a:cubicBezTo>
                    <a:cubicBezTo>
                      <a:pt x="0" y="3"/>
                      <a:pt x="0" y="4"/>
                      <a:pt x="1" y="5"/>
                    </a:cubicBezTo>
                    <a:lnTo>
                      <a:pt x="3" y="10"/>
                    </a:lnTo>
                    <a:close/>
                  </a:path>
                </a:pathLst>
              </a:custGeom>
              <a:grpFill/>
              <a:ln>
                <a:noFill/>
              </a:ln>
            </p:spPr>
            <p:txBody>
              <a:bodyPr/>
              <a:lstStyle/>
              <a:p>
                <a:pPr>
                  <a:defRPr/>
                </a:pPr>
                <a:endParaRPr lang="zh-CN" altLang="en-US" sz="1350" dirty="0">
                  <a:solidFill>
                    <a:srgbClr val="000000"/>
                  </a:solidFill>
                  <a:latin typeface="Calibri" panose="020F0502020204030204"/>
                  <a:ea typeface="宋体" panose="02010600030101010101" pitchFamily="2" charset="-122"/>
                </a:endParaRPr>
              </a:p>
            </p:txBody>
          </p:sp>
          <p:sp>
            <p:nvSpPr>
              <p:cNvPr id="158" name="Freeform 16"/>
              <p:cNvSpPr/>
              <p:nvPr/>
            </p:nvSpPr>
            <p:spPr bwMode="auto">
              <a:xfrm>
                <a:off x="6242050" y="3413125"/>
                <a:ext cx="25400" cy="26988"/>
              </a:xfrm>
              <a:custGeom>
                <a:avLst/>
                <a:gdLst>
                  <a:gd name="T0" fmla="*/ 20008 w 9"/>
                  <a:gd name="T1" fmla="*/ 2806 h 10"/>
                  <a:gd name="T2" fmla="*/ 17150 w 9"/>
                  <a:gd name="T3" fmla="*/ 0 h 10"/>
                  <a:gd name="T4" fmla="*/ 8575 w 9"/>
                  <a:gd name="T5" fmla="*/ 5613 h 10"/>
                  <a:gd name="T6" fmla="*/ 0 w 9"/>
                  <a:gd name="T7" fmla="*/ 19645 h 10"/>
                  <a:gd name="T8" fmla="*/ 17150 w 9"/>
                  <a:gd name="T9" fmla="*/ 28064 h 10"/>
                  <a:gd name="T10" fmla="*/ 25725 w 9"/>
                  <a:gd name="T11" fmla="*/ 14032 h 10"/>
                  <a:gd name="T12" fmla="*/ 20008 w 9"/>
                  <a:gd name="T13" fmla="*/ 2806 h 1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9" h="10">
                    <a:moveTo>
                      <a:pt x="7" y="1"/>
                    </a:moveTo>
                    <a:cubicBezTo>
                      <a:pt x="7" y="1"/>
                      <a:pt x="7" y="0"/>
                      <a:pt x="6" y="0"/>
                    </a:cubicBezTo>
                    <a:cubicBezTo>
                      <a:pt x="5" y="0"/>
                      <a:pt x="4" y="1"/>
                      <a:pt x="3" y="2"/>
                    </a:cubicBezTo>
                    <a:cubicBezTo>
                      <a:pt x="0" y="7"/>
                      <a:pt x="0" y="7"/>
                      <a:pt x="0" y="7"/>
                    </a:cubicBezTo>
                    <a:cubicBezTo>
                      <a:pt x="2" y="8"/>
                      <a:pt x="4" y="9"/>
                      <a:pt x="6" y="10"/>
                    </a:cubicBezTo>
                    <a:cubicBezTo>
                      <a:pt x="9" y="5"/>
                      <a:pt x="9" y="5"/>
                      <a:pt x="9" y="5"/>
                    </a:cubicBezTo>
                    <a:cubicBezTo>
                      <a:pt x="9" y="3"/>
                      <a:pt x="9" y="2"/>
                      <a:pt x="7" y="1"/>
                    </a:cubicBezTo>
                    <a:close/>
                  </a:path>
                </a:pathLst>
              </a:custGeom>
              <a:grpFill/>
              <a:ln>
                <a:noFill/>
              </a:ln>
            </p:spPr>
            <p:txBody>
              <a:bodyPr/>
              <a:lstStyle/>
              <a:p>
                <a:pPr>
                  <a:defRPr/>
                </a:pPr>
                <a:endParaRPr lang="zh-CN" altLang="en-US" sz="1350" dirty="0">
                  <a:solidFill>
                    <a:srgbClr val="000000"/>
                  </a:solidFill>
                  <a:latin typeface="Calibri" panose="020F0502020204030204"/>
                  <a:ea typeface="宋体" panose="02010600030101010101" pitchFamily="2" charset="-122"/>
                </a:endParaRPr>
              </a:p>
            </p:txBody>
          </p:sp>
          <p:sp>
            <p:nvSpPr>
              <p:cNvPr id="159" name="Freeform 17"/>
              <p:cNvSpPr/>
              <p:nvPr/>
            </p:nvSpPr>
            <p:spPr bwMode="auto">
              <a:xfrm>
                <a:off x="6286500" y="3459163"/>
                <a:ext cx="25400" cy="22225"/>
              </a:xfrm>
              <a:custGeom>
                <a:avLst/>
                <a:gdLst>
                  <a:gd name="T0" fmla="*/ 21828 w 9"/>
                  <a:gd name="T1" fmla="*/ 16663 h 8"/>
                  <a:gd name="T2" fmla="*/ 24556 w 9"/>
                  <a:gd name="T3" fmla="*/ 11109 h 8"/>
                  <a:gd name="T4" fmla="*/ 24556 w 9"/>
                  <a:gd name="T5" fmla="*/ 2777 h 8"/>
                  <a:gd name="T6" fmla="*/ 16371 w 9"/>
                  <a:gd name="T7" fmla="*/ 0 h 8"/>
                  <a:gd name="T8" fmla="*/ 13642 w 9"/>
                  <a:gd name="T9" fmla="*/ 0 h 8"/>
                  <a:gd name="T10" fmla="*/ 0 w 9"/>
                  <a:gd name="T11" fmla="*/ 8331 h 8"/>
                  <a:gd name="T12" fmla="*/ 8185 w 9"/>
                  <a:gd name="T13" fmla="*/ 22217 h 8"/>
                  <a:gd name="T14" fmla="*/ 21828 w 9"/>
                  <a:gd name="T15" fmla="*/ 16663 h 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9" h="8">
                    <a:moveTo>
                      <a:pt x="8" y="6"/>
                    </a:moveTo>
                    <a:cubicBezTo>
                      <a:pt x="8" y="5"/>
                      <a:pt x="9" y="5"/>
                      <a:pt x="9" y="4"/>
                    </a:cubicBezTo>
                    <a:cubicBezTo>
                      <a:pt x="9" y="3"/>
                      <a:pt x="9" y="2"/>
                      <a:pt x="9" y="1"/>
                    </a:cubicBezTo>
                    <a:cubicBezTo>
                      <a:pt x="8" y="1"/>
                      <a:pt x="7" y="0"/>
                      <a:pt x="6" y="0"/>
                    </a:cubicBezTo>
                    <a:cubicBezTo>
                      <a:pt x="6" y="0"/>
                      <a:pt x="5" y="0"/>
                      <a:pt x="5" y="0"/>
                    </a:cubicBezTo>
                    <a:cubicBezTo>
                      <a:pt x="0" y="3"/>
                      <a:pt x="0" y="3"/>
                      <a:pt x="0" y="3"/>
                    </a:cubicBezTo>
                    <a:cubicBezTo>
                      <a:pt x="1" y="5"/>
                      <a:pt x="2" y="7"/>
                      <a:pt x="3" y="8"/>
                    </a:cubicBezTo>
                    <a:lnTo>
                      <a:pt x="8" y="6"/>
                    </a:lnTo>
                    <a:close/>
                  </a:path>
                </a:pathLst>
              </a:custGeom>
              <a:grpFill/>
              <a:ln>
                <a:noFill/>
              </a:ln>
            </p:spPr>
            <p:txBody>
              <a:bodyPr/>
              <a:lstStyle/>
              <a:p>
                <a:pPr>
                  <a:defRPr/>
                </a:pPr>
                <a:endParaRPr lang="zh-CN" altLang="en-US" sz="1350" dirty="0">
                  <a:solidFill>
                    <a:srgbClr val="000000"/>
                  </a:solidFill>
                  <a:latin typeface="Calibri" panose="020F0502020204030204"/>
                  <a:ea typeface="宋体" panose="02010600030101010101" pitchFamily="2" charset="-122"/>
                </a:endParaRPr>
              </a:p>
            </p:txBody>
          </p:sp>
          <p:sp>
            <p:nvSpPr>
              <p:cNvPr id="160" name="Freeform 18"/>
              <p:cNvSpPr/>
              <p:nvPr/>
            </p:nvSpPr>
            <p:spPr bwMode="auto">
              <a:xfrm>
                <a:off x="6084888" y="3459163"/>
                <a:ext cx="25400" cy="22225"/>
              </a:xfrm>
              <a:custGeom>
                <a:avLst/>
                <a:gdLst>
                  <a:gd name="T0" fmla="*/ 8185 w 9"/>
                  <a:gd name="T1" fmla="*/ 0 h 8"/>
                  <a:gd name="T2" fmla="*/ 0 w 9"/>
                  <a:gd name="T3" fmla="*/ 2777 h 8"/>
                  <a:gd name="T4" fmla="*/ 0 w 9"/>
                  <a:gd name="T5" fmla="*/ 11109 h 8"/>
                  <a:gd name="T6" fmla="*/ 2728 w 9"/>
                  <a:gd name="T7" fmla="*/ 16663 h 8"/>
                  <a:gd name="T8" fmla="*/ 16371 w 9"/>
                  <a:gd name="T9" fmla="*/ 22217 h 8"/>
                  <a:gd name="T10" fmla="*/ 24556 w 9"/>
                  <a:gd name="T11" fmla="*/ 8331 h 8"/>
                  <a:gd name="T12" fmla="*/ 10914 w 9"/>
                  <a:gd name="T13" fmla="*/ 0 h 8"/>
                  <a:gd name="T14" fmla="*/ 8185 w 9"/>
                  <a:gd name="T15" fmla="*/ 0 h 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9" h="8">
                    <a:moveTo>
                      <a:pt x="3" y="0"/>
                    </a:moveTo>
                    <a:cubicBezTo>
                      <a:pt x="2" y="0"/>
                      <a:pt x="1" y="1"/>
                      <a:pt x="0" y="1"/>
                    </a:cubicBezTo>
                    <a:cubicBezTo>
                      <a:pt x="0" y="2"/>
                      <a:pt x="0" y="3"/>
                      <a:pt x="0" y="4"/>
                    </a:cubicBezTo>
                    <a:cubicBezTo>
                      <a:pt x="0" y="5"/>
                      <a:pt x="1" y="5"/>
                      <a:pt x="1" y="6"/>
                    </a:cubicBezTo>
                    <a:cubicBezTo>
                      <a:pt x="6" y="8"/>
                      <a:pt x="6" y="8"/>
                      <a:pt x="6" y="8"/>
                    </a:cubicBezTo>
                    <a:cubicBezTo>
                      <a:pt x="7" y="7"/>
                      <a:pt x="8" y="5"/>
                      <a:pt x="9" y="3"/>
                    </a:cubicBezTo>
                    <a:cubicBezTo>
                      <a:pt x="4" y="0"/>
                      <a:pt x="4" y="0"/>
                      <a:pt x="4" y="0"/>
                    </a:cubicBezTo>
                    <a:cubicBezTo>
                      <a:pt x="4" y="0"/>
                      <a:pt x="3" y="0"/>
                      <a:pt x="3" y="0"/>
                    </a:cubicBezTo>
                    <a:close/>
                  </a:path>
                </a:pathLst>
              </a:custGeom>
              <a:grpFill/>
              <a:ln>
                <a:noFill/>
              </a:ln>
            </p:spPr>
            <p:txBody>
              <a:bodyPr/>
              <a:lstStyle/>
              <a:p>
                <a:pPr>
                  <a:defRPr/>
                </a:pPr>
                <a:endParaRPr lang="zh-CN" altLang="en-US" sz="1350" dirty="0">
                  <a:solidFill>
                    <a:srgbClr val="000000"/>
                  </a:solidFill>
                  <a:latin typeface="Calibri" panose="020F0502020204030204"/>
                  <a:ea typeface="宋体" panose="02010600030101010101" pitchFamily="2" charset="-122"/>
                </a:endParaRPr>
              </a:p>
            </p:txBody>
          </p:sp>
          <p:sp>
            <p:nvSpPr>
              <p:cNvPr id="161" name="Freeform 19"/>
              <p:cNvSpPr/>
              <p:nvPr/>
            </p:nvSpPr>
            <p:spPr bwMode="auto">
              <a:xfrm>
                <a:off x="6286500" y="3578225"/>
                <a:ext cx="25400" cy="22225"/>
              </a:xfrm>
              <a:custGeom>
                <a:avLst/>
                <a:gdLst>
                  <a:gd name="T0" fmla="*/ 0 w 9"/>
                  <a:gd name="T1" fmla="*/ 13886 h 8"/>
                  <a:gd name="T2" fmla="*/ 13642 w 9"/>
                  <a:gd name="T3" fmla="*/ 22217 h 8"/>
                  <a:gd name="T4" fmla="*/ 16371 w 9"/>
                  <a:gd name="T5" fmla="*/ 22217 h 8"/>
                  <a:gd name="T6" fmla="*/ 24556 w 9"/>
                  <a:gd name="T7" fmla="*/ 19440 h 8"/>
                  <a:gd name="T8" fmla="*/ 24556 w 9"/>
                  <a:gd name="T9" fmla="*/ 13886 h 8"/>
                  <a:gd name="T10" fmla="*/ 21828 w 9"/>
                  <a:gd name="T11" fmla="*/ 8331 h 8"/>
                  <a:gd name="T12" fmla="*/ 8185 w 9"/>
                  <a:gd name="T13" fmla="*/ 0 h 8"/>
                  <a:gd name="T14" fmla="*/ 0 w 9"/>
                  <a:gd name="T15" fmla="*/ 13886 h 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9" h="8">
                    <a:moveTo>
                      <a:pt x="0" y="5"/>
                    </a:moveTo>
                    <a:cubicBezTo>
                      <a:pt x="5" y="8"/>
                      <a:pt x="5" y="8"/>
                      <a:pt x="5" y="8"/>
                    </a:cubicBezTo>
                    <a:cubicBezTo>
                      <a:pt x="5" y="8"/>
                      <a:pt x="6" y="8"/>
                      <a:pt x="6" y="8"/>
                    </a:cubicBezTo>
                    <a:cubicBezTo>
                      <a:pt x="7" y="8"/>
                      <a:pt x="8" y="8"/>
                      <a:pt x="9" y="7"/>
                    </a:cubicBezTo>
                    <a:cubicBezTo>
                      <a:pt x="9" y="6"/>
                      <a:pt x="9" y="5"/>
                      <a:pt x="9" y="5"/>
                    </a:cubicBezTo>
                    <a:cubicBezTo>
                      <a:pt x="9" y="4"/>
                      <a:pt x="8" y="3"/>
                      <a:pt x="8" y="3"/>
                    </a:cubicBezTo>
                    <a:cubicBezTo>
                      <a:pt x="3" y="0"/>
                      <a:pt x="3" y="0"/>
                      <a:pt x="3" y="0"/>
                    </a:cubicBezTo>
                    <a:cubicBezTo>
                      <a:pt x="2" y="2"/>
                      <a:pt x="1" y="3"/>
                      <a:pt x="0" y="5"/>
                    </a:cubicBezTo>
                    <a:close/>
                  </a:path>
                </a:pathLst>
              </a:custGeom>
              <a:grpFill/>
              <a:ln>
                <a:noFill/>
              </a:ln>
            </p:spPr>
            <p:txBody>
              <a:bodyPr/>
              <a:lstStyle/>
              <a:p>
                <a:pPr>
                  <a:defRPr/>
                </a:pPr>
                <a:endParaRPr lang="zh-CN" altLang="en-US" sz="1350" dirty="0">
                  <a:solidFill>
                    <a:srgbClr val="000000"/>
                  </a:solidFill>
                  <a:latin typeface="Calibri" panose="020F0502020204030204"/>
                  <a:ea typeface="宋体" panose="02010600030101010101" pitchFamily="2" charset="-122"/>
                </a:endParaRPr>
              </a:p>
            </p:txBody>
          </p:sp>
          <p:sp>
            <p:nvSpPr>
              <p:cNvPr id="162" name="Freeform 20"/>
              <p:cNvSpPr/>
              <p:nvPr/>
            </p:nvSpPr>
            <p:spPr bwMode="auto">
              <a:xfrm>
                <a:off x="6084888" y="3578225"/>
                <a:ext cx="25400" cy="22225"/>
              </a:xfrm>
              <a:custGeom>
                <a:avLst/>
                <a:gdLst>
                  <a:gd name="T0" fmla="*/ 2728 w 9"/>
                  <a:gd name="T1" fmla="*/ 8331 h 8"/>
                  <a:gd name="T2" fmla="*/ 0 w 9"/>
                  <a:gd name="T3" fmla="*/ 13886 h 8"/>
                  <a:gd name="T4" fmla="*/ 0 w 9"/>
                  <a:gd name="T5" fmla="*/ 19440 h 8"/>
                  <a:gd name="T6" fmla="*/ 8185 w 9"/>
                  <a:gd name="T7" fmla="*/ 22217 h 8"/>
                  <a:gd name="T8" fmla="*/ 10914 w 9"/>
                  <a:gd name="T9" fmla="*/ 22217 h 8"/>
                  <a:gd name="T10" fmla="*/ 24556 w 9"/>
                  <a:gd name="T11" fmla="*/ 13886 h 8"/>
                  <a:gd name="T12" fmla="*/ 16371 w 9"/>
                  <a:gd name="T13" fmla="*/ 0 h 8"/>
                  <a:gd name="T14" fmla="*/ 2728 w 9"/>
                  <a:gd name="T15" fmla="*/ 8331 h 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9" h="8">
                    <a:moveTo>
                      <a:pt x="1" y="3"/>
                    </a:moveTo>
                    <a:cubicBezTo>
                      <a:pt x="1" y="3"/>
                      <a:pt x="0" y="4"/>
                      <a:pt x="0" y="5"/>
                    </a:cubicBezTo>
                    <a:cubicBezTo>
                      <a:pt x="0" y="5"/>
                      <a:pt x="0" y="6"/>
                      <a:pt x="0" y="7"/>
                    </a:cubicBezTo>
                    <a:cubicBezTo>
                      <a:pt x="1" y="8"/>
                      <a:pt x="2" y="8"/>
                      <a:pt x="3" y="8"/>
                    </a:cubicBezTo>
                    <a:cubicBezTo>
                      <a:pt x="3" y="8"/>
                      <a:pt x="4" y="8"/>
                      <a:pt x="4" y="8"/>
                    </a:cubicBezTo>
                    <a:cubicBezTo>
                      <a:pt x="9" y="5"/>
                      <a:pt x="9" y="5"/>
                      <a:pt x="9" y="5"/>
                    </a:cubicBezTo>
                    <a:cubicBezTo>
                      <a:pt x="8" y="3"/>
                      <a:pt x="7" y="2"/>
                      <a:pt x="6" y="0"/>
                    </a:cubicBezTo>
                    <a:lnTo>
                      <a:pt x="1" y="3"/>
                    </a:lnTo>
                    <a:close/>
                  </a:path>
                </a:pathLst>
              </a:custGeom>
              <a:grpFill/>
              <a:ln>
                <a:noFill/>
              </a:ln>
            </p:spPr>
            <p:txBody>
              <a:bodyPr/>
              <a:lstStyle/>
              <a:p>
                <a:pPr>
                  <a:defRPr/>
                </a:pPr>
                <a:endParaRPr lang="zh-CN" altLang="en-US" sz="1350" dirty="0">
                  <a:solidFill>
                    <a:srgbClr val="000000"/>
                  </a:solidFill>
                  <a:latin typeface="Calibri" panose="020F0502020204030204"/>
                  <a:ea typeface="宋体" panose="02010600030101010101" pitchFamily="2" charset="-122"/>
                </a:endParaRPr>
              </a:p>
            </p:txBody>
          </p:sp>
          <p:sp>
            <p:nvSpPr>
              <p:cNvPr id="163" name="Freeform 21"/>
              <p:cNvSpPr/>
              <p:nvPr/>
            </p:nvSpPr>
            <p:spPr bwMode="auto">
              <a:xfrm>
                <a:off x="6242050" y="3619500"/>
                <a:ext cx="25400" cy="28575"/>
              </a:xfrm>
              <a:custGeom>
                <a:avLst/>
                <a:gdLst>
                  <a:gd name="T0" fmla="*/ 17150 w 9"/>
                  <a:gd name="T1" fmla="*/ 0 h 10"/>
                  <a:gd name="T2" fmla="*/ 0 w 9"/>
                  <a:gd name="T3" fmla="*/ 8419 h 10"/>
                  <a:gd name="T4" fmla="*/ 8575 w 9"/>
                  <a:gd name="T5" fmla="*/ 22451 h 10"/>
                  <a:gd name="T6" fmla="*/ 17150 w 9"/>
                  <a:gd name="T7" fmla="*/ 28064 h 10"/>
                  <a:gd name="T8" fmla="*/ 20008 w 9"/>
                  <a:gd name="T9" fmla="*/ 25258 h 10"/>
                  <a:gd name="T10" fmla="*/ 25725 w 9"/>
                  <a:gd name="T11" fmla="*/ 14032 h 10"/>
                  <a:gd name="T12" fmla="*/ 17150 w 9"/>
                  <a:gd name="T13" fmla="*/ 0 h 1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9" h="10">
                    <a:moveTo>
                      <a:pt x="6" y="0"/>
                    </a:moveTo>
                    <a:cubicBezTo>
                      <a:pt x="4" y="1"/>
                      <a:pt x="2" y="2"/>
                      <a:pt x="0" y="3"/>
                    </a:cubicBezTo>
                    <a:cubicBezTo>
                      <a:pt x="3" y="8"/>
                      <a:pt x="3" y="8"/>
                      <a:pt x="3" y="8"/>
                    </a:cubicBezTo>
                    <a:cubicBezTo>
                      <a:pt x="4" y="9"/>
                      <a:pt x="5" y="10"/>
                      <a:pt x="6" y="10"/>
                    </a:cubicBezTo>
                    <a:cubicBezTo>
                      <a:pt x="7" y="10"/>
                      <a:pt x="7" y="10"/>
                      <a:pt x="7" y="9"/>
                    </a:cubicBezTo>
                    <a:cubicBezTo>
                      <a:pt x="9" y="9"/>
                      <a:pt x="9" y="7"/>
                      <a:pt x="9" y="5"/>
                    </a:cubicBezTo>
                    <a:lnTo>
                      <a:pt x="6" y="0"/>
                    </a:lnTo>
                    <a:close/>
                  </a:path>
                </a:pathLst>
              </a:custGeom>
              <a:grpFill/>
              <a:ln>
                <a:noFill/>
              </a:ln>
            </p:spPr>
            <p:txBody>
              <a:bodyPr/>
              <a:lstStyle/>
              <a:p>
                <a:pPr>
                  <a:defRPr/>
                </a:pPr>
                <a:endParaRPr lang="zh-CN" altLang="en-US" sz="1350" dirty="0">
                  <a:solidFill>
                    <a:srgbClr val="000000"/>
                  </a:solidFill>
                  <a:latin typeface="Calibri" panose="020F0502020204030204"/>
                  <a:ea typeface="宋体" panose="02010600030101010101" pitchFamily="2" charset="-122"/>
                </a:endParaRPr>
              </a:p>
            </p:txBody>
          </p:sp>
          <p:sp>
            <p:nvSpPr>
              <p:cNvPr id="164" name="Freeform 22"/>
              <p:cNvSpPr/>
              <p:nvPr/>
            </p:nvSpPr>
            <p:spPr bwMode="auto">
              <a:xfrm>
                <a:off x="6129338" y="3619500"/>
                <a:ext cx="25400" cy="28575"/>
              </a:xfrm>
              <a:custGeom>
                <a:avLst/>
                <a:gdLst>
                  <a:gd name="T0" fmla="*/ 2858 w 9"/>
                  <a:gd name="T1" fmla="*/ 14032 h 10"/>
                  <a:gd name="T2" fmla="*/ 0 w 9"/>
                  <a:gd name="T3" fmla="*/ 22451 h 10"/>
                  <a:gd name="T4" fmla="*/ 5717 w 9"/>
                  <a:gd name="T5" fmla="*/ 25258 h 10"/>
                  <a:gd name="T6" fmla="*/ 8575 w 9"/>
                  <a:gd name="T7" fmla="*/ 28064 h 10"/>
                  <a:gd name="T8" fmla="*/ 17150 w 9"/>
                  <a:gd name="T9" fmla="*/ 22451 h 10"/>
                  <a:gd name="T10" fmla="*/ 25725 w 9"/>
                  <a:gd name="T11" fmla="*/ 8419 h 10"/>
                  <a:gd name="T12" fmla="*/ 8575 w 9"/>
                  <a:gd name="T13" fmla="*/ 0 h 10"/>
                  <a:gd name="T14" fmla="*/ 2858 w 9"/>
                  <a:gd name="T15" fmla="*/ 14032 h 1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9" h="10">
                    <a:moveTo>
                      <a:pt x="1" y="5"/>
                    </a:moveTo>
                    <a:cubicBezTo>
                      <a:pt x="0" y="6"/>
                      <a:pt x="0" y="7"/>
                      <a:pt x="0" y="8"/>
                    </a:cubicBezTo>
                    <a:cubicBezTo>
                      <a:pt x="0" y="8"/>
                      <a:pt x="1" y="9"/>
                      <a:pt x="2" y="9"/>
                    </a:cubicBezTo>
                    <a:cubicBezTo>
                      <a:pt x="2" y="10"/>
                      <a:pt x="3" y="10"/>
                      <a:pt x="3" y="10"/>
                    </a:cubicBezTo>
                    <a:cubicBezTo>
                      <a:pt x="4" y="10"/>
                      <a:pt x="5" y="9"/>
                      <a:pt x="6" y="8"/>
                    </a:cubicBezTo>
                    <a:cubicBezTo>
                      <a:pt x="9" y="3"/>
                      <a:pt x="9" y="3"/>
                      <a:pt x="9" y="3"/>
                    </a:cubicBezTo>
                    <a:cubicBezTo>
                      <a:pt x="7" y="2"/>
                      <a:pt x="5" y="1"/>
                      <a:pt x="3" y="0"/>
                    </a:cubicBezTo>
                    <a:lnTo>
                      <a:pt x="1" y="5"/>
                    </a:lnTo>
                    <a:close/>
                  </a:path>
                </a:pathLst>
              </a:custGeom>
              <a:grpFill/>
              <a:ln>
                <a:noFill/>
              </a:ln>
            </p:spPr>
            <p:txBody>
              <a:bodyPr/>
              <a:lstStyle/>
              <a:p>
                <a:pPr>
                  <a:defRPr/>
                </a:pPr>
                <a:endParaRPr lang="zh-CN" altLang="en-US" sz="1350" dirty="0">
                  <a:solidFill>
                    <a:srgbClr val="000000"/>
                  </a:solidFill>
                  <a:latin typeface="Calibri" panose="020F0502020204030204"/>
                  <a:ea typeface="宋体" panose="02010600030101010101" pitchFamily="2" charset="-122"/>
                </a:endParaRPr>
              </a:p>
            </p:txBody>
          </p:sp>
          <p:sp>
            <p:nvSpPr>
              <p:cNvPr id="165" name="Oval 23"/>
              <p:cNvSpPr>
                <a:spLocks noChangeArrowheads="1"/>
              </p:cNvSpPr>
              <p:nvPr/>
            </p:nvSpPr>
            <p:spPr bwMode="auto">
              <a:xfrm>
                <a:off x="6184900" y="3517900"/>
                <a:ext cx="23813" cy="26988"/>
              </a:xfrm>
              <a:prstGeom prst="ellipse">
                <a:avLst/>
              </a:prstGeom>
              <a:grpFill/>
              <a:ln>
                <a:noFill/>
              </a:ln>
            </p:spPr>
            <p:txBody>
              <a:bodyPr/>
              <a:lstStyle>
                <a:lvl1pPr>
                  <a:defRPr>
                    <a:solidFill>
                      <a:schemeClr val="tx1"/>
                    </a:solidFill>
                    <a:latin typeface="Calibri" panose="020F0502020204030204"/>
                    <a:ea typeface="宋体" panose="02010600030101010101" pitchFamily="2" charset="-122"/>
                  </a:defRPr>
                </a:lvl1pPr>
                <a:lvl2pPr marL="742950" indent="-285750">
                  <a:defRPr>
                    <a:solidFill>
                      <a:schemeClr val="tx1"/>
                    </a:solidFill>
                    <a:latin typeface="Calibri" panose="020F0502020204030204"/>
                    <a:ea typeface="宋体" panose="02010600030101010101" pitchFamily="2" charset="-122"/>
                  </a:defRPr>
                </a:lvl2pPr>
                <a:lvl3pPr marL="1143000" indent="-228600">
                  <a:defRPr>
                    <a:solidFill>
                      <a:schemeClr val="tx1"/>
                    </a:solidFill>
                    <a:latin typeface="Calibri" panose="020F0502020204030204"/>
                    <a:ea typeface="宋体" panose="02010600030101010101" pitchFamily="2" charset="-122"/>
                  </a:defRPr>
                </a:lvl3pPr>
                <a:lvl4pPr marL="1600200" indent="-228600">
                  <a:defRPr>
                    <a:solidFill>
                      <a:schemeClr val="tx1"/>
                    </a:solidFill>
                    <a:latin typeface="Calibri" panose="020F0502020204030204"/>
                    <a:ea typeface="宋体" panose="02010600030101010101" pitchFamily="2" charset="-122"/>
                  </a:defRPr>
                </a:lvl4pPr>
                <a:lvl5pPr marL="2057400" indent="-228600">
                  <a:defRPr>
                    <a:solidFill>
                      <a:schemeClr val="tx1"/>
                    </a:solidFill>
                    <a:latin typeface="Calibri" panose="020F0502020204030204"/>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a:ea typeface="宋体" panose="02010600030101010101" pitchFamily="2" charset="-122"/>
                  </a:defRPr>
                </a:lvl9pPr>
              </a:lstStyle>
              <a:p>
                <a:pPr>
                  <a:defRPr/>
                </a:pPr>
                <a:endParaRPr lang="zh-CN" altLang="en-US" sz="1350" dirty="0">
                  <a:solidFill>
                    <a:srgbClr val="000000"/>
                  </a:solidFill>
                </a:endParaRPr>
              </a:p>
            </p:txBody>
          </p:sp>
          <p:sp>
            <p:nvSpPr>
              <p:cNvPr id="166" name="Freeform 24"/>
              <p:cNvSpPr/>
              <p:nvPr/>
            </p:nvSpPr>
            <p:spPr bwMode="auto">
              <a:xfrm>
                <a:off x="6148388" y="3444875"/>
                <a:ext cx="60325" cy="73025"/>
              </a:xfrm>
              <a:custGeom>
                <a:avLst/>
                <a:gdLst>
                  <a:gd name="T0" fmla="*/ 60805 w 22"/>
                  <a:gd name="T1" fmla="*/ 69710 h 26"/>
                  <a:gd name="T2" fmla="*/ 58041 w 22"/>
                  <a:gd name="T3" fmla="*/ 19519 h 26"/>
                  <a:gd name="T4" fmla="*/ 49750 w 22"/>
                  <a:gd name="T5" fmla="*/ 8365 h 26"/>
                  <a:gd name="T6" fmla="*/ 38694 w 22"/>
                  <a:gd name="T7" fmla="*/ 19519 h 26"/>
                  <a:gd name="T8" fmla="*/ 38694 w 22"/>
                  <a:gd name="T9" fmla="*/ 47403 h 26"/>
                  <a:gd name="T10" fmla="*/ 13819 w 22"/>
                  <a:gd name="T11" fmla="*/ 2788 h 26"/>
                  <a:gd name="T12" fmla="*/ 5528 w 22"/>
                  <a:gd name="T13" fmla="*/ 2788 h 26"/>
                  <a:gd name="T14" fmla="*/ 2764 w 22"/>
                  <a:gd name="T15" fmla="*/ 11154 h 26"/>
                  <a:gd name="T16" fmla="*/ 35930 w 22"/>
                  <a:gd name="T17" fmla="*/ 72498 h 26"/>
                  <a:gd name="T18" fmla="*/ 49750 w 22"/>
                  <a:gd name="T19" fmla="*/ 66921 h 26"/>
                  <a:gd name="T20" fmla="*/ 60805 w 22"/>
                  <a:gd name="T21" fmla="*/ 69710 h 2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2" h="26">
                    <a:moveTo>
                      <a:pt x="22" y="25"/>
                    </a:moveTo>
                    <a:cubicBezTo>
                      <a:pt x="21" y="7"/>
                      <a:pt x="21" y="7"/>
                      <a:pt x="21" y="7"/>
                    </a:cubicBezTo>
                    <a:cubicBezTo>
                      <a:pt x="21" y="5"/>
                      <a:pt x="20" y="3"/>
                      <a:pt x="18" y="3"/>
                    </a:cubicBezTo>
                    <a:cubicBezTo>
                      <a:pt x="15" y="3"/>
                      <a:pt x="14" y="5"/>
                      <a:pt x="14" y="7"/>
                    </a:cubicBezTo>
                    <a:cubicBezTo>
                      <a:pt x="14" y="17"/>
                      <a:pt x="14" y="17"/>
                      <a:pt x="14" y="17"/>
                    </a:cubicBezTo>
                    <a:cubicBezTo>
                      <a:pt x="5" y="1"/>
                      <a:pt x="5" y="1"/>
                      <a:pt x="5" y="1"/>
                    </a:cubicBezTo>
                    <a:cubicBezTo>
                      <a:pt x="4" y="0"/>
                      <a:pt x="3" y="0"/>
                      <a:pt x="2" y="1"/>
                    </a:cubicBezTo>
                    <a:cubicBezTo>
                      <a:pt x="1" y="1"/>
                      <a:pt x="0" y="3"/>
                      <a:pt x="1" y="4"/>
                    </a:cubicBezTo>
                    <a:cubicBezTo>
                      <a:pt x="13" y="26"/>
                      <a:pt x="13" y="26"/>
                      <a:pt x="13" y="26"/>
                    </a:cubicBezTo>
                    <a:cubicBezTo>
                      <a:pt x="14" y="24"/>
                      <a:pt x="16" y="24"/>
                      <a:pt x="18" y="24"/>
                    </a:cubicBezTo>
                    <a:cubicBezTo>
                      <a:pt x="19" y="24"/>
                      <a:pt x="21" y="24"/>
                      <a:pt x="22" y="25"/>
                    </a:cubicBezTo>
                    <a:close/>
                  </a:path>
                </a:pathLst>
              </a:custGeom>
              <a:grpFill/>
              <a:ln>
                <a:noFill/>
              </a:ln>
            </p:spPr>
            <p:txBody>
              <a:bodyPr/>
              <a:lstStyle/>
              <a:p>
                <a:pPr>
                  <a:defRPr/>
                </a:pPr>
                <a:endParaRPr lang="zh-CN" altLang="en-US" sz="1350" dirty="0">
                  <a:solidFill>
                    <a:srgbClr val="000000"/>
                  </a:solidFill>
                  <a:latin typeface="Calibri" panose="020F0502020204030204"/>
                  <a:ea typeface="宋体" panose="02010600030101010101" pitchFamily="2" charset="-122"/>
                </a:endParaRPr>
              </a:p>
            </p:txBody>
          </p:sp>
        </p:grpSp>
        <p:sp>
          <p:nvSpPr>
            <p:cNvPr id="151" name="文本框 38"/>
            <p:cNvSpPr txBox="1"/>
            <p:nvPr/>
          </p:nvSpPr>
          <p:spPr bwMode="auto">
            <a:xfrm>
              <a:off x="8793611" y="1156555"/>
              <a:ext cx="2483986" cy="400213"/>
            </a:xfrm>
            <a:prstGeom prst="rect">
              <a:avLst/>
            </a:prstGeom>
            <a:noFill/>
          </p:spPr>
          <p:txBody>
            <a:bodyPr wrap="square">
              <a:spAutoFit/>
            </a:bodyPr>
            <a:lstStyle/>
            <a:p>
              <a:pPr>
                <a:defRPr/>
              </a:pPr>
              <a:r>
                <a:rPr lang="zh-CN" altLang="en-US" sz="1350" dirty="0">
                  <a:solidFill>
                    <a:schemeClr val="accent4"/>
                  </a:solidFill>
                  <a:latin typeface="微软雅黑" panose="020B0503020204020204" pitchFamily="34" charset="-122"/>
                  <a:ea typeface="微软雅黑" panose="020B0503020204020204" pitchFamily="34" charset="-122"/>
                </a:rPr>
                <a:t>在此添加标题</a:t>
              </a:r>
            </a:p>
          </p:txBody>
        </p:sp>
        <p:sp>
          <p:nvSpPr>
            <p:cNvPr id="152" name="文本框 39"/>
            <p:cNvSpPr txBox="1"/>
            <p:nvPr/>
          </p:nvSpPr>
          <p:spPr bwMode="auto">
            <a:xfrm>
              <a:off x="8425456" y="1602720"/>
              <a:ext cx="2335184" cy="702169"/>
            </a:xfrm>
            <a:prstGeom prst="rect">
              <a:avLst/>
            </a:prstGeom>
            <a:noFill/>
          </p:spPr>
          <p:txBody>
            <a:bodyPr wrap="square">
              <a:spAutoFit/>
            </a:bodyPr>
            <a:lstStyle/>
            <a:p>
              <a:pPr algn="just">
                <a:lnSpc>
                  <a:spcPct val="114000"/>
                </a:lnSpc>
              </a:pPr>
              <a:r>
                <a:rPr lang="zh-CN" altLang="en-US" sz="825" dirty="0">
                  <a:solidFill>
                    <a:schemeClr val="tx1">
                      <a:lumMod val="50000"/>
                      <a:lumOff val="50000"/>
                    </a:schemeClr>
                  </a:solidFill>
                  <a:latin typeface="微软雅黑" panose="020B0503020204020204" pitchFamily="34" charset="-122"/>
                  <a:ea typeface="微软雅黑" panose="020B0503020204020204" pitchFamily="34" charset="-122"/>
                </a:rPr>
                <a:t>此处输入您的文本请在此处输入您的文本此处输入您的文本此处输入您的文本</a:t>
              </a:r>
              <a:endParaRPr lang="zh-CN" altLang="en-US" sz="825" dirty="0">
                <a:latin typeface="微软雅黑" panose="020B0503020204020204" pitchFamily="34" charset="-122"/>
                <a:ea typeface="微软雅黑" panose="020B0503020204020204" pitchFamily="34" charset="-122"/>
              </a:endParaRPr>
            </a:p>
          </p:txBody>
        </p:sp>
      </p:grpSp>
      <p:grpSp>
        <p:nvGrpSpPr>
          <p:cNvPr id="167" name="组合 53"/>
          <p:cNvGrpSpPr/>
          <p:nvPr/>
        </p:nvGrpSpPr>
        <p:grpSpPr>
          <a:xfrm>
            <a:off x="778195" y="3433120"/>
            <a:ext cx="3057175" cy="867038"/>
            <a:chOff x="1912294" y="4768811"/>
            <a:chExt cx="4077294" cy="1156352"/>
          </a:xfrm>
        </p:grpSpPr>
        <p:sp>
          <p:nvSpPr>
            <p:cNvPr id="168" name="任意多边形 48"/>
            <p:cNvSpPr/>
            <p:nvPr/>
          </p:nvSpPr>
          <p:spPr>
            <a:xfrm>
              <a:off x="2012426" y="4804940"/>
              <a:ext cx="3977162" cy="403860"/>
            </a:xfrm>
            <a:custGeom>
              <a:avLst/>
              <a:gdLst>
                <a:gd name="connsiteX0" fmla="*/ 3779520 w 3779520"/>
                <a:gd name="connsiteY0" fmla="*/ 0 h 853440"/>
                <a:gd name="connsiteX1" fmla="*/ 3169920 w 3779520"/>
                <a:gd name="connsiteY1" fmla="*/ 853440 h 853440"/>
                <a:gd name="connsiteX2" fmla="*/ 0 w 3779520"/>
                <a:gd name="connsiteY2" fmla="*/ 853440 h 853440"/>
                <a:gd name="connsiteX0-1" fmla="*/ 3860889 w 3860889"/>
                <a:gd name="connsiteY0-2" fmla="*/ 0 h 403860"/>
                <a:gd name="connsiteX1-3" fmla="*/ 3169920 w 3860889"/>
                <a:gd name="connsiteY1-4" fmla="*/ 403860 h 403860"/>
                <a:gd name="connsiteX2-5" fmla="*/ 0 w 3860889"/>
                <a:gd name="connsiteY2-6" fmla="*/ 403860 h 403860"/>
              </a:gdLst>
              <a:ahLst/>
              <a:cxnLst>
                <a:cxn ang="0">
                  <a:pos x="connsiteX0-1" y="connsiteY0-2"/>
                </a:cxn>
                <a:cxn ang="0">
                  <a:pos x="connsiteX1-3" y="connsiteY1-4"/>
                </a:cxn>
                <a:cxn ang="0">
                  <a:pos x="connsiteX2-5" y="connsiteY2-6"/>
                </a:cxn>
              </a:cxnLst>
              <a:rect l="l" t="t" r="r" b="b"/>
              <a:pathLst>
                <a:path w="3860889" h="403860">
                  <a:moveTo>
                    <a:pt x="3860889" y="0"/>
                  </a:moveTo>
                  <a:lnTo>
                    <a:pt x="3169920" y="403860"/>
                  </a:lnTo>
                  <a:lnTo>
                    <a:pt x="0" y="403860"/>
                  </a:lnTo>
                </a:path>
              </a:pathLst>
            </a:custGeom>
            <a:no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1350" dirty="0">
                <a:solidFill>
                  <a:srgbClr val="FFFFFF"/>
                </a:solidFill>
                <a:latin typeface="Calibri" panose="020F0502020204030204"/>
                <a:ea typeface="宋体" panose="02010600030101010101" pitchFamily="2" charset="-122"/>
              </a:endParaRPr>
            </a:p>
          </p:txBody>
        </p:sp>
        <p:sp>
          <p:nvSpPr>
            <p:cNvPr id="169" name="椭圆 49"/>
            <p:cNvSpPr/>
            <p:nvPr/>
          </p:nvSpPr>
          <p:spPr>
            <a:xfrm>
              <a:off x="1912294" y="5120635"/>
              <a:ext cx="176331" cy="17633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1350" dirty="0">
                <a:solidFill>
                  <a:srgbClr val="FFFFFF"/>
                </a:solidFill>
                <a:latin typeface="Calibri" panose="020F0502020204030204"/>
                <a:ea typeface="宋体" panose="02010600030101010101" pitchFamily="2" charset="-122"/>
              </a:endParaRPr>
            </a:p>
          </p:txBody>
        </p:sp>
        <p:sp>
          <p:nvSpPr>
            <p:cNvPr id="170" name="Freeform 246"/>
            <p:cNvSpPr/>
            <p:nvPr/>
          </p:nvSpPr>
          <p:spPr bwMode="auto">
            <a:xfrm>
              <a:off x="2202745" y="4848178"/>
              <a:ext cx="300346" cy="294925"/>
            </a:xfrm>
            <a:custGeom>
              <a:avLst/>
              <a:gdLst>
                <a:gd name="T0" fmla="*/ 409249 w 159"/>
                <a:gd name="T1" fmla="*/ 295952 h 156"/>
                <a:gd name="T2" fmla="*/ 326293 w 159"/>
                <a:gd name="T3" fmla="*/ 279356 h 156"/>
                <a:gd name="T4" fmla="*/ 257163 w 159"/>
                <a:gd name="T5" fmla="*/ 210209 h 156"/>
                <a:gd name="T6" fmla="*/ 342884 w 159"/>
                <a:gd name="T7" fmla="*/ 121700 h 156"/>
                <a:gd name="T8" fmla="*/ 367771 w 159"/>
                <a:gd name="T9" fmla="*/ 118934 h 156"/>
                <a:gd name="T10" fmla="*/ 409249 w 159"/>
                <a:gd name="T11" fmla="*/ 52552 h 156"/>
                <a:gd name="T12" fmla="*/ 387127 w 159"/>
                <a:gd name="T13" fmla="*/ 30425 h 156"/>
                <a:gd name="T14" fmla="*/ 320763 w 159"/>
                <a:gd name="T15" fmla="*/ 71914 h 156"/>
                <a:gd name="T16" fmla="*/ 317997 w 159"/>
                <a:gd name="T17" fmla="*/ 96807 h 156"/>
                <a:gd name="T18" fmla="*/ 232276 w 159"/>
                <a:gd name="T19" fmla="*/ 182550 h 156"/>
                <a:gd name="T20" fmla="*/ 154851 w 159"/>
                <a:gd name="T21" fmla="*/ 107870 h 156"/>
                <a:gd name="T22" fmla="*/ 138260 w 159"/>
                <a:gd name="T23" fmla="*/ 24893 h 156"/>
                <a:gd name="T24" fmla="*/ 88486 w 159"/>
                <a:gd name="T25" fmla="*/ 0 h 156"/>
                <a:gd name="T26" fmla="*/ 121669 w 159"/>
                <a:gd name="T27" fmla="*/ 33191 h 156"/>
                <a:gd name="T28" fmla="*/ 107843 w 159"/>
                <a:gd name="T29" fmla="*/ 88509 h 156"/>
                <a:gd name="T30" fmla="*/ 52539 w 159"/>
                <a:gd name="T31" fmla="*/ 102338 h 156"/>
                <a:gd name="T32" fmla="*/ 8296 w 159"/>
                <a:gd name="T33" fmla="*/ 55318 h 156"/>
                <a:gd name="T34" fmla="*/ 27652 w 159"/>
                <a:gd name="T35" fmla="*/ 135529 h 156"/>
                <a:gd name="T36" fmla="*/ 113373 w 159"/>
                <a:gd name="T37" fmla="*/ 152125 h 156"/>
                <a:gd name="T38" fmla="*/ 179738 w 159"/>
                <a:gd name="T39" fmla="*/ 218506 h 156"/>
                <a:gd name="T40" fmla="*/ 35948 w 159"/>
                <a:gd name="T41" fmla="*/ 359568 h 156"/>
                <a:gd name="T42" fmla="*/ 35948 w 159"/>
                <a:gd name="T43" fmla="*/ 401056 h 156"/>
                <a:gd name="T44" fmla="*/ 38713 w 159"/>
                <a:gd name="T45" fmla="*/ 403822 h 156"/>
                <a:gd name="T46" fmla="*/ 80191 w 159"/>
                <a:gd name="T47" fmla="*/ 403822 h 156"/>
                <a:gd name="T48" fmla="*/ 221216 w 159"/>
                <a:gd name="T49" fmla="*/ 262761 h 156"/>
                <a:gd name="T50" fmla="*/ 282050 w 159"/>
                <a:gd name="T51" fmla="*/ 323611 h 156"/>
                <a:gd name="T52" fmla="*/ 298641 w 159"/>
                <a:gd name="T53" fmla="*/ 406588 h 156"/>
                <a:gd name="T54" fmla="*/ 365006 w 159"/>
                <a:gd name="T55" fmla="*/ 428715 h 156"/>
                <a:gd name="T56" fmla="*/ 323528 w 159"/>
                <a:gd name="T57" fmla="*/ 387227 h 156"/>
                <a:gd name="T58" fmla="*/ 334589 w 159"/>
                <a:gd name="T59" fmla="*/ 342972 h 156"/>
                <a:gd name="T60" fmla="*/ 378832 w 159"/>
                <a:gd name="T61" fmla="*/ 331908 h 156"/>
                <a:gd name="T62" fmla="*/ 428605 w 159"/>
                <a:gd name="T63" fmla="*/ 381695 h 156"/>
                <a:gd name="T64" fmla="*/ 409249 w 159"/>
                <a:gd name="T65" fmla="*/ 295952 h 15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159" h="156">
                  <a:moveTo>
                    <a:pt x="148" y="107"/>
                  </a:moveTo>
                  <a:cubicBezTo>
                    <a:pt x="140" y="99"/>
                    <a:pt x="128" y="97"/>
                    <a:pt x="118" y="101"/>
                  </a:cubicBezTo>
                  <a:cubicBezTo>
                    <a:pt x="93" y="76"/>
                    <a:pt x="93" y="76"/>
                    <a:pt x="93" y="76"/>
                  </a:cubicBezTo>
                  <a:cubicBezTo>
                    <a:pt x="124" y="44"/>
                    <a:pt x="124" y="44"/>
                    <a:pt x="124" y="44"/>
                  </a:cubicBezTo>
                  <a:cubicBezTo>
                    <a:pt x="133" y="43"/>
                    <a:pt x="133" y="43"/>
                    <a:pt x="133" y="43"/>
                  </a:cubicBezTo>
                  <a:cubicBezTo>
                    <a:pt x="148" y="19"/>
                    <a:pt x="148" y="19"/>
                    <a:pt x="148" y="19"/>
                  </a:cubicBezTo>
                  <a:cubicBezTo>
                    <a:pt x="140" y="11"/>
                    <a:pt x="140" y="11"/>
                    <a:pt x="140" y="11"/>
                  </a:cubicBezTo>
                  <a:cubicBezTo>
                    <a:pt x="116" y="26"/>
                    <a:pt x="116" y="26"/>
                    <a:pt x="116" y="26"/>
                  </a:cubicBezTo>
                  <a:cubicBezTo>
                    <a:pt x="115" y="35"/>
                    <a:pt x="115" y="35"/>
                    <a:pt x="115" y="35"/>
                  </a:cubicBezTo>
                  <a:cubicBezTo>
                    <a:pt x="84" y="66"/>
                    <a:pt x="84" y="66"/>
                    <a:pt x="84" y="66"/>
                  </a:cubicBezTo>
                  <a:cubicBezTo>
                    <a:pt x="56" y="39"/>
                    <a:pt x="56" y="39"/>
                    <a:pt x="56" y="39"/>
                  </a:cubicBezTo>
                  <a:cubicBezTo>
                    <a:pt x="60" y="29"/>
                    <a:pt x="58" y="17"/>
                    <a:pt x="50" y="9"/>
                  </a:cubicBezTo>
                  <a:cubicBezTo>
                    <a:pt x="45" y="4"/>
                    <a:pt x="38" y="1"/>
                    <a:pt x="32" y="0"/>
                  </a:cubicBezTo>
                  <a:cubicBezTo>
                    <a:pt x="44" y="12"/>
                    <a:pt x="44" y="12"/>
                    <a:pt x="44" y="12"/>
                  </a:cubicBezTo>
                  <a:cubicBezTo>
                    <a:pt x="39" y="32"/>
                    <a:pt x="39" y="32"/>
                    <a:pt x="39" y="32"/>
                  </a:cubicBezTo>
                  <a:cubicBezTo>
                    <a:pt x="19" y="37"/>
                    <a:pt x="19" y="37"/>
                    <a:pt x="19" y="37"/>
                  </a:cubicBezTo>
                  <a:cubicBezTo>
                    <a:pt x="3" y="20"/>
                    <a:pt x="3" y="20"/>
                    <a:pt x="3" y="20"/>
                  </a:cubicBezTo>
                  <a:cubicBezTo>
                    <a:pt x="0" y="30"/>
                    <a:pt x="2" y="41"/>
                    <a:pt x="10" y="49"/>
                  </a:cubicBezTo>
                  <a:cubicBezTo>
                    <a:pt x="18" y="57"/>
                    <a:pt x="30" y="59"/>
                    <a:pt x="41" y="55"/>
                  </a:cubicBezTo>
                  <a:cubicBezTo>
                    <a:pt x="65" y="79"/>
                    <a:pt x="65" y="79"/>
                    <a:pt x="65" y="79"/>
                  </a:cubicBezTo>
                  <a:cubicBezTo>
                    <a:pt x="13" y="130"/>
                    <a:pt x="13" y="130"/>
                    <a:pt x="13" y="130"/>
                  </a:cubicBezTo>
                  <a:cubicBezTo>
                    <a:pt x="9" y="134"/>
                    <a:pt x="9" y="141"/>
                    <a:pt x="13" y="145"/>
                  </a:cubicBezTo>
                  <a:cubicBezTo>
                    <a:pt x="14" y="146"/>
                    <a:pt x="14" y="146"/>
                    <a:pt x="14" y="146"/>
                  </a:cubicBezTo>
                  <a:cubicBezTo>
                    <a:pt x="18" y="150"/>
                    <a:pt x="25" y="150"/>
                    <a:pt x="29" y="146"/>
                  </a:cubicBezTo>
                  <a:cubicBezTo>
                    <a:pt x="80" y="95"/>
                    <a:pt x="80" y="95"/>
                    <a:pt x="80" y="95"/>
                  </a:cubicBezTo>
                  <a:cubicBezTo>
                    <a:pt x="102" y="117"/>
                    <a:pt x="102" y="117"/>
                    <a:pt x="102" y="117"/>
                  </a:cubicBezTo>
                  <a:cubicBezTo>
                    <a:pt x="98" y="127"/>
                    <a:pt x="100" y="139"/>
                    <a:pt x="108" y="147"/>
                  </a:cubicBezTo>
                  <a:cubicBezTo>
                    <a:pt x="115" y="154"/>
                    <a:pt x="124" y="156"/>
                    <a:pt x="132" y="155"/>
                  </a:cubicBezTo>
                  <a:cubicBezTo>
                    <a:pt x="117" y="140"/>
                    <a:pt x="117" y="140"/>
                    <a:pt x="117" y="140"/>
                  </a:cubicBezTo>
                  <a:cubicBezTo>
                    <a:pt x="121" y="124"/>
                    <a:pt x="121" y="124"/>
                    <a:pt x="121" y="124"/>
                  </a:cubicBezTo>
                  <a:cubicBezTo>
                    <a:pt x="137" y="120"/>
                    <a:pt x="137" y="120"/>
                    <a:pt x="137" y="120"/>
                  </a:cubicBezTo>
                  <a:cubicBezTo>
                    <a:pt x="155" y="138"/>
                    <a:pt x="155" y="138"/>
                    <a:pt x="155" y="138"/>
                  </a:cubicBezTo>
                  <a:cubicBezTo>
                    <a:pt x="159" y="127"/>
                    <a:pt x="157" y="115"/>
                    <a:pt x="148" y="107"/>
                  </a:cubicBezTo>
                  <a:close/>
                </a:path>
              </a:pathLst>
            </a:custGeom>
            <a:solidFill>
              <a:schemeClr val="tx1">
                <a:lumMod val="50000"/>
                <a:lumOff val="50000"/>
              </a:schemeClr>
            </a:solidFill>
            <a:ln>
              <a:noFill/>
            </a:ln>
          </p:spPr>
          <p:txBody>
            <a:bodyPr/>
            <a:lstStyle/>
            <a:p>
              <a:pPr>
                <a:defRPr/>
              </a:pPr>
              <a:endParaRPr lang="zh-CN" altLang="en-US" sz="1350" dirty="0">
                <a:solidFill>
                  <a:srgbClr val="000000"/>
                </a:solidFill>
                <a:latin typeface="Calibri" panose="020F0502020204030204"/>
                <a:ea typeface="宋体" panose="02010600030101010101" pitchFamily="2" charset="-122"/>
              </a:endParaRPr>
            </a:p>
          </p:txBody>
        </p:sp>
        <p:sp>
          <p:nvSpPr>
            <p:cNvPr id="171" name="文本框 51"/>
            <p:cNvSpPr txBox="1"/>
            <p:nvPr/>
          </p:nvSpPr>
          <p:spPr bwMode="auto">
            <a:xfrm>
              <a:off x="2449914" y="4768811"/>
              <a:ext cx="2896505" cy="400214"/>
            </a:xfrm>
            <a:prstGeom prst="rect">
              <a:avLst/>
            </a:prstGeom>
            <a:noFill/>
          </p:spPr>
          <p:txBody>
            <a:bodyPr wrap="square">
              <a:spAutoFit/>
            </a:bodyPr>
            <a:lstStyle/>
            <a:p>
              <a:pPr>
                <a:defRPr/>
              </a:pPr>
              <a:r>
                <a:rPr lang="zh-CN" altLang="en-US" sz="1350" dirty="0">
                  <a:solidFill>
                    <a:schemeClr val="accent1"/>
                  </a:solidFill>
                  <a:latin typeface="微软雅黑" panose="020B0503020204020204" pitchFamily="34" charset="-122"/>
                  <a:ea typeface="微软雅黑" panose="020B0503020204020204" pitchFamily="34" charset="-122"/>
                </a:rPr>
                <a:t>在此添加标题</a:t>
              </a:r>
            </a:p>
          </p:txBody>
        </p:sp>
        <p:sp>
          <p:nvSpPr>
            <p:cNvPr id="172" name="文本框 52"/>
            <p:cNvSpPr txBox="1"/>
            <p:nvPr/>
          </p:nvSpPr>
          <p:spPr bwMode="auto">
            <a:xfrm>
              <a:off x="2106681" y="5222992"/>
              <a:ext cx="2335183" cy="702171"/>
            </a:xfrm>
            <a:prstGeom prst="rect">
              <a:avLst/>
            </a:prstGeom>
            <a:noFill/>
          </p:spPr>
          <p:txBody>
            <a:bodyPr wrap="square">
              <a:spAutoFit/>
            </a:bodyPr>
            <a:lstStyle/>
            <a:p>
              <a:pPr algn="just">
                <a:lnSpc>
                  <a:spcPct val="114000"/>
                </a:lnSpc>
              </a:pPr>
              <a:r>
                <a:rPr lang="zh-CN" altLang="en-US" sz="825" dirty="0">
                  <a:solidFill>
                    <a:schemeClr val="tx1">
                      <a:lumMod val="50000"/>
                      <a:lumOff val="50000"/>
                    </a:schemeClr>
                  </a:solidFill>
                  <a:latin typeface="微软雅黑" panose="020B0503020204020204" pitchFamily="34" charset="-122"/>
                  <a:ea typeface="微软雅黑" panose="020B0503020204020204" pitchFamily="34" charset="-122"/>
                </a:rPr>
                <a:t>此处输入您的文本请在此处输入您的文本此处输入您的文本此处输入您的文本</a:t>
              </a:r>
              <a:endParaRPr lang="zh-CN" altLang="en-US" sz="825" dirty="0">
                <a:latin typeface="微软雅黑" panose="020B0503020204020204" pitchFamily="34" charset="-122"/>
                <a:ea typeface="微软雅黑" panose="020B0503020204020204" pitchFamily="34" charset="-122"/>
              </a:endParaRPr>
            </a:p>
          </p:txBody>
        </p:sp>
      </p:grpSp>
      <p:grpSp>
        <p:nvGrpSpPr>
          <p:cNvPr id="173" name="组合 75"/>
          <p:cNvGrpSpPr/>
          <p:nvPr/>
        </p:nvGrpSpPr>
        <p:grpSpPr>
          <a:xfrm>
            <a:off x="5350508" y="3719618"/>
            <a:ext cx="3106679" cy="927408"/>
            <a:chOff x="6200247" y="4623378"/>
            <a:chExt cx="4143317" cy="1236866"/>
          </a:xfrm>
        </p:grpSpPr>
        <p:sp>
          <p:nvSpPr>
            <p:cNvPr id="174" name="任意多边形 54"/>
            <p:cNvSpPr/>
            <p:nvPr/>
          </p:nvSpPr>
          <p:spPr>
            <a:xfrm flipH="1">
              <a:off x="6200247" y="4623378"/>
              <a:ext cx="3714694" cy="571500"/>
            </a:xfrm>
            <a:custGeom>
              <a:avLst/>
              <a:gdLst>
                <a:gd name="connsiteX0" fmla="*/ 3779520 w 3779520"/>
                <a:gd name="connsiteY0" fmla="*/ 0 h 853440"/>
                <a:gd name="connsiteX1" fmla="*/ 3169920 w 3779520"/>
                <a:gd name="connsiteY1" fmla="*/ 853440 h 853440"/>
                <a:gd name="connsiteX2" fmla="*/ 0 w 3779520"/>
                <a:gd name="connsiteY2" fmla="*/ 853440 h 853440"/>
                <a:gd name="connsiteX0-1" fmla="*/ 4303871 w 4303871"/>
                <a:gd name="connsiteY0-2" fmla="*/ 0 h 571500"/>
                <a:gd name="connsiteX1-3" fmla="*/ 3169920 w 4303871"/>
                <a:gd name="connsiteY1-4" fmla="*/ 571500 h 571500"/>
                <a:gd name="connsiteX2-5" fmla="*/ 0 w 4303871"/>
                <a:gd name="connsiteY2-6" fmla="*/ 571500 h 571500"/>
              </a:gdLst>
              <a:ahLst/>
              <a:cxnLst>
                <a:cxn ang="0">
                  <a:pos x="connsiteX0-1" y="connsiteY0-2"/>
                </a:cxn>
                <a:cxn ang="0">
                  <a:pos x="connsiteX1-3" y="connsiteY1-4"/>
                </a:cxn>
                <a:cxn ang="0">
                  <a:pos x="connsiteX2-5" y="connsiteY2-6"/>
                </a:cxn>
              </a:cxnLst>
              <a:rect l="l" t="t" r="r" b="b"/>
              <a:pathLst>
                <a:path w="4303871" h="571500">
                  <a:moveTo>
                    <a:pt x="4303871" y="0"/>
                  </a:moveTo>
                  <a:lnTo>
                    <a:pt x="3169920" y="571500"/>
                  </a:lnTo>
                  <a:lnTo>
                    <a:pt x="0" y="571500"/>
                  </a:lnTo>
                </a:path>
              </a:pathLst>
            </a:custGeom>
            <a:no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1350" dirty="0">
                <a:solidFill>
                  <a:srgbClr val="FFFFFF"/>
                </a:solidFill>
                <a:latin typeface="Calibri" panose="020F0502020204030204"/>
                <a:ea typeface="宋体" panose="02010600030101010101" pitchFamily="2" charset="-122"/>
              </a:endParaRPr>
            </a:p>
          </p:txBody>
        </p:sp>
        <p:sp>
          <p:nvSpPr>
            <p:cNvPr id="175" name="椭圆 55"/>
            <p:cNvSpPr/>
            <p:nvPr/>
          </p:nvSpPr>
          <p:spPr>
            <a:xfrm>
              <a:off x="9760476" y="5120635"/>
              <a:ext cx="176331" cy="176331"/>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1350" dirty="0">
                <a:solidFill>
                  <a:srgbClr val="FFFFFF"/>
                </a:solidFill>
                <a:latin typeface="Calibri" panose="020F0502020204030204"/>
                <a:ea typeface="宋体" panose="02010600030101010101" pitchFamily="2" charset="-122"/>
              </a:endParaRPr>
            </a:p>
          </p:txBody>
        </p:sp>
        <p:grpSp>
          <p:nvGrpSpPr>
            <p:cNvPr id="176" name="组合 56"/>
            <p:cNvGrpSpPr/>
            <p:nvPr/>
          </p:nvGrpSpPr>
          <p:grpSpPr>
            <a:xfrm>
              <a:off x="7463388" y="4771147"/>
              <a:ext cx="338296" cy="343717"/>
              <a:chOff x="3521075" y="3182938"/>
              <a:chExt cx="495300" cy="503237"/>
            </a:xfrm>
            <a:solidFill>
              <a:schemeClr val="tx1">
                <a:lumMod val="50000"/>
                <a:lumOff val="50000"/>
              </a:schemeClr>
            </a:solidFill>
          </p:grpSpPr>
          <p:sp>
            <p:nvSpPr>
              <p:cNvPr id="179" name="Freeform 83"/>
              <p:cNvSpPr>
                <a:spLocks noEditPoints="1"/>
              </p:cNvSpPr>
              <p:nvPr/>
            </p:nvSpPr>
            <p:spPr bwMode="auto">
              <a:xfrm>
                <a:off x="3546475" y="3201988"/>
                <a:ext cx="444500" cy="233362"/>
              </a:xfrm>
              <a:custGeom>
                <a:avLst/>
                <a:gdLst>
                  <a:gd name="T0" fmla="*/ 444343 w 380"/>
                  <a:gd name="T1" fmla="*/ 232696 h 199"/>
                  <a:gd name="T2" fmla="*/ 0 w 380"/>
                  <a:gd name="T3" fmla="*/ 232696 h 199"/>
                  <a:gd name="T4" fmla="*/ 0 w 380"/>
                  <a:gd name="T5" fmla="*/ 0 h 199"/>
                  <a:gd name="T6" fmla="*/ 444343 w 380"/>
                  <a:gd name="T7" fmla="*/ 0 h 199"/>
                  <a:gd name="T8" fmla="*/ 444343 w 380"/>
                  <a:gd name="T9" fmla="*/ 232696 h 199"/>
                  <a:gd name="T10" fmla="*/ 444343 w 380"/>
                  <a:gd name="T11" fmla="*/ 232696 h 199"/>
                  <a:gd name="T12" fmla="*/ 16371 w 380"/>
                  <a:gd name="T13" fmla="*/ 218664 h 199"/>
                  <a:gd name="T14" fmla="*/ 431480 w 380"/>
                  <a:gd name="T15" fmla="*/ 218664 h 199"/>
                  <a:gd name="T16" fmla="*/ 431480 w 380"/>
                  <a:gd name="T17" fmla="*/ 14032 h 199"/>
                  <a:gd name="T18" fmla="*/ 16371 w 380"/>
                  <a:gd name="T19" fmla="*/ 14032 h 199"/>
                  <a:gd name="T20" fmla="*/ 16371 w 380"/>
                  <a:gd name="T21" fmla="*/ 218664 h 199"/>
                  <a:gd name="T22" fmla="*/ 16371 w 380"/>
                  <a:gd name="T23" fmla="*/ 218664 h 19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380" h="199">
                    <a:moveTo>
                      <a:pt x="380" y="199"/>
                    </a:moveTo>
                    <a:lnTo>
                      <a:pt x="0" y="199"/>
                    </a:lnTo>
                    <a:lnTo>
                      <a:pt x="0" y="0"/>
                    </a:lnTo>
                    <a:lnTo>
                      <a:pt x="380" y="0"/>
                    </a:lnTo>
                    <a:lnTo>
                      <a:pt x="380" y="199"/>
                    </a:lnTo>
                    <a:close/>
                    <a:moveTo>
                      <a:pt x="14" y="187"/>
                    </a:moveTo>
                    <a:lnTo>
                      <a:pt x="369" y="187"/>
                    </a:lnTo>
                    <a:lnTo>
                      <a:pt x="369" y="12"/>
                    </a:lnTo>
                    <a:lnTo>
                      <a:pt x="14" y="12"/>
                    </a:lnTo>
                    <a:lnTo>
                      <a:pt x="14" y="187"/>
                    </a:lnTo>
                    <a:close/>
                  </a:path>
                </a:pathLst>
              </a:custGeom>
              <a:grpFill/>
              <a:ln>
                <a:noFill/>
              </a:ln>
            </p:spPr>
            <p:txBody>
              <a:bodyPr/>
              <a:lstStyle/>
              <a:p>
                <a:pPr>
                  <a:defRPr/>
                </a:pPr>
                <a:endParaRPr lang="zh-CN" altLang="en-US" sz="1350" dirty="0">
                  <a:solidFill>
                    <a:srgbClr val="000000"/>
                  </a:solidFill>
                  <a:latin typeface="Calibri" panose="020F0502020204030204"/>
                  <a:ea typeface="宋体" panose="02010600030101010101" pitchFamily="2" charset="-122"/>
                </a:endParaRPr>
              </a:p>
            </p:txBody>
          </p:sp>
          <p:sp>
            <p:nvSpPr>
              <p:cNvPr id="180" name="Rectangle 84"/>
              <p:cNvSpPr>
                <a:spLocks noChangeArrowheads="1"/>
              </p:cNvSpPr>
              <p:nvPr/>
            </p:nvSpPr>
            <p:spPr bwMode="auto">
              <a:xfrm>
                <a:off x="3521075" y="3182938"/>
                <a:ext cx="495300" cy="55562"/>
              </a:xfrm>
              <a:prstGeom prst="rect">
                <a:avLst/>
              </a:prstGeom>
              <a:grpFill/>
              <a:ln>
                <a:noFill/>
              </a:ln>
            </p:spPr>
            <p:txBody>
              <a:bodyPr/>
              <a:lstStyle>
                <a:lvl1pPr>
                  <a:defRPr>
                    <a:solidFill>
                      <a:schemeClr val="tx1"/>
                    </a:solidFill>
                    <a:latin typeface="Calibri" panose="020F0502020204030204"/>
                    <a:ea typeface="宋体" panose="02010600030101010101" pitchFamily="2" charset="-122"/>
                  </a:defRPr>
                </a:lvl1pPr>
                <a:lvl2pPr marL="742950" indent="-285750">
                  <a:defRPr>
                    <a:solidFill>
                      <a:schemeClr val="tx1"/>
                    </a:solidFill>
                    <a:latin typeface="Calibri" panose="020F0502020204030204"/>
                    <a:ea typeface="宋体" panose="02010600030101010101" pitchFamily="2" charset="-122"/>
                  </a:defRPr>
                </a:lvl2pPr>
                <a:lvl3pPr marL="1143000" indent="-228600">
                  <a:defRPr>
                    <a:solidFill>
                      <a:schemeClr val="tx1"/>
                    </a:solidFill>
                    <a:latin typeface="Calibri" panose="020F0502020204030204"/>
                    <a:ea typeface="宋体" panose="02010600030101010101" pitchFamily="2" charset="-122"/>
                  </a:defRPr>
                </a:lvl3pPr>
                <a:lvl4pPr marL="1600200" indent="-228600">
                  <a:defRPr>
                    <a:solidFill>
                      <a:schemeClr val="tx1"/>
                    </a:solidFill>
                    <a:latin typeface="Calibri" panose="020F0502020204030204"/>
                    <a:ea typeface="宋体" panose="02010600030101010101" pitchFamily="2" charset="-122"/>
                  </a:defRPr>
                </a:lvl4pPr>
                <a:lvl5pPr marL="2057400" indent="-228600">
                  <a:defRPr>
                    <a:solidFill>
                      <a:schemeClr val="tx1"/>
                    </a:solidFill>
                    <a:latin typeface="Calibri" panose="020F0502020204030204"/>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a:ea typeface="宋体" panose="02010600030101010101" pitchFamily="2" charset="-122"/>
                  </a:defRPr>
                </a:lvl9pPr>
              </a:lstStyle>
              <a:p>
                <a:pPr>
                  <a:defRPr/>
                </a:pPr>
                <a:endParaRPr lang="zh-CN" altLang="en-US" sz="1350" dirty="0">
                  <a:solidFill>
                    <a:srgbClr val="000000"/>
                  </a:solidFill>
                </a:endParaRPr>
              </a:p>
            </p:txBody>
          </p:sp>
          <p:sp>
            <p:nvSpPr>
              <p:cNvPr id="181" name="Freeform 85"/>
              <p:cNvSpPr>
                <a:spLocks noEditPoints="1"/>
              </p:cNvSpPr>
              <p:nvPr/>
            </p:nvSpPr>
            <p:spPr bwMode="auto">
              <a:xfrm>
                <a:off x="3714750" y="3305175"/>
                <a:ext cx="255588" cy="198438"/>
              </a:xfrm>
              <a:custGeom>
                <a:avLst/>
                <a:gdLst>
                  <a:gd name="T0" fmla="*/ 252142 w 92"/>
                  <a:gd name="T1" fmla="*/ 110436 h 72"/>
                  <a:gd name="T2" fmla="*/ 252142 w 92"/>
                  <a:gd name="T3" fmla="*/ 110436 h 72"/>
                  <a:gd name="T4" fmla="*/ 252142 w 92"/>
                  <a:gd name="T5" fmla="*/ 110436 h 72"/>
                  <a:gd name="T6" fmla="*/ 252142 w 92"/>
                  <a:gd name="T7" fmla="*/ 110436 h 72"/>
                  <a:gd name="T8" fmla="*/ 249371 w 92"/>
                  <a:gd name="T9" fmla="*/ 110436 h 72"/>
                  <a:gd name="T10" fmla="*/ 246601 w 92"/>
                  <a:gd name="T11" fmla="*/ 102153 h 72"/>
                  <a:gd name="T12" fmla="*/ 207810 w 92"/>
                  <a:gd name="T13" fmla="*/ 46935 h 72"/>
                  <a:gd name="T14" fmla="*/ 196726 w 92"/>
                  <a:gd name="T15" fmla="*/ 38653 h 72"/>
                  <a:gd name="T16" fmla="*/ 180102 w 92"/>
                  <a:gd name="T17" fmla="*/ 38653 h 72"/>
                  <a:gd name="T18" fmla="*/ 180102 w 92"/>
                  <a:gd name="T19" fmla="*/ 38653 h 72"/>
                  <a:gd name="T20" fmla="*/ 193956 w 92"/>
                  <a:gd name="T21" fmla="*/ 49696 h 72"/>
                  <a:gd name="T22" fmla="*/ 177331 w 92"/>
                  <a:gd name="T23" fmla="*/ 57979 h 72"/>
                  <a:gd name="T24" fmla="*/ 185643 w 92"/>
                  <a:gd name="T25" fmla="*/ 69023 h 72"/>
                  <a:gd name="T26" fmla="*/ 157935 w 92"/>
                  <a:gd name="T27" fmla="*/ 135284 h 72"/>
                  <a:gd name="T28" fmla="*/ 157935 w 92"/>
                  <a:gd name="T29" fmla="*/ 135284 h 72"/>
                  <a:gd name="T30" fmla="*/ 157935 w 92"/>
                  <a:gd name="T31" fmla="*/ 135284 h 72"/>
                  <a:gd name="T32" fmla="*/ 157935 w 92"/>
                  <a:gd name="T33" fmla="*/ 135284 h 72"/>
                  <a:gd name="T34" fmla="*/ 157935 w 92"/>
                  <a:gd name="T35" fmla="*/ 135284 h 72"/>
                  <a:gd name="T36" fmla="*/ 127457 w 92"/>
                  <a:gd name="T37" fmla="*/ 71783 h 72"/>
                  <a:gd name="T38" fmla="*/ 132998 w 92"/>
                  <a:gd name="T39" fmla="*/ 57979 h 72"/>
                  <a:gd name="T40" fmla="*/ 119144 w 92"/>
                  <a:gd name="T41" fmla="*/ 52457 h 72"/>
                  <a:gd name="T42" fmla="*/ 130227 w 92"/>
                  <a:gd name="T43" fmla="*/ 41414 h 72"/>
                  <a:gd name="T44" fmla="*/ 130227 w 92"/>
                  <a:gd name="T45" fmla="*/ 41414 h 72"/>
                  <a:gd name="T46" fmla="*/ 116373 w 92"/>
                  <a:gd name="T47" fmla="*/ 41414 h 72"/>
                  <a:gd name="T48" fmla="*/ 80353 w 92"/>
                  <a:gd name="T49" fmla="*/ 38653 h 72"/>
                  <a:gd name="T50" fmla="*/ 72041 w 92"/>
                  <a:gd name="T51" fmla="*/ 33131 h 72"/>
                  <a:gd name="T52" fmla="*/ 22166 w 92"/>
                  <a:gd name="T53" fmla="*/ 0 h 72"/>
                  <a:gd name="T54" fmla="*/ 0 w 92"/>
                  <a:gd name="T55" fmla="*/ 33131 h 72"/>
                  <a:gd name="T56" fmla="*/ 52645 w 92"/>
                  <a:gd name="T57" fmla="*/ 63501 h 72"/>
                  <a:gd name="T58" fmla="*/ 105290 w 92"/>
                  <a:gd name="T59" fmla="*/ 74544 h 72"/>
                  <a:gd name="T60" fmla="*/ 105290 w 92"/>
                  <a:gd name="T61" fmla="*/ 198785 h 72"/>
                  <a:gd name="T62" fmla="*/ 105290 w 92"/>
                  <a:gd name="T63" fmla="*/ 198785 h 72"/>
                  <a:gd name="T64" fmla="*/ 216122 w 92"/>
                  <a:gd name="T65" fmla="*/ 196024 h 72"/>
                  <a:gd name="T66" fmla="*/ 216122 w 92"/>
                  <a:gd name="T67" fmla="*/ 193263 h 72"/>
                  <a:gd name="T68" fmla="*/ 216122 w 92"/>
                  <a:gd name="T69" fmla="*/ 173937 h 72"/>
                  <a:gd name="T70" fmla="*/ 227205 w 92"/>
                  <a:gd name="T71" fmla="*/ 182220 h 72"/>
                  <a:gd name="T72" fmla="*/ 252142 w 92"/>
                  <a:gd name="T73" fmla="*/ 132523 h 72"/>
                  <a:gd name="T74" fmla="*/ 252142 w 92"/>
                  <a:gd name="T75" fmla="*/ 129762 h 72"/>
                  <a:gd name="T76" fmla="*/ 252142 w 92"/>
                  <a:gd name="T77" fmla="*/ 129762 h 72"/>
                  <a:gd name="T78" fmla="*/ 252142 w 92"/>
                  <a:gd name="T79" fmla="*/ 110436 h 72"/>
                  <a:gd name="T80" fmla="*/ 213351 w 92"/>
                  <a:gd name="T81" fmla="*/ 124241 h 72"/>
                  <a:gd name="T82" fmla="*/ 213351 w 92"/>
                  <a:gd name="T83" fmla="*/ 118719 h 72"/>
                  <a:gd name="T84" fmla="*/ 213351 w 92"/>
                  <a:gd name="T85" fmla="*/ 121480 h 72"/>
                  <a:gd name="T86" fmla="*/ 213351 w 92"/>
                  <a:gd name="T87" fmla="*/ 124241 h 7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92" h="72">
                    <a:moveTo>
                      <a:pt x="91" y="40"/>
                    </a:moveTo>
                    <a:cubicBezTo>
                      <a:pt x="91" y="40"/>
                      <a:pt x="91" y="40"/>
                      <a:pt x="91" y="40"/>
                    </a:cubicBezTo>
                    <a:cubicBezTo>
                      <a:pt x="91" y="40"/>
                      <a:pt x="91" y="40"/>
                      <a:pt x="91" y="40"/>
                    </a:cubicBezTo>
                    <a:cubicBezTo>
                      <a:pt x="91" y="40"/>
                      <a:pt x="91" y="40"/>
                      <a:pt x="91" y="40"/>
                    </a:cubicBezTo>
                    <a:cubicBezTo>
                      <a:pt x="90" y="40"/>
                      <a:pt x="90" y="40"/>
                      <a:pt x="90" y="40"/>
                    </a:cubicBezTo>
                    <a:cubicBezTo>
                      <a:pt x="89" y="37"/>
                      <a:pt x="89" y="37"/>
                      <a:pt x="89" y="37"/>
                    </a:cubicBezTo>
                    <a:cubicBezTo>
                      <a:pt x="75" y="17"/>
                      <a:pt x="75" y="17"/>
                      <a:pt x="75" y="17"/>
                    </a:cubicBezTo>
                    <a:cubicBezTo>
                      <a:pt x="75" y="17"/>
                      <a:pt x="72" y="14"/>
                      <a:pt x="71" y="14"/>
                    </a:cubicBezTo>
                    <a:cubicBezTo>
                      <a:pt x="69" y="14"/>
                      <a:pt x="67" y="14"/>
                      <a:pt x="65" y="14"/>
                    </a:cubicBezTo>
                    <a:cubicBezTo>
                      <a:pt x="65" y="14"/>
                      <a:pt x="65" y="14"/>
                      <a:pt x="65" y="14"/>
                    </a:cubicBezTo>
                    <a:cubicBezTo>
                      <a:pt x="70" y="18"/>
                      <a:pt x="70" y="18"/>
                      <a:pt x="70" y="18"/>
                    </a:cubicBezTo>
                    <a:cubicBezTo>
                      <a:pt x="64" y="21"/>
                      <a:pt x="64" y="21"/>
                      <a:pt x="64" y="21"/>
                    </a:cubicBezTo>
                    <a:cubicBezTo>
                      <a:pt x="67" y="25"/>
                      <a:pt x="67" y="25"/>
                      <a:pt x="67" y="25"/>
                    </a:cubicBezTo>
                    <a:cubicBezTo>
                      <a:pt x="57" y="49"/>
                      <a:pt x="57" y="49"/>
                      <a:pt x="57" y="49"/>
                    </a:cubicBezTo>
                    <a:cubicBezTo>
                      <a:pt x="57" y="49"/>
                      <a:pt x="57" y="49"/>
                      <a:pt x="57" y="49"/>
                    </a:cubicBezTo>
                    <a:cubicBezTo>
                      <a:pt x="57" y="49"/>
                      <a:pt x="57" y="49"/>
                      <a:pt x="57" y="49"/>
                    </a:cubicBezTo>
                    <a:cubicBezTo>
                      <a:pt x="57" y="49"/>
                      <a:pt x="57" y="49"/>
                      <a:pt x="57" y="49"/>
                    </a:cubicBezTo>
                    <a:cubicBezTo>
                      <a:pt x="57" y="49"/>
                      <a:pt x="57" y="49"/>
                      <a:pt x="57" y="49"/>
                    </a:cubicBezTo>
                    <a:cubicBezTo>
                      <a:pt x="46" y="26"/>
                      <a:pt x="46" y="26"/>
                      <a:pt x="46" y="26"/>
                    </a:cubicBezTo>
                    <a:cubicBezTo>
                      <a:pt x="48" y="21"/>
                      <a:pt x="48" y="21"/>
                      <a:pt x="48" y="21"/>
                    </a:cubicBezTo>
                    <a:cubicBezTo>
                      <a:pt x="43" y="19"/>
                      <a:pt x="43" y="19"/>
                      <a:pt x="43" y="19"/>
                    </a:cubicBezTo>
                    <a:cubicBezTo>
                      <a:pt x="47" y="15"/>
                      <a:pt x="47" y="15"/>
                      <a:pt x="47" y="15"/>
                    </a:cubicBezTo>
                    <a:cubicBezTo>
                      <a:pt x="47" y="15"/>
                      <a:pt x="47" y="15"/>
                      <a:pt x="47" y="15"/>
                    </a:cubicBezTo>
                    <a:cubicBezTo>
                      <a:pt x="45" y="15"/>
                      <a:pt x="44" y="15"/>
                      <a:pt x="42" y="15"/>
                    </a:cubicBezTo>
                    <a:cubicBezTo>
                      <a:pt x="42" y="15"/>
                      <a:pt x="30" y="14"/>
                      <a:pt x="29" y="14"/>
                    </a:cubicBezTo>
                    <a:cubicBezTo>
                      <a:pt x="26" y="12"/>
                      <a:pt x="26" y="12"/>
                      <a:pt x="26" y="12"/>
                    </a:cubicBezTo>
                    <a:cubicBezTo>
                      <a:pt x="8" y="0"/>
                      <a:pt x="8" y="0"/>
                      <a:pt x="8" y="0"/>
                    </a:cubicBezTo>
                    <a:cubicBezTo>
                      <a:pt x="5" y="4"/>
                      <a:pt x="2" y="8"/>
                      <a:pt x="0" y="12"/>
                    </a:cubicBezTo>
                    <a:cubicBezTo>
                      <a:pt x="19" y="23"/>
                      <a:pt x="19" y="23"/>
                      <a:pt x="19" y="23"/>
                    </a:cubicBezTo>
                    <a:cubicBezTo>
                      <a:pt x="38" y="27"/>
                      <a:pt x="38" y="27"/>
                      <a:pt x="38" y="27"/>
                    </a:cubicBezTo>
                    <a:cubicBezTo>
                      <a:pt x="38" y="42"/>
                      <a:pt x="38" y="57"/>
                      <a:pt x="38" y="72"/>
                    </a:cubicBezTo>
                    <a:cubicBezTo>
                      <a:pt x="38" y="72"/>
                      <a:pt x="38" y="72"/>
                      <a:pt x="38" y="72"/>
                    </a:cubicBezTo>
                    <a:cubicBezTo>
                      <a:pt x="52" y="72"/>
                      <a:pt x="65" y="71"/>
                      <a:pt x="78" y="71"/>
                    </a:cubicBezTo>
                    <a:cubicBezTo>
                      <a:pt x="78" y="71"/>
                      <a:pt x="78" y="71"/>
                      <a:pt x="78" y="70"/>
                    </a:cubicBezTo>
                    <a:cubicBezTo>
                      <a:pt x="78" y="68"/>
                      <a:pt x="78" y="66"/>
                      <a:pt x="78" y="63"/>
                    </a:cubicBezTo>
                    <a:cubicBezTo>
                      <a:pt x="79" y="64"/>
                      <a:pt x="81" y="65"/>
                      <a:pt x="82" y="66"/>
                    </a:cubicBezTo>
                    <a:cubicBezTo>
                      <a:pt x="91" y="48"/>
                      <a:pt x="91" y="48"/>
                      <a:pt x="91" y="48"/>
                    </a:cubicBezTo>
                    <a:cubicBezTo>
                      <a:pt x="91" y="47"/>
                      <a:pt x="91" y="47"/>
                      <a:pt x="91" y="47"/>
                    </a:cubicBezTo>
                    <a:cubicBezTo>
                      <a:pt x="91" y="47"/>
                      <a:pt x="91" y="47"/>
                      <a:pt x="91" y="47"/>
                    </a:cubicBezTo>
                    <a:cubicBezTo>
                      <a:pt x="91" y="44"/>
                      <a:pt x="92" y="54"/>
                      <a:pt x="91" y="40"/>
                    </a:cubicBezTo>
                    <a:close/>
                    <a:moveTo>
                      <a:pt x="77" y="45"/>
                    </a:moveTo>
                    <a:cubicBezTo>
                      <a:pt x="77" y="44"/>
                      <a:pt x="77" y="44"/>
                      <a:pt x="77" y="43"/>
                    </a:cubicBezTo>
                    <a:cubicBezTo>
                      <a:pt x="77" y="44"/>
                      <a:pt x="77" y="44"/>
                      <a:pt x="77" y="44"/>
                    </a:cubicBezTo>
                    <a:lnTo>
                      <a:pt x="77" y="45"/>
                    </a:lnTo>
                    <a:close/>
                  </a:path>
                </a:pathLst>
              </a:custGeom>
              <a:grpFill/>
              <a:ln>
                <a:noFill/>
              </a:ln>
            </p:spPr>
            <p:txBody>
              <a:bodyPr/>
              <a:lstStyle/>
              <a:p>
                <a:pPr>
                  <a:defRPr/>
                </a:pPr>
                <a:endParaRPr lang="zh-CN" altLang="en-US" sz="1350" dirty="0">
                  <a:solidFill>
                    <a:srgbClr val="000000"/>
                  </a:solidFill>
                  <a:latin typeface="Calibri" panose="020F0502020204030204"/>
                  <a:ea typeface="宋体" panose="02010600030101010101" pitchFamily="2" charset="-122"/>
                </a:endParaRPr>
              </a:p>
            </p:txBody>
          </p:sp>
          <p:sp>
            <p:nvSpPr>
              <p:cNvPr id="182" name="Rectangle 86"/>
              <p:cNvSpPr>
                <a:spLocks noChangeArrowheads="1"/>
              </p:cNvSpPr>
              <p:nvPr/>
            </p:nvSpPr>
            <p:spPr bwMode="auto">
              <a:xfrm>
                <a:off x="3873500" y="3440113"/>
                <a:ext cx="0" cy="1587"/>
              </a:xfrm>
              <a:prstGeom prst="rect">
                <a:avLst/>
              </a:prstGeom>
              <a:grpFill/>
              <a:ln>
                <a:noFill/>
              </a:ln>
            </p:spPr>
            <p:txBody>
              <a:bodyPr/>
              <a:lstStyle>
                <a:lvl1pPr>
                  <a:defRPr>
                    <a:solidFill>
                      <a:schemeClr val="tx1"/>
                    </a:solidFill>
                    <a:latin typeface="Calibri" panose="020F0502020204030204"/>
                    <a:ea typeface="宋体" panose="02010600030101010101" pitchFamily="2" charset="-122"/>
                  </a:defRPr>
                </a:lvl1pPr>
                <a:lvl2pPr marL="742950" indent="-285750">
                  <a:defRPr>
                    <a:solidFill>
                      <a:schemeClr val="tx1"/>
                    </a:solidFill>
                    <a:latin typeface="Calibri" panose="020F0502020204030204"/>
                    <a:ea typeface="宋体" panose="02010600030101010101" pitchFamily="2" charset="-122"/>
                  </a:defRPr>
                </a:lvl2pPr>
                <a:lvl3pPr marL="1143000" indent="-228600">
                  <a:defRPr>
                    <a:solidFill>
                      <a:schemeClr val="tx1"/>
                    </a:solidFill>
                    <a:latin typeface="Calibri" panose="020F0502020204030204"/>
                    <a:ea typeface="宋体" panose="02010600030101010101" pitchFamily="2" charset="-122"/>
                  </a:defRPr>
                </a:lvl3pPr>
                <a:lvl4pPr marL="1600200" indent="-228600">
                  <a:defRPr>
                    <a:solidFill>
                      <a:schemeClr val="tx1"/>
                    </a:solidFill>
                    <a:latin typeface="Calibri" panose="020F0502020204030204"/>
                    <a:ea typeface="宋体" panose="02010600030101010101" pitchFamily="2" charset="-122"/>
                  </a:defRPr>
                </a:lvl4pPr>
                <a:lvl5pPr marL="2057400" indent="-228600">
                  <a:defRPr>
                    <a:solidFill>
                      <a:schemeClr val="tx1"/>
                    </a:solidFill>
                    <a:latin typeface="Calibri" panose="020F0502020204030204"/>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a:ea typeface="宋体" panose="02010600030101010101" pitchFamily="2" charset="-122"/>
                  </a:defRPr>
                </a:lvl9pPr>
              </a:lstStyle>
              <a:p>
                <a:pPr>
                  <a:defRPr/>
                </a:pPr>
                <a:endParaRPr lang="zh-CN" altLang="en-US" sz="1350" dirty="0">
                  <a:solidFill>
                    <a:srgbClr val="000000"/>
                  </a:solidFill>
                </a:endParaRPr>
              </a:p>
            </p:txBody>
          </p:sp>
          <p:sp>
            <p:nvSpPr>
              <p:cNvPr id="183" name="Freeform 87"/>
              <p:cNvSpPr/>
              <p:nvPr/>
            </p:nvSpPr>
            <p:spPr bwMode="auto">
              <a:xfrm>
                <a:off x="3860800" y="3343275"/>
                <a:ext cx="20638" cy="22225"/>
              </a:xfrm>
              <a:custGeom>
                <a:avLst/>
                <a:gdLst>
                  <a:gd name="T0" fmla="*/ 3508 w 17"/>
                  <a:gd name="T1" fmla="*/ 0 h 19"/>
                  <a:gd name="T2" fmla="*/ 0 w 17"/>
                  <a:gd name="T3" fmla="*/ 14032 h 19"/>
                  <a:gd name="T4" fmla="*/ 8185 w 17"/>
                  <a:gd name="T5" fmla="*/ 22217 h 19"/>
                  <a:gd name="T6" fmla="*/ 19879 w 17"/>
                  <a:gd name="T7" fmla="*/ 14032 h 19"/>
                  <a:gd name="T8" fmla="*/ 14032 w 17"/>
                  <a:gd name="T9" fmla="*/ 0 h 19"/>
                  <a:gd name="T10" fmla="*/ 3508 w 17"/>
                  <a:gd name="T11" fmla="*/ 0 h 1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7" h="19">
                    <a:moveTo>
                      <a:pt x="3" y="0"/>
                    </a:moveTo>
                    <a:lnTo>
                      <a:pt x="0" y="12"/>
                    </a:lnTo>
                    <a:lnTo>
                      <a:pt x="7" y="19"/>
                    </a:lnTo>
                    <a:lnTo>
                      <a:pt x="17" y="12"/>
                    </a:lnTo>
                    <a:lnTo>
                      <a:pt x="12" y="0"/>
                    </a:lnTo>
                    <a:lnTo>
                      <a:pt x="3" y="0"/>
                    </a:lnTo>
                    <a:close/>
                  </a:path>
                </a:pathLst>
              </a:custGeom>
              <a:grpFill/>
              <a:ln>
                <a:noFill/>
              </a:ln>
            </p:spPr>
            <p:txBody>
              <a:bodyPr/>
              <a:lstStyle/>
              <a:p>
                <a:pPr>
                  <a:defRPr/>
                </a:pPr>
                <a:endParaRPr lang="zh-CN" altLang="en-US" sz="1350" dirty="0">
                  <a:solidFill>
                    <a:srgbClr val="000000"/>
                  </a:solidFill>
                  <a:latin typeface="Calibri" panose="020F0502020204030204"/>
                  <a:ea typeface="宋体" panose="02010600030101010101" pitchFamily="2" charset="-122"/>
                </a:endParaRPr>
              </a:p>
            </p:txBody>
          </p:sp>
          <p:sp>
            <p:nvSpPr>
              <p:cNvPr id="184" name="Freeform 88"/>
              <p:cNvSpPr/>
              <p:nvPr/>
            </p:nvSpPr>
            <p:spPr bwMode="auto">
              <a:xfrm>
                <a:off x="3860800" y="3357563"/>
                <a:ext cx="22225" cy="92075"/>
              </a:xfrm>
              <a:custGeom>
                <a:avLst/>
                <a:gdLst>
                  <a:gd name="T0" fmla="*/ 3508 w 19"/>
                  <a:gd name="T1" fmla="*/ 0 h 78"/>
                  <a:gd name="T2" fmla="*/ 0 w 19"/>
                  <a:gd name="T3" fmla="*/ 83022 h 78"/>
                  <a:gd name="T4" fmla="*/ 11693 w 19"/>
                  <a:gd name="T5" fmla="*/ 91207 h 78"/>
                  <a:gd name="T6" fmla="*/ 22217 w 19"/>
                  <a:gd name="T7" fmla="*/ 83022 h 78"/>
                  <a:gd name="T8" fmla="*/ 17540 w 19"/>
                  <a:gd name="T9" fmla="*/ 0 h 78"/>
                  <a:gd name="T10" fmla="*/ 3508 w 19"/>
                  <a:gd name="T11" fmla="*/ 0 h 7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9" h="78">
                    <a:moveTo>
                      <a:pt x="3" y="0"/>
                    </a:moveTo>
                    <a:lnTo>
                      <a:pt x="0" y="71"/>
                    </a:lnTo>
                    <a:lnTo>
                      <a:pt x="10" y="78"/>
                    </a:lnTo>
                    <a:lnTo>
                      <a:pt x="19" y="71"/>
                    </a:lnTo>
                    <a:lnTo>
                      <a:pt x="15" y="0"/>
                    </a:lnTo>
                    <a:lnTo>
                      <a:pt x="3" y="0"/>
                    </a:lnTo>
                    <a:close/>
                  </a:path>
                </a:pathLst>
              </a:custGeom>
              <a:grpFill/>
              <a:ln>
                <a:noFill/>
              </a:ln>
            </p:spPr>
            <p:txBody>
              <a:bodyPr/>
              <a:lstStyle/>
              <a:p>
                <a:pPr>
                  <a:defRPr/>
                </a:pPr>
                <a:endParaRPr lang="zh-CN" altLang="en-US" sz="1350" dirty="0">
                  <a:solidFill>
                    <a:srgbClr val="000000"/>
                  </a:solidFill>
                  <a:latin typeface="Calibri" panose="020F0502020204030204"/>
                  <a:ea typeface="宋体" panose="02010600030101010101" pitchFamily="2" charset="-122"/>
                </a:endParaRPr>
              </a:p>
            </p:txBody>
          </p:sp>
          <p:sp>
            <p:nvSpPr>
              <p:cNvPr id="185" name="Freeform 89"/>
              <p:cNvSpPr/>
              <p:nvPr/>
            </p:nvSpPr>
            <p:spPr bwMode="auto">
              <a:xfrm>
                <a:off x="3838575" y="3257550"/>
                <a:ext cx="71438" cy="80963"/>
              </a:xfrm>
              <a:custGeom>
                <a:avLst/>
                <a:gdLst>
                  <a:gd name="T0" fmla="*/ 5613 w 25"/>
                  <a:gd name="T1" fmla="*/ 30604 h 29"/>
                  <a:gd name="T2" fmla="*/ 22451 w 25"/>
                  <a:gd name="T3" fmla="*/ 75119 h 29"/>
                  <a:gd name="T4" fmla="*/ 64546 w 25"/>
                  <a:gd name="T5" fmla="*/ 50079 h 29"/>
                  <a:gd name="T6" fmla="*/ 47708 w 25"/>
                  <a:gd name="T7" fmla="*/ 5564 h 29"/>
                  <a:gd name="T8" fmla="*/ 5613 w 25"/>
                  <a:gd name="T9" fmla="*/ 30604 h 2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5" h="29">
                    <a:moveTo>
                      <a:pt x="2" y="11"/>
                    </a:moveTo>
                    <a:cubicBezTo>
                      <a:pt x="0" y="18"/>
                      <a:pt x="3" y="25"/>
                      <a:pt x="8" y="27"/>
                    </a:cubicBezTo>
                    <a:cubicBezTo>
                      <a:pt x="14" y="29"/>
                      <a:pt x="20" y="25"/>
                      <a:pt x="23" y="18"/>
                    </a:cubicBezTo>
                    <a:cubicBezTo>
                      <a:pt x="25" y="11"/>
                      <a:pt x="22" y="4"/>
                      <a:pt x="17" y="2"/>
                    </a:cubicBezTo>
                    <a:cubicBezTo>
                      <a:pt x="11" y="0"/>
                      <a:pt x="5" y="4"/>
                      <a:pt x="2" y="11"/>
                    </a:cubicBezTo>
                    <a:close/>
                  </a:path>
                </a:pathLst>
              </a:custGeom>
              <a:grpFill/>
              <a:ln>
                <a:noFill/>
              </a:ln>
            </p:spPr>
            <p:txBody>
              <a:bodyPr/>
              <a:lstStyle/>
              <a:p>
                <a:pPr>
                  <a:defRPr/>
                </a:pPr>
                <a:endParaRPr lang="zh-CN" altLang="en-US" sz="1350" dirty="0">
                  <a:solidFill>
                    <a:srgbClr val="000000"/>
                  </a:solidFill>
                  <a:latin typeface="Calibri" panose="020F0502020204030204"/>
                  <a:ea typeface="宋体" panose="02010600030101010101" pitchFamily="2" charset="-122"/>
                </a:endParaRPr>
              </a:p>
            </p:txBody>
          </p:sp>
          <p:sp>
            <p:nvSpPr>
              <p:cNvPr id="186" name="Oval 90"/>
              <p:cNvSpPr>
                <a:spLocks noChangeArrowheads="1"/>
              </p:cNvSpPr>
              <p:nvPr/>
            </p:nvSpPr>
            <p:spPr bwMode="auto">
              <a:xfrm>
                <a:off x="3568700" y="3514725"/>
                <a:ext cx="57150" cy="71438"/>
              </a:xfrm>
              <a:prstGeom prst="ellipse">
                <a:avLst/>
              </a:prstGeom>
              <a:grpFill/>
              <a:ln>
                <a:noFill/>
              </a:ln>
            </p:spPr>
            <p:txBody>
              <a:bodyPr/>
              <a:lstStyle>
                <a:lvl1pPr>
                  <a:defRPr>
                    <a:solidFill>
                      <a:schemeClr val="tx1"/>
                    </a:solidFill>
                    <a:latin typeface="Calibri" panose="020F0502020204030204"/>
                    <a:ea typeface="宋体" panose="02010600030101010101" pitchFamily="2" charset="-122"/>
                  </a:defRPr>
                </a:lvl1pPr>
                <a:lvl2pPr marL="742950" indent="-285750">
                  <a:defRPr>
                    <a:solidFill>
                      <a:schemeClr val="tx1"/>
                    </a:solidFill>
                    <a:latin typeface="Calibri" panose="020F0502020204030204"/>
                    <a:ea typeface="宋体" panose="02010600030101010101" pitchFamily="2" charset="-122"/>
                  </a:defRPr>
                </a:lvl2pPr>
                <a:lvl3pPr marL="1143000" indent="-228600">
                  <a:defRPr>
                    <a:solidFill>
                      <a:schemeClr val="tx1"/>
                    </a:solidFill>
                    <a:latin typeface="Calibri" panose="020F0502020204030204"/>
                    <a:ea typeface="宋体" panose="02010600030101010101" pitchFamily="2" charset="-122"/>
                  </a:defRPr>
                </a:lvl3pPr>
                <a:lvl4pPr marL="1600200" indent="-228600">
                  <a:defRPr>
                    <a:solidFill>
                      <a:schemeClr val="tx1"/>
                    </a:solidFill>
                    <a:latin typeface="Calibri" panose="020F0502020204030204"/>
                    <a:ea typeface="宋体" panose="02010600030101010101" pitchFamily="2" charset="-122"/>
                  </a:defRPr>
                </a:lvl4pPr>
                <a:lvl5pPr marL="2057400" indent="-228600">
                  <a:defRPr>
                    <a:solidFill>
                      <a:schemeClr val="tx1"/>
                    </a:solidFill>
                    <a:latin typeface="Calibri" panose="020F0502020204030204"/>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a:ea typeface="宋体" panose="02010600030101010101" pitchFamily="2" charset="-122"/>
                  </a:defRPr>
                </a:lvl9pPr>
              </a:lstStyle>
              <a:p>
                <a:pPr>
                  <a:defRPr/>
                </a:pPr>
                <a:endParaRPr lang="zh-CN" altLang="en-US" sz="1350" dirty="0">
                  <a:solidFill>
                    <a:srgbClr val="000000"/>
                  </a:solidFill>
                </a:endParaRPr>
              </a:p>
            </p:txBody>
          </p:sp>
          <p:sp>
            <p:nvSpPr>
              <p:cNvPr id="187" name="Freeform 91"/>
              <p:cNvSpPr/>
              <p:nvPr/>
            </p:nvSpPr>
            <p:spPr bwMode="auto">
              <a:xfrm>
                <a:off x="3532188" y="3592513"/>
                <a:ext cx="130175" cy="93662"/>
              </a:xfrm>
              <a:custGeom>
                <a:avLst/>
                <a:gdLst>
                  <a:gd name="T0" fmla="*/ 104941 w 47"/>
                  <a:gd name="T1" fmla="*/ 5503 h 34"/>
                  <a:gd name="T2" fmla="*/ 104941 w 47"/>
                  <a:gd name="T3" fmla="*/ 5503 h 34"/>
                  <a:gd name="T4" fmla="*/ 24854 w 47"/>
                  <a:gd name="T5" fmla="*/ 5503 h 34"/>
                  <a:gd name="T6" fmla="*/ 24854 w 47"/>
                  <a:gd name="T7" fmla="*/ 5503 h 34"/>
                  <a:gd name="T8" fmla="*/ 24854 w 47"/>
                  <a:gd name="T9" fmla="*/ 5503 h 34"/>
                  <a:gd name="T10" fmla="*/ 5523 w 47"/>
                  <a:gd name="T11" fmla="*/ 22011 h 34"/>
                  <a:gd name="T12" fmla="*/ 0 w 47"/>
                  <a:gd name="T13" fmla="*/ 93546 h 34"/>
                  <a:gd name="T14" fmla="*/ 129795 w 47"/>
                  <a:gd name="T15" fmla="*/ 93546 h 34"/>
                  <a:gd name="T16" fmla="*/ 124272 w 47"/>
                  <a:gd name="T17" fmla="*/ 22011 h 34"/>
                  <a:gd name="T18" fmla="*/ 107702 w 47"/>
                  <a:gd name="T19" fmla="*/ 5503 h 34"/>
                  <a:gd name="T20" fmla="*/ 104941 w 47"/>
                  <a:gd name="T21" fmla="*/ 5503 h 3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47" h="34">
                    <a:moveTo>
                      <a:pt x="38" y="2"/>
                    </a:moveTo>
                    <a:cubicBezTo>
                      <a:pt x="38" y="2"/>
                      <a:pt x="38" y="2"/>
                      <a:pt x="38" y="2"/>
                    </a:cubicBezTo>
                    <a:cubicBezTo>
                      <a:pt x="28" y="0"/>
                      <a:pt x="19" y="0"/>
                      <a:pt x="9" y="2"/>
                    </a:cubicBezTo>
                    <a:cubicBezTo>
                      <a:pt x="9" y="2"/>
                      <a:pt x="9" y="2"/>
                      <a:pt x="9" y="2"/>
                    </a:cubicBezTo>
                    <a:cubicBezTo>
                      <a:pt x="9" y="2"/>
                      <a:pt x="9" y="2"/>
                      <a:pt x="9" y="2"/>
                    </a:cubicBezTo>
                    <a:cubicBezTo>
                      <a:pt x="6" y="2"/>
                      <a:pt x="3" y="4"/>
                      <a:pt x="2" y="8"/>
                    </a:cubicBezTo>
                    <a:cubicBezTo>
                      <a:pt x="0" y="34"/>
                      <a:pt x="0" y="34"/>
                      <a:pt x="0" y="34"/>
                    </a:cubicBezTo>
                    <a:cubicBezTo>
                      <a:pt x="47" y="34"/>
                      <a:pt x="47" y="34"/>
                      <a:pt x="47" y="34"/>
                    </a:cubicBezTo>
                    <a:cubicBezTo>
                      <a:pt x="45" y="8"/>
                      <a:pt x="45" y="8"/>
                      <a:pt x="45" y="8"/>
                    </a:cubicBezTo>
                    <a:cubicBezTo>
                      <a:pt x="45" y="4"/>
                      <a:pt x="42" y="2"/>
                      <a:pt x="39" y="2"/>
                    </a:cubicBezTo>
                    <a:cubicBezTo>
                      <a:pt x="38" y="2"/>
                      <a:pt x="38" y="2"/>
                      <a:pt x="38" y="2"/>
                    </a:cubicBezTo>
                    <a:close/>
                  </a:path>
                </a:pathLst>
              </a:custGeom>
              <a:grpFill/>
              <a:ln>
                <a:noFill/>
              </a:ln>
            </p:spPr>
            <p:txBody>
              <a:bodyPr/>
              <a:lstStyle/>
              <a:p>
                <a:pPr>
                  <a:defRPr/>
                </a:pPr>
                <a:endParaRPr lang="zh-CN" altLang="en-US" sz="1350" dirty="0">
                  <a:solidFill>
                    <a:srgbClr val="000000"/>
                  </a:solidFill>
                  <a:latin typeface="Calibri" panose="020F0502020204030204"/>
                  <a:ea typeface="宋体" panose="02010600030101010101" pitchFamily="2" charset="-122"/>
                </a:endParaRPr>
              </a:p>
            </p:txBody>
          </p:sp>
          <p:sp>
            <p:nvSpPr>
              <p:cNvPr id="188" name="Oval 92"/>
              <p:cNvSpPr>
                <a:spLocks noChangeArrowheads="1"/>
              </p:cNvSpPr>
              <p:nvPr/>
            </p:nvSpPr>
            <p:spPr bwMode="auto">
              <a:xfrm>
                <a:off x="3717925" y="3514725"/>
                <a:ext cx="58738" cy="71438"/>
              </a:xfrm>
              <a:prstGeom prst="ellipse">
                <a:avLst/>
              </a:prstGeom>
              <a:grpFill/>
              <a:ln>
                <a:noFill/>
              </a:ln>
            </p:spPr>
            <p:txBody>
              <a:bodyPr/>
              <a:lstStyle>
                <a:lvl1pPr>
                  <a:defRPr>
                    <a:solidFill>
                      <a:schemeClr val="tx1"/>
                    </a:solidFill>
                    <a:latin typeface="Calibri" panose="020F0502020204030204"/>
                    <a:ea typeface="宋体" panose="02010600030101010101" pitchFamily="2" charset="-122"/>
                  </a:defRPr>
                </a:lvl1pPr>
                <a:lvl2pPr marL="742950" indent="-285750">
                  <a:defRPr>
                    <a:solidFill>
                      <a:schemeClr val="tx1"/>
                    </a:solidFill>
                    <a:latin typeface="Calibri" panose="020F0502020204030204"/>
                    <a:ea typeface="宋体" panose="02010600030101010101" pitchFamily="2" charset="-122"/>
                  </a:defRPr>
                </a:lvl2pPr>
                <a:lvl3pPr marL="1143000" indent="-228600">
                  <a:defRPr>
                    <a:solidFill>
                      <a:schemeClr val="tx1"/>
                    </a:solidFill>
                    <a:latin typeface="Calibri" panose="020F0502020204030204"/>
                    <a:ea typeface="宋体" panose="02010600030101010101" pitchFamily="2" charset="-122"/>
                  </a:defRPr>
                </a:lvl3pPr>
                <a:lvl4pPr marL="1600200" indent="-228600">
                  <a:defRPr>
                    <a:solidFill>
                      <a:schemeClr val="tx1"/>
                    </a:solidFill>
                    <a:latin typeface="Calibri" panose="020F0502020204030204"/>
                    <a:ea typeface="宋体" panose="02010600030101010101" pitchFamily="2" charset="-122"/>
                  </a:defRPr>
                </a:lvl4pPr>
                <a:lvl5pPr marL="2057400" indent="-228600">
                  <a:defRPr>
                    <a:solidFill>
                      <a:schemeClr val="tx1"/>
                    </a:solidFill>
                    <a:latin typeface="Calibri" panose="020F0502020204030204"/>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a:ea typeface="宋体" panose="02010600030101010101" pitchFamily="2" charset="-122"/>
                  </a:defRPr>
                </a:lvl9pPr>
              </a:lstStyle>
              <a:p>
                <a:pPr>
                  <a:defRPr/>
                </a:pPr>
                <a:endParaRPr lang="zh-CN" altLang="en-US" sz="1350" dirty="0">
                  <a:solidFill>
                    <a:srgbClr val="000000"/>
                  </a:solidFill>
                </a:endParaRPr>
              </a:p>
            </p:txBody>
          </p:sp>
          <p:sp>
            <p:nvSpPr>
              <p:cNvPr id="189" name="Freeform 93"/>
              <p:cNvSpPr/>
              <p:nvPr/>
            </p:nvSpPr>
            <p:spPr bwMode="auto">
              <a:xfrm>
                <a:off x="3684588" y="3592513"/>
                <a:ext cx="127000" cy="93662"/>
              </a:xfrm>
              <a:custGeom>
                <a:avLst/>
                <a:gdLst>
                  <a:gd name="T0" fmla="*/ 105290 w 46"/>
                  <a:gd name="T1" fmla="*/ 5503 h 34"/>
                  <a:gd name="T2" fmla="*/ 102519 w 46"/>
                  <a:gd name="T3" fmla="*/ 5503 h 34"/>
                  <a:gd name="T4" fmla="*/ 24937 w 46"/>
                  <a:gd name="T5" fmla="*/ 5503 h 34"/>
                  <a:gd name="T6" fmla="*/ 22166 w 46"/>
                  <a:gd name="T7" fmla="*/ 5503 h 34"/>
                  <a:gd name="T8" fmla="*/ 22166 w 46"/>
                  <a:gd name="T9" fmla="*/ 5503 h 34"/>
                  <a:gd name="T10" fmla="*/ 5542 w 46"/>
                  <a:gd name="T11" fmla="*/ 22011 h 34"/>
                  <a:gd name="T12" fmla="*/ 0 w 46"/>
                  <a:gd name="T13" fmla="*/ 93546 h 34"/>
                  <a:gd name="T14" fmla="*/ 127456 w 46"/>
                  <a:gd name="T15" fmla="*/ 93546 h 34"/>
                  <a:gd name="T16" fmla="*/ 121914 w 46"/>
                  <a:gd name="T17" fmla="*/ 22011 h 34"/>
                  <a:gd name="T18" fmla="*/ 105290 w 46"/>
                  <a:gd name="T19" fmla="*/ 5503 h 34"/>
                  <a:gd name="T20" fmla="*/ 105290 w 46"/>
                  <a:gd name="T21" fmla="*/ 5503 h 3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46" h="34">
                    <a:moveTo>
                      <a:pt x="38" y="2"/>
                    </a:moveTo>
                    <a:cubicBezTo>
                      <a:pt x="37" y="2"/>
                      <a:pt x="37" y="2"/>
                      <a:pt x="37" y="2"/>
                    </a:cubicBezTo>
                    <a:cubicBezTo>
                      <a:pt x="27" y="0"/>
                      <a:pt x="18" y="0"/>
                      <a:pt x="9" y="2"/>
                    </a:cubicBezTo>
                    <a:cubicBezTo>
                      <a:pt x="9" y="2"/>
                      <a:pt x="8" y="2"/>
                      <a:pt x="8" y="2"/>
                    </a:cubicBezTo>
                    <a:cubicBezTo>
                      <a:pt x="8" y="2"/>
                      <a:pt x="8" y="2"/>
                      <a:pt x="8" y="2"/>
                    </a:cubicBezTo>
                    <a:cubicBezTo>
                      <a:pt x="5" y="2"/>
                      <a:pt x="2" y="4"/>
                      <a:pt x="2" y="8"/>
                    </a:cubicBezTo>
                    <a:cubicBezTo>
                      <a:pt x="0" y="34"/>
                      <a:pt x="0" y="34"/>
                      <a:pt x="0" y="34"/>
                    </a:cubicBezTo>
                    <a:cubicBezTo>
                      <a:pt x="46" y="34"/>
                      <a:pt x="46" y="34"/>
                      <a:pt x="46" y="34"/>
                    </a:cubicBezTo>
                    <a:cubicBezTo>
                      <a:pt x="44" y="8"/>
                      <a:pt x="44" y="8"/>
                      <a:pt x="44" y="8"/>
                    </a:cubicBezTo>
                    <a:cubicBezTo>
                      <a:pt x="44" y="4"/>
                      <a:pt x="41" y="2"/>
                      <a:pt x="38" y="2"/>
                    </a:cubicBezTo>
                    <a:cubicBezTo>
                      <a:pt x="38" y="2"/>
                      <a:pt x="38" y="2"/>
                      <a:pt x="38" y="2"/>
                    </a:cubicBezTo>
                    <a:close/>
                  </a:path>
                </a:pathLst>
              </a:custGeom>
              <a:grpFill/>
              <a:ln>
                <a:noFill/>
              </a:ln>
            </p:spPr>
            <p:txBody>
              <a:bodyPr/>
              <a:lstStyle/>
              <a:p>
                <a:pPr>
                  <a:defRPr/>
                </a:pPr>
                <a:endParaRPr lang="zh-CN" altLang="en-US" sz="1350" dirty="0">
                  <a:solidFill>
                    <a:srgbClr val="000000"/>
                  </a:solidFill>
                  <a:latin typeface="Calibri" panose="020F0502020204030204"/>
                  <a:ea typeface="宋体" panose="02010600030101010101" pitchFamily="2" charset="-122"/>
                </a:endParaRPr>
              </a:p>
            </p:txBody>
          </p:sp>
          <p:sp>
            <p:nvSpPr>
              <p:cNvPr id="190" name="Oval 94"/>
              <p:cNvSpPr>
                <a:spLocks noChangeArrowheads="1"/>
              </p:cNvSpPr>
              <p:nvPr/>
            </p:nvSpPr>
            <p:spPr bwMode="auto">
              <a:xfrm>
                <a:off x="3870325" y="3514725"/>
                <a:ext cx="57150" cy="71438"/>
              </a:xfrm>
              <a:prstGeom prst="ellipse">
                <a:avLst/>
              </a:prstGeom>
              <a:grpFill/>
              <a:ln>
                <a:noFill/>
              </a:ln>
            </p:spPr>
            <p:txBody>
              <a:bodyPr/>
              <a:lstStyle>
                <a:lvl1pPr>
                  <a:defRPr>
                    <a:solidFill>
                      <a:schemeClr val="tx1"/>
                    </a:solidFill>
                    <a:latin typeface="Calibri" panose="020F0502020204030204"/>
                    <a:ea typeface="宋体" panose="02010600030101010101" pitchFamily="2" charset="-122"/>
                  </a:defRPr>
                </a:lvl1pPr>
                <a:lvl2pPr marL="742950" indent="-285750">
                  <a:defRPr>
                    <a:solidFill>
                      <a:schemeClr val="tx1"/>
                    </a:solidFill>
                    <a:latin typeface="Calibri" panose="020F0502020204030204"/>
                    <a:ea typeface="宋体" panose="02010600030101010101" pitchFamily="2" charset="-122"/>
                  </a:defRPr>
                </a:lvl2pPr>
                <a:lvl3pPr marL="1143000" indent="-228600">
                  <a:defRPr>
                    <a:solidFill>
                      <a:schemeClr val="tx1"/>
                    </a:solidFill>
                    <a:latin typeface="Calibri" panose="020F0502020204030204"/>
                    <a:ea typeface="宋体" panose="02010600030101010101" pitchFamily="2" charset="-122"/>
                  </a:defRPr>
                </a:lvl3pPr>
                <a:lvl4pPr marL="1600200" indent="-228600">
                  <a:defRPr>
                    <a:solidFill>
                      <a:schemeClr val="tx1"/>
                    </a:solidFill>
                    <a:latin typeface="Calibri" panose="020F0502020204030204"/>
                    <a:ea typeface="宋体" panose="02010600030101010101" pitchFamily="2" charset="-122"/>
                  </a:defRPr>
                </a:lvl4pPr>
                <a:lvl5pPr marL="2057400" indent="-228600">
                  <a:defRPr>
                    <a:solidFill>
                      <a:schemeClr val="tx1"/>
                    </a:solidFill>
                    <a:latin typeface="Calibri" panose="020F0502020204030204"/>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a:ea typeface="宋体" panose="02010600030101010101" pitchFamily="2" charset="-122"/>
                  </a:defRPr>
                </a:lvl9pPr>
              </a:lstStyle>
              <a:p>
                <a:pPr>
                  <a:defRPr/>
                </a:pPr>
                <a:endParaRPr lang="zh-CN" altLang="en-US" sz="1350" dirty="0">
                  <a:solidFill>
                    <a:srgbClr val="000000"/>
                  </a:solidFill>
                </a:endParaRPr>
              </a:p>
            </p:txBody>
          </p:sp>
          <p:sp>
            <p:nvSpPr>
              <p:cNvPr id="191" name="Freeform 95"/>
              <p:cNvSpPr/>
              <p:nvPr/>
            </p:nvSpPr>
            <p:spPr bwMode="auto">
              <a:xfrm>
                <a:off x="3833813" y="3592513"/>
                <a:ext cx="130175" cy="93662"/>
              </a:xfrm>
              <a:custGeom>
                <a:avLst/>
                <a:gdLst>
                  <a:gd name="T0" fmla="*/ 104941 w 47"/>
                  <a:gd name="T1" fmla="*/ 5503 h 34"/>
                  <a:gd name="T2" fmla="*/ 102179 w 47"/>
                  <a:gd name="T3" fmla="*/ 5503 h 34"/>
                  <a:gd name="T4" fmla="*/ 24854 w 47"/>
                  <a:gd name="T5" fmla="*/ 5503 h 34"/>
                  <a:gd name="T6" fmla="*/ 22093 w 47"/>
                  <a:gd name="T7" fmla="*/ 5503 h 34"/>
                  <a:gd name="T8" fmla="*/ 22093 w 47"/>
                  <a:gd name="T9" fmla="*/ 5503 h 34"/>
                  <a:gd name="T10" fmla="*/ 5523 w 47"/>
                  <a:gd name="T11" fmla="*/ 22011 h 34"/>
                  <a:gd name="T12" fmla="*/ 0 w 47"/>
                  <a:gd name="T13" fmla="*/ 93546 h 34"/>
                  <a:gd name="T14" fmla="*/ 129795 w 47"/>
                  <a:gd name="T15" fmla="*/ 93546 h 34"/>
                  <a:gd name="T16" fmla="*/ 121510 w 47"/>
                  <a:gd name="T17" fmla="*/ 22011 h 34"/>
                  <a:gd name="T18" fmla="*/ 104941 w 47"/>
                  <a:gd name="T19" fmla="*/ 5503 h 34"/>
                  <a:gd name="T20" fmla="*/ 104941 w 47"/>
                  <a:gd name="T21" fmla="*/ 5503 h 3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47" h="34">
                    <a:moveTo>
                      <a:pt x="38" y="2"/>
                    </a:moveTo>
                    <a:cubicBezTo>
                      <a:pt x="38" y="2"/>
                      <a:pt x="37" y="2"/>
                      <a:pt x="37" y="2"/>
                    </a:cubicBezTo>
                    <a:cubicBezTo>
                      <a:pt x="28" y="0"/>
                      <a:pt x="19" y="0"/>
                      <a:pt x="9" y="2"/>
                    </a:cubicBezTo>
                    <a:cubicBezTo>
                      <a:pt x="9" y="2"/>
                      <a:pt x="9" y="2"/>
                      <a:pt x="8" y="2"/>
                    </a:cubicBezTo>
                    <a:cubicBezTo>
                      <a:pt x="8" y="2"/>
                      <a:pt x="8" y="2"/>
                      <a:pt x="8" y="2"/>
                    </a:cubicBezTo>
                    <a:cubicBezTo>
                      <a:pt x="5" y="2"/>
                      <a:pt x="2" y="4"/>
                      <a:pt x="2" y="8"/>
                    </a:cubicBezTo>
                    <a:cubicBezTo>
                      <a:pt x="0" y="34"/>
                      <a:pt x="0" y="34"/>
                      <a:pt x="0" y="34"/>
                    </a:cubicBezTo>
                    <a:cubicBezTo>
                      <a:pt x="47" y="34"/>
                      <a:pt x="47" y="34"/>
                      <a:pt x="47" y="34"/>
                    </a:cubicBezTo>
                    <a:cubicBezTo>
                      <a:pt x="44" y="8"/>
                      <a:pt x="44" y="8"/>
                      <a:pt x="44" y="8"/>
                    </a:cubicBezTo>
                    <a:cubicBezTo>
                      <a:pt x="44" y="4"/>
                      <a:pt x="41" y="2"/>
                      <a:pt x="38" y="2"/>
                    </a:cubicBezTo>
                    <a:cubicBezTo>
                      <a:pt x="38" y="2"/>
                      <a:pt x="38" y="2"/>
                      <a:pt x="38" y="2"/>
                    </a:cubicBezTo>
                    <a:close/>
                  </a:path>
                </a:pathLst>
              </a:custGeom>
              <a:grpFill/>
              <a:ln>
                <a:noFill/>
              </a:ln>
            </p:spPr>
            <p:txBody>
              <a:bodyPr/>
              <a:lstStyle/>
              <a:p>
                <a:pPr>
                  <a:defRPr/>
                </a:pPr>
                <a:endParaRPr lang="zh-CN" altLang="en-US" sz="1350" dirty="0">
                  <a:solidFill>
                    <a:srgbClr val="000000"/>
                  </a:solidFill>
                  <a:latin typeface="Calibri" panose="020F0502020204030204"/>
                  <a:ea typeface="宋体" panose="02010600030101010101" pitchFamily="2" charset="-122"/>
                </a:endParaRPr>
              </a:p>
            </p:txBody>
          </p:sp>
          <p:sp>
            <p:nvSpPr>
              <p:cNvPr id="192" name="Rectangle 96"/>
              <p:cNvSpPr>
                <a:spLocks noChangeArrowheads="1"/>
              </p:cNvSpPr>
              <p:nvPr/>
            </p:nvSpPr>
            <p:spPr bwMode="auto">
              <a:xfrm>
                <a:off x="3630613" y="3335338"/>
                <a:ext cx="31750" cy="55562"/>
              </a:xfrm>
              <a:prstGeom prst="rect">
                <a:avLst/>
              </a:prstGeom>
              <a:grpFill/>
              <a:ln>
                <a:noFill/>
              </a:ln>
            </p:spPr>
            <p:txBody>
              <a:bodyPr/>
              <a:lstStyle>
                <a:lvl1pPr>
                  <a:defRPr>
                    <a:solidFill>
                      <a:schemeClr val="tx1"/>
                    </a:solidFill>
                    <a:latin typeface="Calibri" panose="020F0502020204030204"/>
                    <a:ea typeface="宋体" panose="02010600030101010101" pitchFamily="2" charset="-122"/>
                  </a:defRPr>
                </a:lvl1pPr>
                <a:lvl2pPr marL="742950" indent="-285750">
                  <a:defRPr>
                    <a:solidFill>
                      <a:schemeClr val="tx1"/>
                    </a:solidFill>
                    <a:latin typeface="Calibri" panose="020F0502020204030204"/>
                    <a:ea typeface="宋体" panose="02010600030101010101" pitchFamily="2" charset="-122"/>
                  </a:defRPr>
                </a:lvl2pPr>
                <a:lvl3pPr marL="1143000" indent="-228600">
                  <a:defRPr>
                    <a:solidFill>
                      <a:schemeClr val="tx1"/>
                    </a:solidFill>
                    <a:latin typeface="Calibri" panose="020F0502020204030204"/>
                    <a:ea typeface="宋体" panose="02010600030101010101" pitchFamily="2" charset="-122"/>
                  </a:defRPr>
                </a:lvl3pPr>
                <a:lvl4pPr marL="1600200" indent="-228600">
                  <a:defRPr>
                    <a:solidFill>
                      <a:schemeClr val="tx1"/>
                    </a:solidFill>
                    <a:latin typeface="Calibri" panose="020F0502020204030204"/>
                    <a:ea typeface="宋体" panose="02010600030101010101" pitchFamily="2" charset="-122"/>
                  </a:defRPr>
                </a:lvl4pPr>
                <a:lvl5pPr marL="2057400" indent="-228600">
                  <a:defRPr>
                    <a:solidFill>
                      <a:schemeClr val="tx1"/>
                    </a:solidFill>
                    <a:latin typeface="Calibri" panose="020F0502020204030204"/>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a:ea typeface="宋体" panose="02010600030101010101" pitchFamily="2" charset="-122"/>
                  </a:defRPr>
                </a:lvl9pPr>
              </a:lstStyle>
              <a:p>
                <a:pPr>
                  <a:defRPr/>
                </a:pPr>
                <a:endParaRPr lang="zh-CN" altLang="en-US" sz="1350" dirty="0">
                  <a:solidFill>
                    <a:srgbClr val="000000"/>
                  </a:solidFill>
                </a:endParaRPr>
              </a:p>
            </p:txBody>
          </p:sp>
          <p:sp>
            <p:nvSpPr>
              <p:cNvPr id="193" name="Rectangle 97"/>
              <p:cNvSpPr>
                <a:spLocks noChangeArrowheads="1"/>
              </p:cNvSpPr>
              <p:nvPr/>
            </p:nvSpPr>
            <p:spPr bwMode="auto">
              <a:xfrm>
                <a:off x="3587750" y="3316288"/>
                <a:ext cx="30163" cy="74612"/>
              </a:xfrm>
              <a:prstGeom prst="rect">
                <a:avLst/>
              </a:prstGeom>
              <a:grpFill/>
              <a:ln>
                <a:noFill/>
              </a:ln>
            </p:spPr>
            <p:txBody>
              <a:bodyPr/>
              <a:lstStyle>
                <a:lvl1pPr>
                  <a:defRPr>
                    <a:solidFill>
                      <a:schemeClr val="tx1"/>
                    </a:solidFill>
                    <a:latin typeface="Calibri" panose="020F0502020204030204"/>
                    <a:ea typeface="宋体" panose="02010600030101010101" pitchFamily="2" charset="-122"/>
                  </a:defRPr>
                </a:lvl1pPr>
                <a:lvl2pPr marL="742950" indent="-285750">
                  <a:defRPr>
                    <a:solidFill>
                      <a:schemeClr val="tx1"/>
                    </a:solidFill>
                    <a:latin typeface="Calibri" panose="020F0502020204030204"/>
                    <a:ea typeface="宋体" panose="02010600030101010101" pitchFamily="2" charset="-122"/>
                  </a:defRPr>
                </a:lvl2pPr>
                <a:lvl3pPr marL="1143000" indent="-228600">
                  <a:defRPr>
                    <a:solidFill>
                      <a:schemeClr val="tx1"/>
                    </a:solidFill>
                    <a:latin typeface="Calibri" panose="020F0502020204030204"/>
                    <a:ea typeface="宋体" panose="02010600030101010101" pitchFamily="2" charset="-122"/>
                  </a:defRPr>
                </a:lvl3pPr>
                <a:lvl4pPr marL="1600200" indent="-228600">
                  <a:defRPr>
                    <a:solidFill>
                      <a:schemeClr val="tx1"/>
                    </a:solidFill>
                    <a:latin typeface="Calibri" panose="020F0502020204030204"/>
                    <a:ea typeface="宋体" panose="02010600030101010101" pitchFamily="2" charset="-122"/>
                  </a:defRPr>
                </a:lvl4pPr>
                <a:lvl5pPr marL="2057400" indent="-228600">
                  <a:defRPr>
                    <a:solidFill>
                      <a:schemeClr val="tx1"/>
                    </a:solidFill>
                    <a:latin typeface="Calibri" panose="020F0502020204030204"/>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a:ea typeface="宋体" panose="02010600030101010101" pitchFamily="2" charset="-122"/>
                  </a:defRPr>
                </a:lvl9pPr>
              </a:lstStyle>
              <a:p>
                <a:pPr>
                  <a:defRPr/>
                </a:pPr>
                <a:endParaRPr lang="zh-CN" altLang="en-US" sz="1350" dirty="0">
                  <a:solidFill>
                    <a:srgbClr val="000000"/>
                  </a:solidFill>
                </a:endParaRPr>
              </a:p>
            </p:txBody>
          </p:sp>
          <p:sp>
            <p:nvSpPr>
              <p:cNvPr id="194" name="Rectangle 98"/>
              <p:cNvSpPr>
                <a:spLocks noChangeArrowheads="1"/>
              </p:cNvSpPr>
              <p:nvPr/>
            </p:nvSpPr>
            <p:spPr bwMode="auto">
              <a:xfrm>
                <a:off x="3675063" y="3279775"/>
                <a:ext cx="30162" cy="111125"/>
              </a:xfrm>
              <a:prstGeom prst="rect">
                <a:avLst/>
              </a:prstGeom>
              <a:grpFill/>
              <a:ln>
                <a:noFill/>
              </a:ln>
            </p:spPr>
            <p:txBody>
              <a:bodyPr/>
              <a:lstStyle>
                <a:lvl1pPr>
                  <a:defRPr>
                    <a:solidFill>
                      <a:schemeClr val="tx1"/>
                    </a:solidFill>
                    <a:latin typeface="Calibri" panose="020F0502020204030204"/>
                    <a:ea typeface="宋体" panose="02010600030101010101" pitchFamily="2" charset="-122"/>
                  </a:defRPr>
                </a:lvl1pPr>
                <a:lvl2pPr marL="742950" indent="-285750">
                  <a:defRPr>
                    <a:solidFill>
                      <a:schemeClr val="tx1"/>
                    </a:solidFill>
                    <a:latin typeface="Calibri" panose="020F0502020204030204"/>
                    <a:ea typeface="宋体" panose="02010600030101010101" pitchFamily="2" charset="-122"/>
                  </a:defRPr>
                </a:lvl2pPr>
                <a:lvl3pPr marL="1143000" indent="-228600">
                  <a:defRPr>
                    <a:solidFill>
                      <a:schemeClr val="tx1"/>
                    </a:solidFill>
                    <a:latin typeface="Calibri" panose="020F0502020204030204"/>
                    <a:ea typeface="宋体" panose="02010600030101010101" pitchFamily="2" charset="-122"/>
                  </a:defRPr>
                </a:lvl3pPr>
                <a:lvl4pPr marL="1600200" indent="-228600">
                  <a:defRPr>
                    <a:solidFill>
                      <a:schemeClr val="tx1"/>
                    </a:solidFill>
                    <a:latin typeface="Calibri" panose="020F0502020204030204"/>
                    <a:ea typeface="宋体" panose="02010600030101010101" pitchFamily="2" charset="-122"/>
                  </a:defRPr>
                </a:lvl4pPr>
                <a:lvl5pPr marL="2057400" indent="-228600">
                  <a:defRPr>
                    <a:solidFill>
                      <a:schemeClr val="tx1"/>
                    </a:solidFill>
                    <a:latin typeface="Calibri" panose="020F0502020204030204"/>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a:ea typeface="宋体" panose="02010600030101010101" pitchFamily="2" charset="-122"/>
                  </a:defRPr>
                </a:lvl9pPr>
              </a:lstStyle>
              <a:p>
                <a:pPr>
                  <a:defRPr/>
                </a:pPr>
                <a:endParaRPr lang="zh-CN" altLang="en-US" sz="1350" dirty="0">
                  <a:solidFill>
                    <a:srgbClr val="000000"/>
                  </a:solidFill>
                </a:endParaRPr>
              </a:p>
            </p:txBody>
          </p:sp>
        </p:grpSp>
        <p:sp>
          <p:nvSpPr>
            <p:cNvPr id="177" name="文本框 73"/>
            <p:cNvSpPr txBox="1"/>
            <p:nvPr/>
          </p:nvSpPr>
          <p:spPr bwMode="auto">
            <a:xfrm>
              <a:off x="7793864" y="4737149"/>
              <a:ext cx="2549700" cy="400213"/>
            </a:xfrm>
            <a:prstGeom prst="rect">
              <a:avLst/>
            </a:prstGeom>
            <a:noFill/>
          </p:spPr>
          <p:txBody>
            <a:bodyPr wrap="square">
              <a:spAutoFit/>
            </a:bodyPr>
            <a:lstStyle/>
            <a:p>
              <a:pPr>
                <a:defRPr/>
              </a:pPr>
              <a:r>
                <a:rPr lang="zh-CN" altLang="en-US" sz="1350" dirty="0">
                  <a:solidFill>
                    <a:schemeClr val="accent3"/>
                  </a:solidFill>
                  <a:latin typeface="微软雅黑" panose="020B0503020204020204" pitchFamily="34" charset="-122"/>
                  <a:ea typeface="微软雅黑" panose="020B0503020204020204" pitchFamily="34" charset="-122"/>
                </a:rPr>
                <a:t>在此添加标题</a:t>
              </a:r>
            </a:p>
          </p:txBody>
        </p:sp>
        <p:sp>
          <p:nvSpPr>
            <p:cNvPr id="178" name="文本框 74"/>
            <p:cNvSpPr txBox="1"/>
            <p:nvPr/>
          </p:nvSpPr>
          <p:spPr bwMode="auto">
            <a:xfrm>
              <a:off x="7371196" y="5158073"/>
              <a:ext cx="2335184" cy="702171"/>
            </a:xfrm>
            <a:prstGeom prst="rect">
              <a:avLst/>
            </a:prstGeom>
            <a:noFill/>
          </p:spPr>
          <p:txBody>
            <a:bodyPr wrap="square">
              <a:spAutoFit/>
            </a:bodyPr>
            <a:lstStyle/>
            <a:p>
              <a:pPr algn="just">
                <a:lnSpc>
                  <a:spcPct val="114000"/>
                </a:lnSpc>
              </a:pPr>
              <a:r>
                <a:rPr lang="zh-CN" altLang="en-US" sz="825" dirty="0">
                  <a:solidFill>
                    <a:schemeClr val="tx1">
                      <a:lumMod val="50000"/>
                      <a:lumOff val="50000"/>
                    </a:schemeClr>
                  </a:solidFill>
                  <a:latin typeface="微软雅黑" panose="020B0503020204020204" pitchFamily="34" charset="-122"/>
                  <a:ea typeface="微软雅黑" panose="020B0503020204020204" pitchFamily="34" charset="-122"/>
                </a:rPr>
                <a:t>此处输入您的文本请在此处输入您的文本此处输入您的文本此处输入您的文本</a:t>
              </a:r>
              <a:endParaRPr lang="zh-CN" altLang="en-US" sz="825" dirty="0">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167437156"/>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32"/>
                                        </p:tgtEl>
                                        <p:attrNameLst>
                                          <p:attrName>style.visibility</p:attrName>
                                        </p:attrNameLst>
                                      </p:cBhvr>
                                      <p:to>
                                        <p:strVal val="visible"/>
                                      </p:to>
                                    </p:set>
                                    <p:animEffect transition="in" filter="fade">
                                      <p:cBhvr>
                                        <p:cTn id="7" dur="1000"/>
                                        <p:tgtEl>
                                          <p:spTgt spid="132"/>
                                        </p:tgtEl>
                                      </p:cBhvr>
                                    </p:animEffect>
                                    <p:anim calcmode="lin" valueType="num">
                                      <p:cBhvr>
                                        <p:cTn id="8" dur="1000" fill="hold"/>
                                        <p:tgtEl>
                                          <p:spTgt spid="132"/>
                                        </p:tgtEl>
                                        <p:attrNameLst>
                                          <p:attrName>ppt_x</p:attrName>
                                        </p:attrNameLst>
                                      </p:cBhvr>
                                      <p:tavLst>
                                        <p:tav tm="0">
                                          <p:val>
                                            <p:strVal val="#ppt_x"/>
                                          </p:val>
                                        </p:tav>
                                        <p:tav tm="100000">
                                          <p:val>
                                            <p:strVal val="#ppt_x"/>
                                          </p:val>
                                        </p:tav>
                                      </p:tavLst>
                                    </p:anim>
                                    <p:anim calcmode="lin" valueType="num">
                                      <p:cBhvr>
                                        <p:cTn id="9" dur="1000" fill="hold"/>
                                        <p:tgtEl>
                                          <p:spTgt spid="13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129"/>
                                        </p:tgtEl>
                                        <p:attrNameLst>
                                          <p:attrName>style.visibility</p:attrName>
                                        </p:attrNameLst>
                                      </p:cBhvr>
                                      <p:to>
                                        <p:strVal val="visible"/>
                                      </p:to>
                                    </p:set>
                                    <p:animEffect transition="in" filter="fade">
                                      <p:cBhvr>
                                        <p:cTn id="13" dur="1000"/>
                                        <p:tgtEl>
                                          <p:spTgt spid="129"/>
                                        </p:tgtEl>
                                      </p:cBhvr>
                                    </p:animEffect>
                                    <p:anim calcmode="lin" valueType="num">
                                      <p:cBhvr>
                                        <p:cTn id="14" dur="1000" fill="hold"/>
                                        <p:tgtEl>
                                          <p:spTgt spid="129"/>
                                        </p:tgtEl>
                                        <p:attrNameLst>
                                          <p:attrName>ppt_x</p:attrName>
                                        </p:attrNameLst>
                                      </p:cBhvr>
                                      <p:tavLst>
                                        <p:tav tm="0">
                                          <p:val>
                                            <p:strVal val="#ppt_x"/>
                                          </p:val>
                                        </p:tav>
                                        <p:tav tm="100000">
                                          <p:val>
                                            <p:strVal val="#ppt_x"/>
                                          </p:val>
                                        </p:tav>
                                      </p:tavLst>
                                    </p:anim>
                                    <p:anim calcmode="lin" valueType="num">
                                      <p:cBhvr>
                                        <p:cTn id="15" dur="1000" fill="hold"/>
                                        <p:tgtEl>
                                          <p:spTgt spid="129"/>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126"/>
                                        </p:tgtEl>
                                        <p:attrNameLst>
                                          <p:attrName>style.visibility</p:attrName>
                                        </p:attrNameLst>
                                      </p:cBhvr>
                                      <p:to>
                                        <p:strVal val="visible"/>
                                      </p:to>
                                    </p:set>
                                    <p:animEffect transition="in" filter="fade">
                                      <p:cBhvr>
                                        <p:cTn id="19" dur="1000"/>
                                        <p:tgtEl>
                                          <p:spTgt spid="126"/>
                                        </p:tgtEl>
                                      </p:cBhvr>
                                    </p:animEffect>
                                    <p:anim calcmode="lin" valueType="num">
                                      <p:cBhvr>
                                        <p:cTn id="20" dur="1000" fill="hold"/>
                                        <p:tgtEl>
                                          <p:spTgt spid="126"/>
                                        </p:tgtEl>
                                        <p:attrNameLst>
                                          <p:attrName>ppt_x</p:attrName>
                                        </p:attrNameLst>
                                      </p:cBhvr>
                                      <p:tavLst>
                                        <p:tav tm="0">
                                          <p:val>
                                            <p:strVal val="#ppt_x"/>
                                          </p:val>
                                        </p:tav>
                                        <p:tav tm="100000">
                                          <p:val>
                                            <p:strVal val="#ppt_x"/>
                                          </p:val>
                                        </p:tav>
                                      </p:tavLst>
                                    </p:anim>
                                    <p:anim calcmode="lin" valueType="num">
                                      <p:cBhvr>
                                        <p:cTn id="21" dur="1000" fill="hold"/>
                                        <p:tgtEl>
                                          <p:spTgt spid="126"/>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nodeType="afterEffect">
                                  <p:stCondLst>
                                    <p:cond delay="0"/>
                                  </p:stCondLst>
                                  <p:childTnLst>
                                    <p:set>
                                      <p:cBhvr>
                                        <p:cTn id="24" dur="1" fill="hold">
                                          <p:stCondLst>
                                            <p:cond delay="0"/>
                                          </p:stCondLst>
                                        </p:cTn>
                                        <p:tgtEl>
                                          <p:spTgt spid="123"/>
                                        </p:tgtEl>
                                        <p:attrNameLst>
                                          <p:attrName>style.visibility</p:attrName>
                                        </p:attrNameLst>
                                      </p:cBhvr>
                                      <p:to>
                                        <p:strVal val="visible"/>
                                      </p:to>
                                    </p:set>
                                    <p:animEffect transition="in" filter="fade">
                                      <p:cBhvr>
                                        <p:cTn id="25" dur="1000"/>
                                        <p:tgtEl>
                                          <p:spTgt spid="123"/>
                                        </p:tgtEl>
                                      </p:cBhvr>
                                    </p:animEffect>
                                    <p:anim calcmode="lin" valueType="num">
                                      <p:cBhvr>
                                        <p:cTn id="26" dur="1000" fill="hold"/>
                                        <p:tgtEl>
                                          <p:spTgt spid="123"/>
                                        </p:tgtEl>
                                        <p:attrNameLst>
                                          <p:attrName>ppt_x</p:attrName>
                                        </p:attrNameLst>
                                      </p:cBhvr>
                                      <p:tavLst>
                                        <p:tav tm="0">
                                          <p:val>
                                            <p:strVal val="#ppt_x"/>
                                          </p:val>
                                        </p:tav>
                                        <p:tav tm="100000">
                                          <p:val>
                                            <p:strVal val="#ppt_x"/>
                                          </p:val>
                                        </p:tav>
                                      </p:tavLst>
                                    </p:anim>
                                    <p:anim calcmode="lin" valueType="num">
                                      <p:cBhvr>
                                        <p:cTn id="27" dur="1000" fill="hold"/>
                                        <p:tgtEl>
                                          <p:spTgt spid="123"/>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53" presetClass="entr" presetSubtype="16" fill="hold" grpId="0" nodeType="afterEffect">
                                  <p:stCondLst>
                                    <p:cond delay="0"/>
                                  </p:stCondLst>
                                  <p:childTnLst>
                                    <p:set>
                                      <p:cBhvr>
                                        <p:cTn id="30" dur="1" fill="hold">
                                          <p:stCondLst>
                                            <p:cond delay="0"/>
                                          </p:stCondLst>
                                        </p:cTn>
                                        <p:tgtEl>
                                          <p:spTgt spid="135"/>
                                        </p:tgtEl>
                                        <p:attrNameLst>
                                          <p:attrName>style.visibility</p:attrName>
                                        </p:attrNameLst>
                                      </p:cBhvr>
                                      <p:to>
                                        <p:strVal val="visible"/>
                                      </p:to>
                                    </p:set>
                                    <p:anim calcmode="lin" valueType="num">
                                      <p:cBhvr>
                                        <p:cTn id="31" dur="500" fill="hold"/>
                                        <p:tgtEl>
                                          <p:spTgt spid="135"/>
                                        </p:tgtEl>
                                        <p:attrNameLst>
                                          <p:attrName>ppt_w</p:attrName>
                                        </p:attrNameLst>
                                      </p:cBhvr>
                                      <p:tavLst>
                                        <p:tav tm="0">
                                          <p:val>
                                            <p:fltVal val="0"/>
                                          </p:val>
                                        </p:tav>
                                        <p:tav tm="100000">
                                          <p:val>
                                            <p:strVal val="#ppt_w"/>
                                          </p:val>
                                        </p:tav>
                                      </p:tavLst>
                                    </p:anim>
                                    <p:anim calcmode="lin" valueType="num">
                                      <p:cBhvr>
                                        <p:cTn id="32" dur="500" fill="hold"/>
                                        <p:tgtEl>
                                          <p:spTgt spid="135"/>
                                        </p:tgtEl>
                                        <p:attrNameLst>
                                          <p:attrName>ppt_h</p:attrName>
                                        </p:attrNameLst>
                                      </p:cBhvr>
                                      <p:tavLst>
                                        <p:tav tm="0">
                                          <p:val>
                                            <p:fltVal val="0"/>
                                          </p:val>
                                        </p:tav>
                                        <p:tav tm="100000">
                                          <p:val>
                                            <p:strVal val="#ppt_h"/>
                                          </p:val>
                                        </p:tav>
                                      </p:tavLst>
                                    </p:anim>
                                    <p:animEffect transition="in" filter="fade">
                                      <p:cBhvr>
                                        <p:cTn id="33" dur="500"/>
                                        <p:tgtEl>
                                          <p:spTgt spid="135"/>
                                        </p:tgtEl>
                                      </p:cBhvr>
                                    </p:animEffect>
                                  </p:childTnLst>
                                </p:cTn>
                              </p:par>
                              <p:par>
                                <p:cTn id="34" presetID="53" presetClass="entr" presetSubtype="16" fill="hold" grpId="0" nodeType="withEffect">
                                  <p:stCondLst>
                                    <p:cond delay="0"/>
                                  </p:stCondLst>
                                  <p:childTnLst>
                                    <p:set>
                                      <p:cBhvr>
                                        <p:cTn id="35" dur="1" fill="hold">
                                          <p:stCondLst>
                                            <p:cond delay="0"/>
                                          </p:stCondLst>
                                        </p:cTn>
                                        <p:tgtEl>
                                          <p:spTgt spid="136"/>
                                        </p:tgtEl>
                                        <p:attrNameLst>
                                          <p:attrName>style.visibility</p:attrName>
                                        </p:attrNameLst>
                                      </p:cBhvr>
                                      <p:to>
                                        <p:strVal val="visible"/>
                                      </p:to>
                                    </p:set>
                                    <p:anim calcmode="lin" valueType="num">
                                      <p:cBhvr>
                                        <p:cTn id="36" dur="500" fill="hold"/>
                                        <p:tgtEl>
                                          <p:spTgt spid="136"/>
                                        </p:tgtEl>
                                        <p:attrNameLst>
                                          <p:attrName>ppt_w</p:attrName>
                                        </p:attrNameLst>
                                      </p:cBhvr>
                                      <p:tavLst>
                                        <p:tav tm="0">
                                          <p:val>
                                            <p:fltVal val="0"/>
                                          </p:val>
                                        </p:tav>
                                        <p:tav tm="100000">
                                          <p:val>
                                            <p:strVal val="#ppt_w"/>
                                          </p:val>
                                        </p:tav>
                                      </p:tavLst>
                                    </p:anim>
                                    <p:anim calcmode="lin" valueType="num">
                                      <p:cBhvr>
                                        <p:cTn id="37" dur="500" fill="hold"/>
                                        <p:tgtEl>
                                          <p:spTgt spid="136"/>
                                        </p:tgtEl>
                                        <p:attrNameLst>
                                          <p:attrName>ppt_h</p:attrName>
                                        </p:attrNameLst>
                                      </p:cBhvr>
                                      <p:tavLst>
                                        <p:tav tm="0">
                                          <p:val>
                                            <p:fltVal val="0"/>
                                          </p:val>
                                        </p:tav>
                                        <p:tav tm="100000">
                                          <p:val>
                                            <p:strVal val="#ppt_h"/>
                                          </p:val>
                                        </p:tav>
                                      </p:tavLst>
                                    </p:anim>
                                    <p:animEffect transition="in" filter="fade">
                                      <p:cBhvr>
                                        <p:cTn id="38" dur="500"/>
                                        <p:tgtEl>
                                          <p:spTgt spid="136"/>
                                        </p:tgtEl>
                                      </p:cBhvr>
                                    </p:animEffect>
                                  </p:childTnLst>
                                </p:cTn>
                              </p:par>
                              <p:par>
                                <p:cTn id="39" presetID="53" presetClass="entr" presetSubtype="16" fill="hold" grpId="0" nodeType="withEffect">
                                  <p:stCondLst>
                                    <p:cond delay="0"/>
                                  </p:stCondLst>
                                  <p:childTnLst>
                                    <p:set>
                                      <p:cBhvr>
                                        <p:cTn id="40" dur="1" fill="hold">
                                          <p:stCondLst>
                                            <p:cond delay="0"/>
                                          </p:stCondLst>
                                        </p:cTn>
                                        <p:tgtEl>
                                          <p:spTgt spid="138"/>
                                        </p:tgtEl>
                                        <p:attrNameLst>
                                          <p:attrName>style.visibility</p:attrName>
                                        </p:attrNameLst>
                                      </p:cBhvr>
                                      <p:to>
                                        <p:strVal val="visible"/>
                                      </p:to>
                                    </p:set>
                                    <p:anim calcmode="lin" valueType="num">
                                      <p:cBhvr>
                                        <p:cTn id="41" dur="500" fill="hold"/>
                                        <p:tgtEl>
                                          <p:spTgt spid="138"/>
                                        </p:tgtEl>
                                        <p:attrNameLst>
                                          <p:attrName>ppt_w</p:attrName>
                                        </p:attrNameLst>
                                      </p:cBhvr>
                                      <p:tavLst>
                                        <p:tav tm="0">
                                          <p:val>
                                            <p:fltVal val="0"/>
                                          </p:val>
                                        </p:tav>
                                        <p:tav tm="100000">
                                          <p:val>
                                            <p:strVal val="#ppt_w"/>
                                          </p:val>
                                        </p:tav>
                                      </p:tavLst>
                                    </p:anim>
                                    <p:anim calcmode="lin" valueType="num">
                                      <p:cBhvr>
                                        <p:cTn id="42" dur="500" fill="hold"/>
                                        <p:tgtEl>
                                          <p:spTgt spid="138"/>
                                        </p:tgtEl>
                                        <p:attrNameLst>
                                          <p:attrName>ppt_h</p:attrName>
                                        </p:attrNameLst>
                                      </p:cBhvr>
                                      <p:tavLst>
                                        <p:tav tm="0">
                                          <p:val>
                                            <p:fltVal val="0"/>
                                          </p:val>
                                        </p:tav>
                                        <p:tav tm="100000">
                                          <p:val>
                                            <p:strVal val="#ppt_h"/>
                                          </p:val>
                                        </p:tav>
                                      </p:tavLst>
                                    </p:anim>
                                    <p:animEffect transition="in" filter="fade">
                                      <p:cBhvr>
                                        <p:cTn id="43" dur="500"/>
                                        <p:tgtEl>
                                          <p:spTgt spid="138"/>
                                        </p:tgtEl>
                                      </p:cBhvr>
                                    </p:animEffect>
                                  </p:childTnLst>
                                </p:cTn>
                              </p:par>
                              <p:par>
                                <p:cTn id="44" presetID="53" presetClass="entr" presetSubtype="16" fill="hold" grpId="0" nodeType="withEffect">
                                  <p:stCondLst>
                                    <p:cond delay="0"/>
                                  </p:stCondLst>
                                  <p:childTnLst>
                                    <p:set>
                                      <p:cBhvr>
                                        <p:cTn id="45" dur="1" fill="hold">
                                          <p:stCondLst>
                                            <p:cond delay="0"/>
                                          </p:stCondLst>
                                        </p:cTn>
                                        <p:tgtEl>
                                          <p:spTgt spid="137"/>
                                        </p:tgtEl>
                                        <p:attrNameLst>
                                          <p:attrName>style.visibility</p:attrName>
                                        </p:attrNameLst>
                                      </p:cBhvr>
                                      <p:to>
                                        <p:strVal val="visible"/>
                                      </p:to>
                                    </p:set>
                                    <p:anim calcmode="lin" valueType="num">
                                      <p:cBhvr>
                                        <p:cTn id="46" dur="500" fill="hold"/>
                                        <p:tgtEl>
                                          <p:spTgt spid="137"/>
                                        </p:tgtEl>
                                        <p:attrNameLst>
                                          <p:attrName>ppt_w</p:attrName>
                                        </p:attrNameLst>
                                      </p:cBhvr>
                                      <p:tavLst>
                                        <p:tav tm="0">
                                          <p:val>
                                            <p:fltVal val="0"/>
                                          </p:val>
                                        </p:tav>
                                        <p:tav tm="100000">
                                          <p:val>
                                            <p:strVal val="#ppt_w"/>
                                          </p:val>
                                        </p:tav>
                                      </p:tavLst>
                                    </p:anim>
                                    <p:anim calcmode="lin" valueType="num">
                                      <p:cBhvr>
                                        <p:cTn id="47" dur="500" fill="hold"/>
                                        <p:tgtEl>
                                          <p:spTgt spid="137"/>
                                        </p:tgtEl>
                                        <p:attrNameLst>
                                          <p:attrName>ppt_h</p:attrName>
                                        </p:attrNameLst>
                                      </p:cBhvr>
                                      <p:tavLst>
                                        <p:tav tm="0">
                                          <p:val>
                                            <p:fltVal val="0"/>
                                          </p:val>
                                        </p:tav>
                                        <p:tav tm="100000">
                                          <p:val>
                                            <p:strVal val="#ppt_h"/>
                                          </p:val>
                                        </p:tav>
                                      </p:tavLst>
                                    </p:anim>
                                    <p:animEffect transition="in" filter="fade">
                                      <p:cBhvr>
                                        <p:cTn id="48" dur="500"/>
                                        <p:tgtEl>
                                          <p:spTgt spid="137"/>
                                        </p:tgtEl>
                                      </p:cBhvr>
                                    </p:animEffect>
                                  </p:childTnLst>
                                </p:cTn>
                              </p:par>
                            </p:childTnLst>
                          </p:cTn>
                        </p:par>
                        <p:par>
                          <p:cTn id="49" fill="hold">
                            <p:stCondLst>
                              <p:cond delay="4500"/>
                            </p:stCondLst>
                            <p:childTnLst>
                              <p:par>
                                <p:cTn id="50" presetID="2" presetClass="entr" presetSubtype="8" fill="hold" nodeType="afterEffect">
                                  <p:stCondLst>
                                    <p:cond delay="0"/>
                                  </p:stCondLst>
                                  <p:childTnLst>
                                    <p:set>
                                      <p:cBhvr>
                                        <p:cTn id="51" dur="1" fill="hold">
                                          <p:stCondLst>
                                            <p:cond delay="0"/>
                                          </p:stCondLst>
                                        </p:cTn>
                                        <p:tgtEl>
                                          <p:spTgt spid="167"/>
                                        </p:tgtEl>
                                        <p:attrNameLst>
                                          <p:attrName>style.visibility</p:attrName>
                                        </p:attrNameLst>
                                      </p:cBhvr>
                                      <p:to>
                                        <p:strVal val="visible"/>
                                      </p:to>
                                    </p:set>
                                    <p:anim calcmode="lin" valueType="num">
                                      <p:cBhvr additive="base">
                                        <p:cTn id="52" dur="500" fill="hold"/>
                                        <p:tgtEl>
                                          <p:spTgt spid="167"/>
                                        </p:tgtEl>
                                        <p:attrNameLst>
                                          <p:attrName>ppt_x</p:attrName>
                                        </p:attrNameLst>
                                      </p:cBhvr>
                                      <p:tavLst>
                                        <p:tav tm="0">
                                          <p:val>
                                            <p:strVal val="0-#ppt_w/2"/>
                                          </p:val>
                                        </p:tav>
                                        <p:tav tm="100000">
                                          <p:val>
                                            <p:strVal val="#ppt_x"/>
                                          </p:val>
                                        </p:tav>
                                      </p:tavLst>
                                    </p:anim>
                                    <p:anim calcmode="lin" valueType="num">
                                      <p:cBhvr additive="base">
                                        <p:cTn id="53" dur="500" fill="hold"/>
                                        <p:tgtEl>
                                          <p:spTgt spid="167"/>
                                        </p:tgtEl>
                                        <p:attrNameLst>
                                          <p:attrName>ppt_y</p:attrName>
                                        </p:attrNameLst>
                                      </p:cBhvr>
                                      <p:tavLst>
                                        <p:tav tm="0">
                                          <p:val>
                                            <p:strVal val="#ppt_y"/>
                                          </p:val>
                                        </p:tav>
                                        <p:tav tm="100000">
                                          <p:val>
                                            <p:strVal val="#ppt_y"/>
                                          </p:val>
                                        </p:tav>
                                      </p:tavLst>
                                    </p:anim>
                                  </p:childTnLst>
                                </p:cTn>
                              </p:par>
                              <p:par>
                                <p:cTn id="54" presetID="2" presetClass="entr" presetSubtype="2" fill="hold" nodeType="withEffect">
                                  <p:stCondLst>
                                    <p:cond delay="0"/>
                                  </p:stCondLst>
                                  <p:childTnLst>
                                    <p:set>
                                      <p:cBhvr>
                                        <p:cTn id="55" dur="1" fill="hold">
                                          <p:stCondLst>
                                            <p:cond delay="0"/>
                                          </p:stCondLst>
                                        </p:cTn>
                                        <p:tgtEl>
                                          <p:spTgt spid="173"/>
                                        </p:tgtEl>
                                        <p:attrNameLst>
                                          <p:attrName>style.visibility</p:attrName>
                                        </p:attrNameLst>
                                      </p:cBhvr>
                                      <p:to>
                                        <p:strVal val="visible"/>
                                      </p:to>
                                    </p:set>
                                    <p:anim calcmode="lin" valueType="num">
                                      <p:cBhvr additive="base">
                                        <p:cTn id="56" dur="500" fill="hold"/>
                                        <p:tgtEl>
                                          <p:spTgt spid="173"/>
                                        </p:tgtEl>
                                        <p:attrNameLst>
                                          <p:attrName>ppt_x</p:attrName>
                                        </p:attrNameLst>
                                      </p:cBhvr>
                                      <p:tavLst>
                                        <p:tav tm="0">
                                          <p:val>
                                            <p:strVal val="1+#ppt_w/2"/>
                                          </p:val>
                                        </p:tav>
                                        <p:tav tm="100000">
                                          <p:val>
                                            <p:strVal val="#ppt_x"/>
                                          </p:val>
                                        </p:tav>
                                      </p:tavLst>
                                    </p:anim>
                                    <p:anim calcmode="lin" valueType="num">
                                      <p:cBhvr additive="base">
                                        <p:cTn id="57" dur="500" fill="hold"/>
                                        <p:tgtEl>
                                          <p:spTgt spid="173"/>
                                        </p:tgtEl>
                                        <p:attrNameLst>
                                          <p:attrName>ppt_y</p:attrName>
                                        </p:attrNameLst>
                                      </p:cBhvr>
                                      <p:tavLst>
                                        <p:tav tm="0">
                                          <p:val>
                                            <p:strVal val="#ppt_y"/>
                                          </p:val>
                                        </p:tav>
                                        <p:tav tm="100000">
                                          <p:val>
                                            <p:strVal val="#ppt_y"/>
                                          </p:val>
                                        </p:tav>
                                      </p:tavLst>
                                    </p:anim>
                                  </p:childTnLst>
                                </p:cTn>
                              </p:par>
                              <p:par>
                                <p:cTn id="58" presetID="2" presetClass="entr" presetSubtype="2" fill="hold" nodeType="withEffect">
                                  <p:stCondLst>
                                    <p:cond delay="0"/>
                                  </p:stCondLst>
                                  <p:childTnLst>
                                    <p:set>
                                      <p:cBhvr>
                                        <p:cTn id="59" dur="1" fill="hold">
                                          <p:stCondLst>
                                            <p:cond delay="0"/>
                                          </p:stCondLst>
                                        </p:cTn>
                                        <p:tgtEl>
                                          <p:spTgt spid="147"/>
                                        </p:tgtEl>
                                        <p:attrNameLst>
                                          <p:attrName>style.visibility</p:attrName>
                                        </p:attrNameLst>
                                      </p:cBhvr>
                                      <p:to>
                                        <p:strVal val="visible"/>
                                      </p:to>
                                    </p:set>
                                    <p:anim calcmode="lin" valueType="num">
                                      <p:cBhvr additive="base">
                                        <p:cTn id="60" dur="500" fill="hold"/>
                                        <p:tgtEl>
                                          <p:spTgt spid="147"/>
                                        </p:tgtEl>
                                        <p:attrNameLst>
                                          <p:attrName>ppt_x</p:attrName>
                                        </p:attrNameLst>
                                      </p:cBhvr>
                                      <p:tavLst>
                                        <p:tav tm="0">
                                          <p:val>
                                            <p:strVal val="1+#ppt_w/2"/>
                                          </p:val>
                                        </p:tav>
                                        <p:tav tm="100000">
                                          <p:val>
                                            <p:strVal val="#ppt_x"/>
                                          </p:val>
                                        </p:tav>
                                      </p:tavLst>
                                    </p:anim>
                                    <p:anim calcmode="lin" valueType="num">
                                      <p:cBhvr additive="base">
                                        <p:cTn id="61" dur="500" fill="hold"/>
                                        <p:tgtEl>
                                          <p:spTgt spid="147"/>
                                        </p:tgtEl>
                                        <p:attrNameLst>
                                          <p:attrName>ppt_y</p:attrName>
                                        </p:attrNameLst>
                                      </p:cBhvr>
                                      <p:tavLst>
                                        <p:tav tm="0">
                                          <p:val>
                                            <p:strVal val="#ppt_y"/>
                                          </p:val>
                                        </p:tav>
                                        <p:tav tm="100000">
                                          <p:val>
                                            <p:strVal val="#ppt_y"/>
                                          </p:val>
                                        </p:tav>
                                      </p:tavLst>
                                    </p:anim>
                                  </p:childTnLst>
                                </p:cTn>
                              </p:par>
                              <p:par>
                                <p:cTn id="62" presetID="2" presetClass="entr" presetSubtype="8" fill="hold" nodeType="withEffect">
                                  <p:stCondLst>
                                    <p:cond delay="0"/>
                                  </p:stCondLst>
                                  <p:childTnLst>
                                    <p:set>
                                      <p:cBhvr>
                                        <p:cTn id="63" dur="1" fill="hold">
                                          <p:stCondLst>
                                            <p:cond delay="0"/>
                                          </p:stCondLst>
                                        </p:cTn>
                                        <p:tgtEl>
                                          <p:spTgt spid="139"/>
                                        </p:tgtEl>
                                        <p:attrNameLst>
                                          <p:attrName>style.visibility</p:attrName>
                                        </p:attrNameLst>
                                      </p:cBhvr>
                                      <p:to>
                                        <p:strVal val="visible"/>
                                      </p:to>
                                    </p:set>
                                    <p:anim calcmode="lin" valueType="num">
                                      <p:cBhvr additive="base">
                                        <p:cTn id="64" dur="500" fill="hold"/>
                                        <p:tgtEl>
                                          <p:spTgt spid="139"/>
                                        </p:tgtEl>
                                        <p:attrNameLst>
                                          <p:attrName>ppt_x</p:attrName>
                                        </p:attrNameLst>
                                      </p:cBhvr>
                                      <p:tavLst>
                                        <p:tav tm="0">
                                          <p:val>
                                            <p:strVal val="0-#ppt_w/2"/>
                                          </p:val>
                                        </p:tav>
                                        <p:tav tm="100000">
                                          <p:val>
                                            <p:strVal val="#ppt_x"/>
                                          </p:val>
                                        </p:tav>
                                      </p:tavLst>
                                    </p:anim>
                                    <p:anim calcmode="lin" valueType="num">
                                      <p:cBhvr additive="base">
                                        <p:cTn id="65" dur="500" fill="hold"/>
                                        <p:tgtEl>
                                          <p:spTgt spid="13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5" grpId="0"/>
      <p:bldP spid="136" grpId="0"/>
      <p:bldP spid="137" grpId="0"/>
      <p:bldP spid="138" grpId="0"/>
    </p:bldLst>
  </p:timing>
</p:sld>
</file>

<file path=ppt/theme/theme1.xml><?xml version="1.0" encoding="utf-8"?>
<a:theme xmlns:a="http://schemas.openxmlformats.org/drawingml/2006/main" name="Office 主题​​">
  <a:themeElements>
    <a:clrScheme name="自定义 1251">
      <a:dk1>
        <a:sysClr val="windowText" lastClr="000000"/>
      </a:dk1>
      <a:lt1>
        <a:sysClr val="window" lastClr="FFFFFF"/>
      </a:lt1>
      <a:dk2>
        <a:srgbClr val="44546A"/>
      </a:dk2>
      <a:lt2>
        <a:srgbClr val="E7E6E6"/>
      </a:lt2>
      <a:accent1>
        <a:srgbClr val="419098"/>
      </a:accent1>
      <a:accent2>
        <a:srgbClr val="FE9D54"/>
      </a:accent2>
      <a:accent3>
        <a:srgbClr val="419098"/>
      </a:accent3>
      <a:accent4>
        <a:srgbClr val="FE9D54"/>
      </a:accent4>
      <a:accent5>
        <a:srgbClr val="419098"/>
      </a:accent5>
      <a:accent6>
        <a:srgbClr val="FE9D54"/>
      </a:accent6>
      <a:hlink>
        <a:srgbClr val="0563C1"/>
      </a:hlink>
      <a:folHlink>
        <a:srgbClr val="954F72"/>
      </a:folHlink>
    </a:clrScheme>
    <a:fontScheme name="Office 主题​​">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262</TotalTime>
  <Words>2049</Words>
  <Application>Microsoft Office PowerPoint</Application>
  <PresentationFormat>自定义</PresentationFormat>
  <Paragraphs>249</Paragraphs>
  <Slides>24</Slides>
  <Notes>18</Notes>
  <HiddenSlides>0</HiddenSlides>
  <MMClips>1</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24</vt:i4>
      </vt:variant>
    </vt:vector>
  </HeadingPairs>
  <TitlesOfParts>
    <vt:vector size="39" baseType="lpstr">
      <vt:lpstr>Gill Sans</vt:lpstr>
      <vt:lpstr>STIXGeneral-Bold</vt:lpstr>
      <vt:lpstr>等线</vt:lpstr>
      <vt:lpstr>宋体</vt:lpstr>
      <vt:lpstr>微软雅黑 Light</vt:lpstr>
      <vt:lpstr>Agency FB</vt:lpstr>
      <vt:lpstr>Arial</vt:lpstr>
      <vt:lpstr>Broadway</vt:lpstr>
      <vt:lpstr>Calibri</vt:lpstr>
      <vt:lpstr>Calibri Light</vt:lpstr>
      <vt:lpstr>Impact</vt:lpstr>
      <vt:lpstr>Verdana</vt:lpstr>
      <vt:lpstr>Wingdings</vt:lpstr>
      <vt:lpstr>微软雅黑</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晶晶 邱</cp:lastModifiedBy>
  <cp:revision>123</cp:revision>
  <dcterms:created xsi:type="dcterms:W3CDTF">2017-06-21T11:05:56Z</dcterms:created>
  <dcterms:modified xsi:type="dcterms:W3CDTF">2019-03-11T09:35:22Z</dcterms:modified>
</cp:coreProperties>
</file>