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89" r:id="rId3"/>
    <p:sldId id="290" r:id="rId5"/>
    <p:sldId id="291" r:id="rId6"/>
    <p:sldId id="271" r:id="rId7"/>
    <p:sldId id="266" r:id="rId8"/>
    <p:sldId id="267" r:id="rId9"/>
    <p:sldId id="270" r:id="rId10"/>
    <p:sldId id="294" r:id="rId11"/>
    <p:sldId id="273" r:id="rId12"/>
    <p:sldId id="268" r:id="rId13"/>
    <p:sldId id="278" r:id="rId14"/>
    <p:sldId id="285" r:id="rId15"/>
    <p:sldId id="293" r:id="rId16"/>
    <p:sldId id="261" r:id="rId17"/>
    <p:sldId id="263" r:id="rId18"/>
    <p:sldId id="262" r:id="rId19"/>
    <p:sldId id="269" r:id="rId20"/>
    <p:sldId id="292" r:id="rId21"/>
    <p:sldId id="281" r:id="rId22"/>
    <p:sldId id="280" r:id="rId23"/>
    <p:sldId id="282" r:id="rId24"/>
    <p:sldId id="283" r:id="rId25"/>
    <p:sldId id="284" r:id="rId26"/>
    <p:sldId id="29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F1F"/>
    <a:srgbClr val="F3E7D5"/>
    <a:srgbClr val="A48452"/>
    <a:srgbClr val="E6CEAB"/>
    <a:srgbClr val="0DCD9C"/>
    <a:srgbClr val="0F7ABF"/>
    <a:srgbClr val="FDFAFE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7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6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0.jpeg"/><Relationship Id="rId3" Type="http://schemas.openxmlformats.org/officeDocument/2006/relationships/image" Target="../media/image11.jpeg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microsoft.com/office/2007/relationships/hdphoto" Target="../media/hdphoto3.wdp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microsoft.com/office/2007/relationships/hdphoto" Target="../media/hdphoto3.wdp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microsoft.com/office/2007/relationships/hdphoto" Target="../media/hdphoto3.wdp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microsoft.com/office/2007/relationships/hdphoto" Target="../media/hdphoto4.wdp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microsoft.com/office/2007/relationships/hdphoto" Target="../media/hdphoto2.wdp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15.jpeg"/><Relationship Id="rId3" Type="http://schemas.openxmlformats.org/officeDocument/2006/relationships/image" Target="../media/image10.jpeg"/><Relationship Id="rId2" Type="http://schemas.openxmlformats.org/officeDocument/2006/relationships/image" Target="../media/image16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microsoft.com/office/2007/relationships/hdphoto" Target="../media/hdphoto3.wdp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4737099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167766" y="2278271"/>
            <a:ext cx="211046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工作计划</a:t>
            </a:r>
            <a:endParaRPr lang="zh-CN" altLang="en-US" sz="7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56500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64475" y="2575768"/>
            <a:ext cx="33137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20XX</a:t>
            </a:r>
            <a:endParaRPr lang="zh-CN" altLang="en-US" sz="8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0000" y="3631266"/>
            <a:ext cx="3327965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rgbClr val="1D1F1F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278" y="389666"/>
            <a:ext cx="160597" cy="690874"/>
            <a:chOff x="363278" y="389666"/>
            <a:chExt cx="160597" cy="690874"/>
          </a:xfrm>
        </p:grpSpPr>
        <p:sp>
          <p:nvSpPr>
            <p:cNvPr id="11" name="椭圆 10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pic>
        <p:nvPicPr>
          <p:cNvPr id="15" name="Foxtail-Grass Studio - ホットミルクの一息… 童祭　~ Innocent Treasure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800" y="-11049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623170" y="4806049"/>
            <a:ext cx="2958726" cy="1221459"/>
            <a:chOff x="2921909" y="2352404"/>
            <a:chExt cx="3541047" cy="1221459"/>
          </a:xfrm>
        </p:grpSpPr>
        <p:sp>
          <p:nvSpPr>
            <p:cNvPr id="3" name="文本框 2"/>
            <p:cNvSpPr txBox="1"/>
            <p:nvPr/>
          </p:nvSpPr>
          <p:spPr>
            <a:xfrm>
              <a:off x="3823904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21909" y="2760627"/>
              <a:ext cx="3541047" cy="81323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35722" y="4806049"/>
            <a:ext cx="2958726" cy="1221459"/>
            <a:chOff x="2921909" y="2352404"/>
            <a:chExt cx="3541047" cy="1221459"/>
          </a:xfrm>
        </p:grpSpPr>
        <p:sp>
          <p:nvSpPr>
            <p:cNvPr id="6" name="文本框 5"/>
            <p:cNvSpPr txBox="1"/>
            <p:nvPr/>
          </p:nvSpPr>
          <p:spPr>
            <a:xfrm>
              <a:off x="3823904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921909" y="2760627"/>
              <a:ext cx="3541047" cy="81323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99736" y="4806049"/>
            <a:ext cx="2958726" cy="1221459"/>
            <a:chOff x="2921909" y="2352404"/>
            <a:chExt cx="3541047" cy="1221459"/>
          </a:xfrm>
        </p:grpSpPr>
        <p:sp>
          <p:nvSpPr>
            <p:cNvPr id="9" name="文本框 8"/>
            <p:cNvSpPr txBox="1"/>
            <p:nvPr/>
          </p:nvSpPr>
          <p:spPr>
            <a:xfrm>
              <a:off x="3823904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21909" y="2760627"/>
              <a:ext cx="3541047" cy="81323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12" name="任意多边形: 形状 11"/>
          <p:cNvSpPr/>
          <p:nvPr/>
        </p:nvSpPr>
        <p:spPr>
          <a:xfrm>
            <a:off x="1641941" y="2212523"/>
            <a:ext cx="2146288" cy="2489696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blipFill>
            <a:blip r:embed="rId3"/>
            <a:stretch>
              <a:fillRect l="-37257" r="-36743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2334085" y="3015411"/>
            <a:ext cx="762000" cy="883920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5029389" y="2212523"/>
            <a:ext cx="2146288" cy="2489696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blipFill>
            <a:blip r:embed="rId4"/>
            <a:stretch>
              <a:fillRect l="-37257" r="-36743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5721533" y="3015411"/>
            <a:ext cx="762000" cy="883920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8405955" y="2212523"/>
            <a:ext cx="2146288" cy="2489696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blipFill>
            <a:blip r:embed="rId5"/>
            <a:stretch>
              <a:fillRect l="-37189" r="-36675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9098099" y="3015411"/>
            <a:ext cx="762000" cy="883920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3" name="Oval 19"/>
          <p:cNvSpPr/>
          <p:nvPr/>
        </p:nvSpPr>
        <p:spPr>
          <a:xfrm>
            <a:off x="2565066" y="3311625"/>
            <a:ext cx="300038" cy="299606"/>
          </a:xfrm>
          <a:custGeom>
            <a:avLst/>
            <a:gdLst>
              <a:gd name="connsiteX0" fmla="*/ 254070 w 607524"/>
              <a:gd name="connsiteY0" fmla="*/ 48695 h 606651"/>
              <a:gd name="connsiteX1" fmla="*/ 272191 w 607524"/>
              <a:gd name="connsiteY1" fmla="*/ 54818 h 606651"/>
              <a:gd name="connsiteX2" fmla="*/ 279971 w 607524"/>
              <a:gd name="connsiteY2" fmla="*/ 72274 h 606651"/>
              <a:gd name="connsiteX3" fmla="*/ 279971 w 607524"/>
              <a:gd name="connsiteY3" fmla="*/ 303408 h 606651"/>
              <a:gd name="connsiteX4" fmla="*/ 303675 w 607524"/>
              <a:gd name="connsiteY4" fmla="*/ 327079 h 606651"/>
              <a:gd name="connsiteX5" fmla="*/ 535139 w 607524"/>
              <a:gd name="connsiteY5" fmla="*/ 327079 h 606651"/>
              <a:gd name="connsiteX6" fmla="*/ 552620 w 607524"/>
              <a:gd name="connsiteY6" fmla="*/ 334847 h 606651"/>
              <a:gd name="connsiteX7" fmla="*/ 558752 w 607524"/>
              <a:gd name="connsiteY7" fmla="*/ 352943 h 606651"/>
              <a:gd name="connsiteX8" fmla="*/ 279971 w 607524"/>
              <a:gd name="connsiteY8" fmla="*/ 606651 h 606651"/>
              <a:gd name="connsiteX9" fmla="*/ 0 w 607524"/>
              <a:gd name="connsiteY9" fmla="*/ 327079 h 606651"/>
              <a:gd name="connsiteX10" fmla="*/ 254070 w 607524"/>
              <a:gd name="connsiteY10" fmla="*/ 48695 h 606651"/>
              <a:gd name="connsiteX11" fmla="*/ 369782 w 607524"/>
              <a:gd name="connsiteY11" fmla="*/ 43408 h 606651"/>
              <a:gd name="connsiteX12" fmla="*/ 369782 w 607524"/>
              <a:gd name="connsiteY12" fmla="*/ 237419 h 606651"/>
              <a:gd name="connsiteX13" fmla="*/ 564065 w 607524"/>
              <a:gd name="connsiteY13" fmla="*/ 237419 h 606651"/>
              <a:gd name="connsiteX14" fmla="*/ 369782 w 607524"/>
              <a:gd name="connsiteY14" fmla="*/ 43408 h 606651"/>
              <a:gd name="connsiteX15" fmla="*/ 352395 w 607524"/>
              <a:gd name="connsiteY15" fmla="*/ 0 h 606651"/>
              <a:gd name="connsiteX16" fmla="*/ 354591 w 607524"/>
              <a:gd name="connsiteY16" fmla="*/ 91 h 606651"/>
              <a:gd name="connsiteX17" fmla="*/ 607442 w 607524"/>
              <a:gd name="connsiteY17" fmla="*/ 252589 h 606651"/>
              <a:gd name="connsiteX18" fmla="*/ 601311 w 607524"/>
              <a:gd name="connsiteY18" fmla="*/ 270683 h 606651"/>
              <a:gd name="connsiteX19" fmla="*/ 583832 w 607524"/>
              <a:gd name="connsiteY19" fmla="*/ 278451 h 606651"/>
              <a:gd name="connsiteX20" fmla="*/ 352395 w 607524"/>
              <a:gd name="connsiteY20" fmla="*/ 278451 h 606651"/>
              <a:gd name="connsiteX21" fmla="*/ 328693 w 607524"/>
              <a:gd name="connsiteY21" fmla="*/ 254782 h 606651"/>
              <a:gd name="connsiteX22" fmla="*/ 328693 w 607524"/>
              <a:gd name="connsiteY22" fmla="*/ 23669 h 606651"/>
              <a:gd name="connsiteX23" fmla="*/ 336380 w 607524"/>
              <a:gd name="connsiteY23" fmla="*/ 6214 h 606651"/>
              <a:gd name="connsiteX24" fmla="*/ 352395 w 607524"/>
              <a:gd name="connsiteY2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7524" h="606651">
                <a:moveTo>
                  <a:pt x="254070" y="48695"/>
                </a:moveTo>
                <a:cubicBezTo>
                  <a:pt x="260659" y="48055"/>
                  <a:pt x="267249" y="50248"/>
                  <a:pt x="272191" y="54818"/>
                </a:cubicBezTo>
                <a:cubicBezTo>
                  <a:pt x="277134" y="59296"/>
                  <a:pt x="279971" y="65603"/>
                  <a:pt x="279971" y="72274"/>
                </a:cubicBezTo>
                <a:lnTo>
                  <a:pt x="279971" y="303408"/>
                </a:lnTo>
                <a:cubicBezTo>
                  <a:pt x="279971" y="316477"/>
                  <a:pt x="290588" y="327079"/>
                  <a:pt x="303675" y="327079"/>
                </a:cubicBezTo>
                <a:lnTo>
                  <a:pt x="535139" y="327079"/>
                </a:lnTo>
                <a:cubicBezTo>
                  <a:pt x="541820" y="327079"/>
                  <a:pt x="548135" y="329912"/>
                  <a:pt x="552620" y="334847"/>
                </a:cubicBezTo>
                <a:cubicBezTo>
                  <a:pt x="557104" y="339783"/>
                  <a:pt x="559301" y="346363"/>
                  <a:pt x="558752" y="352943"/>
                </a:cubicBezTo>
                <a:cubicBezTo>
                  <a:pt x="545664" y="495243"/>
                  <a:pt x="425860" y="606651"/>
                  <a:pt x="279971" y="606651"/>
                </a:cubicBezTo>
                <a:cubicBezTo>
                  <a:pt x="125387" y="606651"/>
                  <a:pt x="0" y="481442"/>
                  <a:pt x="0" y="327079"/>
                </a:cubicBezTo>
                <a:cubicBezTo>
                  <a:pt x="0" y="181398"/>
                  <a:pt x="111567" y="61764"/>
                  <a:pt x="254070" y="48695"/>
                </a:cubicBezTo>
                <a:close/>
                <a:moveTo>
                  <a:pt x="369782" y="43408"/>
                </a:moveTo>
                <a:lnTo>
                  <a:pt x="369782" y="237419"/>
                </a:lnTo>
                <a:lnTo>
                  <a:pt x="564065" y="237419"/>
                </a:lnTo>
                <a:cubicBezTo>
                  <a:pt x="546860" y="138357"/>
                  <a:pt x="468891" y="60497"/>
                  <a:pt x="369782" y="43408"/>
                </a:cubicBezTo>
                <a:close/>
                <a:moveTo>
                  <a:pt x="352395" y="0"/>
                </a:moveTo>
                <a:cubicBezTo>
                  <a:pt x="353127" y="0"/>
                  <a:pt x="353859" y="0"/>
                  <a:pt x="354591" y="91"/>
                </a:cubicBezTo>
                <a:cubicBezTo>
                  <a:pt x="488475" y="12337"/>
                  <a:pt x="595088" y="118892"/>
                  <a:pt x="607442" y="252589"/>
                </a:cubicBezTo>
                <a:cubicBezTo>
                  <a:pt x="607991" y="259169"/>
                  <a:pt x="605795" y="265840"/>
                  <a:pt x="601311" y="270683"/>
                </a:cubicBezTo>
                <a:cubicBezTo>
                  <a:pt x="596826" y="275618"/>
                  <a:pt x="590512" y="278451"/>
                  <a:pt x="583832" y="278451"/>
                </a:cubicBezTo>
                <a:lnTo>
                  <a:pt x="352395" y="278451"/>
                </a:lnTo>
                <a:cubicBezTo>
                  <a:pt x="339309" y="278451"/>
                  <a:pt x="328693" y="267850"/>
                  <a:pt x="328693" y="254782"/>
                </a:cubicBezTo>
                <a:lnTo>
                  <a:pt x="328693" y="23669"/>
                </a:lnTo>
                <a:cubicBezTo>
                  <a:pt x="328693" y="16998"/>
                  <a:pt x="331530" y="10692"/>
                  <a:pt x="336380" y="6214"/>
                </a:cubicBezTo>
                <a:cubicBezTo>
                  <a:pt x="340864" y="2193"/>
                  <a:pt x="346538" y="0"/>
                  <a:pt x="3523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4" name="Oval 20"/>
          <p:cNvSpPr/>
          <p:nvPr/>
        </p:nvSpPr>
        <p:spPr>
          <a:xfrm>
            <a:off x="5952654" y="3311409"/>
            <a:ext cx="299758" cy="300038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5" name="Oval 21"/>
          <p:cNvSpPr/>
          <p:nvPr/>
        </p:nvSpPr>
        <p:spPr>
          <a:xfrm>
            <a:off x="9336449" y="3311409"/>
            <a:ext cx="285300" cy="300038"/>
          </a:xfrm>
          <a:custGeom>
            <a:avLst/>
            <a:gdLst>
              <a:gd name="T0" fmla="*/ 327 w 354"/>
              <a:gd name="T1" fmla="*/ 260 h 373"/>
              <a:gd name="T2" fmla="*/ 99 w 354"/>
              <a:gd name="T3" fmla="*/ 286 h 373"/>
              <a:gd name="T4" fmla="*/ 0 w 354"/>
              <a:gd name="T5" fmla="*/ 95 h 373"/>
              <a:gd name="T6" fmla="*/ 78 w 354"/>
              <a:gd name="T7" fmla="*/ 70 h 373"/>
              <a:gd name="T8" fmla="*/ 144 w 354"/>
              <a:gd name="T9" fmla="*/ 303 h 373"/>
              <a:gd name="T10" fmla="*/ 144 w 354"/>
              <a:gd name="T11" fmla="*/ 373 h 373"/>
              <a:gd name="T12" fmla="*/ 144 w 354"/>
              <a:gd name="T13" fmla="*/ 303 h 373"/>
              <a:gd name="T14" fmla="*/ 253 w 354"/>
              <a:gd name="T15" fmla="*/ 338 h 373"/>
              <a:gd name="T16" fmla="*/ 323 w 354"/>
              <a:gd name="T17" fmla="*/ 338 h 373"/>
              <a:gd name="T18" fmla="*/ 133 w 354"/>
              <a:gd name="T19" fmla="*/ 240 h 373"/>
              <a:gd name="T20" fmla="*/ 153 w 354"/>
              <a:gd name="T21" fmla="*/ 82 h 373"/>
              <a:gd name="T22" fmla="*/ 314 w 354"/>
              <a:gd name="T23" fmla="*/ 68 h 373"/>
              <a:gd name="T24" fmla="*/ 354 w 354"/>
              <a:gd name="T25" fmla="*/ 82 h 373"/>
              <a:gd name="T26" fmla="*/ 133 w 354"/>
              <a:gd name="T27" fmla="*/ 240 h 373"/>
              <a:gd name="T28" fmla="*/ 294 w 354"/>
              <a:gd name="T29" fmla="*/ 82 h 373"/>
              <a:gd name="T30" fmla="*/ 305 w 354"/>
              <a:gd name="T31" fmla="*/ 73 h 373"/>
              <a:gd name="T32" fmla="*/ 191 w 354"/>
              <a:gd name="T33" fmla="*/ 82 h 373"/>
              <a:gd name="T34" fmla="*/ 194 w 354"/>
              <a:gd name="T35" fmla="*/ 76 h 373"/>
              <a:gd name="T36" fmla="*/ 205 w 354"/>
              <a:gd name="T37" fmla="*/ 82 h 373"/>
              <a:gd name="T38" fmla="*/ 204 w 354"/>
              <a:gd name="T39" fmla="*/ 69 h 373"/>
              <a:gd name="T40" fmla="*/ 220 w 354"/>
              <a:gd name="T41" fmla="*/ 82 h 373"/>
              <a:gd name="T42" fmla="*/ 213 w 354"/>
              <a:gd name="T43" fmla="*/ 62 h 373"/>
              <a:gd name="T44" fmla="*/ 236 w 354"/>
              <a:gd name="T45" fmla="*/ 82 h 373"/>
              <a:gd name="T46" fmla="*/ 224 w 354"/>
              <a:gd name="T47" fmla="*/ 54 h 373"/>
              <a:gd name="T48" fmla="*/ 251 w 354"/>
              <a:gd name="T49" fmla="*/ 82 h 373"/>
              <a:gd name="T50" fmla="*/ 234 w 354"/>
              <a:gd name="T51" fmla="*/ 47 h 373"/>
              <a:gd name="T52" fmla="*/ 281 w 354"/>
              <a:gd name="T53" fmla="*/ 82 h 373"/>
              <a:gd name="T54" fmla="*/ 262 w 354"/>
              <a:gd name="T55" fmla="*/ 10 h 373"/>
              <a:gd name="T56" fmla="*/ 281 w 354"/>
              <a:gd name="T57" fmla="*/ 71 h 373"/>
              <a:gd name="T58" fmla="*/ 248 w 354"/>
              <a:gd name="T59" fmla="*/ 37 h 373"/>
              <a:gd name="T60" fmla="*/ 281 w 354"/>
              <a:gd name="T61" fmla="*/ 71 h 373"/>
              <a:gd name="T62" fmla="*/ 243 w 354"/>
              <a:gd name="T63" fmla="*/ 40 h 373"/>
              <a:gd name="T64" fmla="*/ 266 w 354"/>
              <a:gd name="T65" fmla="*/ 8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4" h="373">
                <a:moveTo>
                  <a:pt x="120" y="260"/>
                </a:moveTo>
                <a:lnTo>
                  <a:pt x="327" y="260"/>
                </a:lnTo>
                <a:lnTo>
                  <a:pt x="327" y="286"/>
                </a:lnTo>
                <a:lnTo>
                  <a:pt x="99" y="286"/>
                </a:lnTo>
                <a:lnTo>
                  <a:pt x="58" y="95"/>
                </a:lnTo>
                <a:lnTo>
                  <a:pt x="0" y="95"/>
                </a:lnTo>
                <a:lnTo>
                  <a:pt x="0" y="70"/>
                </a:lnTo>
                <a:lnTo>
                  <a:pt x="78" y="70"/>
                </a:lnTo>
                <a:lnTo>
                  <a:pt x="120" y="260"/>
                </a:lnTo>
                <a:close/>
                <a:moveTo>
                  <a:pt x="144" y="303"/>
                </a:moveTo>
                <a:cubicBezTo>
                  <a:pt x="124" y="303"/>
                  <a:pt x="109" y="318"/>
                  <a:pt x="109" y="338"/>
                </a:cubicBezTo>
                <a:cubicBezTo>
                  <a:pt x="109" y="357"/>
                  <a:pt x="124" y="373"/>
                  <a:pt x="144" y="373"/>
                </a:cubicBezTo>
                <a:cubicBezTo>
                  <a:pt x="163" y="373"/>
                  <a:pt x="179" y="357"/>
                  <a:pt x="179" y="338"/>
                </a:cubicBezTo>
                <a:cubicBezTo>
                  <a:pt x="179" y="318"/>
                  <a:pt x="163" y="303"/>
                  <a:pt x="144" y="303"/>
                </a:cubicBezTo>
                <a:close/>
                <a:moveTo>
                  <a:pt x="288" y="303"/>
                </a:moveTo>
                <a:cubicBezTo>
                  <a:pt x="268" y="303"/>
                  <a:pt x="253" y="318"/>
                  <a:pt x="253" y="338"/>
                </a:cubicBezTo>
                <a:cubicBezTo>
                  <a:pt x="253" y="357"/>
                  <a:pt x="268" y="373"/>
                  <a:pt x="288" y="373"/>
                </a:cubicBezTo>
                <a:cubicBezTo>
                  <a:pt x="307" y="373"/>
                  <a:pt x="323" y="357"/>
                  <a:pt x="323" y="338"/>
                </a:cubicBezTo>
                <a:cubicBezTo>
                  <a:pt x="323" y="318"/>
                  <a:pt x="307" y="303"/>
                  <a:pt x="288" y="303"/>
                </a:cubicBezTo>
                <a:close/>
                <a:moveTo>
                  <a:pt x="133" y="240"/>
                </a:moveTo>
                <a:lnTo>
                  <a:pt x="103" y="82"/>
                </a:lnTo>
                <a:lnTo>
                  <a:pt x="153" y="82"/>
                </a:lnTo>
                <a:lnTo>
                  <a:pt x="264" y="0"/>
                </a:lnTo>
                <a:lnTo>
                  <a:pt x="314" y="68"/>
                </a:lnTo>
                <a:lnTo>
                  <a:pt x="311" y="82"/>
                </a:lnTo>
                <a:lnTo>
                  <a:pt x="354" y="82"/>
                </a:lnTo>
                <a:lnTo>
                  <a:pt x="319" y="240"/>
                </a:lnTo>
                <a:lnTo>
                  <a:pt x="133" y="240"/>
                </a:lnTo>
                <a:close/>
                <a:moveTo>
                  <a:pt x="305" y="73"/>
                </a:moveTo>
                <a:lnTo>
                  <a:pt x="294" y="82"/>
                </a:lnTo>
                <a:lnTo>
                  <a:pt x="304" y="82"/>
                </a:lnTo>
                <a:lnTo>
                  <a:pt x="305" y="73"/>
                </a:lnTo>
                <a:close/>
                <a:moveTo>
                  <a:pt x="165" y="82"/>
                </a:moveTo>
                <a:lnTo>
                  <a:pt x="191" y="82"/>
                </a:lnTo>
                <a:lnTo>
                  <a:pt x="189" y="80"/>
                </a:lnTo>
                <a:lnTo>
                  <a:pt x="194" y="76"/>
                </a:lnTo>
                <a:lnTo>
                  <a:pt x="199" y="82"/>
                </a:lnTo>
                <a:lnTo>
                  <a:pt x="205" y="82"/>
                </a:lnTo>
                <a:lnTo>
                  <a:pt x="199" y="73"/>
                </a:lnTo>
                <a:lnTo>
                  <a:pt x="204" y="69"/>
                </a:lnTo>
                <a:lnTo>
                  <a:pt x="213" y="82"/>
                </a:lnTo>
                <a:lnTo>
                  <a:pt x="220" y="82"/>
                </a:lnTo>
                <a:lnTo>
                  <a:pt x="208" y="66"/>
                </a:lnTo>
                <a:lnTo>
                  <a:pt x="213" y="62"/>
                </a:lnTo>
                <a:lnTo>
                  <a:pt x="228" y="82"/>
                </a:lnTo>
                <a:lnTo>
                  <a:pt x="236" y="82"/>
                </a:lnTo>
                <a:lnTo>
                  <a:pt x="219" y="58"/>
                </a:lnTo>
                <a:lnTo>
                  <a:pt x="224" y="54"/>
                </a:lnTo>
                <a:lnTo>
                  <a:pt x="244" y="82"/>
                </a:lnTo>
                <a:lnTo>
                  <a:pt x="251" y="82"/>
                </a:lnTo>
                <a:lnTo>
                  <a:pt x="229" y="51"/>
                </a:lnTo>
                <a:lnTo>
                  <a:pt x="234" y="47"/>
                </a:lnTo>
                <a:lnTo>
                  <a:pt x="259" y="82"/>
                </a:lnTo>
                <a:lnTo>
                  <a:pt x="281" y="82"/>
                </a:lnTo>
                <a:lnTo>
                  <a:pt x="303" y="66"/>
                </a:lnTo>
                <a:lnTo>
                  <a:pt x="262" y="10"/>
                </a:lnTo>
                <a:lnTo>
                  <a:pt x="165" y="82"/>
                </a:lnTo>
                <a:close/>
                <a:moveTo>
                  <a:pt x="281" y="71"/>
                </a:moveTo>
                <a:lnTo>
                  <a:pt x="253" y="33"/>
                </a:lnTo>
                <a:lnTo>
                  <a:pt x="248" y="37"/>
                </a:lnTo>
                <a:lnTo>
                  <a:pt x="276" y="74"/>
                </a:lnTo>
                <a:lnTo>
                  <a:pt x="281" y="71"/>
                </a:lnTo>
                <a:close/>
                <a:moveTo>
                  <a:pt x="271" y="78"/>
                </a:moveTo>
                <a:lnTo>
                  <a:pt x="243" y="40"/>
                </a:lnTo>
                <a:lnTo>
                  <a:pt x="238" y="44"/>
                </a:lnTo>
                <a:lnTo>
                  <a:pt x="266" y="82"/>
                </a:lnTo>
                <a:lnTo>
                  <a:pt x="271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28" name="椭圆 27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85044" y="1974821"/>
            <a:ext cx="4433456" cy="4177962"/>
            <a:chOff x="4106872" y="1506411"/>
            <a:chExt cx="4015200" cy="3783810"/>
          </a:xfrm>
        </p:grpSpPr>
        <p:sp>
          <p:nvSpPr>
            <p:cNvPr id="3" name="ValueShape1"/>
            <p:cNvSpPr/>
            <p:nvPr/>
          </p:nvSpPr>
          <p:spPr bwMode="auto">
            <a:xfrm>
              <a:off x="5587286" y="1991759"/>
              <a:ext cx="1020839" cy="882747"/>
            </a:xfrm>
            <a:custGeom>
              <a:avLst/>
              <a:gdLst>
                <a:gd name="T0" fmla="*/ 583 w 1168"/>
                <a:gd name="T1" fmla="*/ 650 h 1010"/>
                <a:gd name="T2" fmla="*/ 792 w 1168"/>
                <a:gd name="T3" fmla="*/ 1010 h 1010"/>
                <a:gd name="T4" fmla="*/ 1168 w 1168"/>
                <a:gd name="T5" fmla="*/ 1010 h 1010"/>
                <a:gd name="T6" fmla="*/ 583 w 1168"/>
                <a:gd name="T7" fmla="*/ 0 h 1010"/>
                <a:gd name="T8" fmla="*/ 0 w 1168"/>
                <a:gd name="T9" fmla="*/ 1010 h 1010"/>
                <a:gd name="T10" fmla="*/ 376 w 1168"/>
                <a:gd name="T11" fmla="*/ 1010 h 1010"/>
                <a:gd name="T12" fmla="*/ 583 w 1168"/>
                <a:gd name="T13" fmla="*/ 65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8" h="1010">
                  <a:moveTo>
                    <a:pt x="583" y="650"/>
                  </a:moveTo>
                  <a:lnTo>
                    <a:pt x="792" y="1010"/>
                  </a:lnTo>
                  <a:lnTo>
                    <a:pt x="1168" y="1010"/>
                  </a:lnTo>
                  <a:lnTo>
                    <a:pt x="583" y="0"/>
                  </a:lnTo>
                  <a:lnTo>
                    <a:pt x="0" y="1010"/>
                  </a:lnTo>
                  <a:lnTo>
                    <a:pt x="376" y="1010"/>
                  </a:lnTo>
                  <a:lnTo>
                    <a:pt x="583" y="6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CEAB"/>
                </a:gs>
                <a:gs pos="75550">
                  <a:schemeClr val="bg2">
                    <a:lumMod val="50000"/>
                  </a:schemeClr>
                </a:gs>
                <a:gs pos="100000">
                  <a:srgbClr val="1D1F1F"/>
                </a:gs>
                <a:gs pos="51000">
                  <a:srgbClr val="A48452"/>
                </a:gs>
                <a:gs pos="51000">
                  <a:srgbClr val="1D1F1F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ValueShape2"/>
            <p:cNvSpPr/>
            <p:nvPr/>
          </p:nvSpPr>
          <p:spPr bwMode="auto">
            <a:xfrm>
              <a:off x="6609437" y="2876690"/>
              <a:ext cx="884494" cy="1019092"/>
            </a:xfrm>
            <a:custGeom>
              <a:avLst/>
              <a:gdLst>
                <a:gd name="T0" fmla="*/ 361 w 1012"/>
                <a:gd name="T1" fmla="*/ 583 h 1166"/>
                <a:gd name="T2" fmla="*/ 0 w 1012"/>
                <a:gd name="T3" fmla="*/ 792 h 1166"/>
                <a:gd name="T4" fmla="*/ 0 w 1012"/>
                <a:gd name="T5" fmla="*/ 1166 h 1166"/>
                <a:gd name="T6" fmla="*/ 1012 w 1012"/>
                <a:gd name="T7" fmla="*/ 583 h 1166"/>
                <a:gd name="T8" fmla="*/ 0 w 1012"/>
                <a:gd name="T9" fmla="*/ 0 h 1166"/>
                <a:gd name="T10" fmla="*/ 0 w 1012"/>
                <a:gd name="T11" fmla="*/ 375 h 1166"/>
                <a:gd name="T12" fmla="*/ 361 w 1012"/>
                <a:gd name="T13" fmla="*/ 583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2" h="1166">
                  <a:moveTo>
                    <a:pt x="361" y="583"/>
                  </a:moveTo>
                  <a:lnTo>
                    <a:pt x="0" y="792"/>
                  </a:lnTo>
                  <a:lnTo>
                    <a:pt x="0" y="1166"/>
                  </a:lnTo>
                  <a:lnTo>
                    <a:pt x="1012" y="583"/>
                  </a:lnTo>
                  <a:lnTo>
                    <a:pt x="0" y="0"/>
                  </a:lnTo>
                  <a:lnTo>
                    <a:pt x="0" y="375"/>
                  </a:lnTo>
                  <a:lnTo>
                    <a:pt x="361" y="58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CEAB"/>
                </a:gs>
                <a:gs pos="75257">
                  <a:schemeClr val="bg2">
                    <a:lumMod val="50000"/>
                  </a:schemeClr>
                </a:gs>
                <a:gs pos="100000">
                  <a:srgbClr val="1D1F1F"/>
                </a:gs>
                <a:gs pos="51000">
                  <a:srgbClr val="A48452"/>
                </a:gs>
                <a:gs pos="51000">
                  <a:srgbClr val="1D1F1F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5" name="ValueShape3"/>
            <p:cNvSpPr/>
            <p:nvPr/>
          </p:nvSpPr>
          <p:spPr bwMode="auto">
            <a:xfrm>
              <a:off x="5587286" y="3897966"/>
              <a:ext cx="1020839" cy="882747"/>
            </a:xfrm>
            <a:custGeom>
              <a:avLst/>
              <a:gdLst>
                <a:gd name="T0" fmla="*/ 585 w 1168"/>
                <a:gd name="T1" fmla="*/ 360 h 1010"/>
                <a:gd name="T2" fmla="*/ 376 w 1168"/>
                <a:gd name="T3" fmla="*/ 0 h 1010"/>
                <a:gd name="T4" fmla="*/ 0 w 1168"/>
                <a:gd name="T5" fmla="*/ 0 h 1010"/>
                <a:gd name="T6" fmla="*/ 585 w 1168"/>
                <a:gd name="T7" fmla="*/ 1010 h 1010"/>
                <a:gd name="T8" fmla="*/ 1168 w 1168"/>
                <a:gd name="T9" fmla="*/ 0 h 1010"/>
                <a:gd name="T10" fmla="*/ 794 w 1168"/>
                <a:gd name="T11" fmla="*/ 0 h 1010"/>
                <a:gd name="T12" fmla="*/ 585 w 1168"/>
                <a:gd name="T13" fmla="*/ 36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8" h="1010">
                  <a:moveTo>
                    <a:pt x="585" y="360"/>
                  </a:moveTo>
                  <a:lnTo>
                    <a:pt x="376" y="0"/>
                  </a:lnTo>
                  <a:lnTo>
                    <a:pt x="0" y="0"/>
                  </a:lnTo>
                  <a:lnTo>
                    <a:pt x="585" y="1010"/>
                  </a:lnTo>
                  <a:lnTo>
                    <a:pt x="1168" y="0"/>
                  </a:lnTo>
                  <a:lnTo>
                    <a:pt x="794" y="0"/>
                  </a:lnTo>
                  <a:lnTo>
                    <a:pt x="585" y="3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CEAB"/>
                </a:gs>
                <a:gs pos="100000">
                  <a:srgbClr val="1D1F1F"/>
                </a:gs>
                <a:gs pos="53000">
                  <a:srgbClr val="A48452"/>
                </a:gs>
                <a:gs pos="77488">
                  <a:schemeClr val="bg2">
                    <a:lumMod val="50000"/>
                  </a:schemeClr>
                </a:gs>
                <a:gs pos="53000">
                  <a:srgbClr val="1D1F1F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6" name="ValueShape4"/>
            <p:cNvSpPr/>
            <p:nvPr/>
          </p:nvSpPr>
          <p:spPr bwMode="auto">
            <a:xfrm>
              <a:off x="4702355" y="2876690"/>
              <a:ext cx="883621" cy="1019092"/>
            </a:xfrm>
            <a:custGeom>
              <a:avLst/>
              <a:gdLst>
                <a:gd name="T0" fmla="*/ 650 w 1011"/>
                <a:gd name="T1" fmla="*/ 582 h 1166"/>
                <a:gd name="T2" fmla="*/ 1011 w 1011"/>
                <a:gd name="T3" fmla="*/ 374 h 1166"/>
                <a:gd name="T4" fmla="*/ 1011 w 1011"/>
                <a:gd name="T5" fmla="*/ 0 h 1166"/>
                <a:gd name="T6" fmla="*/ 0 w 1011"/>
                <a:gd name="T7" fmla="*/ 582 h 1166"/>
                <a:gd name="T8" fmla="*/ 1011 w 1011"/>
                <a:gd name="T9" fmla="*/ 1166 h 1166"/>
                <a:gd name="T10" fmla="*/ 1011 w 1011"/>
                <a:gd name="T11" fmla="*/ 791 h 1166"/>
                <a:gd name="T12" fmla="*/ 650 w 1011"/>
                <a:gd name="T13" fmla="*/ 58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1" h="1166">
                  <a:moveTo>
                    <a:pt x="650" y="582"/>
                  </a:moveTo>
                  <a:lnTo>
                    <a:pt x="1011" y="374"/>
                  </a:lnTo>
                  <a:lnTo>
                    <a:pt x="1011" y="0"/>
                  </a:lnTo>
                  <a:lnTo>
                    <a:pt x="0" y="582"/>
                  </a:lnTo>
                  <a:lnTo>
                    <a:pt x="1011" y="1166"/>
                  </a:lnTo>
                  <a:lnTo>
                    <a:pt x="1011" y="791"/>
                  </a:lnTo>
                  <a:lnTo>
                    <a:pt x="650" y="5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CEAB"/>
                </a:gs>
                <a:gs pos="78877">
                  <a:schemeClr val="bg2">
                    <a:lumMod val="50000"/>
                  </a:schemeClr>
                </a:gs>
                <a:gs pos="100000">
                  <a:srgbClr val="1D1F1F"/>
                </a:gs>
                <a:gs pos="49000">
                  <a:srgbClr val="A48452"/>
                </a:gs>
                <a:gs pos="49000">
                  <a:srgbClr val="1D1F1F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7" name="ValueText1"/>
            <p:cNvSpPr txBox="1"/>
            <p:nvPr/>
          </p:nvSpPr>
          <p:spPr>
            <a:xfrm>
              <a:off x="5850107" y="1506411"/>
              <a:ext cx="495197" cy="37806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700" b="1" dirty="0">
                  <a:gradFill>
                    <a:gsLst>
                      <a:gs pos="31110">
                        <a:srgbClr val="E6CEAB"/>
                      </a:gs>
                      <a:gs pos="0">
                        <a:srgbClr val="A48452"/>
                      </a:gs>
                      <a:gs pos="83893">
                        <a:srgbClr val="E6CEAB"/>
                      </a:gs>
                      <a:gs pos="61000">
                        <a:srgbClr val="A48452"/>
                      </a:gs>
                      <a:gs pos="100000">
                        <a:srgbClr val="A48452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文悦青龙体 (非商业使用) W5" pitchFamily="50" charset="-122"/>
                </a:rPr>
                <a:t>51%</a:t>
              </a:r>
              <a:endParaRPr lang="en-US" sz="7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8" name="ValueText2"/>
            <p:cNvSpPr txBox="1"/>
            <p:nvPr/>
          </p:nvSpPr>
          <p:spPr>
            <a:xfrm>
              <a:off x="7626875" y="3197204"/>
              <a:ext cx="495197" cy="37806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700" b="1" dirty="0">
                  <a:gradFill>
                    <a:gsLst>
                      <a:gs pos="31110">
                        <a:srgbClr val="E6CEAB"/>
                      </a:gs>
                      <a:gs pos="0">
                        <a:srgbClr val="A48452"/>
                      </a:gs>
                      <a:gs pos="83893">
                        <a:srgbClr val="E6CEAB"/>
                      </a:gs>
                      <a:gs pos="61000">
                        <a:srgbClr val="A48452"/>
                      </a:gs>
                      <a:gs pos="100000">
                        <a:srgbClr val="A48452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文悦青龙体 (非商业使用) W5" pitchFamily="50" charset="-122"/>
                </a:rPr>
                <a:t>51%</a:t>
              </a:r>
              <a:endParaRPr lang="en-US" sz="7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9" name="ValueText3"/>
            <p:cNvSpPr txBox="1"/>
            <p:nvPr/>
          </p:nvSpPr>
          <p:spPr>
            <a:xfrm>
              <a:off x="5850107" y="4912157"/>
              <a:ext cx="495197" cy="37806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700" b="1" dirty="0">
                  <a:gradFill>
                    <a:gsLst>
                      <a:gs pos="31110">
                        <a:srgbClr val="E6CEAB"/>
                      </a:gs>
                      <a:gs pos="0">
                        <a:srgbClr val="A48452"/>
                      </a:gs>
                      <a:gs pos="83893">
                        <a:srgbClr val="E6CEAB"/>
                      </a:gs>
                      <a:gs pos="61000">
                        <a:srgbClr val="A48452"/>
                      </a:gs>
                      <a:gs pos="100000">
                        <a:srgbClr val="A48452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文悦青龙体 (非商业使用) W5" pitchFamily="50" charset="-122"/>
                </a:rPr>
                <a:t>53%</a:t>
              </a:r>
              <a:endParaRPr lang="en-US" sz="7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0" name="ValueText4"/>
            <p:cNvSpPr txBox="1"/>
            <p:nvPr/>
          </p:nvSpPr>
          <p:spPr>
            <a:xfrm>
              <a:off x="4106872" y="3197204"/>
              <a:ext cx="495197" cy="37806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700" b="1" dirty="0">
                  <a:gradFill>
                    <a:gsLst>
                      <a:gs pos="31110">
                        <a:srgbClr val="E6CEAB"/>
                      </a:gs>
                      <a:gs pos="0">
                        <a:srgbClr val="A48452"/>
                      </a:gs>
                      <a:gs pos="83893">
                        <a:srgbClr val="E6CEAB"/>
                      </a:gs>
                      <a:gs pos="61000">
                        <a:srgbClr val="A48452"/>
                      </a:gs>
                      <a:gs pos="100000">
                        <a:srgbClr val="A48452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文悦青龙体 (非商业使用) W5" pitchFamily="50" charset="-122"/>
                </a:rPr>
                <a:t>49%</a:t>
              </a:r>
              <a:endParaRPr lang="en-US" sz="7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08219" y="2282510"/>
            <a:ext cx="2593864" cy="949521"/>
            <a:chOff x="2491930" y="2352404"/>
            <a:chExt cx="3104375" cy="949521"/>
          </a:xfrm>
        </p:grpSpPr>
        <p:sp>
          <p:nvSpPr>
            <p:cNvPr id="20" name="文本框 19"/>
            <p:cNvSpPr txBox="1"/>
            <p:nvPr/>
          </p:nvSpPr>
          <p:spPr>
            <a:xfrm>
              <a:off x="24919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08219" y="4895572"/>
            <a:ext cx="2593864" cy="949521"/>
            <a:chOff x="2491930" y="2352404"/>
            <a:chExt cx="3104375" cy="949521"/>
          </a:xfrm>
        </p:grpSpPr>
        <p:sp>
          <p:nvSpPr>
            <p:cNvPr id="23" name="文本框 22"/>
            <p:cNvSpPr txBox="1"/>
            <p:nvPr/>
          </p:nvSpPr>
          <p:spPr>
            <a:xfrm>
              <a:off x="24919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06027" y="2282510"/>
            <a:ext cx="2593864" cy="949521"/>
            <a:chOff x="2491930" y="2352404"/>
            <a:chExt cx="3104375" cy="949521"/>
          </a:xfrm>
        </p:grpSpPr>
        <p:sp>
          <p:nvSpPr>
            <p:cNvPr id="26" name="文本框 25"/>
            <p:cNvSpPr txBox="1"/>
            <p:nvPr/>
          </p:nvSpPr>
          <p:spPr>
            <a:xfrm>
              <a:off x="385924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06027" y="4895572"/>
            <a:ext cx="2593864" cy="949521"/>
            <a:chOff x="2491930" y="2352404"/>
            <a:chExt cx="3104375" cy="949521"/>
          </a:xfrm>
        </p:grpSpPr>
        <p:sp>
          <p:nvSpPr>
            <p:cNvPr id="29" name="文本框 28"/>
            <p:cNvSpPr txBox="1"/>
            <p:nvPr/>
          </p:nvSpPr>
          <p:spPr>
            <a:xfrm>
              <a:off x="385924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35" name="椭圆 34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45" name="Oval 19"/>
          <p:cNvSpPr/>
          <p:nvPr/>
        </p:nvSpPr>
        <p:spPr>
          <a:xfrm>
            <a:off x="5854287" y="3776457"/>
            <a:ext cx="483426" cy="482730"/>
          </a:xfrm>
          <a:custGeom>
            <a:avLst/>
            <a:gdLst>
              <a:gd name="connsiteX0" fmla="*/ 254070 w 607524"/>
              <a:gd name="connsiteY0" fmla="*/ 48695 h 606651"/>
              <a:gd name="connsiteX1" fmla="*/ 272191 w 607524"/>
              <a:gd name="connsiteY1" fmla="*/ 54818 h 606651"/>
              <a:gd name="connsiteX2" fmla="*/ 279971 w 607524"/>
              <a:gd name="connsiteY2" fmla="*/ 72274 h 606651"/>
              <a:gd name="connsiteX3" fmla="*/ 279971 w 607524"/>
              <a:gd name="connsiteY3" fmla="*/ 303408 h 606651"/>
              <a:gd name="connsiteX4" fmla="*/ 303675 w 607524"/>
              <a:gd name="connsiteY4" fmla="*/ 327079 h 606651"/>
              <a:gd name="connsiteX5" fmla="*/ 535139 w 607524"/>
              <a:gd name="connsiteY5" fmla="*/ 327079 h 606651"/>
              <a:gd name="connsiteX6" fmla="*/ 552620 w 607524"/>
              <a:gd name="connsiteY6" fmla="*/ 334847 h 606651"/>
              <a:gd name="connsiteX7" fmla="*/ 558752 w 607524"/>
              <a:gd name="connsiteY7" fmla="*/ 352943 h 606651"/>
              <a:gd name="connsiteX8" fmla="*/ 279971 w 607524"/>
              <a:gd name="connsiteY8" fmla="*/ 606651 h 606651"/>
              <a:gd name="connsiteX9" fmla="*/ 0 w 607524"/>
              <a:gd name="connsiteY9" fmla="*/ 327079 h 606651"/>
              <a:gd name="connsiteX10" fmla="*/ 254070 w 607524"/>
              <a:gd name="connsiteY10" fmla="*/ 48695 h 606651"/>
              <a:gd name="connsiteX11" fmla="*/ 369782 w 607524"/>
              <a:gd name="connsiteY11" fmla="*/ 43408 h 606651"/>
              <a:gd name="connsiteX12" fmla="*/ 369782 w 607524"/>
              <a:gd name="connsiteY12" fmla="*/ 237419 h 606651"/>
              <a:gd name="connsiteX13" fmla="*/ 564065 w 607524"/>
              <a:gd name="connsiteY13" fmla="*/ 237419 h 606651"/>
              <a:gd name="connsiteX14" fmla="*/ 369782 w 607524"/>
              <a:gd name="connsiteY14" fmla="*/ 43408 h 606651"/>
              <a:gd name="connsiteX15" fmla="*/ 352395 w 607524"/>
              <a:gd name="connsiteY15" fmla="*/ 0 h 606651"/>
              <a:gd name="connsiteX16" fmla="*/ 354591 w 607524"/>
              <a:gd name="connsiteY16" fmla="*/ 91 h 606651"/>
              <a:gd name="connsiteX17" fmla="*/ 607442 w 607524"/>
              <a:gd name="connsiteY17" fmla="*/ 252589 h 606651"/>
              <a:gd name="connsiteX18" fmla="*/ 601311 w 607524"/>
              <a:gd name="connsiteY18" fmla="*/ 270683 h 606651"/>
              <a:gd name="connsiteX19" fmla="*/ 583832 w 607524"/>
              <a:gd name="connsiteY19" fmla="*/ 278451 h 606651"/>
              <a:gd name="connsiteX20" fmla="*/ 352395 w 607524"/>
              <a:gd name="connsiteY20" fmla="*/ 278451 h 606651"/>
              <a:gd name="connsiteX21" fmla="*/ 328693 w 607524"/>
              <a:gd name="connsiteY21" fmla="*/ 254782 h 606651"/>
              <a:gd name="connsiteX22" fmla="*/ 328693 w 607524"/>
              <a:gd name="connsiteY22" fmla="*/ 23669 h 606651"/>
              <a:gd name="connsiteX23" fmla="*/ 336380 w 607524"/>
              <a:gd name="connsiteY23" fmla="*/ 6214 h 606651"/>
              <a:gd name="connsiteX24" fmla="*/ 352395 w 607524"/>
              <a:gd name="connsiteY2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7524" h="606651">
                <a:moveTo>
                  <a:pt x="254070" y="48695"/>
                </a:moveTo>
                <a:cubicBezTo>
                  <a:pt x="260659" y="48055"/>
                  <a:pt x="267249" y="50248"/>
                  <a:pt x="272191" y="54818"/>
                </a:cubicBezTo>
                <a:cubicBezTo>
                  <a:pt x="277134" y="59296"/>
                  <a:pt x="279971" y="65603"/>
                  <a:pt x="279971" y="72274"/>
                </a:cubicBezTo>
                <a:lnTo>
                  <a:pt x="279971" y="303408"/>
                </a:lnTo>
                <a:cubicBezTo>
                  <a:pt x="279971" y="316477"/>
                  <a:pt x="290588" y="327079"/>
                  <a:pt x="303675" y="327079"/>
                </a:cubicBezTo>
                <a:lnTo>
                  <a:pt x="535139" y="327079"/>
                </a:lnTo>
                <a:cubicBezTo>
                  <a:pt x="541820" y="327079"/>
                  <a:pt x="548135" y="329912"/>
                  <a:pt x="552620" y="334847"/>
                </a:cubicBezTo>
                <a:cubicBezTo>
                  <a:pt x="557104" y="339783"/>
                  <a:pt x="559301" y="346363"/>
                  <a:pt x="558752" y="352943"/>
                </a:cubicBezTo>
                <a:cubicBezTo>
                  <a:pt x="545664" y="495243"/>
                  <a:pt x="425860" y="606651"/>
                  <a:pt x="279971" y="606651"/>
                </a:cubicBezTo>
                <a:cubicBezTo>
                  <a:pt x="125387" y="606651"/>
                  <a:pt x="0" y="481442"/>
                  <a:pt x="0" y="327079"/>
                </a:cubicBezTo>
                <a:cubicBezTo>
                  <a:pt x="0" y="181398"/>
                  <a:pt x="111567" y="61764"/>
                  <a:pt x="254070" y="48695"/>
                </a:cubicBezTo>
                <a:close/>
                <a:moveTo>
                  <a:pt x="369782" y="43408"/>
                </a:moveTo>
                <a:lnTo>
                  <a:pt x="369782" y="237419"/>
                </a:lnTo>
                <a:lnTo>
                  <a:pt x="564065" y="237419"/>
                </a:lnTo>
                <a:cubicBezTo>
                  <a:pt x="546860" y="138357"/>
                  <a:pt x="468891" y="60497"/>
                  <a:pt x="369782" y="43408"/>
                </a:cubicBezTo>
                <a:close/>
                <a:moveTo>
                  <a:pt x="352395" y="0"/>
                </a:moveTo>
                <a:cubicBezTo>
                  <a:pt x="353127" y="0"/>
                  <a:pt x="353859" y="0"/>
                  <a:pt x="354591" y="91"/>
                </a:cubicBezTo>
                <a:cubicBezTo>
                  <a:pt x="488475" y="12337"/>
                  <a:pt x="595088" y="118892"/>
                  <a:pt x="607442" y="252589"/>
                </a:cubicBezTo>
                <a:cubicBezTo>
                  <a:pt x="607991" y="259169"/>
                  <a:pt x="605795" y="265840"/>
                  <a:pt x="601311" y="270683"/>
                </a:cubicBezTo>
                <a:cubicBezTo>
                  <a:pt x="596826" y="275618"/>
                  <a:pt x="590512" y="278451"/>
                  <a:pt x="583832" y="278451"/>
                </a:cubicBezTo>
                <a:lnTo>
                  <a:pt x="352395" y="278451"/>
                </a:lnTo>
                <a:cubicBezTo>
                  <a:pt x="339309" y="278451"/>
                  <a:pt x="328693" y="267850"/>
                  <a:pt x="328693" y="254782"/>
                </a:cubicBezTo>
                <a:lnTo>
                  <a:pt x="328693" y="23669"/>
                </a:lnTo>
                <a:cubicBezTo>
                  <a:pt x="328693" y="16998"/>
                  <a:pt x="331530" y="10692"/>
                  <a:pt x="336380" y="6214"/>
                </a:cubicBezTo>
                <a:cubicBezTo>
                  <a:pt x="340864" y="2193"/>
                  <a:pt x="346538" y="0"/>
                  <a:pt x="352395" y="0"/>
                </a:cubicBez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3" name="椭圆 2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9175" y="2172567"/>
            <a:ext cx="2215661" cy="3060123"/>
            <a:chOff x="1019175" y="2194048"/>
            <a:chExt cx="2215661" cy="3060123"/>
          </a:xfrm>
        </p:grpSpPr>
        <p:sp>
          <p:nvSpPr>
            <p:cNvPr id="12" name="矩形 11"/>
            <p:cNvSpPr/>
            <p:nvPr/>
          </p:nvSpPr>
          <p:spPr>
            <a:xfrm>
              <a:off x="1019175" y="2194048"/>
              <a:ext cx="2215661" cy="3060123"/>
            </a:xfrm>
            <a:prstGeom prst="rect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1D1F1F"/>
                </a:solidFill>
                <a:ea typeface="文悦青龙体 (非商业使用) W5" pitchFamily="50" charset="-122"/>
              </a:endParaRPr>
            </a:p>
          </p:txBody>
        </p:sp>
        <p:grpSp>
          <p:nvGrpSpPr>
            <p:cNvPr id="13" name="组合 11"/>
            <p:cNvGrpSpPr/>
            <p:nvPr/>
          </p:nvGrpSpPr>
          <p:grpSpPr bwMode="auto">
            <a:xfrm>
              <a:off x="1140070" y="3819589"/>
              <a:ext cx="1973870" cy="941839"/>
              <a:chOff x="1087006" y="5121881"/>
              <a:chExt cx="1974213" cy="942545"/>
            </a:xfrm>
          </p:grpSpPr>
          <p:sp>
            <p:nvSpPr>
              <p:cNvPr id="15" name="矩形 14"/>
              <p:cNvSpPr/>
              <p:nvPr/>
            </p:nvSpPr>
            <p:spPr bwMode="auto">
              <a:xfrm>
                <a:off x="1087006" y="5460796"/>
                <a:ext cx="1974213" cy="6036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</a:t>
                </a:r>
                <a:endParaRPr lang="zh-CN" altLang="en-US" sz="1000" dirty="0">
                  <a:solidFill>
                    <a:srgbClr val="1D1F1F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51683" y="5121881"/>
                <a:ext cx="1844860" cy="369332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b="1" spc="300">
                    <a:solidFill>
                      <a:srgbClr val="1D1F1F"/>
                    </a:solidFill>
                    <a:latin typeface="文悦青龙体 (非商业使用) W5" pitchFamily="50" charset="-122"/>
                    <a:ea typeface="文悦青龙体 (非商业使用) W5" pitchFamily="50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dirty="0"/>
                  <a:t>标题添加</a:t>
                </a:r>
                <a:endParaRPr lang="zh-CN" altLang="en-US" dirty="0"/>
              </a:p>
            </p:txBody>
          </p:sp>
        </p:grpSp>
        <p:sp>
          <p:nvSpPr>
            <p:cNvPr id="14" name="Oval 17"/>
            <p:cNvSpPr/>
            <p:nvPr/>
          </p:nvSpPr>
          <p:spPr>
            <a:xfrm>
              <a:off x="1756295" y="2636022"/>
              <a:ext cx="741420" cy="741590"/>
            </a:xfrm>
            <a:custGeom>
              <a:avLst/>
              <a:gdLst>
                <a:gd name="connsiteX0" fmla="*/ 180553 w 577502"/>
                <a:gd name="connsiteY0" fmla="*/ 192679 h 577634"/>
                <a:gd name="connsiteX1" fmla="*/ 253430 w 577502"/>
                <a:gd name="connsiteY1" fmla="*/ 218460 h 577634"/>
                <a:gd name="connsiteX2" fmla="*/ 229445 w 577502"/>
                <a:gd name="connsiteY2" fmla="*/ 301325 h 577634"/>
                <a:gd name="connsiteX3" fmla="*/ 242360 w 577502"/>
                <a:gd name="connsiteY3" fmla="*/ 334471 h 577634"/>
                <a:gd name="connsiteX4" fmla="*/ 275569 w 577502"/>
                <a:gd name="connsiteY4" fmla="*/ 347361 h 577634"/>
                <a:gd name="connsiteX5" fmla="*/ 359516 w 577502"/>
                <a:gd name="connsiteY5" fmla="*/ 323422 h 577634"/>
                <a:gd name="connsiteX6" fmla="*/ 374275 w 577502"/>
                <a:gd name="connsiteY6" fmla="*/ 351044 h 577634"/>
                <a:gd name="connsiteX7" fmla="*/ 369663 w 577502"/>
                <a:gd name="connsiteY7" fmla="*/ 437593 h 577634"/>
                <a:gd name="connsiteX8" fmla="*/ 329073 w 577502"/>
                <a:gd name="connsiteY8" fmla="*/ 452324 h 577634"/>
                <a:gd name="connsiteX9" fmla="*/ 197158 w 577502"/>
                <a:gd name="connsiteY9" fmla="*/ 379587 h 577634"/>
                <a:gd name="connsiteX10" fmla="*/ 135351 w 577502"/>
                <a:gd name="connsiteY10" fmla="*/ 293959 h 577634"/>
                <a:gd name="connsiteX11" fmla="*/ 139964 w 577502"/>
                <a:gd name="connsiteY11" fmla="*/ 207411 h 577634"/>
                <a:gd name="connsiteX12" fmla="*/ 180553 w 577502"/>
                <a:gd name="connsiteY12" fmla="*/ 192679 h 577634"/>
                <a:gd name="connsiteX13" fmla="*/ 130721 w 577502"/>
                <a:gd name="connsiteY13" fmla="*/ 88673 h 577634"/>
                <a:gd name="connsiteX14" fmla="*/ 302303 w 577502"/>
                <a:gd name="connsiteY14" fmla="*/ 151290 h 577634"/>
                <a:gd name="connsiteX15" fmla="*/ 299536 w 577502"/>
                <a:gd name="connsiteY15" fmla="*/ 154973 h 577634"/>
                <a:gd name="connsiteX16" fmla="*/ 265404 w 577502"/>
                <a:gd name="connsiteY16" fmla="*/ 197331 h 577634"/>
                <a:gd name="connsiteX17" fmla="*/ 130721 w 577502"/>
                <a:gd name="connsiteY17" fmla="*/ 147606 h 577634"/>
                <a:gd name="connsiteX18" fmla="*/ 77217 w 577502"/>
                <a:gd name="connsiteY18" fmla="*/ 166023 h 577634"/>
                <a:gd name="connsiteX19" fmla="*/ 161163 w 577502"/>
                <a:gd name="connsiteY19" fmla="*/ 416489 h 577634"/>
                <a:gd name="connsiteX20" fmla="*/ 358575 w 577502"/>
                <a:gd name="connsiteY20" fmla="*/ 518701 h 577634"/>
                <a:gd name="connsiteX21" fmla="*/ 411157 w 577502"/>
                <a:gd name="connsiteY21" fmla="*/ 500284 h 577634"/>
                <a:gd name="connsiteX22" fmla="*/ 423149 w 577502"/>
                <a:gd name="connsiteY22" fmla="*/ 399914 h 577634"/>
                <a:gd name="connsiteX23" fmla="*/ 379792 w 577502"/>
                <a:gd name="connsiteY23" fmla="*/ 312435 h 577634"/>
                <a:gd name="connsiteX24" fmla="*/ 423149 w 577502"/>
                <a:gd name="connsiteY24" fmla="*/ 278364 h 577634"/>
                <a:gd name="connsiteX25" fmla="*/ 425917 w 577502"/>
                <a:gd name="connsiteY25" fmla="*/ 274681 h 577634"/>
                <a:gd name="connsiteX26" fmla="*/ 479421 w 577502"/>
                <a:gd name="connsiteY26" fmla="*/ 384260 h 577634"/>
                <a:gd name="connsiteX27" fmla="*/ 453591 w 577502"/>
                <a:gd name="connsiteY27" fmla="*/ 541722 h 577634"/>
                <a:gd name="connsiteX28" fmla="*/ 358575 w 577502"/>
                <a:gd name="connsiteY28" fmla="*/ 577634 h 577634"/>
                <a:gd name="connsiteX29" fmla="*/ 118729 w 577502"/>
                <a:gd name="connsiteY29" fmla="*/ 457926 h 577634"/>
                <a:gd name="connsiteX30" fmla="*/ 35705 w 577502"/>
                <a:gd name="connsiteY30" fmla="*/ 124586 h 577634"/>
                <a:gd name="connsiteX31" fmla="*/ 130721 w 577502"/>
                <a:gd name="connsiteY31" fmla="*/ 88673 h 577634"/>
                <a:gd name="connsiteX32" fmla="*/ 483094 w 577502"/>
                <a:gd name="connsiteY32" fmla="*/ 235 h 577634"/>
                <a:gd name="connsiteX33" fmla="*/ 493240 w 577502"/>
                <a:gd name="connsiteY33" fmla="*/ 10361 h 577634"/>
                <a:gd name="connsiteX34" fmla="*/ 510763 w 577502"/>
                <a:gd name="connsiteY34" fmla="*/ 66518 h 577634"/>
                <a:gd name="connsiteX35" fmla="*/ 567024 w 577502"/>
                <a:gd name="connsiteY35" fmla="*/ 84009 h 577634"/>
                <a:gd name="connsiteX36" fmla="*/ 577170 w 577502"/>
                <a:gd name="connsiteY36" fmla="*/ 95056 h 577634"/>
                <a:gd name="connsiteX37" fmla="*/ 573480 w 577502"/>
                <a:gd name="connsiteY37" fmla="*/ 108865 h 577634"/>
                <a:gd name="connsiteX38" fmla="*/ 521831 w 577502"/>
                <a:gd name="connsiteY38" fmla="*/ 160419 h 577634"/>
                <a:gd name="connsiteX39" fmla="*/ 508919 w 577502"/>
                <a:gd name="connsiteY39" fmla="*/ 164101 h 577634"/>
                <a:gd name="connsiteX40" fmla="*/ 476638 w 577502"/>
                <a:gd name="connsiteY40" fmla="*/ 157657 h 577634"/>
                <a:gd name="connsiteX41" fmla="*/ 401931 w 577502"/>
                <a:gd name="connsiteY41" fmla="*/ 257082 h 577634"/>
                <a:gd name="connsiteX42" fmla="*/ 274652 w 577502"/>
                <a:gd name="connsiteY42" fmla="*/ 317841 h 577634"/>
                <a:gd name="connsiteX43" fmla="*/ 263585 w 577502"/>
                <a:gd name="connsiteY43" fmla="*/ 314159 h 577634"/>
                <a:gd name="connsiteX44" fmla="*/ 258973 w 577502"/>
                <a:gd name="connsiteY44" fmla="*/ 303112 h 577634"/>
                <a:gd name="connsiteX45" fmla="*/ 319845 w 577502"/>
                <a:gd name="connsiteY45" fmla="*/ 176069 h 577634"/>
                <a:gd name="connsiteX46" fmla="*/ 420377 w 577502"/>
                <a:gd name="connsiteY46" fmla="*/ 101501 h 577634"/>
                <a:gd name="connsiteX47" fmla="*/ 413921 w 577502"/>
                <a:gd name="connsiteY47" fmla="*/ 69280 h 577634"/>
                <a:gd name="connsiteX48" fmla="*/ 417610 w 577502"/>
                <a:gd name="connsiteY48" fmla="*/ 55471 h 577634"/>
                <a:gd name="connsiteX49" fmla="*/ 469260 w 577502"/>
                <a:gd name="connsiteY49" fmla="*/ 4838 h 577634"/>
                <a:gd name="connsiteX50" fmla="*/ 483094 w 577502"/>
                <a:gd name="connsiteY50" fmla="*/ 235 h 57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77502" h="577634">
                  <a:moveTo>
                    <a:pt x="180553" y="192679"/>
                  </a:moveTo>
                  <a:cubicBezTo>
                    <a:pt x="201770" y="192679"/>
                    <a:pt x="226677" y="201887"/>
                    <a:pt x="253430" y="218460"/>
                  </a:cubicBezTo>
                  <a:cubicBezTo>
                    <a:pt x="231290" y="262654"/>
                    <a:pt x="229445" y="299484"/>
                    <a:pt x="229445" y="301325"/>
                  </a:cubicBezTo>
                  <a:cubicBezTo>
                    <a:pt x="229445" y="314215"/>
                    <a:pt x="234057" y="326185"/>
                    <a:pt x="242360" y="334471"/>
                  </a:cubicBezTo>
                  <a:cubicBezTo>
                    <a:pt x="251585" y="343678"/>
                    <a:pt x="263577" y="348282"/>
                    <a:pt x="275569" y="347361"/>
                  </a:cubicBezTo>
                  <a:cubicBezTo>
                    <a:pt x="278337" y="347361"/>
                    <a:pt x="315236" y="345520"/>
                    <a:pt x="359516" y="323422"/>
                  </a:cubicBezTo>
                  <a:cubicBezTo>
                    <a:pt x="365050" y="332630"/>
                    <a:pt x="370585" y="341837"/>
                    <a:pt x="374275" y="351044"/>
                  </a:cubicBezTo>
                  <a:cubicBezTo>
                    <a:pt x="396415" y="400764"/>
                    <a:pt x="380733" y="426544"/>
                    <a:pt x="369663" y="437593"/>
                  </a:cubicBezTo>
                  <a:cubicBezTo>
                    <a:pt x="362283" y="444038"/>
                    <a:pt x="350291" y="452324"/>
                    <a:pt x="329073" y="452324"/>
                  </a:cubicBezTo>
                  <a:cubicBezTo>
                    <a:pt x="293096" y="452324"/>
                    <a:pt x="242360" y="424702"/>
                    <a:pt x="197158" y="379587"/>
                  </a:cubicBezTo>
                  <a:cubicBezTo>
                    <a:pt x="169483" y="351965"/>
                    <a:pt x="147344" y="321581"/>
                    <a:pt x="135351" y="293959"/>
                  </a:cubicBezTo>
                  <a:cubicBezTo>
                    <a:pt x="114134" y="244240"/>
                    <a:pt x="128894" y="218460"/>
                    <a:pt x="139964" y="207411"/>
                  </a:cubicBezTo>
                  <a:cubicBezTo>
                    <a:pt x="147344" y="200966"/>
                    <a:pt x="160258" y="192679"/>
                    <a:pt x="180553" y="192679"/>
                  </a:cubicBezTo>
                  <a:close/>
                  <a:moveTo>
                    <a:pt x="130721" y="88673"/>
                  </a:moveTo>
                  <a:cubicBezTo>
                    <a:pt x="184225" y="88673"/>
                    <a:pt x="245109" y="111694"/>
                    <a:pt x="302303" y="151290"/>
                  </a:cubicBezTo>
                  <a:cubicBezTo>
                    <a:pt x="301381" y="153131"/>
                    <a:pt x="300458" y="154052"/>
                    <a:pt x="299536" y="154973"/>
                  </a:cubicBezTo>
                  <a:cubicBezTo>
                    <a:pt x="284776" y="168786"/>
                    <a:pt x="274629" y="183519"/>
                    <a:pt x="265404" y="197331"/>
                  </a:cubicBezTo>
                  <a:cubicBezTo>
                    <a:pt x="218357" y="166023"/>
                    <a:pt x="170388" y="147606"/>
                    <a:pt x="130721" y="147606"/>
                  </a:cubicBezTo>
                  <a:cubicBezTo>
                    <a:pt x="107659" y="147606"/>
                    <a:pt x="89209" y="154052"/>
                    <a:pt x="77217" y="166023"/>
                  </a:cubicBezTo>
                  <a:cubicBezTo>
                    <a:pt x="37550" y="205619"/>
                    <a:pt x="62457" y="317960"/>
                    <a:pt x="161163" y="416489"/>
                  </a:cubicBezTo>
                  <a:cubicBezTo>
                    <a:pt x="223892" y="479105"/>
                    <a:pt x="299536" y="518701"/>
                    <a:pt x="358575" y="518701"/>
                  </a:cubicBezTo>
                  <a:cubicBezTo>
                    <a:pt x="381637" y="518701"/>
                    <a:pt x="399165" y="512255"/>
                    <a:pt x="411157" y="500284"/>
                  </a:cubicBezTo>
                  <a:cubicBezTo>
                    <a:pt x="431451" y="480026"/>
                    <a:pt x="435141" y="444114"/>
                    <a:pt x="423149" y="399914"/>
                  </a:cubicBezTo>
                  <a:cubicBezTo>
                    <a:pt x="414847" y="371368"/>
                    <a:pt x="400087" y="340981"/>
                    <a:pt x="379792" y="312435"/>
                  </a:cubicBezTo>
                  <a:cubicBezTo>
                    <a:pt x="394552" y="303227"/>
                    <a:pt x="408389" y="292177"/>
                    <a:pt x="423149" y="278364"/>
                  </a:cubicBezTo>
                  <a:cubicBezTo>
                    <a:pt x="424072" y="277443"/>
                    <a:pt x="424994" y="276523"/>
                    <a:pt x="425917" y="274681"/>
                  </a:cubicBezTo>
                  <a:cubicBezTo>
                    <a:pt x="450824" y="310593"/>
                    <a:pt x="469273" y="347427"/>
                    <a:pt x="479421" y="384260"/>
                  </a:cubicBezTo>
                  <a:cubicBezTo>
                    <a:pt x="498793" y="449639"/>
                    <a:pt x="489568" y="505809"/>
                    <a:pt x="453591" y="541722"/>
                  </a:cubicBezTo>
                  <a:cubicBezTo>
                    <a:pt x="429607" y="564743"/>
                    <a:pt x="397320" y="577634"/>
                    <a:pt x="358575" y="577634"/>
                  </a:cubicBezTo>
                  <a:cubicBezTo>
                    <a:pt x="282931" y="577634"/>
                    <a:pt x="193450" y="532514"/>
                    <a:pt x="118729" y="457926"/>
                  </a:cubicBezTo>
                  <a:cubicBezTo>
                    <a:pt x="1573" y="340981"/>
                    <a:pt x="-34404" y="194569"/>
                    <a:pt x="35705" y="124586"/>
                  </a:cubicBezTo>
                  <a:cubicBezTo>
                    <a:pt x="58767" y="101565"/>
                    <a:pt x="91977" y="88673"/>
                    <a:pt x="130721" y="88673"/>
                  </a:cubicBezTo>
                  <a:close/>
                  <a:moveTo>
                    <a:pt x="483094" y="235"/>
                  </a:moveTo>
                  <a:cubicBezTo>
                    <a:pt x="487706" y="2076"/>
                    <a:pt x="492317" y="5758"/>
                    <a:pt x="493240" y="10361"/>
                  </a:cubicBezTo>
                  <a:lnTo>
                    <a:pt x="510763" y="66518"/>
                  </a:lnTo>
                  <a:lnTo>
                    <a:pt x="567024" y="84009"/>
                  </a:lnTo>
                  <a:cubicBezTo>
                    <a:pt x="572558" y="85850"/>
                    <a:pt x="576247" y="89533"/>
                    <a:pt x="577170" y="95056"/>
                  </a:cubicBezTo>
                  <a:cubicBezTo>
                    <a:pt x="578092" y="99659"/>
                    <a:pt x="577170" y="105183"/>
                    <a:pt x="573480" y="108865"/>
                  </a:cubicBezTo>
                  <a:lnTo>
                    <a:pt x="521831" y="160419"/>
                  </a:lnTo>
                  <a:cubicBezTo>
                    <a:pt x="519064" y="163181"/>
                    <a:pt x="513530" y="165022"/>
                    <a:pt x="508919" y="164101"/>
                  </a:cubicBezTo>
                  <a:lnTo>
                    <a:pt x="476638" y="157657"/>
                  </a:lnTo>
                  <a:cubicBezTo>
                    <a:pt x="461881" y="187116"/>
                    <a:pt x="434212" y="224861"/>
                    <a:pt x="401931" y="257082"/>
                  </a:cubicBezTo>
                  <a:cubicBezTo>
                    <a:pt x="344748" y="314159"/>
                    <a:pt x="277419" y="317841"/>
                    <a:pt x="274652" y="317841"/>
                  </a:cubicBezTo>
                  <a:cubicBezTo>
                    <a:pt x="270041" y="317841"/>
                    <a:pt x="266351" y="316921"/>
                    <a:pt x="263585" y="314159"/>
                  </a:cubicBezTo>
                  <a:cubicBezTo>
                    <a:pt x="260818" y="310476"/>
                    <a:pt x="258973" y="306794"/>
                    <a:pt x="258973" y="303112"/>
                  </a:cubicBezTo>
                  <a:cubicBezTo>
                    <a:pt x="258973" y="300350"/>
                    <a:pt x="262662" y="233146"/>
                    <a:pt x="319845" y="176069"/>
                  </a:cubicBezTo>
                  <a:cubicBezTo>
                    <a:pt x="352126" y="143848"/>
                    <a:pt x="389941" y="115310"/>
                    <a:pt x="420377" y="101501"/>
                  </a:cubicBezTo>
                  <a:lnTo>
                    <a:pt x="413921" y="69280"/>
                  </a:lnTo>
                  <a:cubicBezTo>
                    <a:pt x="412999" y="63756"/>
                    <a:pt x="413921" y="59153"/>
                    <a:pt x="417610" y="55471"/>
                  </a:cubicBezTo>
                  <a:lnTo>
                    <a:pt x="469260" y="4838"/>
                  </a:lnTo>
                  <a:cubicBezTo>
                    <a:pt x="472949" y="1155"/>
                    <a:pt x="477560" y="-686"/>
                    <a:pt x="483094" y="235"/>
                  </a:cubicBez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文悦青龙体 (非商业使用) W5" pitchFamily="50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65171" y="2172567"/>
            <a:ext cx="2215661" cy="3060123"/>
            <a:chOff x="3665171" y="2194048"/>
            <a:chExt cx="2215661" cy="3060123"/>
          </a:xfrm>
        </p:grpSpPr>
        <p:sp>
          <p:nvSpPr>
            <p:cNvPr id="18" name="矩形 17"/>
            <p:cNvSpPr/>
            <p:nvPr/>
          </p:nvSpPr>
          <p:spPr>
            <a:xfrm>
              <a:off x="3665171" y="2194048"/>
              <a:ext cx="2215661" cy="3060123"/>
            </a:xfrm>
            <a:prstGeom prst="rect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文悦青龙体 (非商业使用) W5" pitchFamily="50" charset="-122"/>
              </a:endParaRPr>
            </a:p>
          </p:txBody>
        </p:sp>
        <p:grpSp>
          <p:nvGrpSpPr>
            <p:cNvPr id="19" name="组合 11"/>
            <p:cNvGrpSpPr/>
            <p:nvPr/>
          </p:nvGrpSpPr>
          <p:grpSpPr bwMode="auto">
            <a:xfrm>
              <a:off x="3786066" y="3819588"/>
              <a:ext cx="1973870" cy="941839"/>
              <a:chOff x="1087006" y="5121881"/>
              <a:chExt cx="1974213" cy="942545"/>
            </a:xfrm>
          </p:grpSpPr>
          <p:sp>
            <p:nvSpPr>
              <p:cNvPr id="21" name="矩形 20"/>
              <p:cNvSpPr/>
              <p:nvPr/>
            </p:nvSpPr>
            <p:spPr bwMode="auto">
              <a:xfrm>
                <a:off x="1087006" y="5460796"/>
                <a:ext cx="1974213" cy="6036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rgbClr val="F3E7D5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rgbClr val="F3E7D5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00" dirty="0">
                    <a:solidFill>
                      <a:srgbClr val="F3E7D5"/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</a:t>
                </a:r>
                <a:endParaRPr lang="zh-CN" altLang="en-US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151683" y="5121881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defRPr b="1" spc="300">
                    <a:gradFill>
                      <a:gsLst>
                        <a:gs pos="23000">
                          <a:srgbClr val="E6CEAB"/>
                        </a:gs>
                        <a:gs pos="0">
                          <a:srgbClr val="A48452"/>
                        </a:gs>
                        <a:gs pos="51000">
                          <a:srgbClr val="A48452"/>
                        </a:gs>
                        <a:gs pos="76000">
                          <a:srgbClr val="E6CEAB"/>
                        </a:gs>
                        <a:gs pos="100000">
                          <a:srgbClr val="A48452"/>
                        </a:gs>
                      </a:gsLst>
                      <a:lin ang="5400000" scaled="1"/>
                    </a:gradFill>
                    <a:latin typeface="文悦青龙体 (非商业使用) W5" pitchFamily="50" charset="-122"/>
                    <a:ea typeface="文悦青龙体 (非商业使用) W5" pitchFamily="50" charset="-122"/>
                    <a:cs typeface="Segoe UI Light" panose="020B0502040204020203" pitchFamily="34" charset="0"/>
                  </a:defRPr>
                </a:lvl1pPr>
              </a:lstStyle>
              <a:p>
                <a:pPr algn="ctr"/>
                <a:r>
                  <a:rPr lang="zh-CN" altLang="en-US" dirty="0"/>
                  <a:t>标题添加</a:t>
                </a:r>
                <a:endParaRPr lang="zh-CN" altLang="en-US" dirty="0"/>
              </a:p>
            </p:txBody>
          </p:sp>
        </p:grpSp>
        <p:sp>
          <p:nvSpPr>
            <p:cNvPr id="20" name="Oval 18"/>
            <p:cNvSpPr/>
            <p:nvPr/>
          </p:nvSpPr>
          <p:spPr>
            <a:xfrm>
              <a:off x="4403725" y="2636500"/>
              <a:ext cx="741590" cy="740635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1D1F1F"/>
                </a:solidFill>
                <a:ea typeface="文悦青龙体 (非商业使用) W5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11167" y="2172567"/>
            <a:ext cx="2215661" cy="3060123"/>
            <a:chOff x="6311167" y="2194048"/>
            <a:chExt cx="2215661" cy="3060123"/>
          </a:xfrm>
        </p:grpSpPr>
        <p:sp>
          <p:nvSpPr>
            <p:cNvPr id="24" name="矩形 23"/>
            <p:cNvSpPr/>
            <p:nvPr/>
          </p:nvSpPr>
          <p:spPr>
            <a:xfrm>
              <a:off x="6311167" y="2194048"/>
              <a:ext cx="2215661" cy="3060123"/>
            </a:xfrm>
            <a:prstGeom prst="rect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1D1F1F"/>
                </a:solidFill>
                <a:ea typeface="文悦青龙体 (非商业使用) W5" pitchFamily="50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 bwMode="auto">
            <a:xfrm>
              <a:off x="6432062" y="3819589"/>
              <a:ext cx="1973870" cy="941839"/>
              <a:chOff x="1087006" y="5121881"/>
              <a:chExt cx="1974213" cy="942545"/>
            </a:xfrm>
          </p:grpSpPr>
          <p:sp>
            <p:nvSpPr>
              <p:cNvPr id="27" name="矩形 26"/>
              <p:cNvSpPr/>
              <p:nvPr/>
            </p:nvSpPr>
            <p:spPr bwMode="auto">
              <a:xfrm>
                <a:off x="1087006" y="5460796"/>
                <a:ext cx="1974213" cy="6036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</a:t>
                </a:r>
                <a:endParaRPr lang="zh-CN" altLang="en-US" sz="1000" dirty="0">
                  <a:solidFill>
                    <a:srgbClr val="1D1F1F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51683" y="5121881"/>
                <a:ext cx="1844860" cy="369332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 Light" panose="020B0502040204020203" pitchFamily="34" charset="0"/>
                  </a:defRPr>
                </a:lvl1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800" dirty="0">
                    <a:solidFill>
                      <a:srgbClr val="1D1F1F"/>
                    </a:solidFill>
                    <a:latin typeface="文悦青龙体 (非商业使用) W5" pitchFamily="50" charset="-122"/>
                    <a:ea typeface="文悦青龙体 (非商业使用) W5" pitchFamily="50" charset="-122"/>
                  </a:rPr>
                  <a:t>标题添加</a:t>
                </a:r>
                <a:endParaRPr lang="zh-CN" altLang="en-US" sz="1800" dirty="0">
                  <a:solidFill>
                    <a:srgbClr val="1D1F1F"/>
                  </a:solidFill>
                  <a:latin typeface="文悦青龙体 (非商业使用) W5" pitchFamily="50" charset="-122"/>
                  <a:ea typeface="文悦青龙体 (非商业使用) W5" pitchFamily="50" charset="-122"/>
                </a:endParaRPr>
              </a:p>
            </p:txBody>
          </p:sp>
        </p:grpSp>
        <p:sp>
          <p:nvSpPr>
            <p:cNvPr id="26" name="Oval 19"/>
            <p:cNvSpPr/>
            <p:nvPr/>
          </p:nvSpPr>
          <p:spPr>
            <a:xfrm>
              <a:off x="7048202" y="2645399"/>
              <a:ext cx="741590" cy="722837"/>
            </a:xfrm>
            <a:custGeom>
              <a:avLst/>
              <a:gdLst>
                <a:gd name="T0" fmla="*/ 246 w 418"/>
                <a:gd name="T1" fmla="*/ 242 h 408"/>
                <a:gd name="T2" fmla="*/ 362 w 418"/>
                <a:gd name="T3" fmla="*/ 125 h 408"/>
                <a:gd name="T4" fmla="*/ 418 w 418"/>
                <a:gd name="T5" fmla="*/ 181 h 408"/>
                <a:gd name="T6" fmla="*/ 302 w 418"/>
                <a:gd name="T7" fmla="*/ 298 h 408"/>
                <a:gd name="T8" fmla="*/ 246 w 418"/>
                <a:gd name="T9" fmla="*/ 242 h 408"/>
                <a:gd name="T10" fmla="*/ 227 w 418"/>
                <a:gd name="T11" fmla="*/ 317 h 408"/>
                <a:gd name="T12" fmla="*/ 261 w 418"/>
                <a:gd name="T13" fmla="*/ 308 h 408"/>
                <a:gd name="T14" fmla="*/ 235 w 418"/>
                <a:gd name="T15" fmla="*/ 282 h 408"/>
                <a:gd name="T16" fmla="*/ 227 w 418"/>
                <a:gd name="T17" fmla="*/ 317 h 408"/>
                <a:gd name="T18" fmla="*/ 273 w 418"/>
                <a:gd name="T19" fmla="*/ 319 h 408"/>
                <a:gd name="T20" fmla="*/ 273 w 418"/>
                <a:gd name="T21" fmla="*/ 337 h 408"/>
                <a:gd name="T22" fmla="*/ 56 w 418"/>
                <a:gd name="T23" fmla="*/ 337 h 408"/>
                <a:gd name="T24" fmla="*/ 56 w 418"/>
                <a:gd name="T25" fmla="*/ 310 h 408"/>
                <a:gd name="T26" fmla="*/ 214 w 418"/>
                <a:gd name="T27" fmla="*/ 310 h 408"/>
                <a:gd name="T28" fmla="*/ 222 w 418"/>
                <a:gd name="T29" fmla="*/ 279 h 408"/>
                <a:gd name="T30" fmla="*/ 56 w 418"/>
                <a:gd name="T31" fmla="*/ 279 h 408"/>
                <a:gd name="T32" fmla="*/ 56 w 418"/>
                <a:gd name="T33" fmla="*/ 252 h 408"/>
                <a:gd name="T34" fmla="*/ 225 w 418"/>
                <a:gd name="T35" fmla="*/ 252 h 408"/>
                <a:gd name="T36" fmla="*/ 228 w 418"/>
                <a:gd name="T37" fmla="*/ 240 h 408"/>
                <a:gd name="T38" fmla="*/ 247 w 418"/>
                <a:gd name="T39" fmla="*/ 221 h 408"/>
                <a:gd name="T40" fmla="*/ 56 w 418"/>
                <a:gd name="T41" fmla="*/ 221 h 408"/>
                <a:gd name="T42" fmla="*/ 56 w 418"/>
                <a:gd name="T43" fmla="*/ 194 h 408"/>
                <a:gd name="T44" fmla="*/ 273 w 418"/>
                <a:gd name="T45" fmla="*/ 194 h 408"/>
                <a:gd name="T46" fmla="*/ 330 w 418"/>
                <a:gd name="T47" fmla="*/ 139 h 408"/>
                <a:gd name="T48" fmla="*/ 330 w 418"/>
                <a:gd name="T49" fmla="*/ 0 h 408"/>
                <a:gd name="T50" fmla="*/ 118 w 418"/>
                <a:gd name="T51" fmla="*/ 0 h 408"/>
                <a:gd name="T52" fmla="*/ 118 w 418"/>
                <a:gd name="T53" fmla="*/ 124 h 408"/>
                <a:gd name="T54" fmla="*/ 0 w 418"/>
                <a:gd name="T55" fmla="*/ 124 h 408"/>
                <a:gd name="T56" fmla="*/ 0 w 418"/>
                <a:gd name="T57" fmla="*/ 408 h 408"/>
                <a:gd name="T58" fmla="*/ 330 w 418"/>
                <a:gd name="T59" fmla="*/ 408 h 408"/>
                <a:gd name="T60" fmla="*/ 330 w 418"/>
                <a:gd name="T61" fmla="*/ 289 h 408"/>
                <a:gd name="T62" fmla="*/ 302 w 418"/>
                <a:gd name="T63" fmla="*/ 317 h 408"/>
                <a:gd name="T64" fmla="*/ 273 w 418"/>
                <a:gd name="T65" fmla="*/ 319 h 408"/>
                <a:gd name="T66" fmla="*/ 93 w 418"/>
                <a:gd name="T67" fmla="*/ 14 h 408"/>
                <a:gd name="T68" fmla="*/ 12 w 418"/>
                <a:gd name="T69" fmla="*/ 99 h 408"/>
                <a:gd name="T70" fmla="*/ 93 w 418"/>
                <a:gd name="T71" fmla="*/ 99 h 408"/>
                <a:gd name="T72" fmla="*/ 93 w 418"/>
                <a:gd name="T73" fmla="*/ 1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8" h="408">
                  <a:moveTo>
                    <a:pt x="246" y="242"/>
                  </a:moveTo>
                  <a:lnTo>
                    <a:pt x="362" y="125"/>
                  </a:lnTo>
                  <a:lnTo>
                    <a:pt x="418" y="181"/>
                  </a:lnTo>
                  <a:lnTo>
                    <a:pt x="302" y="298"/>
                  </a:lnTo>
                  <a:lnTo>
                    <a:pt x="246" y="242"/>
                  </a:lnTo>
                  <a:close/>
                  <a:moveTo>
                    <a:pt x="227" y="317"/>
                  </a:moveTo>
                  <a:lnTo>
                    <a:pt x="261" y="308"/>
                  </a:lnTo>
                  <a:lnTo>
                    <a:pt x="235" y="282"/>
                  </a:lnTo>
                  <a:lnTo>
                    <a:pt x="227" y="317"/>
                  </a:lnTo>
                  <a:close/>
                  <a:moveTo>
                    <a:pt x="273" y="319"/>
                  </a:moveTo>
                  <a:lnTo>
                    <a:pt x="273" y="337"/>
                  </a:lnTo>
                  <a:lnTo>
                    <a:pt x="56" y="337"/>
                  </a:lnTo>
                  <a:lnTo>
                    <a:pt x="56" y="310"/>
                  </a:lnTo>
                  <a:lnTo>
                    <a:pt x="214" y="310"/>
                  </a:lnTo>
                  <a:lnTo>
                    <a:pt x="222" y="279"/>
                  </a:lnTo>
                  <a:lnTo>
                    <a:pt x="56" y="279"/>
                  </a:lnTo>
                  <a:lnTo>
                    <a:pt x="56" y="252"/>
                  </a:lnTo>
                  <a:lnTo>
                    <a:pt x="225" y="252"/>
                  </a:lnTo>
                  <a:lnTo>
                    <a:pt x="228" y="240"/>
                  </a:lnTo>
                  <a:lnTo>
                    <a:pt x="247" y="221"/>
                  </a:lnTo>
                  <a:lnTo>
                    <a:pt x="56" y="221"/>
                  </a:lnTo>
                  <a:lnTo>
                    <a:pt x="56" y="194"/>
                  </a:lnTo>
                  <a:lnTo>
                    <a:pt x="273" y="194"/>
                  </a:lnTo>
                  <a:lnTo>
                    <a:pt x="330" y="139"/>
                  </a:lnTo>
                  <a:lnTo>
                    <a:pt x="330" y="0"/>
                  </a:lnTo>
                  <a:lnTo>
                    <a:pt x="118" y="0"/>
                  </a:lnTo>
                  <a:lnTo>
                    <a:pt x="118" y="124"/>
                  </a:lnTo>
                  <a:lnTo>
                    <a:pt x="0" y="124"/>
                  </a:lnTo>
                  <a:lnTo>
                    <a:pt x="0" y="408"/>
                  </a:lnTo>
                  <a:lnTo>
                    <a:pt x="330" y="408"/>
                  </a:lnTo>
                  <a:lnTo>
                    <a:pt x="330" y="289"/>
                  </a:lnTo>
                  <a:lnTo>
                    <a:pt x="302" y="317"/>
                  </a:lnTo>
                  <a:lnTo>
                    <a:pt x="273" y="319"/>
                  </a:lnTo>
                  <a:close/>
                  <a:moveTo>
                    <a:pt x="93" y="14"/>
                  </a:moveTo>
                  <a:lnTo>
                    <a:pt x="12" y="99"/>
                  </a:lnTo>
                  <a:lnTo>
                    <a:pt x="93" y="99"/>
                  </a:lnTo>
                  <a:lnTo>
                    <a:pt x="93" y="14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文悦青龙体 (非商业使用) W5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57164" y="2172567"/>
            <a:ext cx="2215661" cy="3060123"/>
            <a:chOff x="8957164" y="2194048"/>
            <a:chExt cx="2215661" cy="3060123"/>
          </a:xfrm>
        </p:grpSpPr>
        <p:sp>
          <p:nvSpPr>
            <p:cNvPr id="30" name="矩形 29"/>
            <p:cNvSpPr/>
            <p:nvPr/>
          </p:nvSpPr>
          <p:spPr>
            <a:xfrm>
              <a:off x="8957164" y="2194048"/>
              <a:ext cx="2215661" cy="3060123"/>
            </a:xfrm>
            <a:prstGeom prst="rect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1D1F1F"/>
                </a:solidFill>
                <a:ea typeface="文悦青龙体 (非商业使用) W5" pitchFamily="50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 bwMode="auto">
            <a:xfrm>
              <a:off x="9078058" y="3819589"/>
              <a:ext cx="1973870" cy="941839"/>
              <a:chOff x="1087006" y="5121881"/>
              <a:chExt cx="1974213" cy="942545"/>
            </a:xfrm>
          </p:grpSpPr>
          <p:sp>
            <p:nvSpPr>
              <p:cNvPr id="33" name="矩形 32"/>
              <p:cNvSpPr/>
              <p:nvPr/>
            </p:nvSpPr>
            <p:spPr bwMode="auto">
              <a:xfrm>
                <a:off x="1087006" y="5460796"/>
                <a:ext cx="1974213" cy="6036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00" dirty="0">
                    <a:solidFill>
                      <a:srgbClr val="1D1F1F"/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</a:t>
                </a:r>
                <a:endParaRPr lang="zh-CN" altLang="en-US" sz="1000" dirty="0">
                  <a:solidFill>
                    <a:srgbClr val="1D1F1F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151683" y="5121881"/>
                <a:ext cx="1844860" cy="369332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b="1" spc="300">
                    <a:solidFill>
                      <a:srgbClr val="1D1F1F"/>
                    </a:solidFill>
                    <a:latin typeface="文悦青龙体 (非商业使用) W5" pitchFamily="50" charset="-122"/>
                    <a:ea typeface="文悦青龙体 (非商业使用) W5" pitchFamily="50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dirty="0"/>
                  <a:t>标题添加</a:t>
                </a:r>
                <a:endParaRPr lang="zh-CN" altLang="en-US" dirty="0"/>
              </a:p>
            </p:txBody>
          </p:sp>
        </p:grpSp>
        <p:sp>
          <p:nvSpPr>
            <p:cNvPr id="32" name="Oval 20"/>
            <p:cNvSpPr/>
            <p:nvPr/>
          </p:nvSpPr>
          <p:spPr>
            <a:xfrm>
              <a:off x="9694200" y="2666639"/>
              <a:ext cx="741590" cy="680357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文悦青龙体 (非商业使用) W5" pitchFamily="50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1624281" y="5600379"/>
            <a:ext cx="8972465" cy="4949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tuThis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tuThis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3060699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19175" y="2575769"/>
            <a:ext cx="14705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03</a:t>
            </a:r>
            <a:endParaRPr lang="zh-CN" altLang="en-US" sz="4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7639" y="2690682"/>
            <a:ext cx="3620058" cy="1476637"/>
            <a:chOff x="1689252" y="1869540"/>
            <a:chExt cx="4332538" cy="1476637"/>
          </a:xfrm>
        </p:grpSpPr>
        <p:sp>
          <p:nvSpPr>
            <p:cNvPr id="15" name="文本框 14"/>
            <p:cNvSpPr txBox="1"/>
            <p:nvPr/>
          </p:nvSpPr>
          <p:spPr>
            <a:xfrm>
              <a:off x="1689252" y="232891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89252" y="2946067"/>
              <a:ext cx="433253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3" y="186954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9175" y="762506"/>
            <a:ext cx="4597400" cy="5332988"/>
            <a:chOff x="1019175" y="975737"/>
            <a:chExt cx="4597400" cy="5332988"/>
          </a:xfrm>
        </p:grpSpPr>
        <p:sp>
          <p:nvSpPr>
            <p:cNvPr id="5" name="任意多边形: 形状 4"/>
            <p:cNvSpPr/>
            <p:nvPr/>
          </p:nvSpPr>
          <p:spPr>
            <a:xfrm>
              <a:off x="1019175" y="975737"/>
              <a:ext cx="4597400" cy="5332988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1522359" y="1559431"/>
              <a:ext cx="3591032" cy="416560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blipFill>
              <a:blip r:embed="rId1"/>
              <a:stretch>
                <a:fillRect l="-37131" r="-36869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69067" y="1413654"/>
            <a:ext cx="4700558" cy="2012844"/>
            <a:chOff x="1689252" y="1776920"/>
            <a:chExt cx="5625696" cy="2012844"/>
          </a:xfrm>
        </p:grpSpPr>
        <p:sp>
          <p:nvSpPr>
            <p:cNvPr id="8" name="文本框 7"/>
            <p:cNvSpPr txBox="1"/>
            <p:nvPr/>
          </p:nvSpPr>
          <p:spPr>
            <a:xfrm>
              <a:off x="1689252" y="223629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89252" y="2958767"/>
              <a:ext cx="5625696" cy="83099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89253" y="177692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6838" y="4484540"/>
            <a:ext cx="3677265" cy="1103409"/>
            <a:chOff x="2491929" y="2352404"/>
            <a:chExt cx="4401005" cy="1103409"/>
          </a:xfrm>
        </p:grpSpPr>
        <p:sp>
          <p:nvSpPr>
            <p:cNvPr id="12" name="文本框 11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91929" y="2747927"/>
              <a:ext cx="4401005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574972" y="4648200"/>
            <a:ext cx="0" cy="220980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304650" y="4427701"/>
            <a:ext cx="540644" cy="540644"/>
          </a:xfrm>
          <a:prstGeom prst="ellipse">
            <a:avLst/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48452"/>
                </a:gs>
                <a:gs pos="57208">
                  <a:srgbClr val="A48452"/>
                </a:gs>
                <a:gs pos="31000">
                  <a:srgbClr val="E6CEAB"/>
                </a:gs>
                <a:gs pos="81000">
                  <a:srgbClr val="E6CEAB"/>
                </a:gs>
                <a:gs pos="100000">
                  <a:srgbClr val="A48452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11172825" y="-18135"/>
            <a:ext cx="1019176" cy="6876135"/>
            <a:chOff x="11172825" y="-18135"/>
            <a:chExt cx="1019176" cy="687613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7" t="1797" r="90144" b="1797"/>
            <a:stretch>
              <a:fillRect/>
            </a:stretch>
          </p:blipFill>
          <p:spPr>
            <a:xfrm>
              <a:off x="11172826" y="-18135"/>
              <a:ext cx="1019175" cy="6858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66991" r="21875" b="5370"/>
            <a:stretch>
              <a:fillRect/>
            </a:stretch>
          </p:blipFill>
          <p:spPr>
            <a:xfrm rot="5400000">
              <a:off x="8999088" y="3665088"/>
              <a:ext cx="5366649" cy="1019175"/>
            </a:xfrm>
            <a:prstGeom prst="rect">
              <a:avLst/>
            </a:prstGeom>
            <a:effectLst/>
          </p:spPr>
        </p:pic>
        <p:sp>
          <p:nvSpPr>
            <p:cNvPr id="23" name="椭圆 22"/>
            <p:cNvSpPr/>
            <p:nvPr/>
          </p:nvSpPr>
          <p:spPr>
            <a:xfrm>
              <a:off x="11536104" y="371531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1536104" y="636669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1536104" y="901808"/>
              <a:ext cx="160597" cy="160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9175" y="762506"/>
            <a:ext cx="4597400" cy="5332988"/>
            <a:chOff x="1019175" y="975737"/>
            <a:chExt cx="4597400" cy="5332988"/>
          </a:xfrm>
        </p:grpSpPr>
        <p:sp>
          <p:nvSpPr>
            <p:cNvPr id="5" name="任意多边形: 形状 4"/>
            <p:cNvSpPr/>
            <p:nvPr/>
          </p:nvSpPr>
          <p:spPr>
            <a:xfrm>
              <a:off x="1019175" y="975737"/>
              <a:ext cx="4597400" cy="5332988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1522359" y="1559431"/>
              <a:ext cx="3591032" cy="416560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blipFill>
              <a:blip r:embed="rId1"/>
              <a:stretch>
                <a:fillRect l="-37131" r="-36869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6838" y="4484540"/>
            <a:ext cx="3677265" cy="1103409"/>
            <a:chOff x="2491929" y="2352404"/>
            <a:chExt cx="4401005" cy="1103409"/>
          </a:xfrm>
        </p:grpSpPr>
        <p:sp>
          <p:nvSpPr>
            <p:cNvPr id="12" name="文本框 11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91929" y="2747927"/>
              <a:ext cx="4401005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574972" y="0"/>
            <a:ext cx="0" cy="685800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304650" y="4427701"/>
            <a:ext cx="540644" cy="540644"/>
          </a:xfrm>
          <a:prstGeom prst="ellipse">
            <a:avLst/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48452"/>
                </a:gs>
                <a:gs pos="57208">
                  <a:srgbClr val="A48452"/>
                </a:gs>
                <a:gs pos="31000">
                  <a:srgbClr val="E6CEAB"/>
                </a:gs>
                <a:gs pos="81000">
                  <a:srgbClr val="E6CEAB"/>
                </a:gs>
                <a:gs pos="100000">
                  <a:srgbClr val="A48452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06838" y="1709097"/>
            <a:ext cx="3677265" cy="1103409"/>
            <a:chOff x="2491929" y="2352404"/>
            <a:chExt cx="4401005" cy="1103409"/>
          </a:xfrm>
        </p:grpSpPr>
        <p:sp>
          <p:nvSpPr>
            <p:cNvPr id="26" name="文本框 25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91929" y="2747927"/>
              <a:ext cx="4401005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304650" y="1652258"/>
            <a:ext cx="540644" cy="540644"/>
          </a:xfrm>
          <a:prstGeom prst="ellipse">
            <a:avLst/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48452"/>
                </a:gs>
                <a:gs pos="57208">
                  <a:srgbClr val="A48452"/>
                </a:gs>
                <a:gs pos="31000">
                  <a:srgbClr val="E6CEAB"/>
                </a:gs>
                <a:gs pos="81000">
                  <a:srgbClr val="E6CEAB"/>
                </a:gs>
                <a:gs pos="100000">
                  <a:srgbClr val="A48452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V="1">
            <a:off x="11172825" y="-18135"/>
            <a:ext cx="1019176" cy="6876135"/>
            <a:chOff x="11172825" y="-18135"/>
            <a:chExt cx="1019176" cy="68761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7" t="1797" r="90144" b="1797"/>
            <a:stretch>
              <a:fillRect/>
            </a:stretch>
          </p:blipFill>
          <p:spPr>
            <a:xfrm>
              <a:off x="11172826" y="-18135"/>
              <a:ext cx="1019175" cy="6858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66991" r="21875" b="5370"/>
            <a:stretch>
              <a:fillRect/>
            </a:stretch>
          </p:blipFill>
          <p:spPr>
            <a:xfrm rot="5400000">
              <a:off x="8999088" y="3665088"/>
              <a:ext cx="5366649" cy="1019175"/>
            </a:xfrm>
            <a:prstGeom prst="rect">
              <a:avLst/>
            </a:prstGeom>
            <a:effectLst/>
          </p:spPr>
        </p:pic>
        <p:sp>
          <p:nvSpPr>
            <p:cNvPr id="24" name="椭圆 23"/>
            <p:cNvSpPr/>
            <p:nvPr/>
          </p:nvSpPr>
          <p:spPr>
            <a:xfrm>
              <a:off x="11536104" y="371531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536104" y="636669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536104" y="901808"/>
              <a:ext cx="160597" cy="160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9175" y="762506"/>
            <a:ext cx="4597400" cy="5332988"/>
            <a:chOff x="1019175" y="975737"/>
            <a:chExt cx="4597400" cy="5332988"/>
          </a:xfrm>
        </p:grpSpPr>
        <p:sp>
          <p:nvSpPr>
            <p:cNvPr id="5" name="任意多边形: 形状 4"/>
            <p:cNvSpPr/>
            <p:nvPr/>
          </p:nvSpPr>
          <p:spPr>
            <a:xfrm>
              <a:off x="1019175" y="975737"/>
              <a:ext cx="4597400" cy="5332988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1522359" y="1559431"/>
              <a:ext cx="3591032" cy="416560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blipFill>
              <a:blip r:embed="rId1"/>
              <a:stretch>
                <a:fillRect l="-37131" r="-36869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69067" y="3930676"/>
            <a:ext cx="4700558" cy="1435050"/>
            <a:chOff x="1689252" y="2354714"/>
            <a:chExt cx="5625696" cy="1435050"/>
          </a:xfrm>
        </p:grpSpPr>
        <p:sp>
          <p:nvSpPr>
            <p:cNvPr id="9" name="文本框 8"/>
            <p:cNvSpPr txBox="1"/>
            <p:nvPr/>
          </p:nvSpPr>
          <p:spPr>
            <a:xfrm>
              <a:off x="1689252" y="2958767"/>
              <a:ext cx="5625696" cy="83099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89253" y="2354714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6838" y="1996317"/>
            <a:ext cx="3677265" cy="1103409"/>
            <a:chOff x="2491929" y="2352404"/>
            <a:chExt cx="4401005" cy="1103409"/>
          </a:xfrm>
        </p:grpSpPr>
        <p:sp>
          <p:nvSpPr>
            <p:cNvPr id="12" name="文本框 11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91929" y="2747927"/>
              <a:ext cx="4401005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04650" y="0"/>
            <a:ext cx="540644" cy="2480122"/>
            <a:chOff x="6304650" y="0"/>
            <a:chExt cx="540644" cy="248012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574972" y="0"/>
              <a:ext cx="0" cy="220980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6304650" y="1939478"/>
              <a:ext cx="540644" cy="540644"/>
            </a:xfrm>
            <a:prstGeom prst="ellipse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V="1">
            <a:off x="11172825" y="-18135"/>
            <a:ext cx="1019176" cy="6876135"/>
            <a:chOff x="11172825" y="-18135"/>
            <a:chExt cx="1019176" cy="68761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7" t="1797" r="90144" b="1797"/>
            <a:stretch>
              <a:fillRect/>
            </a:stretch>
          </p:blipFill>
          <p:spPr>
            <a:xfrm>
              <a:off x="11172826" y="-18135"/>
              <a:ext cx="1019175" cy="6858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66991" r="21875" b="5370"/>
            <a:stretch>
              <a:fillRect/>
            </a:stretch>
          </p:blipFill>
          <p:spPr>
            <a:xfrm rot="5400000">
              <a:off x="8999088" y="3665088"/>
              <a:ext cx="5366649" cy="1019175"/>
            </a:xfrm>
            <a:prstGeom prst="rect">
              <a:avLst/>
            </a:prstGeom>
            <a:effectLst/>
          </p:spPr>
        </p:pic>
        <p:sp>
          <p:nvSpPr>
            <p:cNvPr id="23" name="椭圆 22"/>
            <p:cNvSpPr/>
            <p:nvPr/>
          </p:nvSpPr>
          <p:spPr>
            <a:xfrm>
              <a:off x="11536104" y="371531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1536104" y="636669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1536104" y="901808"/>
              <a:ext cx="160597" cy="160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1075" y="1758725"/>
            <a:ext cx="189547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添加此处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075" y="2481201"/>
            <a:ext cx="4700558" cy="16846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1076" y="1299354"/>
            <a:ext cx="278784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您的文字内容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43239" y="4809941"/>
            <a:ext cx="1692276" cy="443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2226" y="4864199"/>
            <a:ext cx="1194304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160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ea typeface="文悦青龙体 (非商业使用) W5" pitchFamily="50" charset="-122"/>
              </a:rPr>
              <a:t>BY:</a:t>
            </a:r>
            <a:r>
              <a:rPr lang="zh-CN" altLang="en-US" dirty="0">
                <a:ea typeface="文悦青龙体 (非商业使用) W5" pitchFamily="50" charset="-122"/>
              </a:rPr>
              <a:t>包小图</a:t>
            </a:r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472267" y="752653"/>
            <a:ext cx="4700558" cy="1607759"/>
          </a:xfrm>
          <a:prstGeom prst="roundRect">
            <a:avLst>
              <a:gd name="adj" fmla="val 10482"/>
            </a:avLst>
          </a:pr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72267" y="2625121"/>
            <a:ext cx="4700558" cy="1607759"/>
          </a:xfrm>
          <a:prstGeom prst="roundRect">
            <a:avLst>
              <a:gd name="adj" fmla="val 10482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472267" y="4497588"/>
            <a:ext cx="4700558" cy="1607759"/>
          </a:xfrm>
          <a:prstGeom prst="roundRect">
            <a:avLst>
              <a:gd name="adj" fmla="val 10482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66374" y="958269"/>
            <a:ext cx="1196526" cy="1196526"/>
          </a:xfrm>
          <a:prstGeom prst="ellipse">
            <a:avLst/>
          </a:prstGeom>
          <a:blipFill>
            <a:blip r:embed="rId4"/>
            <a:stretch>
              <a:fillRect l="-25265" r="-24735"/>
            </a:stretch>
          </a:blipFill>
          <a:ln w="38100">
            <a:solidFill>
              <a:srgbClr val="A484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66374" y="2824616"/>
            <a:ext cx="1196526" cy="1196526"/>
          </a:xfrm>
          <a:prstGeom prst="ellipse">
            <a:avLst/>
          </a:prstGeom>
          <a:blipFill>
            <a:blip r:embed="rId5"/>
            <a:stretch>
              <a:fillRect l="-25265" r="-24735"/>
            </a:stretch>
          </a:blipFill>
          <a:ln w="38100">
            <a:solidFill>
              <a:srgbClr val="A484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66374" y="4703204"/>
            <a:ext cx="1196526" cy="1196526"/>
          </a:xfrm>
          <a:prstGeom prst="ellipse">
            <a:avLst/>
          </a:prstGeom>
          <a:blipFill>
            <a:blip r:embed="rId6"/>
            <a:stretch>
              <a:fillRect l="-25265" r="-24735"/>
            </a:stretch>
          </a:blipFill>
          <a:ln w="38100">
            <a:solidFill>
              <a:srgbClr val="A484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08324" y="1001617"/>
            <a:ext cx="2733847" cy="1103409"/>
            <a:chOff x="2491929" y="2352404"/>
            <a:chExt cx="3271908" cy="1103409"/>
          </a:xfrm>
        </p:grpSpPr>
        <p:sp>
          <p:nvSpPr>
            <p:cNvPr id="16" name="文本框 15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91929" y="2747927"/>
              <a:ext cx="3271908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08324" y="2871174"/>
            <a:ext cx="2733847" cy="1103409"/>
            <a:chOff x="2491929" y="2352404"/>
            <a:chExt cx="3271908" cy="1103409"/>
          </a:xfrm>
        </p:grpSpPr>
        <p:sp>
          <p:nvSpPr>
            <p:cNvPr id="19" name="文本框 18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1929" y="2747927"/>
              <a:ext cx="3271908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08324" y="4752974"/>
            <a:ext cx="2733847" cy="1103409"/>
            <a:chOff x="2491929" y="2352404"/>
            <a:chExt cx="3271908" cy="1103409"/>
          </a:xfrm>
        </p:grpSpPr>
        <p:sp>
          <p:nvSpPr>
            <p:cNvPr id="22" name="文本框 21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491929" y="2747927"/>
              <a:ext cx="3271908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3060699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19175" y="2575769"/>
            <a:ext cx="14705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04</a:t>
            </a:r>
            <a:endParaRPr lang="zh-CN" altLang="en-US" sz="4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7639" y="2690682"/>
            <a:ext cx="3620058" cy="1476637"/>
            <a:chOff x="1689252" y="1869540"/>
            <a:chExt cx="4332538" cy="1476637"/>
          </a:xfrm>
        </p:grpSpPr>
        <p:sp>
          <p:nvSpPr>
            <p:cNvPr id="15" name="文本框 14"/>
            <p:cNvSpPr txBox="1"/>
            <p:nvPr/>
          </p:nvSpPr>
          <p:spPr>
            <a:xfrm>
              <a:off x="1689252" y="232891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89252" y="2946067"/>
              <a:ext cx="433253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3" y="186954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/>
        </p:nvSpPr>
        <p:spPr>
          <a:xfrm rot="5400000">
            <a:off x="3456593" y="-3456594"/>
            <a:ext cx="5278812" cy="12192002"/>
          </a:xfrm>
          <a:custGeom>
            <a:avLst/>
            <a:gdLst>
              <a:gd name="connsiteX0" fmla="*/ 0 w 5278812"/>
              <a:gd name="connsiteY0" fmla="*/ 12192002 h 12192002"/>
              <a:gd name="connsiteX1" fmla="*/ 0 w 5278812"/>
              <a:gd name="connsiteY1" fmla="*/ 0 h 12192002"/>
              <a:gd name="connsiteX2" fmla="*/ 4491103 w 5278812"/>
              <a:gd name="connsiteY2" fmla="*/ 0 h 12192002"/>
              <a:gd name="connsiteX3" fmla="*/ 5278812 w 5278812"/>
              <a:gd name="connsiteY3" fmla="*/ 2914470 h 12192002"/>
              <a:gd name="connsiteX4" fmla="*/ 2771324 w 5278812"/>
              <a:gd name="connsiteY4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8812" h="12192002">
                <a:moveTo>
                  <a:pt x="0" y="12192002"/>
                </a:moveTo>
                <a:lnTo>
                  <a:pt x="0" y="0"/>
                </a:lnTo>
                <a:lnTo>
                  <a:pt x="4491103" y="0"/>
                </a:lnTo>
                <a:lnTo>
                  <a:pt x="5278812" y="2914470"/>
                </a:lnTo>
                <a:lnTo>
                  <a:pt x="2771324" y="1219200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 l="-25073" t="-65481" r="-24810" b="-654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5" name="任意多边形: 形状 44"/>
          <p:cNvSpPr/>
          <p:nvPr/>
        </p:nvSpPr>
        <p:spPr>
          <a:xfrm rot="5400000">
            <a:off x="3456593" y="-3456594"/>
            <a:ext cx="5278812" cy="12192002"/>
          </a:xfrm>
          <a:custGeom>
            <a:avLst/>
            <a:gdLst>
              <a:gd name="connsiteX0" fmla="*/ 0 w 5278812"/>
              <a:gd name="connsiteY0" fmla="*/ 12192002 h 12192002"/>
              <a:gd name="connsiteX1" fmla="*/ 0 w 5278812"/>
              <a:gd name="connsiteY1" fmla="*/ 0 h 12192002"/>
              <a:gd name="connsiteX2" fmla="*/ 4491103 w 5278812"/>
              <a:gd name="connsiteY2" fmla="*/ 0 h 12192002"/>
              <a:gd name="connsiteX3" fmla="*/ 5278812 w 5278812"/>
              <a:gd name="connsiteY3" fmla="*/ 2914470 h 12192002"/>
              <a:gd name="connsiteX4" fmla="*/ 2771324 w 5278812"/>
              <a:gd name="connsiteY4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8812" h="12192002">
                <a:moveTo>
                  <a:pt x="0" y="12192002"/>
                </a:moveTo>
                <a:lnTo>
                  <a:pt x="0" y="0"/>
                </a:lnTo>
                <a:lnTo>
                  <a:pt x="4491103" y="0"/>
                </a:lnTo>
                <a:lnTo>
                  <a:pt x="5278812" y="2914470"/>
                </a:lnTo>
                <a:lnTo>
                  <a:pt x="2771324" y="12192002"/>
                </a:lnTo>
                <a:close/>
              </a:path>
            </a:pathLst>
          </a:custGeom>
          <a:solidFill>
            <a:srgbClr val="1D1F1F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42" name="Group 7"/>
          <p:cNvGrpSpPr/>
          <p:nvPr/>
        </p:nvGrpSpPr>
        <p:grpSpPr>
          <a:xfrm>
            <a:off x="1382033" y="2681062"/>
            <a:ext cx="1133015" cy="1314297"/>
            <a:chOff x="2334085" y="2505598"/>
            <a:chExt cx="762000" cy="883920"/>
          </a:xfrm>
        </p:grpSpPr>
        <p:sp>
          <p:nvSpPr>
            <p:cNvPr id="43" name="任意多边形: 形状 42"/>
            <p:cNvSpPr/>
            <p:nvPr/>
          </p:nvSpPr>
          <p:spPr>
            <a:xfrm>
              <a:off x="2334085" y="2505598"/>
              <a:ext cx="762000" cy="88392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4" name="Oval 6"/>
            <p:cNvSpPr/>
            <p:nvPr/>
          </p:nvSpPr>
          <p:spPr>
            <a:xfrm>
              <a:off x="2575339" y="2801596"/>
              <a:ext cx="279491" cy="300038"/>
            </a:xfrm>
            <a:custGeom>
              <a:avLst/>
              <a:gdLst>
                <a:gd name="connsiteX0" fmla="*/ 266761 w 565186"/>
                <a:gd name="connsiteY0" fmla="*/ 383537 h 606735"/>
                <a:gd name="connsiteX1" fmla="*/ 298145 w 565186"/>
                <a:gd name="connsiteY1" fmla="*/ 383537 h 606735"/>
                <a:gd name="connsiteX2" fmla="*/ 298145 w 565186"/>
                <a:gd name="connsiteY2" fmla="*/ 426731 h 606735"/>
                <a:gd name="connsiteX3" fmla="*/ 485518 w 565186"/>
                <a:gd name="connsiteY3" fmla="*/ 426731 h 606735"/>
                <a:gd name="connsiteX4" fmla="*/ 513188 w 565186"/>
                <a:gd name="connsiteY4" fmla="*/ 454352 h 606735"/>
                <a:gd name="connsiteX5" fmla="*/ 513188 w 565186"/>
                <a:gd name="connsiteY5" fmla="*/ 503015 h 606735"/>
                <a:gd name="connsiteX6" fmla="*/ 537793 w 565186"/>
                <a:gd name="connsiteY6" fmla="*/ 503015 h 606735"/>
                <a:gd name="connsiteX7" fmla="*/ 565184 w 565186"/>
                <a:gd name="connsiteY7" fmla="*/ 530729 h 606735"/>
                <a:gd name="connsiteX8" fmla="*/ 565184 w 565186"/>
                <a:gd name="connsiteY8" fmla="*/ 579021 h 606735"/>
                <a:gd name="connsiteX9" fmla="*/ 537422 w 565186"/>
                <a:gd name="connsiteY9" fmla="*/ 606735 h 606735"/>
                <a:gd name="connsiteX10" fmla="*/ 456920 w 565186"/>
                <a:gd name="connsiteY10" fmla="*/ 606735 h 606735"/>
                <a:gd name="connsiteX11" fmla="*/ 429250 w 565186"/>
                <a:gd name="connsiteY11" fmla="*/ 579021 h 606735"/>
                <a:gd name="connsiteX12" fmla="*/ 429250 w 565186"/>
                <a:gd name="connsiteY12" fmla="*/ 530729 h 606735"/>
                <a:gd name="connsiteX13" fmla="*/ 456920 w 565186"/>
                <a:gd name="connsiteY13" fmla="*/ 503015 h 606735"/>
                <a:gd name="connsiteX14" fmla="*/ 481618 w 565186"/>
                <a:gd name="connsiteY14" fmla="*/ 503015 h 606735"/>
                <a:gd name="connsiteX15" fmla="*/ 481618 w 565186"/>
                <a:gd name="connsiteY15" fmla="*/ 458060 h 606735"/>
                <a:gd name="connsiteX16" fmla="*/ 297959 w 565186"/>
                <a:gd name="connsiteY16" fmla="*/ 458060 h 606735"/>
                <a:gd name="connsiteX17" fmla="*/ 297959 w 565186"/>
                <a:gd name="connsiteY17" fmla="*/ 503015 h 606735"/>
                <a:gd name="connsiteX18" fmla="*/ 322843 w 565186"/>
                <a:gd name="connsiteY18" fmla="*/ 503015 h 606735"/>
                <a:gd name="connsiteX19" fmla="*/ 350606 w 565186"/>
                <a:gd name="connsiteY19" fmla="*/ 530729 h 606735"/>
                <a:gd name="connsiteX20" fmla="*/ 350606 w 565186"/>
                <a:gd name="connsiteY20" fmla="*/ 579021 h 606735"/>
                <a:gd name="connsiteX21" fmla="*/ 322843 w 565186"/>
                <a:gd name="connsiteY21" fmla="*/ 606735 h 606735"/>
                <a:gd name="connsiteX22" fmla="*/ 242434 w 565186"/>
                <a:gd name="connsiteY22" fmla="*/ 606735 h 606735"/>
                <a:gd name="connsiteX23" fmla="*/ 214672 w 565186"/>
                <a:gd name="connsiteY23" fmla="*/ 579021 h 606735"/>
                <a:gd name="connsiteX24" fmla="*/ 214672 w 565186"/>
                <a:gd name="connsiteY24" fmla="*/ 530729 h 606735"/>
                <a:gd name="connsiteX25" fmla="*/ 242434 w 565186"/>
                <a:gd name="connsiteY25" fmla="*/ 503015 h 606735"/>
                <a:gd name="connsiteX26" fmla="*/ 266761 w 565186"/>
                <a:gd name="connsiteY26" fmla="*/ 503015 h 606735"/>
                <a:gd name="connsiteX27" fmla="*/ 266761 w 565186"/>
                <a:gd name="connsiteY27" fmla="*/ 458060 h 606735"/>
                <a:gd name="connsiteX28" fmla="*/ 83659 w 565186"/>
                <a:gd name="connsiteY28" fmla="*/ 458060 h 606735"/>
                <a:gd name="connsiteX29" fmla="*/ 83659 w 565186"/>
                <a:gd name="connsiteY29" fmla="*/ 503015 h 606735"/>
                <a:gd name="connsiteX30" fmla="*/ 108171 w 565186"/>
                <a:gd name="connsiteY30" fmla="*/ 503015 h 606735"/>
                <a:gd name="connsiteX31" fmla="*/ 135934 w 565186"/>
                <a:gd name="connsiteY31" fmla="*/ 530729 h 606735"/>
                <a:gd name="connsiteX32" fmla="*/ 135934 w 565186"/>
                <a:gd name="connsiteY32" fmla="*/ 579021 h 606735"/>
                <a:gd name="connsiteX33" fmla="*/ 108171 w 565186"/>
                <a:gd name="connsiteY33" fmla="*/ 606735 h 606735"/>
                <a:gd name="connsiteX34" fmla="*/ 27762 w 565186"/>
                <a:gd name="connsiteY34" fmla="*/ 606735 h 606735"/>
                <a:gd name="connsiteX35" fmla="*/ 0 w 565186"/>
                <a:gd name="connsiteY35" fmla="*/ 579021 h 606735"/>
                <a:gd name="connsiteX36" fmla="*/ 0 w 565186"/>
                <a:gd name="connsiteY36" fmla="*/ 530729 h 606735"/>
                <a:gd name="connsiteX37" fmla="*/ 27762 w 565186"/>
                <a:gd name="connsiteY37" fmla="*/ 503015 h 606735"/>
                <a:gd name="connsiteX38" fmla="*/ 52368 w 565186"/>
                <a:gd name="connsiteY38" fmla="*/ 503015 h 606735"/>
                <a:gd name="connsiteX39" fmla="*/ 52368 w 565186"/>
                <a:gd name="connsiteY39" fmla="*/ 454352 h 606735"/>
                <a:gd name="connsiteX40" fmla="*/ 79945 w 565186"/>
                <a:gd name="connsiteY40" fmla="*/ 426731 h 606735"/>
                <a:gd name="connsiteX41" fmla="*/ 266761 w 565186"/>
                <a:gd name="connsiteY41" fmla="*/ 426731 h 606735"/>
                <a:gd name="connsiteX42" fmla="*/ 228875 w 565186"/>
                <a:gd name="connsiteY42" fmla="*/ 210792 h 606735"/>
                <a:gd name="connsiteX43" fmla="*/ 257747 w 565186"/>
                <a:gd name="connsiteY43" fmla="*/ 301729 h 606735"/>
                <a:gd name="connsiteX44" fmla="*/ 261739 w 565186"/>
                <a:gd name="connsiteY44" fmla="*/ 314150 h 606735"/>
                <a:gd name="connsiteX45" fmla="*/ 274551 w 565186"/>
                <a:gd name="connsiteY45" fmla="*/ 277535 h 606735"/>
                <a:gd name="connsiteX46" fmla="*/ 282349 w 565186"/>
                <a:gd name="connsiteY46" fmla="*/ 234152 h 606735"/>
                <a:gd name="connsiteX47" fmla="*/ 282535 w 565186"/>
                <a:gd name="connsiteY47" fmla="*/ 234152 h 606735"/>
                <a:gd name="connsiteX48" fmla="*/ 282628 w 565186"/>
                <a:gd name="connsiteY48" fmla="*/ 234152 h 606735"/>
                <a:gd name="connsiteX49" fmla="*/ 282721 w 565186"/>
                <a:gd name="connsiteY49" fmla="*/ 234152 h 606735"/>
                <a:gd name="connsiteX50" fmla="*/ 282906 w 565186"/>
                <a:gd name="connsiteY50" fmla="*/ 234152 h 606735"/>
                <a:gd name="connsiteX51" fmla="*/ 290704 w 565186"/>
                <a:gd name="connsiteY51" fmla="*/ 277535 h 606735"/>
                <a:gd name="connsiteX52" fmla="*/ 303516 w 565186"/>
                <a:gd name="connsiteY52" fmla="*/ 314150 h 606735"/>
                <a:gd name="connsiteX53" fmla="*/ 307508 w 565186"/>
                <a:gd name="connsiteY53" fmla="*/ 301729 h 606735"/>
                <a:gd name="connsiteX54" fmla="*/ 336380 w 565186"/>
                <a:gd name="connsiteY54" fmla="*/ 210792 h 606735"/>
                <a:gd name="connsiteX55" fmla="*/ 396167 w 565186"/>
                <a:gd name="connsiteY55" fmla="*/ 239714 h 606735"/>
                <a:gd name="connsiteX56" fmla="*/ 435344 w 565186"/>
                <a:gd name="connsiteY56" fmla="*/ 334173 h 606735"/>
                <a:gd name="connsiteX57" fmla="*/ 417705 w 565186"/>
                <a:gd name="connsiteY57" fmla="*/ 352064 h 606735"/>
                <a:gd name="connsiteX58" fmla="*/ 282906 w 565186"/>
                <a:gd name="connsiteY58" fmla="*/ 352064 h 606735"/>
                <a:gd name="connsiteX59" fmla="*/ 274922 w 565186"/>
                <a:gd name="connsiteY59" fmla="*/ 352064 h 606735"/>
                <a:gd name="connsiteX60" fmla="*/ 147736 w 565186"/>
                <a:gd name="connsiteY60" fmla="*/ 352064 h 606735"/>
                <a:gd name="connsiteX61" fmla="*/ 130004 w 565186"/>
                <a:gd name="connsiteY61" fmla="*/ 334173 h 606735"/>
                <a:gd name="connsiteX62" fmla="*/ 169088 w 565186"/>
                <a:gd name="connsiteY62" fmla="*/ 239714 h 606735"/>
                <a:gd name="connsiteX63" fmla="*/ 228875 w 565186"/>
                <a:gd name="connsiteY63" fmla="*/ 210792 h 606735"/>
                <a:gd name="connsiteX64" fmla="*/ 277351 w 565186"/>
                <a:gd name="connsiteY64" fmla="*/ 297 h 606735"/>
                <a:gd name="connsiteX65" fmla="*/ 316167 w 565186"/>
                <a:gd name="connsiteY65" fmla="*/ 8453 h 606735"/>
                <a:gd name="connsiteX66" fmla="*/ 335110 w 565186"/>
                <a:gd name="connsiteY66" fmla="*/ 26064 h 606735"/>
                <a:gd name="connsiteX67" fmla="*/ 355911 w 565186"/>
                <a:gd name="connsiteY67" fmla="*/ 91872 h 606735"/>
                <a:gd name="connsiteX68" fmla="*/ 353218 w 565186"/>
                <a:gd name="connsiteY68" fmla="*/ 102067 h 606735"/>
                <a:gd name="connsiteX69" fmla="*/ 359904 w 565186"/>
                <a:gd name="connsiteY69" fmla="*/ 129688 h 606735"/>
                <a:gd name="connsiteX70" fmla="*/ 346532 w 565186"/>
                <a:gd name="connsiteY70" fmla="*/ 153045 h 606735"/>
                <a:gd name="connsiteX71" fmla="*/ 299359 w 565186"/>
                <a:gd name="connsiteY71" fmla="*/ 211160 h 606735"/>
                <a:gd name="connsiteX72" fmla="*/ 264907 w 565186"/>
                <a:gd name="connsiteY72" fmla="*/ 211252 h 606735"/>
                <a:gd name="connsiteX73" fmla="*/ 217920 w 565186"/>
                <a:gd name="connsiteY73" fmla="*/ 153230 h 606735"/>
                <a:gd name="connsiteX74" fmla="*/ 204548 w 565186"/>
                <a:gd name="connsiteY74" fmla="*/ 129873 h 606735"/>
                <a:gd name="connsiteX75" fmla="*/ 211048 w 565186"/>
                <a:gd name="connsiteY75" fmla="*/ 102067 h 606735"/>
                <a:gd name="connsiteX76" fmla="*/ 208355 w 565186"/>
                <a:gd name="connsiteY76" fmla="*/ 91872 h 606735"/>
                <a:gd name="connsiteX77" fmla="*/ 208262 w 565186"/>
                <a:gd name="connsiteY77" fmla="*/ 59524 h 606735"/>
                <a:gd name="connsiteX78" fmla="*/ 227206 w 565186"/>
                <a:gd name="connsiteY78" fmla="*/ 26435 h 606735"/>
                <a:gd name="connsiteX79" fmla="*/ 244757 w 565186"/>
                <a:gd name="connsiteY79" fmla="*/ 11975 h 606735"/>
                <a:gd name="connsiteX80" fmla="*/ 261843 w 565186"/>
                <a:gd name="connsiteY80" fmla="*/ 3263 h 606735"/>
                <a:gd name="connsiteX81" fmla="*/ 277351 w 565186"/>
                <a:gd name="connsiteY81" fmla="*/ 297 h 60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65186" h="606735">
                  <a:moveTo>
                    <a:pt x="266761" y="383537"/>
                  </a:moveTo>
                  <a:lnTo>
                    <a:pt x="298145" y="383537"/>
                  </a:lnTo>
                  <a:lnTo>
                    <a:pt x="298145" y="426731"/>
                  </a:lnTo>
                  <a:lnTo>
                    <a:pt x="485518" y="426731"/>
                  </a:lnTo>
                  <a:cubicBezTo>
                    <a:pt x="500746" y="426731"/>
                    <a:pt x="513188" y="439151"/>
                    <a:pt x="513188" y="454352"/>
                  </a:cubicBezTo>
                  <a:lnTo>
                    <a:pt x="513188" y="503015"/>
                  </a:lnTo>
                  <a:lnTo>
                    <a:pt x="537793" y="503015"/>
                  </a:lnTo>
                  <a:cubicBezTo>
                    <a:pt x="553021" y="503015"/>
                    <a:pt x="565370" y="515528"/>
                    <a:pt x="565184" y="530729"/>
                  </a:cubicBezTo>
                  <a:lnTo>
                    <a:pt x="565184" y="579021"/>
                  </a:lnTo>
                  <a:cubicBezTo>
                    <a:pt x="565184" y="594315"/>
                    <a:pt x="552742" y="606735"/>
                    <a:pt x="537422" y="606735"/>
                  </a:cubicBezTo>
                  <a:lnTo>
                    <a:pt x="456920" y="606735"/>
                  </a:lnTo>
                  <a:cubicBezTo>
                    <a:pt x="441600" y="606735"/>
                    <a:pt x="429250" y="594315"/>
                    <a:pt x="429250" y="579021"/>
                  </a:cubicBezTo>
                  <a:lnTo>
                    <a:pt x="429250" y="530729"/>
                  </a:lnTo>
                  <a:cubicBezTo>
                    <a:pt x="429250" y="515343"/>
                    <a:pt x="441600" y="503015"/>
                    <a:pt x="456920" y="503015"/>
                  </a:cubicBezTo>
                  <a:lnTo>
                    <a:pt x="481618" y="503015"/>
                  </a:lnTo>
                  <a:lnTo>
                    <a:pt x="481618" y="458060"/>
                  </a:lnTo>
                  <a:lnTo>
                    <a:pt x="297959" y="458060"/>
                  </a:lnTo>
                  <a:lnTo>
                    <a:pt x="297959" y="503015"/>
                  </a:lnTo>
                  <a:lnTo>
                    <a:pt x="322843" y="503015"/>
                  </a:lnTo>
                  <a:cubicBezTo>
                    <a:pt x="338256" y="503015"/>
                    <a:pt x="350606" y="515343"/>
                    <a:pt x="350606" y="530729"/>
                  </a:cubicBezTo>
                  <a:lnTo>
                    <a:pt x="350606" y="579021"/>
                  </a:lnTo>
                  <a:cubicBezTo>
                    <a:pt x="350606" y="594315"/>
                    <a:pt x="338256" y="606735"/>
                    <a:pt x="322843" y="606735"/>
                  </a:cubicBezTo>
                  <a:lnTo>
                    <a:pt x="242434" y="606735"/>
                  </a:lnTo>
                  <a:cubicBezTo>
                    <a:pt x="227021" y="606735"/>
                    <a:pt x="214672" y="594315"/>
                    <a:pt x="214672" y="579021"/>
                  </a:cubicBezTo>
                  <a:lnTo>
                    <a:pt x="214672" y="530729"/>
                  </a:lnTo>
                  <a:cubicBezTo>
                    <a:pt x="214672" y="515343"/>
                    <a:pt x="227021" y="503015"/>
                    <a:pt x="242434" y="503015"/>
                  </a:cubicBezTo>
                  <a:lnTo>
                    <a:pt x="266761" y="503015"/>
                  </a:lnTo>
                  <a:lnTo>
                    <a:pt x="266761" y="458060"/>
                  </a:lnTo>
                  <a:lnTo>
                    <a:pt x="83659" y="458060"/>
                  </a:lnTo>
                  <a:lnTo>
                    <a:pt x="83659" y="503015"/>
                  </a:lnTo>
                  <a:lnTo>
                    <a:pt x="108171" y="503015"/>
                  </a:lnTo>
                  <a:cubicBezTo>
                    <a:pt x="123585" y="503015"/>
                    <a:pt x="135934" y="515343"/>
                    <a:pt x="135934" y="530729"/>
                  </a:cubicBezTo>
                  <a:lnTo>
                    <a:pt x="135934" y="579021"/>
                  </a:lnTo>
                  <a:cubicBezTo>
                    <a:pt x="135934" y="594315"/>
                    <a:pt x="123585" y="606735"/>
                    <a:pt x="108171" y="606735"/>
                  </a:cubicBezTo>
                  <a:lnTo>
                    <a:pt x="27762" y="606735"/>
                  </a:lnTo>
                  <a:cubicBezTo>
                    <a:pt x="12349" y="606735"/>
                    <a:pt x="0" y="594315"/>
                    <a:pt x="0" y="579021"/>
                  </a:cubicBezTo>
                  <a:lnTo>
                    <a:pt x="0" y="530729"/>
                  </a:lnTo>
                  <a:cubicBezTo>
                    <a:pt x="0" y="515343"/>
                    <a:pt x="12349" y="503015"/>
                    <a:pt x="27762" y="503015"/>
                  </a:cubicBezTo>
                  <a:lnTo>
                    <a:pt x="52368" y="503015"/>
                  </a:lnTo>
                  <a:lnTo>
                    <a:pt x="52368" y="454352"/>
                  </a:lnTo>
                  <a:cubicBezTo>
                    <a:pt x="52368" y="439151"/>
                    <a:pt x="64717" y="426731"/>
                    <a:pt x="79945" y="426731"/>
                  </a:cubicBezTo>
                  <a:lnTo>
                    <a:pt x="266761" y="426731"/>
                  </a:lnTo>
                  <a:close/>
                  <a:moveTo>
                    <a:pt x="228875" y="210792"/>
                  </a:moveTo>
                  <a:lnTo>
                    <a:pt x="257747" y="301729"/>
                  </a:lnTo>
                  <a:lnTo>
                    <a:pt x="261739" y="314150"/>
                  </a:lnTo>
                  <a:lnTo>
                    <a:pt x="274551" y="277535"/>
                  </a:lnTo>
                  <a:cubicBezTo>
                    <a:pt x="245029" y="236098"/>
                    <a:pt x="276779" y="234152"/>
                    <a:pt x="282349" y="234152"/>
                  </a:cubicBezTo>
                  <a:lnTo>
                    <a:pt x="282535" y="234152"/>
                  </a:lnTo>
                  <a:lnTo>
                    <a:pt x="282628" y="234152"/>
                  </a:lnTo>
                  <a:lnTo>
                    <a:pt x="282721" y="234152"/>
                  </a:lnTo>
                  <a:lnTo>
                    <a:pt x="282906" y="234152"/>
                  </a:lnTo>
                  <a:cubicBezTo>
                    <a:pt x="288476" y="234245"/>
                    <a:pt x="320412" y="236284"/>
                    <a:pt x="290704" y="277535"/>
                  </a:cubicBezTo>
                  <a:lnTo>
                    <a:pt x="303516" y="314150"/>
                  </a:lnTo>
                  <a:lnTo>
                    <a:pt x="307508" y="301729"/>
                  </a:lnTo>
                  <a:lnTo>
                    <a:pt x="336380" y="210792"/>
                  </a:lnTo>
                  <a:cubicBezTo>
                    <a:pt x="336380" y="210792"/>
                    <a:pt x="358754" y="225531"/>
                    <a:pt x="396167" y="239714"/>
                  </a:cubicBezTo>
                  <a:cubicBezTo>
                    <a:pt x="433302" y="253155"/>
                    <a:pt x="434880" y="282077"/>
                    <a:pt x="435344" y="334173"/>
                  </a:cubicBezTo>
                  <a:cubicBezTo>
                    <a:pt x="435530" y="343999"/>
                    <a:pt x="427546" y="352064"/>
                    <a:pt x="417705" y="352064"/>
                  </a:cubicBezTo>
                  <a:lnTo>
                    <a:pt x="282906" y="352064"/>
                  </a:lnTo>
                  <a:lnTo>
                    <a:pt x="274922" y="352064"/>
                  </a:lnTo>
                  <a:lnTo>
                    <a:pt x="147736" y="352064"/>
                  </a:lnTo>
                  <a:cubicBezTo>
                    <a:pt x="137895" y="352064"/>
                    <a:pt x="129911" y="343999"/>
                    <a:pt x="130004" y="334173"/>
                  </a:cubicBezTo>
                  <a:cubicBezTo>
                    <a:pt x="130654" y="282077"/>
                    <a:pt x="132139" y="253155"/>
                    <a:pt x="169088" y="239714"/>
                  </a:cubicBezTo>
                  <a:cubicBezTo>
                    <a:pt x="206501" y="225345"/>
                    <a:pt x="228875" y="210792"/>
                    <a:pt x="228875" y="210792"/>
                  </a:cubicBezTo>
                  <a:close/>
                  <a:moveTo>
                    <a:pt x="277351" y="297"/>
                  </a:moveTo>
                  <a:cubicBezTo>
                    <a:pt x="294159" y="-1186"/>
                    <a:pt x="307066" y="3077"/>
                    <a:pt x="316167" y="8453"/>
                  </a:cubicBezTo>
                  <a:cubicBezTo>
                    <a:pt x="329910" y="16054"/>
                    <a:pt x="335110" y="26064"/>
                    <a:pt x="335110" y="26064"/>
                  </a:cubicBezTo>
                  <a:cubicBezTo>
                    <a:pt x="335110" y="26064"/>
                    <a:pt x="366590" y="28288"/>
                    <a:pt x="355911" y="91872"/>
                  </a:cubicBezTo>
                  <a:cubicBezTo>
                    <a:pt x="355354" y="95208"/>
                    <a:pt x="354426" y="98730"/>
                    <a:pt x="353218" y="102067"/>
                  </a:cubicBezTo>
                  <a:cubicBezTo>
                    <a:pt x="359533" y="101511"/>
                    <a:pt x="366869" y="105126"/>
                    <a:pt x="359904" y="129688"/>
                  </a:cubicBezTo>
                  <a:cubicBezTo>
                    <a:pt x="354797" y="147762"/>
                    <a:pt x="350154" y="152860"/>
                    <a:pt x="346532" y="153045"/>
                  </a:cubicBezTo>
                  <a:cubicBezTo>
                    <a:pt x="343189" y="174456"/>
                    <a:pt x="326103" y="201520"/>
                    <a:pt x="299359" y="211160"/>
                  </a:cubicBezTo>
                  <a:cubicBezTo>
                    <a:pt x="288308" y="215238"/>
                    <a:pt x="276051" y="215238"/>
                    <a:pt x="264907" y="211252"/>
                  </a:cubicBezTo>
                  <a:cubicBezTo>
                    <a:pt x="237699" y="201798"/>
                    <a:pt x="221263" y="174548"/>
                    <a:pt x="217920" y="153230"/>
                  </a:cubicBezTo>
                  <a:cubicBezTo>
                    <a:pt x="214298" y="152860"/>
                    <a:pt x="209562" y="147762"/>
                    <a:pt x="204548" y="129873"/>
                  </a:cubicBezTo>
                  <a:cubicBezTo>
                    <a:pt x="197583" y="105218"/>
                    <a:pt x="204919" y="101696"/>
                    <a:pt x="211048" y="102067"/>
                  </a:cubicBezTo>
                  <a:cubicBezTo>
                    <a:pt x="209841" y="98545"/>
                    <a:pt x="209005" y="95208"/>
                    <a:pt x="208355" y="91872"/>
                  </a:cubicBezTo>
                  <a:cubicBezTo>
                    <a:pt x="206126" y="80378"/>
                    <a:pt x="205476" y="69812"/>
                    <a:pt x="208262" y="59524"/>
                  </a:cubicBezTo>
                  <a:cubicBezTo>
                    <a:pt x="211419" y="45806"/>
                    <a:pt x="218848" y="34962"/>
                    <a:pt x="227206" y="26435"/>
                  </a:cubicBezTo>
                  <a:cubicBezTo>
                    <a:pt x="232499" y="20873"/>
                    <a:pt x="238442" y="15868"/>
                    <a:pt x="244757" y="11975"/>
                  </a:cubicBezTo>
                  <a:cubicBezTo>
                    <a:pt x="249957" y="8453"/>
                    <a:pt x="255621" y="5395"/>
                    <a:pt x="261843" y="3263"/>
                  </a:cubicBezTo>
                  <a:cubicBezTo>
                    <a:pt x="266672" y="1687"/>
                    <a:pt x="271872" y="575"/>
                    <a:pt x="277351" y="2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9" name="Group 8"/>
          <p:cNvGrpSpPr/>
          <p:nvPr/>
        </p:nvGrpSpPr>
        <p:grpSpPr>
          <a:xfrm>
            <a:off x="3306764" y="3208489"/>
            <a:ext cx="1133015" cy="1314297"/>
            <a:chOff x="2334085" y="2505598"/>
            <a:chExt cx="762000" cy="883920"/>
          </a:xfrm>
        </p:grpSpPr>
        <p:sp>
          <p:nvSpPr>
            <p:cNvPr id="40" name="任意多边形: 形状 39"/>
            <p:cNvSpPr/>
            <p:nvPr/>
          </p:nvSpPr>
          <p:spPr>
            <a:xfrm>
              <a:off x="2334085" y="2505598"/>
              <a:ext cx="762000" cy="88392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1" name="Oval 10"/>
            <p:cNvSpPr/>
            <p:nvPr/>
          </p:nvSpPr>
          <p:spPr>
            <a:xfrm>
              <a:off x="2565066" y="2814371"/>
              <a:ext cx="300038" cy="274486"/>
            </a:xfrm>
            <a:custGeom>
              <a:avLst/>
              <a:gdLst>
                <a:gd name="connsiteX0" fmla="*/ 415780 w 577818"/>
                <a:gd name="connsiteY0" fmla="*/ 140844 h 528610"/>
                <a:gd name="connsiteX1" fmla="*/ 438846 w 577818"/>
                <a:gd name="connsiteY1" fmla="*/ 140844 h 528610"/>
                <a:gd name="connsiteX2" fmla="*/ 456377 w 577818"/>
                <a:gd name="connsiteY2" fmla="*/ 148213 h 528610"/>
                <a:gd name="connsiteX3" fmla="*/ 468371 w 577818"/>
                <a:gd name="connsiteY3" fmla="*/ 148213 h 528610"/>
                <a:gd name="connsiteX4" fmla="*/ 484979 w 577818"/>
                <a:gd name="connsiteY4" fmla="*/ 140844 h 528610"/>
                <a:gd name="connsiteX5" fmla="*/ 508968 w 577818"/>
                <a:gd name="connsiteY5" fmla="*/ 140844 h 528610"/>
                <a:gd name="connsiteX6" fmla="*/ 531112 w 577818"/>
                <a:gd name="connsiteY6" fmla="*/ 155582 h 528610"/>
                <a:gd name="connsiteX7" fmla="*/ 576322 w 577818"/>
                <a:gd name="connsiteY7" fmla="*/ 271643 h 528610"/>
                <a:gd name="connsiteX8" fmla="*/ 562482 w 577818"/>
                <a:gd name="connsiteY8" fmla="*/ 302961 h 528610"/>
                <a:gd name="connsiteX9" fmla="*/ 531112 w 577818"/>
                <a:gd name="connsiteY9" fmla="*/ 289144 h 528610"/>
                <a:gd name="connsiteX10" fmla="*/ 508968 w 577818"/>
                <a:gd name="connsiteY10" fmla="*/ 233877 h 528610"/>
                <a:gd name="connsiteX11" fmla="*/ 508968 w 577818"/>
                <a:gd name="connsiteY11" fmla="*/ 299277 h 528610"/>
                <a:gd name="connsiteX12" fmla="*/ 554178 w 577818"/>
                <a:gd name="connsiteY12" fmla="*/ 455867 h 528610"/>
                <a:gd name="connsiteX13" fmla="*/ 537570 w 577818"/>
                <a:gd name="connsiteY13" fmla="*/ 486264 h 528610"/>
                <a:gd name="connsiteX14" fmla="*/ 531112 w 577818"/>
                <a:gd name="connsiteY14" fmla="*/ 487185 h 528610"/>
                <a:gd name="connsiteX15" fmla="*/ 507123 w 577818"/>
                <a:gd name="connsiteY15" fmla="*/ 469684 h 528610"/>
                <a:gd name="connsiteX16" fmla="*/ 461913 w 577818"/>
                <a:gd name="connsiteY16" fmla="*/ 310330 h 528610"/>
                <a:gd name="connsiteX17" fmla="*/ 419471 w 577818"/>
                <a:gd name="connsiteY17" fmla="*/ 459551 h 528610"/>
                <a:gd name="connsiteX18" fmla="*/ 393636 w 577818"/>
                <a:gd name="connsiteY18" fmla="*/ 371124 h 528610"/>
                <a:gd name="connsiteX19" fmla="*/ 402863 w 577818"/>
                <a:gd name="connsiteY19" fmla="*/ 340727 h 528610"/>
                <a:gd name="connsiteX20" fmla="*/ 418548 w 577818"/>
                <a:gd name="connsiteY20" fmla="*/ 337042 h 528610"/>
                <a:gd name="connsiteX21" fmla="*/ 449918 w 577818"/>
                <a:gd name="connsiteY21" fmla="*/ 306646 h 528610"/>
                <a:gd name="connsiteX22" fmla="*/ 451764 w 577818"/>
                <a:gd name="connsiteY22" fmla="*/ 262432 h 528610"/>
                <a:gd name="connsiteX23" fmla="*/ 404708 w 577818"/>
                <a:gd name="connsiteY23" fmla="*/ 142686 h 528610"/>
                <a:gd name="connsiteX24" fmla="*/ 415780 w 577818"/>
                <a:gd name="connsiteY24" fmla="*/ 140844 h 528610"/>
                <a:gd name="connsiteX25" fmla="*/ 68974 w 577818"/>
                <a:gd name="connsiteY25" fmla="*/ 140844 h 528610"/>
                <a:gd name="connsiteX26" fmla="*/ 92967 w 577818"/>
                <a:gd name="connsiteY26" fmla="*/ 140844 h 528610"/>
                <a:gd name="connsiteX27" fmla="*/ 109578 w 577818"/>
                <a:gd name="connsiteY27" fmla="*/ 148213 h 528610"/>
                <a:gd name="connsiteX28" fmla="*/ 121575 w 577818"/>
                <a:gd name="connsiteY28" fmla="*/ 148213 h 528610"/>
                <a:gd name="connsiteX29" fmla="*/ 138186 w 577818"/>
                <a:gd name="connsiteY29" fmla="*/ 140844 h 528610"/>
                <a:gd name="connsiteX30" fmla="*/ 162180 w 577818"/>
                <a:gd name="connsiteY30" fmla="*/ 140844 h 528610"/>
                <a:gd name="connsiteX31" fmla="*/ 172331 w 577818"/>
                <a:gd name="connsiteY31" fmla="*/ 142686 h 528610"/>
                <a:gd name="connsiteX32" fmla="*/ 126189 w 577818"/>
                <a:gd name="connsiteY32" fmla="*/ 262432 h 528610"/>
                <a:gd name="connsiteX33" fmla="*/ 127112 w 577818"/>
                <a:gd name="connsiteY33" fmla="*/ 306646 h 528610"/>
                <a:gd name="connsiteX34" fmla="*/ 159412 w 577818"/>
                <a:gd name="connsiteY34" fmla="*/ 337042 h 528610"/>
                <a:gd name="connsiteX35" fmla="*/ 175100 w 577818"/>
                <a:gd name="connsiteY35" fmla="*/ 340727 h 528610"/>
                <a:gd name="connsiteX36" fmla="*/ 183405 w 577818"/>
                <a:gd name="connsiteY36" fmla="*/ 371124 h 528610"/>
                <a:gd name="connsiteX37" fmla="*/ 158489 w 577818"/>
                <a:gd name="connsiteY37" fmla="*/ 459551 h 528610"/>
                <a:gd name="connsiteX38" fmla="*/ 116038 w 577818"/>
                <a:gd name="connsiteY38" fmla="*/ 310330 h 528610"/>
                <a:gd name="connsiteX39" fmla="*/ 69896 w 577818"/>
                <a:gd name="connsiteY39" fmla="*/ 469684 h 528610"/>
                <a:gd name="connsiteX40" fmla="*/ 46826 w 577818"/>
                <a:gd name="connsiteY40" fmla="*/ 487185 h 528610"/>
                <a:gd name="connsiteX41" fmla="*/ 40366 w 577818"/>
                <a:gd name="connsiteY41" fmla="*/ 486264 h 528610"/>
                <a:gd name="connsiteX42" fmla="*/ 22832 w 577818"/>
                <a:gd name="connsiteY42" fmla="*/ 455867 h 528610"/>
                <a:gd name="connsiteX43" fmla="*/ 68051 w 577818"/>
                <a:gd name="connsiteY43" fmla="*/ 299277 h 528610"/>
                <a:gd name="connsiteX44" fmla="*/ 68051 w 577818"/>
                <a:gd name="connsiteY44" fmla="*/ 233877 h 528610"/>
                <a:gd name="connsiteX45" fmla="*/ 46826 w 577818"/>
                <a:gd name="connsiteY45" fmla="*/ 289144 h 528610"/>
                <a:gd name="connsiteX46" fmla="*/ 15449 w 577818"/>
                <a:gd name="connsiteY46" fmla="*/ 302961 h 528610"/>
                <a:gd name="connsiteX47" fmla="*/ 1607 w 577818"/>
                <a:gd name="connsiteY47" fmla="*/ 271643 h 528610"/>
                <a:gd name="connsiteX48" fmla="*/ 45903 w 577818"/>
                <a:gd name="connsiteY48" fmla="*/ 156503 h 528610"/>
                <a:gd name="connsiteX49" fmla="*/ 68974 w 577818"/>
                <a:gd name="connsiteY49" fmla="*/ 140844 h 528610"/>
                <a:gd name="connsiteX50" fmla="*/ 233235 w 577818"/>
                <a:gd name="connsiteY50" fmla="*/ 116877 h 528610"/>
                <a:gd name="connsiteX51" fmla="*/ 261828 w 577818"/>
                <a:gd name="connsiteY51" fmla="*/ 116877 h 528610"/>
                <a:gd name="connsiteX52" fmla="*/ 282120 w 577818"/>
                <a:gd name="connsiteY52" fmla="*/ 126088 h 528610"/>
                <a:gd name="connsiteX53" fmla="*/ 268285 w 577818"/>
                <a:gd name="connsiteY53" fmla="*/ 224646 h 528610"/>
                <a:gd name="connsiteX54" fmla="*/ 288577 w 577818"/>
                <a:gd name="connsiteY54" fmla="*/ 242147 h 528610"/>
                <a:gd name="connsiteX55" fmla="*/ 309792 w 577818"/>
                <a:gd name="connsiteY55" fmla="*/ 224646 h 528610"/>
                <a:gd name="connsiteX56" fmla="*/ 295956 w 577818"/>
                <a:gd name="connsiteY56" fmla="*/ 126088 h 528610"/>
                <a:gd name="connsiteX57" fmla="*/ 316248 w 577818"/>
                <a:gd name="connsiteY57" fmla="*/ 116877 h 528610"/>
                <a:gd name="connsiteX58" fmla="*/ 344842 w 577818"/>
                <a:gd name="connsiteY58" fmla="*/ 116877 h 528610"/>
                <a:gd name="connsiteX59" fmla="*/ 371590 w 577818"/>
                <a:gd name="connsiteY59" fmla="*/ 135299 h 528610"/>
                <a:gd name="connsiteX60" fmla="*/ 424166 w 577818"/>
                <a:gd name="connsiteY60" fmla="*/ 272543 h 528610"/>
                <a:gd name="connsiteX61" fmla="*/ 407563 w 577818"/>
                <a:gd name="connsiteY61" fmla="*/ 310309 h 528610"/>
                <a:gd name="connsiteX62" fmla="*/ 370668 w 577818"/>
                <a:gd name="connsiteY62" fmla="*/ 293729 h 528610"/>
                <a:gd name="connsiteX63" fmla="*/ 344842 w 577818"/>
                <a:gd name="connsiteY63" fmla="*/ 228330 h 528610"/>
                <a:gd name="connsiteX64" fmla="*/ 344842 w 577818"/>
                <a:gd name="connsiteY64" fmla="*/ 305703 h 528610"/>
                <a:gd name="connsiteX65" fmla="*/ 398339 w 577818"/>
                <a:gd name="connsiteY65" fmla="*/ 491766 h 528610"/>
                <a:gd name="connsiteX66" fmla="*/ 378969 w 577818"/>
                <a:gd name="connsiteY66" fmla="*/ 527689 h 528610"/>
                <a:gd name="connsiteX67" fmla="*/ 370668 w 577818"/>
                <a:gd name="connsiteY67" fmla="*/ 528610 h 528610"/>
                <a:gd name="connsiteX68" fmla="*/ 342997 w 577818"/>
                <a:gd name="connsiteY68" fmla="*/ 508346 h 528610"/>
                <a:gd name="connsiteX69" fmla="*/ 288577 w 577818"/>
                <a:gd name="connsiteY69" fmla="*/ 319520 h 528610"/>
                <a:gd name="connsiteX70" fmla="*/ 235080 w 577818"/>
                <a:gd name="connsiteY70" fmla="*/ 508346 h 528610"/>
                <a:gd name="connsiteX71" fmla="*/ 207408 w 577818"/>
                <a:gd name="connsiteY71" fmla="*/ 528610 h 528610"/>
                <a:gd name="connsiteX72" fmla="*/ 199107 w 577818"/>
                <a:gd name="connsiteY72" fmla="*/ 527689 h 528610"/>
                <a:gd name="connsiteX73" fmla="*/ 178815 w 577818"/>
                <a:gd name="connsiteY73" fmla="*/ 491766 h 528610"/>
                <a:gd name="connsiteX74" fmla="*/ 232312 w 577818"/>
                <a:gd name="connsiteY74" fmla="*/ 305703 h 528610"/>
                <a:gd name="connsiteX75" fmla="*/ 232312 w 577818"/>
                <a:gd name="connsiteY75" fmla="*/ 228330 h 528610"/>
                <a:gd name="connsiteX76" fmla="*/ 207408 w 577818"/>
                <a:gd name="connsiteY76" fmla="*/ 293729 h 528610"/>
                <a:gd name="connsiteX77" fmla="*/ 169591 w 577818"/>
                <a:gd name="connsiteY77" fmla="*/ 310309 h 528610"/>
                <a:gd name="connsiteX78" fmla="*/ 152988 w 577818"/>
                <a:gd name="connsiteY78" fmla="*/ 272543 h 528610"/>
                <a:gd name="connsiteX79" fmla="*/ 206486 w 577818"/>
                <a:gd name="connsiteY79" fmla="*/ 135299 h 528610"/>
                <a:gd name="connsiteX80" fmla="*/ 233235 w 577818"/>
                <a:gd name="connsiteY80" fmla="*/ 116877 h 528610"/>
                <a:gd name="connsiteX81" fmla="*/ 461986 w 577818"/>
                <a:gd name="connsiteY81" fmla="*/ 42312 h 528610"/>
                <a:gd name="connsiteX82" fmla="*/ 505334 w 577818"/>
                <a:gd name="connsiteY82" fmla="*/ 85586 h 528610"/>
                <a:gd name="connsiteX83" fmla="*/ 461986 w 577818"/>
                <a:gd name="connsiteY83" fmla="*/ 128860 h 528610"/>
                <a:gd name="connsiteX84" fmla="*/ 418638 w 577818"/>
                <a:gd name="connsiteY84" fmla="*/ 85586 h 528610"/>
                <a:gd name="connsiteX85" fmla="*/ 461986 w 577818"/>
                <a:gd name="connsiteY85" fmla="*/ 42312 h 528610"/>
                <a:gd name="connsiteX86" fmla="*/ 115572 w 577818"/>
                <a:gd name="connsiteY86" fmla="*/ 42312 h 528610"/>
                <a:gd name="connsiteX87" fmla="*/ 158403 w 577818"/>
                <a:gd name="connsiteY87" fmla="*/ 85586 h 528610"/>
                <a:gd name="connsiteX88" fmla="*/ 115572 w 577818"/>
                <a:gd name="connsiteY88" fmla="*/ 128860 h 528610"/>
                <a:gd name="connsiteX89" fmla="*/ 72741 w 577818"/>
                <a:gd name="connsiteY89" fmla="*/ 85586 h 528610"/>
                <a:gd name="connsiteX90" fmla="*/ 115572 w 577818"/>
                <a:gd name="connsiteY90" fmla="*/ 42312 h 528610"/>
                <a:gd name="connsiteX91" fmla="*/ 289038 w 577818"/>
                <a:gd name="connsiteY91" fmla="*/ 0 h 528610"/>
                <a:gd name="connsiteX92" fmla="*/ 340227 w 577818"/>
                <a:gd name="connsiteY92" fmla="*/ 51559 h 528610"/>
                <a:gd name="connsiteX93" fmla="*/ 289038 w 577818"/>
                <a:gd name="connsiteY93" fmla="*/ 103118 h 528610"/>
                <a:gd name="connsiteX94" fmla="*/ 237849 w 577818"/>
                <a:gd name="connsiteY94" fmla="*/ 51559 h 528610"/>
                <a:gd name="connsiteX95" fmla="*/ 289038 w 577818"/>
                <a:gd name="connsiteY95" fmla="*/ 0 h 52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77818" h="528610">
                  <a:moveTo>
                    <a:pt x="415780" y="140844"/>
                  </a:moveTo>
                  <a:lnTo>
                    <a:pt x="438846" y="140844"/>
                  </a:lnTo>
                  <a:cubicBezTo>
                    <a:pt x="446228" y="140844"/>
                    <a:pt x="451764" y="143607"/>
                    <a:pt x="456377" y="148213"/>
                  </a:cubicBezTo>
                  <a:lnTo>
                    <a:pt x="468371" y="148213"/>
                  </a:lnTo>
                  <a:cubicBezTo>
                    <a:pt x="472062" y="143607"/>
                    <a:pt x="478521" y="140844"/>
                    <a:pt x="484979" y="140844"/>
                  </a:cubicBezTo>
                  <a:lnTo>
                    <a:pt x="508968" y="140844"/>
                  </a:lnTo>
                  <a:cubicBezTo>
                    <a:pt x="519117" y="140844"/>
                    <a:pt x="527421" y="146371"/>
                    <a:pt x="531112" y="155582"/>
                  </a:cubicBezTo>
                  <a:lnTo>
                    <a:pt x="576322" y="271643"/>
                  </a:lnTo>
                  <a:cubicBezTo>
                    <a:pt x="580935" y="284539"/>
                    <a:pt x="574477" y="298355"/>
                    <a:pt x="562482" y="302961"/>
                  </a:cubicBezTo>
                  <a:cubicBezTo>
                    <a:pt x="549565" y="307567"/>
                    <a:pt x="535725" y="302040"/>
                    <a:pt x="531112" y="289144"/>
                  </a:cubicBezTo>
                  <a:lnTo>
                    <a:pt x="508968" y="233877"/>
                  </a:lnTo>
                  <a:lnTo>
                    <a:pt x="508968" y="299277"/>
                  </a:lnTo>
                  <a:lnTo>
                    <a:pt x="554178" y="455867"/>
                  </a:lnTo>
                  <a:cubicBezTo>
                    <a:pt x="557869" y="468763"/>
                    <a:pt x="550488" y="482579"/>
                    <a:pt x="537570" y="486264"/>
                  </a:cubicBezTo>
                  <a:cubicBezTo>
                    <a:pt x="535725" y="487185"/>
                    <a:pt x="532957" y="487185"/>
                    <a:pt x="531112" y="487185"/>
                  </a:cubicBezTo>
                  <a:cubicBezTo>
                    <a:pt x="520040" y="487185"/>
                    <a:pt x="510813" y="479816"/>
                    <a:pt x="507123" y="469684"/>
                  </a:cubicBezTo>
                  <a:lnTo>
                    <a:pt x="461913" y="310330"/>
                  </a:lnTo>
                  <a:lnTo>
                    <a:pt x="419471" y="459551"/>
                  </a:lnTo>
                  <a:lnTo>
                    <a:pt x="393636" y="371124"/>
                  </a:lnTo>
                  <a:lnTo>
                    <a:pt x="402863" y="340727"/>
                  </a:lnTo>
                  <a:cubicBezTo>
                    <a:pt x="408399" y="339806"/>
                    <a:pt x="413012" y="338885"/>
                    <a:pt x="418548" y="337042"/>
                  </a:cubicBezTo>
                  <a:cubicBezTo>
                    <a:pt x="432388" y="331516"/>
                    <a:pt x="444382" y="320462"/>
                    <a:pt x="449918" y="306646"/>
                  </a:cubicBezTo>
                  <a:cubicBezTo>
                    <a:pt x="456377" y="292829"/>
                    <a:pt x="457299" y="277170"/>
                    <a:pt x="451764" y="262432"/>
                  </a:cubicBezTo>
                  <a:lnTo>
                    <a:pt x="404708" y="142686"/>
                  </a:lnTo>
                  <a:cubicBezTo>
                    <a:pt x="408399" y="141765"/>
                    <a:pt x="412089" y="140844"/>
                    <a:pt x="415780" y="140844"/>
                  </a:cubicBezTo>
                  <a:close/>
                  <a:moveTo>
                    <a:pt x="68974" y="140844"/>
                  </a:moveTo>
                  <a:lnTo>
                    <a:pt x="92967" y="140844"/>
                  </a:lnTo>
                  <a:cubicBezTo>
                    <a:pt x="99427" y="140844"/>
                    <a:pt x="104964" y="143607"/>
                    <a:pt x="109578" y="148213"/>
                  </a:cubicBezTo>
                  <a:lnTo>
                    <a:pt x="121575" y="148213"/>
                  </a:lnTo>
                  <a:cubicBezTo>
                    <a:pt x="126189" y="143607"/>
                    <a:pt x="131726" y="140844"/>
                    <a:pt x="138186" y="140844"/>
                  </a:cubicBezTo>
                  <a:lnTo>
                    <a:pt x="162180" y="140844"/>
                  </a:lnTo>
                  <a:cubicBezTo>
                    <a:pt x="165871" y="140844"/>
                    <a:pt x="169563" y="141765"/>
                    <a:pt x="172331" y="142686"/>
                  </a:cubicBezTo>
                  <a:lnTo>
                    <a:pt x="126189" y="262432"/>
                  </a:lnTo>
                  <a:cubicBezTo>
                    <a:pt x="120652" y="277170"/>
                    <a:pt x="120652" y="292829"/>
                    <a:pt x="127112" y="306646"/>
                  </a:cubicBezTo>
                  <a:cubicBezTo>
                    <a:pt x="133572" y="320462"/>
                    <a:pt x="144646" y="331516"/>
                    <a:pt x="159412" y="337042"/>
                  </a:cubicBezTo>
                  <a:cubicBezTo>
                    <a:pt x="164026" y="338885"/>
                    <a:pt x="169563" y="340727"/>
                    <a:pt x="175100" y="340727"/>
                  </a:cubicBezTo>
                  <a:lnTo>
                    <a:pt x="183405" y="371124"/>
                  </a:lnTo>
                  <a:lnTo>
                    <a:pt x="158489" y="459551"/>
                  </a:lnTo>
                  <a:lnTo>
                    <a:pt x="116038" y="310330"/>
                  </a:lnTo>
                  <a:lnTo>
                    <a:pt x="69896" y="469684"/>
                  </a:lnTo>
                  <a:cubicBezTo>
                    <a:pt x="67128" y="479816"/>
                    <a:pt x="56977" y="487185"/>
                    <a:pt x="46826" y="487185"/>
                  </a:cubicBezTo>
                  <a:cubicBezTo>
                    <a:pt x="44057" y="487185"/>
                    <a:pt x="42212" y="487185"/>
                    <a:pt x="40366" y="486264"/>
                  </a:cubicBezTo>
                  <a:cubicBezTo>
                    <a:pt x="27446" y="482579"/>
                    <a:pt x="19141" y="468763"/>
                    <a:pt x="22832" y="455867"/>
                  </a:cubicBezTo>
                  <a:lnTo>
                    <a:pt x="68051" y="299277"/>
                  </a:lnTo>
                  <a:lnTo>
                    <a:pt x="68051" y="233877"/>
                  </a:lnTo>
                  <a:lnTo>
                    <a:pt x="46826" y="289144"/>
                  </a:lnTo>
                  <a:cubicBezTo>
                    <a:pt x="42212" y="302040"/>
                    <a:pt x="27446" y="307567"/>
                    <a:pt x="15449" y="302961"/>
                  </a:cubicBezTo>
                  <a:cubicBezTo>
                    <a:pt x="2530" y="298355"/>
                    <a:pt x="-3007" y="284539"/>
                    <a:pt x="1607" y="271643"/>
                  </a:cubicBezTo>
                  <a:lnTo>
                    <a:pt x="45903" y="156503"/>
                  </a:lnTo>
                  <a:cubicBezTo>
                    <a:pt x="49594" y="146371"/>
                    <a:pt x="58822" y="140844"/>
                    <a:pt x="68974" y="140844"/>
                  </a:cubicBezTo>
                  <a:close/>
                  <a:moveTo>
                    <a:pt x="233235" y="116877"/>
                  </a:moveTo>
                  <a:lnTo>
                    <a:pt x="261828" y="116877"/>
                  </a:lnTo>
                  <a:cubicBezTo>
                    <a:pt x="269207" y="116877"/>
                    <a:pt x="276586" y="120561"/>
                    <a:pt x="282120" y="126088"/>
                  </a:cubicBezTo>
                  <a:lnTo>
                    <a:pt x="268285" y="224646"/>
                  </a:lnTo>
                  <a:lnTo>
                    <a:pt x="288577" y="242147"/>
                  </a:lnTo>
                  <a:lnTo>
                    <a:pt x="309792" y="224646"/>
                  </a:lnTo>
                  <a:lnTo>
                    <a:pt x="295956" y="126088"/>
                  </a:lnTo>
                  <a:cubicBezTo>
                    <a:pt x="301490" y="120561"/>
                    <a:pt x="307947" y="116877"/>
                    <a:pt x="316248" y="116877"/>
                  </a:cubicBezTo>
                  <a:lnTo>
                    <a:pt x="344842" y="116877"/>
                  </a:lnTo>
                  <a:cubicBezTo>
                    <a:pt x="355910" y="116877"/>
                    <a:pt x="366979" y="124246"/>
                    <a:pt x="371590" y="135299"/>
                  </a:cubicBezTo>
                  <a:lnTo>
                    <a:pt x="424166" y="272543"/>
                  </a:lnTo>
                  <a:cubicBezTo>
                    <a:pt x="430622" y="288202"/>
                    <a:pt x="423243" y="304782"/>
                    <a:pt x="407563" y="310309"/>
                  </a:cubicBezTo>
                  <a:cubicBezTo>
                    <a:pt x="392805" y="315835"/>
                    <a:pt x="376202" y="308466"/>
                    <a:pt x="370668" y="293729"/>
                  </a:cubicBezTo>
                  <a:lnTo>
                    <a:pt x="344842" y="228330"/>
                  </a:lnTo>
                  <a:lnTo>
                    <a:pt x="344842" y="305703"/>
                  </a:lnTo>
                  <a:lnTo>
                    <a:pt x="398339" y="491766"/>
                  </a:lnTo>
                  <a:cubicBezTo>
                    <a:pt x="402951" y="507425"/>
                    <a:pt x="393727" y="523083"/>
                    <a:pt x="378969" y="527689"/>
                  </a:cubicBezTo>
                  <a:cubicBezTo>
                    <a:pt x="376202" y="528610"/>
                    <a:pt x="373435" y="528610"/>
                    <a:pt x="370668" y="528610"/>
                  </a:cubicBezTo>
                  <a:cubicBezTo>
                    <a:pt x="357755" y="528610"/>
                    <a:pt x="346686" y="520320"/>
                    <a:pt x="342997" y="508346"/>
                  </a:cubicBezTo>
                  <a:lnTo>
                    <a:pt x="288577" y="319520"/>
                  </a:lnTo>
                  <a:lnTo>
                    <a:pt x="235080" y="508346"/>
                  </a:lnTo>
                  <a:cubicBezTo>
                    <a:pt x="231390" y="520320"/>
                    <a:pt x="219399" y="528610"/>
                    <a:pt x="207408" y="528610"/>
                  </a:cubicBezTo>
                  <a:cubicBezTo>
                    <a:pt x="204641" y="528610"/>
                    <a:pt x="201874" y="528610"/>
                    <a:pt x="199107" y="527689"/>
                  </a:cubicBezTo>
                  <a:cubicBezTo>
                    <a:pt x="183427" y="523083"/>
                    <a:pt x="175125" y="507425"/>
                    <a:pt x="178815" y="491766"/>
                  </a:cubicBezTo>
                  <a:lnTo>
                    <a:pt x="232312" y="305703"/>
                  </a:lnTo>
                  <a:lnTo>
                    <a:pt x="232312" y="228330"/>
                  </a:lnTo>
                  <a:lnTo>
                    <a:pt x="207408" y="293729"/>
                  </a:lnTo>
                  <a:cubicBezTo>
                    <a:pt x="201874" y="308466"/>
                    <a:pt x="184349" y="315835"/>
                    <a:pt x="169591" y="310309"/>
                  </a:cubicBezTo>
                  <a:cubicBezTo>
                    <a:pt x="154833" y="304782"/>
                    <a:pt x="147454" y="288202"/>
                    <a:pt x="152988" y="272543"/>
                  </a:cubicBezTo>
                  <a:lnTo>
                    <a:pt x="206486" y="135299"/>
                  </a:lnTo>
                  <a:cubicBezTo>
                    <a:pt x="211098" y="124246"/>
                    <a:pt x="221244" y="116877"/>
                    <a:pt x="233235" y="116877"/>
                  </a:cubicBezTo>
                  <a:close/>
                  <a:moveTo>
                    <a:pt x="461986" y="42312"/>
                  </a:moveTo>
                  <a:cubicBezTo>
                    <a:pt x="485926" y="42312"/>
                    <a:pt x="505334" y="61686"/>
                    <a:pt x="505334" y="85586"/>
                  </a:cubicBezTo>
                  <a:cubicBezTo>
                    <a:pt x="505334" y="109486"/>
                    <a:pt x="485926" y="128860"/>
                    <a:pt x="461986" y="128860"/>
                  </a:cubicBezTo>
                  <a:cubicBezTo>
                    <a:pt x="438046" y="128860"/>
                    <a:pt x="418638" y="109486"/>
                    <a:pt x="418638" y="85586"/>
                  </a:cubicBezTo>
                  <a:cubicBezTo>
                    <a:pt x="418638" y="61686"/>
                    <a:pt x="438046" y="42312"/>
                    <a:pt x="461986" y="42312"/>
                  </a:cubicBezTo>
                  <a:close/>
                  <a:moveTo>
                    <a:pt x="115572" y="42312"/>
                  </a:moveTo>
                  <a:cubicBezTo>
                    <a:pt x="139227" y="42312"/>
                    <a:pt x="158403" y="61686"/>
                    <a:pt x="158403" y="85586"/>
                  </a:cubicBezTo>
                  <a:cubicBezTo>
                    <a:pt x="158403" y="109486"/>
                    <a:pt x="139227" y="128860"/>
                    <a:pt x="115572" y="128860"/>
                  </a:cubicBezTo>
                  <a:cubicBezTo>
                    <a:pt x="91917" y="128860"/>
                    <a:pt x="72741" y="109486"/>
                    <a:pt x="72741" y="85586"/>
                  </a:cubicBezTo>
                  <a:cubicBezTo>
                    <a:pt x="72741" y="61686"/>
                    <a:pt x="91917" y="42312"/>
                    <a:pt x="115572" y="42312"/>
                  </a:cubicBezTo>
                  <a:close/>
                  <a:moveTo>
                    <a:pt x="289038" y="0"/>
                  </a:moveTo>
                  <a:cubicBezTo>
                    <a:pt x="317309" y="0"/>
                    <a:pt x="340227" y="23084"/>
                    <a:pt x="340227" y="51559"/>
                  </a:cubicBezTo>
                  <a:cubicBezTo>
                    <a:pt x="340227" y="80034"/>
                    <a:pt x="317309" y="103118"/>
                    <a:pt x="289038" y="103118"/>
                  </a:cubicBezTo>
                  <a:cubicBezTo>
                    <a:pt x="260767" y="103118"/>
                    <a:pt x="237849" y="80034"/>
                    <a:pt x="237849" y="51559"/>
                  </a:cubicBezTo>
                  <a:cubicBezTo>
                    <a:pt x="237849" y="23084"/>
                    <a:pt x="260767" y="0"/>
                    <a:pt x="2890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6" name="Group 11"/>
          <p:cNvGrpSpPr/>
          <p:nvPr/>
        </p:nvGrpSpPr>
        <p:grpSpPr>
          <a:xfrm>
            <a:off x="5231495" y="3735916"/>
            <a:ext cx="1133015" cy="1314297"/>
            <a:chOff x="2334085" y="2505598"/>
            <a:chExt cx="762000" cy="883920"/>
          </a:xfrm>
        </p:grpSpPr>
        <p:sp>
          <p:nvSpPr>
            <p:cNvPr id="37" name="任意多边形: 形状 36"/>
            <p:cNvSpPr/>
            <p:nvPr/>
          </p:nvSpPr>
          <p:spPr>
            <a:xfrm>
              <a:off x="2334085" y="2505598"/>
              <a:ext cx="762000" cy="883920"/>
            </a:xfrm>
            <a:custGeom>
              <a:avLst/>
              <a:gdLst>
                <a:gd name="connsiteX0" fmla="*/ 2222499 w 4444998"/>
                <a:gd name="connsiteY0" fmla="*/ 0 h 5156200"/>
                <a:gd name="connsiteX1" fmla="*/ 4444998 w 4444998"/>
                <a:gd name="connsiteY1" fmla="*/ 1111250 h 5156200"/>
                <a:gd name="connsiteX2" fmla="*/ 4444998 w 4444998"/>
                <a:gd name="connsiteY2" fmla="*/ 4044950 h 5156200"/>
                <a:gd name="connsiteX3" fmla="*/ 2222499 w 4444998"/>
                <a:gd name="connsiteY3" fmla="*/ 5156200 h 5156200"/>
                <a:gd name="connsiteX4" fmla="*/ 0 w 4444998"/>
                <a:gd name="connsiteY4" fmla="*/ 4044950 h 5156200"/>
                <a:gd name="connsiteX5" fmla="*/ 0 w 4444998"/>
                <a:gd name="connsiteY5" fmla="*/ 1111250 h 515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4998" h="5156200">
                  <a:moveTo>
                    <a:pt x="2222499" y="0"/>
                  </a:moveTo>
                  <a:lnTo>
                    <a:pt x="4444998" y="1111250"/>
                  </a:lnTo>
                  <a:lnTo>
                    <a:pt x="4444998" y="4044950"/>
                  </a:lnTo>
                  <a:lnTo>
                    <a:pt x="2222499" y="5156200"/>
                  </a:lnTo>
                  <a:lnTo>
                    <a:pt x="0" y="4044950"/>
                  </a:lnTo>
                  <a:lnTo>
                    <a:pt x="0" y="1111250"/>
                  </a:lnTo>
                  <a:close/>
                </a:path>
              </a:pathLst>
            </a:cu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8" name="Oval 13"/>
            <p:cNvSpPr/>
            <p:nvPr/>
          </p:nvSpPr>
          <p:spPr>
            <a:xfrm>
              <a:off x="2595809" y="2801596"/>
              <a:ext cx="238550" cy="300038"/>
            </a:xfrm>
            <a:custGeom>
              <a:avLst/>
              <a:gdLst>
                <a:gd name="connsiteX0" fmla="*/ 267 w 482385"/>
                <a:gd name="connsiteY0" fmla="*/ 351063 h 606722"/>
                <a:gd name="connsiteX1" fmla="*/ 52246 w 482385"/>
                <a:gd name="connsiteY1" fmla="*/ 417442 h 606722"/>
                <a:gd name="connsiteX2" fmla="*/ 58120 w 482385"/>
                <a:gd name="connsiteY2" fmla="*/ 421796 h 606722"/>
                <a:gd name="connsiteX3" fmla="*/ 110011 w 482385"/>
                <a:gd name="connsiteY3" fmla="*/ 441967 h 606722"/>
                <a:gd name="connsiteX4" fmla="*/ 93367 w 482385"/>
                <a:gd name="connsiteY4" fmla="*/ 554997 h 606722"/>
                <a:gd name="connsiteX5" fmla="*/ 0 w 482385"/>
                <a:gd name="connsiteY5" fmla="*/ 361282 h 606722"/>
                <a:gd name="connsiteX6" fmla="*/ 267 w 482385"/>
                <a:gd name="connsiteY6" fmla="*/ 351063 h 606722"/>
                <a:gd name="connsiteX7" fmla="*/ 402364 w 482385"/>
                <a:gd name="connsiteY7" fmla="*/ 330105 h 606722"/>
                <a:gd name="connsiteX8" fmla="*/ 482296 w 482385"/>
                <a:gd name="connsiteY8" fmla="*/ 353921 h 606722"/>
                <a:gd name="connsiteX9" fmla="*/ 482385 w 482385"/>
                <a:gd name="connsiteY9" fmla="*/ 361297 h 606722"/>
                <a:gd name="connsiteX10" fmla="*/ 370675 w 482385"/>
                <a:gd name="connsiteY10" fmla="*/ 568263 h 606722"/>
                <a:gd name="connsiteX11" fmla="*/ 374236 w 482385"/>
                <a:gd name="connsiteY11" fmla="*/ 498326 h 606722"/>
                <a:gd name="connsiteX12" fmla="*/ 362753 w 482385"/>
                <a:gd name="connsiteY12" fmla="*/ 484019 h 606722"/>
                <a:gd name="connsiteX13" fmla="*/ 310058 w 482385"/>
                <a:gd name="connsiteY13" fmla="*/ 475133 h 606722"/>
                <a:gd name="connsiteX14" fmla="*/ 295104 w 482385"/>
                <a:gd name="connsiteY14" fmla="*/ 419148 h 606722"/>
                <a:gd name="connsiteX15" fmla="*/ 320473 w 482385"/>
                <a:gd name="connsiteY15" fmla="*/ 351788 h 606722"/>
                <a:gd name="connsiteX16" fmla="*/ 390822 w 482385"/>
                <a:gd name="connsiteY16" fmla="*/ 168863 h 606722"/>
                <a:gd name="connsiteX17" fmla="*/ 461850 w 482385"/>
                <a:gd name="connsiteY17" fmla="*/ 262009 h 606722"/>
                <a:gd name="connsiteX18" fmla="*/ 393759 w 482385"/>
                <a:gd name="connsiteY18" fmla="*/ 247877 h 606722"/>
                <a:gd name="connsiteX19" fmla="*/ 375690 w 482385"/>
                <a:gd name="connsiteY19" fmla="*/ 227968 h 606722"/>
                <a:gd name="connsiteX20" fmla="*/ 306058 w 482385"/>
                <a:gd name="connsiteY20" fmla="*/ 124901 h 606722"/>
                <a:gd name="connsiteX21" fmla="*/ 366669 w 482385"/>
                <a:gd name="connsiteY21" fmla="*/ 151738 h 606722"/>
                <a:gd name="connsiteX22" fmla="*/ 347089 w 482385"/>
                <a:gd name="connsiteY22" fmla="*/ 228339 h 606722"/>
                <a:gd name="connsiteX23" fmla="*/ 350204 w 482385"/>
                <a:gd name="connsiteY23" fmla="*/ 240957 h 606722"/>
                <a:gd name="connsiteX24" fmla="*/ 376193 w 482385"/>
                <a:gd name="connsiteY24" fmla="*/ 269749 h 606722"/>
                <a:gd name="connsiteX25" fmla="*/ 383669 w 482385"/>
                <a:gd name="connsiteY25" fmla="*/ 274015 h 606722"/>
                <a:gd name="connsiteX26" fmla="*/ 466354 w 482385"/>
                <a:gd name="connsiteY26" fmla="*/ 291166 h 606722"/>
                <a:gd name="connsiteX27" fmla="*/ 469202 w 482385"/>
                <a:gd name="connsiteY27" fmla="*/ 291432 h 606722"/>
                <a:gd name="connsiteX28" fmla="*/ 472317 w 482385"/>
                <a:gd name="connsiteY28" fmla="*/ 291077 h 606722"/>
                <a:gd name="connsiteX29" fmla="*/ 479704 w 482385"/>
                <a:gd name="connsiteY29" fmla="*/ 324312 h 606722"/>
                <a:gd name="connsiteX30" fmla="*/ 406543 w 482385"/>
                <a:gd name="connsiteY30" fmla="*/ 302540 h 606722"/>
                <a:gd name="connsiteX31" fmla="*/ 399067 w 482385"/>
                <a:gd name="connsiteY31" fmla="*/ 302451 h 606722"/>
                <a:gd name="connsiteX32" fmla="*/ 306503 w 482385"/>
                <a:gd name="connsiteY32" fmla="*/ 326978 h 606722"/>
                <a:gd name="connsiteX33" fmla="*/ 297069 w 482385"/>
                <a:gd name="connsiteY33" fmla="*/ 335420 h 606722"/>
                <a:gd name="connsiteX34" fmla="*/ 267608 w 482385"/>
                <a:gd name="connsiteY34" fmla="*/ 413531 h 606722"/>
                <a:gd name="connsiteX35" fmla="*/ 267252 w 482385"/>
                <a:gd name="connsiteY35" fmla="*/ 421974 h 606722"/>
                <a:gd name="connsiteX36" fmla="*/ 285676 w 482385"/>
                <a:gd name="connsiteY36" fmla="*/ 490843 h 606722"/>
                <a:gd name="connsiteX37" fmla="*/ 296713 w 482385"/>
                <a:gd name="connsiteY37" fmla="*/ 500885 h 606722"/>
                <a:gd name="connsiteX38" fmla="*/ 346021 w 482385"/>
                <a:gd name="connsiteY38" fmla="*/ 509149 h 606722"/>
                <a:gd name="connsiteX39" fmla="*/ 342193 w 482385"/>
                <a:gd name="connsiteY39" fmla="*/ 584151 h 606722"/>
                <a:gd name="connsiteX40" fmla="*/ 241174 w 482385"/>
                <a:gd name="connsiteY40" fmla="*/ 606722 h 606722"/>
                <a:gd name="connsiteX41" fmla="*/ 118527 w 482385"/>
                <a:gd name="connsiteY41" fmla="*/ 572509 h 606722"/>
                <a:gd name="connsiteX42" fmla="*/ 118972 w 482385"/>
                <a:gd name="connsiteY42" fmla="*/ 570465 h 606722"/>
                <a:gd name="connsiteX43" fmla="*/ 138909 w 482385"/>
                <a:gd name="connsiteY43" fmla="*/ 435037 h 606722"/>
                <a:gd name="connsiteX44" fmla="*/ 130276 w 482385"/>
                <a:gd name="connsiteY44" fmla="*/ 420196 h 606722"/>
                <a:gd name="connsiteX45" fmla="*/ 71622 w 482385"/>
                <a:gd name="connsiteY45" fmla="*/ 397447 h 606722"/>
                <a:gd name="connsiteX46" fmla="*/ 4869 w 482385"/>
                <a:gd name="connsiteY46" fmla="*/ 312226 h 606722"/>
                <a:gd name="connsiteX47" fmla="*/ 96276 w 482385"/>
                <a:gd name="connsiteY47" fmla="*/ 165156 h 606722"/>
                <a:gd name="connsiteX48" fmla="*/ 128139 w 482385"/>
                <a:gd name="connsiteY48" fmla="*/ 219986 h 606722"/>
                <a:gd name="connsiteX49" fmla="*/ 165610 w 482385"/>
                <a:gd name="connsiteY49" fmla="*/ 274992 h 606722"/>
                <a:gd name="connsiteX50" fmla="*/ 155909 w 482385"/>
                <a:gd name="connsiteY50" fmla="*/ 274992 h 606722"/>
                <a:gd name="connsiteX51" fmla="*/ 142113 w 482385"/>
                <a:gd name="connsiteY51" fmla="*/ 288766 h 606722"/>
                <a:gd name="connsiteX52" fmla="*/ 155909 w 482385"/>
                <a:gd name="connsiteY52" fmla="*/ 302540 h 606722"/>
                <a:gd name="connsiteX53" fmla="*/ 193112 w 482385"/>
                <a:gd name="connsiteY53" fmla="*/ 302540 h 606722"/>
                <a:gd name="connsiteX54" fmla="*/ 229515 w 482385"/>
                <a:gd name="connsiteY54" fmla="*/ 302540 h 606722"/>
                <a:gd name="connsiteX55" fmla="*/ 243399 w 482385"/>
                <a:gd name="connsiteY55" fmla="*/ 288766 h 606722"/>
                <a:gd name="connsiteX56" fmla="*/ 229515 w 482385"/>
                <a:gd name="connsiteY56" fmla="*/ 274992 h 606722"/>
                <a:gd name="connsiteX57" fmla="*/ 220258 w 482385"/>
                <a:gd name="connsiteY57" fmla="*/ 274992 h 606722"/>
                <a:gd name="connsiteX58" fmla="*/ 257818 w 482385"/>
                <a:gd name="connsiteY58" fmla="*/ 219097 h 606722"/>
                <a:gd name="connsiteX59" fmla="*/ 306058 w 482385"/>
                <a:gd name="connsiteY59" fmla="*/ 124901 h 606722"/>
                <a:gd name="connsiteX60" fmla="*/ 192660 w 482385"/>
                <a:gd name="connsiteY60" fmla="*/ 55805 h 606722"/>
                <a:gd name="connsiteX61" fmla="*/ 163556 w 482385"/>
                <a:gd name="connsiteY61" fmla="*/ 67890 h 606722"/>
                <a:gd name="connsiteX62" fmla="*/ 151540 w 482385"/>
                <a:gd name="connsiteY62" fmla="*/ 96948 h 606722"/>
                <a:gd name="connsiteX63" fmla="*/ 163645 w 482385"/>
                <a:gd name="connsiteY63" fmla="*/ 126006 h 606722"/>
                <a:gd name="connsiteX64" fmla="*/ 192749 w 482385"/>
                <a:gd name="connsiteY64" fmla="*/ 138002 h 606722"/>
                <a:gd name="connsiteX65" fmla="*/ 221943 w 482385"/>
                <a:gd name="connsiteY65" fmla="*/ 125917 h 606722"/>
                <a:gd name="connsiteX66" fmla="*/ 233958 w 482385"/>
                <a:gd name="connsiteY66" fmla="*/ 96859 h 606722"/>
                <a:gd name="connsiteX67" fmla="*/ 221765 w 482385"/>
                <a:gd name="connsiteY67" fmla="*/ 67802 h 606722"/>
                <a:gd name="connsiteX68" fmla="*/ 192749 w 482385"/>
                <a:gd name="connsiteY68" fmla="*/ 55805 h 606722"/>
                <a:gd name="connsiteX69" fmla="*/ 192571 w 482385"/>
                <a:gd name="connsiteY69" fmla="*/ 0 h 606722"/>
                <a:gd name="connsiteX70" fmla="*/ 192749 w 482385"/>
                <a:gd name="connsiteY70" fmla="*/ 0 h 606722"/>
                <a:gd name="connsiteX71" fmla="*/ 258079 w 482385"/>
                <a:gd name="connsiteY71" fmla="*/ 26303 h 606722"/>
                <a:gd name="connsiteX72" fmla="*/ 285136 w 482385"/>
                <a:gd name="connsiteY72" fmla="*/ 90728 h 606722"/>
                <a:gd name="connsiteX73" fmla="*/ 193016 w 482385"/>
                <a:gd name="connsiteY73" fmla="*/ 265608 h 606722"/>
                <a:gd name="connsiteX74" fmla="*/ 100273 w 482385"/>
                <a:gd name="connsiteY74" fmla="*/ 92416 h 606722"/>
                <a:gd name="connsiteX75" fmla="*/ 127242 w 482385"/>
                <a:gd name="connsiteY75" fmla="*/ 27103 h 606722"/>
                <a:gd name="connsiteX76" fmla="*/ 192571 w 482385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82385" h="606722">
                  <a:moveTo>
                    <a:pt x="267" y="351063"/>
                  </a:moveTo>
                  <a:lnTo>
                    <a:pt x="52246" y="417442"/>
                  </a:lnTo>
                  <a:cubicBezTo>
                    <a:pt x="53759" y="419396"/>
                    <a:pt x="55806" y="420907"/>
                    <a:pt x="58120" y="421796"/>
                  </a:cubicBezTo>
                  <a:lnTo>
                    <a:pt x="110011" y="441967"/>
                  </a:lnTo>
                  <a:lnTo>
                    <a:pt x="93367" y="554997"/>
                  </a:lnTo>
                  <a:cubicBezTo>
                    <a:pt x="36581" y="510034"/>
                    <a:pt x="0" y="439923"/>
                    <a:pt x="0" y="361282"/>
                  </a:cubicBezTo>
                  <a:cubicBezTo>
                    <a:pt x="0" y="357905"/>
                    <a:pt x="89" y="354440"/>
                    <a:pt x="267" y="351063"/>
                  </a:cubicBezTo>
                  <a:close/>
                  <a:moveTo>
                    <a:pt x="402364" y="330105"/>
                  </a:moveTo>
                  <a:lnTo>
                    <a:pt x="482296" y="353921"/>
                  </a:lnTo>
                  <a:cubicBezTo>
                    <a:pt x="482385" y="356409"/>
                    <a:pt x="482385" y="358808"/>
                    <a:pt x="482385" y="361297"/>
                  </a:cubicBezTo>
                  <a:cubicBezTo>
                    <a:pt x="482385" y="448206"/>
                    <a:pt x="437790" y="524630"/>
                    <a:pt x="370675" y="568263"/>
                  </a:cubicBezTo>
                  <a:lnTo>
                    <a:pt x="374236" y="498326"/>
                  </a:lnTo>
                  <a:cubicBezTo>
                    <a:pt x="374592" y="491306"/>
                    <a:pt x="369696" y="485174"/>
                    <a:pt x="362753" y="484019"/>
                  </a:cubicBezTo>
                  <a:lnTo>
                    <a:pt x="310058" y="475133"/>
                  </a:lnTo>
                  <a:lnTo>
                    <a:pt x="295104" y="419148"/>
                  </a:lnTo>
                  <a:lnTo>
                    <a:pt x="320473" y="351788"/>
                  </a:lnTo>
                  <a:close/>
                  <a:moveTo>
                    <a:pt x="390822" y="168863"/>
                  </a:moveTo>
                  <a:cubicBezTo>
                    <a:pt x="421351" y="193483"/>
                    <a:pt x="445829" y="225391"/>
                    <a:pt x="461850" y="262009"/>
                  </a:cubicBezTo>
                  <a:lnTo>
                    <a:pt x="393759" y="247877"/>
                  </a:lnTo>
                  <a:lnTo>
                    <a:pt x="375690" y="227968"/>
                  </a:lnTo>
                  <a:close/>
                  <a:moveTo>
                    <a:pt x="306058" y="124901"/>
                  </a:moveTo>
                  <a:cubicBezTo>
                    <a:pt x="327686" y="131033"/>
                    <a:pt x="347979" y="140097"/>
                    <a:pt x="366669" y="151738"/>
                  </a:cubicBezTo>
                  <a:lnTo>
                    <a:pt x="347089" y="228339"/>
                  </a:lnTo>
                  <a:cubicBezTo>
                    <a:pt x="345932" y="232782"/>
                    <a:pt x="347089" y="237492"/>
                    <a:pt x="350204" y="240957"/>
                  </a:cubicBezTo>
                  <a:lnTo>
                    <a:pt x="376193" y="269749"/>
                  </a:lnTo>
                  <a:cubicBezTo>
                    <a:pt x="378151" y="271971"/>
                    <a:pt x="380732" y="273393"/>
                    <a:pt x="383669" y="274015"/>
                  </a:cubicBezTo>
                  <a:lnTo>
                    <a:pt x="466354" y="291166"/>
                  </a:lnTo>
                  <a:cubicBezTo>
                    <a:pt x="467333" y="291343"/>
                    <a:pt x="468312" y="291432"/>
                    <a:pt x="469202" y="291432"/>
                  </a:cubicBezTo>
                  <a:cubicBezTo>
                    <a:pt x="470270" y="291432"/>
                    <a:pt x="471338" y="291343"/>
                    <a:pt x="472317" y="291077"/>
                  </a:cubicBezTo>
                  <a:cubicBezTo>
                    <a:pt x="475521" y="301918"/>
                    <a:pt x="478013" y="312937"/>
                    <a:pt x="479704" y="324312"/>
                  </a:cubicBezTo>
                  <a:lnTo>
                    <a:pt x="406543" y="302540"/>
                  </a:lnTo>
                  <a:cubicBezTo>
                    <a:pt x="404140" y="301829"/>
                    <a:pt x="401559" y="301741"/>
                    <a:pt x="399067" y="302451"/>
                  </a:cubicBezTo>
                  <a:lnTo>
                    <a:pt x="306503" y="326978"/>
                  </a:lnTo>
                  <a:cubicBezTo>
                    <a:pt x="302142" y="328133"/>
                    <a:pt x="298671" y="331243"/>
                    <a:pt x="297069" y="335420"/>
                  </a:cubicBezTo>
                  <a:lnTo>
                    <a:pt x="267608" y="413531"/>
                  </a:lnTo>
                  <a:cubicBezTo>
                    <a:pt x="266629" y="416286"/>
                    <a:pt x="266451" y="419219"/>
                    <a:pt x="267252" y="421974"/>
                  </a:cubicBezTo>
                  <a:lnTo>
                    <a:pt x="285676" y="490843"/>
                  </a:lnTo>
                  <a:cubicBezTo>
                    <a:pt x="287011" y="495997"/>
                    <a:pt x="291372" y="499996"/>
                    <a:pt x="296713" y="500885"/>
                  </a:cubicBezTo>
                  <a:lnTo>
                    <a:pt x="346021" y="509149"/>
                  </a:lnTo>
                  <a:lnTo>
                    <a:pt x="342193" y="584151"/>
                  </a:lnTo>
                  <a:cubicBezTo>
                    <a:pt x="311398" y="598635"/>
                    <a:pt x="277221" y="606722"/>
                    <a:pt x="241174" y="606722"/>
                  </a:cubicBezTo>
                  <a:cubicBezTo>
                    <a:pt x="196405" y="606722"/>
                    <a:pt x="154485" y="594192"/>
                    <a:pt x="118527" y="572509"/>
                  </a:cubicBezTo>
                  <a:cubicBezTo>
                    <a:pt x="118705" y="571798"/>
                    <a:pt x="118883" y="571176"/>
                    <a:pt x="118972" y="570465"/>
                  </a:cubicBezTo>
                  <a:lnTo>
                    <a:pt x="138909" y="435037"/>
                  </a:lnTo>
                  <a:cubicBezTo>
                    <a:pt x="139888" y="428727"/>
                    <a:pt x="136239" y="422507"/>
                    <a:pt x="130276" y="420196"/>
                  </a:cubicBezTo>
                  <a:lnTo>
                    <a:pt x="71622" y="397447"/>
                  </a:lnTo>
                  <a:lnTo>
                    <a:pt x="4869" y="312226"/>
                  </a:lnTo>
                  <a:cubicBezTo>
                    <a:pt x="16795" y="252510"/>
                    <a:pt x="50172" y="200613"/>
                    <a:pt x="96276" y="165156"/>
                  </a:cubicBezTo>
                  <a:cubicBezTo>
                    <a:pt x="104731" y="181685"/>
                    <a:pt x="115323" y="199902"/>
                    <a:pt x="128139" y="219986"/>
                  </a:cubicBezTo>
                  <a:cubicBezTo>
                    <a:pt x="141846" y="241580"/>
                    <a:pt x="155464" y="260952"/>
                    <a:pt x="165610" y="274992"/>
                  </a:cubicBezTo>
                  <a:lnTo>
                    <a:pt x="155909" y="274992"/>
                  </a:lnTo>
                  <a:cubicBezTo>
                    <a:pt x="148254" y="274992"/>
                    <a:pt x="142113" y="281124"/>
                    <a:pt x="142113" y="288766"/>
                  </a:cubicBezTo>
                  <a:cubicBezTo>
                    <a:pt x="142113" y="296409"/>
                    <a:pt x="148254" y="302540"/>
                    <a:pt x="155909" y="302540"/>
                  </a:cubicBezTo>
                  <a:lnTo>
                    <a:pt x="193112" y="302540"/>
                  </a:lnTo>
                  <a:lnTo>
                    <a:pt x="229515" y="302540"/>
                  </a:lnTo>
                  <a:cubicBezTo>
                    <a:pt x="237169" y="302540"/>
                    <a:pt x="243399" y="296409"/>
                    <a:pt x="243399" y="288766"/>
                  </a:cubicBezTo>
                  <a:cubicBezTo>
                    <a:pt x="243399" y="281124"/>
                    <a:pt x="237169" y="274992"/>
                    <a:pt x="229515" y="274992"/>
                  </a:cubicBezTo>
                  <a:lnTo>
                    <a:pt x="220258" y="274992"/>
                  </a:lnTo>
                  <a:cubicBezTo>
                    <a:pt x="230405" y="260774"/>
                    <a:pt x="244022" y="240957"/>
                    <a:pt x="257818" y="219097"/>
                  </a:cubicBezTo>
                  <a:cubicBezTo>
                    <a:pt x="281582" y="181241"/>
                    <a:pt x="297692" y="149694"/>
                    <a:pt x="306058" y="124901"/>
                  </a:cubicBezTo>
                  <a:close/>
                  <a:moveTo>
                    <a:pt x="192660" y="55805"/>
                  </a:moveTo>
                  <a:cubicBezTo>
                    <a:pt x="181624" y="55805"/>
                    <a:pt x="171299" y="60071"/>
                    <a:pt x="163556" y="67890"/>
                  </a:cubicBezTo>
                  <a:cubicBezTo>
                    <a:pt x="155723" y="75621"/>
                    <a:pt x="151451" y="86018"/>
                    <a:pt x="151540" y="96948"/>
                  </a:cubicBezTo>
                  <a:cubicBezTo>
                    <a:pt x="151540" y="107967"/>
                    <a:pt x="155812" y="118275"/>
                    <a:pt x="163645" y="126006"/>
                  </a:cubicBezTo>
                  <a:cubicBezTo>
                    <a:pt x="171388" y="133826"/>
                    <a:pt x="181713" y="138002"/>
                    <a:pt x="192749" y="138002"/>
                  </a:cubicBezTo>
                  <a:cubicBezTo>
                    <a:pt x="203786" y="138002"/>
                    <a:pt x="214110" y="133737"/>
                    <a:pt x="221943" y="125917"/>
                  </a:cubicBezTo>
                  <a:cubicBezTo>
                    <a:pt x="229686" y="118186"/>
                    <a:pt x="233958" y="107789"/>
                    <a:pt x="233958" y="96859"/>
                  </a:cubicBezTo>
                  <a:cubicBezTo>
                    <a:pt x="233869" y="85841"/>
                    <a:pt x="229597" y="75533"/>
                    <a:pt x="221765" y="67802"/>
                  </a:cubicBezTo>
                  <a:cubicBezTo>
                    <a:pt x="214021" y="59982"/>
                    <a:pt x="203697" y="55805"/>
                    <a:pt x="192749" y="55805"/>
                  </a:cubicBezTo>
                  <a:close/>
                  <a:moveTo>
                    <a:pt x="192571" y="0"/>
                  </a:moveTo>
                  <a:lnTo>
                    <a:pt x="192749" y="0"/>
                  </a:lnTo>
                  <a:cubicBezTo>
                    <a:pt x="217493" y="0"/>
                    <a:pt x="240723" y="9330"/>
                    <a:pt x="258079" y="26303"/>
                  </a:cubicBezTo>
                  <a:cubicBezTo>
                    <a:pt x="275524" y="43365"/>
                    <a:pt x="285136" y="66202"/>
                    <a:pt x="285136" y="90728"/>
                  </a:cubicBezTo>
                  <a:cubicBezTo>
                    <a:pt x="285225" y="130094"/>
                    <a:pt x="226215" y="219844"/>
                    <a:pt x="193016" y="265608"/>
                  </a:cubicBezTo>
                  <a:cubicBezTo>
                    <a:pt x="159639" y="220377"/>
                    <a:pt x="100362" y="131782"/>
                    <a:pt x="100273" y="92416"/>
                  </a:cubicBezTo>
                  <a:cubicBezTo>
                    <a:pt x="100273" y="67802"/>
                    <a:pt x="109797" y="44609"/>
                    <a:pt x="127242" y="27103"/>
                  </a:cubicBezTo>
                  <a:cubicBezTo>
                    <a:pt x="144687" y="9686"/>
                    <a:pt x="167828" y="0"/>
                    <a:pt x="1925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7733390" y="2474142"/>
            <a:ext cx="3089730" cy="3584080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blipFill>
            <a:blip r:embed="rId2"/>
            <a:stretch>
              <a:fillRect l="-53028" t="-9322" r="-32314"/>
            </a:stretch>
          </a:blipFill>
          <a:ln w="38100">
            <a:noFill/>
          </a:ln>
          <a:effectLst>
            <a:outerShdw blurRad="330200" dist="38100" dir="8100000" algn="tr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7733390" y="4717976"/>
            <a:ext cx="3089730" cy="1340247"/>
          </a:xfrm>
          <a:custGeom>
            <a:avLst/>
            <a:gdLst>
              <a:gd name="connsiteX0" fmla="*/ 0 w 3089730"/>
              <a:gd name="connsiteY0" fmla="*/ 0 h 1340247"/>
              <a:gd name="connsiteX1" fmla="*/ 3089730 w 3089730"/>
              <a:gd name="connsiteY1" fmla="*/ 0 h 1340247"/>
              <a:gd name="connsiteX2" fmla="*/ 3089730 w 3089730"/>
              <a:gd name="connsiteY2" fmla="*/ 567816 h 1340247"/>
              <a:gd name="connsiteX3" fmla="*/ 1544865 w 3089730"/>
              <a:gd name="connsiteY3" fmla="*/ 1340247 h 1340247"/>
              <a:gd name="connsiteX4" fmla="*/ 0 w 3089730"/>
              <a:gd name="connsiteY4" fmla="*/ 567816 h 134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9730" h="1340247">
                <a:moveTo>
                  <a:pt x="0" y="0"/>
                </a:moveTo>
                <a:lnTo>
                  <a:pt x="3089730" y="0"/>
                </a:lnTo>
                <a:lnTo>
                  <a:pt x="3089730" y="567816"/>
                </a:lnTo>
                <a:lnTo>
                  <a:pt x="1544865" y="1340247"/>
                </a:lnTo>
                <a:lnTo>
                  <a:pt x="0" y="567816"/>
                </a:lnTo>
                <a:close/>
              </a:path>
            </a:pathLst>
          </a:custGeom>
          <a:gradFill flip="none" rotWithShape="1">
            <a:gsLst>
              <a:gs pos="100000">
                <a:srgbClr val="A48452"/>
              </a:gs>
              <a:gs pos="81000">
                <a:srgbClr val="E6CEAB">
                  <a:lumMod val="88000"/>
                </a:srgbClr>
              </a:gs>
              <a:gs pos="20538">
                <a:srgbClr val="E6CEAB">
                  <a:lumMod val="88000"/>
                </a:srgbClr>
              </a:gs>
              <a:gs pos="54000">
                <a:srgbClr val="A48452"/>
              </a:gs>
              <a:gs pos="0">
                <a:srgbClr val="A4845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7733390" y="2474142"/>
            <a:ext cx="3089730" cy="3584080"/>
          </a:xfrm>
          <a:custGeom>
            <a:avLst/>
            <a:gdLst>
              <a:gd name="connsiteX0" fmla="*/ 2222499 w 4444998"/>
              <a:gd name="connsiteY0" fmla="*/ 0 h 5156200"/>
              <a:gd name="connsiteX1" fmla="*/ 4444998 w 4444998"/>
              <a:gd name="connsiteY1" fmla="*/ 1111250 h 5156200"/>
              <a:gd name="connsiteX2" fmla="*/ 4444998 w 4444998"/>
              <a:gd name="connsiteY2" fmla="*/ 4044950 h 5156200"/>
              <a:gd name="connsiteX3" fmla="*/ 2222499 w 4444998"/>
              <a:gd name="connsiteY3" fmla="*/ 5156200 h 5156200"/>
              <a:gd name="connsiteX4" fmla="*/ 0 w 4444998"/>
              <a:gd name="connsiteY4" fmla="*/ 4044950 h 5156200"/>
              <a:gd name="connsiteX5" fmla="*/ 0 w 4444998"/>
              <a:gd name="connsiteY5" fmla="*/ 111125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998" h="5156200">
                <a:moveTo>
                  <a:pt x="2222499" y="0"/>
                </a:moveTo>
                <a:lnTo>
                  <a:pt x="4444998" y="1111250"/>
                </a:lnTo>
                <a:lnTo>
                  <a:pt x="4444998" y="4044950"/>
                </a:lnTo>
                <a:lnTo>
                  <a:pt x="2222499" y="5156200"/>
                </a:lnTo>
                <a:lnTo>
                  <a:pt x="0" y="4044950"/>
                </a:lnTo>
                <a:lnTo>
                  <a:pt x="0" y="111125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13017" y="4156230"/>
            <a:ext cx="2471046" cy="791167"/>
            <a:chOff x="909423" y="3659728"/>
            <a:chExt cx="2471046" cy="791167"/>
          </a:xfrm>
        </p:grpSpPr>
        <p:sp>
          <p:nvSpPr>
            <p:cNvPr id="26" name="文本框 25"/>
            <p:cNvSpPr txBox="1"/>
            <p:nvPr/>
          </p:nvSpPr>
          <p:spPr>
            <a:xfrm>
              <a:off x="1419245" y="3659728"/>
              <a:ext cx="14513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9423" y="4006991"/>
              <a:ext cx="2471046" cy="44390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37748" y="4730701"/>
            <a:ext cx="2471046" cy="791167"/>
            <a:chOff x="909423" y="3659728"/>
            <a:chExt cx="2471046" cy="791167"/>
          </a:xfrm>
        </p:grpSpPr>
        <p:sp>
          <p:nvSpPr>
            <p:cNvPr id="30" name="文本框 29"/>
            <p:cNvSpPr txBox="1"/>
            <p:nvPr/>
          </p:nvSpPr>
          <p:spPr>
            <a:xfrm>
              <a:off x="1419245" y="3659728"/>
              <a:ext cx="14513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09423" y="4006991"/>
              <a:ext cx="2471046" cy="44390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2479" y="5296083"/>
            <a:ext cx="2471046" cy="791167"/>
            <a:chOff x="909423" y="3659728"/>
            <a:chExt cx="2471046" cy="791167"/>
          </a:xfrm>
        </p:grpSpPr>
        <p:sp>
          <p:nvSpPr>
            <p:cNvPr id="33" name="文本框 32"/>
            <p:cNvSpPr txBox="1"/>
            <p:nvPr/>
          </p:nvSpPr>
          <p:spPr>
            <a:xfrm>
              <a:off x="1419245" y="3659728"/>
              <a:ext cx="14513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09423" y="4006991"/>
              <a:ext cx="2471046" cy="44390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981323" y="4859021"/>
            <a:ext cx="2593864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0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000" dirty="0">
              <a:solidFill>
                <a:schemeClr val="bg1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08487" y="911527"/>
            <a:ext cx="189547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添加此处</a:t>
            </a:r>
            <a:endParaRPr lang="zh-CN" altLang="en-US" sz="28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08486" y="1634003"/>
            <a:ext cx="7264013" cy="53046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</a:t>
            </a:r>
            <a:endParaRPr lang="en-US" altLang="zh-CN" sz="12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08488" y="452156"/>
            <a:ext cx="278784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您的文字内容</a:t>
            </a:r>
            <a:endParaRPr lang="zh-CN" altLang="en-US" sz="28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5" grpId="0" animBg="1"/>
      <p:bldP spid="18" grpId="0" animBg="1"/>
      <p:bldP spid="24" grpId="0" animBg="1"/>
      <p:bldP spid="25" grpId="0" animBg="1"/>
      <p:bldP spid="35" grpId="0"/>
      <p:bldP spid="46" grpId="0" animBg="1"/>
      <p:bldP spid="47" grpId="0" animBg="1"/>
      <p:bldP spid="48" grpId="0" animBg="1"/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1" y="1838325"/>
            <a:ext cx="12191998" cy="318135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55833" y="2428291"/>
            <a:ext cx="2252633" cy="808681"/>
            <a:chOff x="3576667" y="2446409"/>
            <a:chExt cx="2252633" cy="808681"/>
          </a:xfrm>
        </p:grpSpPr>
        <p:sp>
          <p:nvSpPr>
            <p:cNvPr id="9" name="文本框 8"/>
            <p:cNvSpPr txBox="1"/>
            <p:nvPr/>
          </p:nvSpPr>
          <p:spPr>
            <a:xfrm>
              <a:off x="3576667" y="2854980"/>
              <a:ext cx="1531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76668" y="2446409"/>
              <a:ext cx="2252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55833" y="3616797"/>
            <a:ext cx="2252633" cy="808681"/>
            <a:chOff x="3576667" y="2446409"/>
            <a:chExt cx="2252633" cy="808681"/>
          </a:xfrm>
        </p:grpSpPr>
        <p:sp>
          <p:nvSpPr>
            <p:cNvPr id="12" name="文本框 11"/>
            <p:cNvSpPr txBox="1"/>
            <p:nvPr/>
          </p:nvSpPr>
          <p:spPr>
            <a:xfrm>
              <a:off x="3576667" y="2854980"/>
              <a:ext cx="1531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76668" y="2446409"/>
              <a:ext cx="2252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126" y="2428291"/>
            <a:ext cx="2252632" cy="808681"/>
            <a:chOff x="3576668" y="2446409"/>
            <a:chExt cx="2252632" cy="808681"/>
          </a:xfrm>
        </p:grpSpPr>
        <p:sp>
          <p:nvSpPr>
            <p:cNvPr id="15" name="文本框 14"/>
            <p:cNvSpPr txBox="1"/>
            <p:nvPr/>
          </p:nvSpPr>
          <p:spPr>
            <a:xfrm>
              <a:off x="4297719" y="2854980"/>
              <a:ext cx="1531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576668" y="2446409"/>
              <a:ext cx="2252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08126" y="3616797"/>
            <a:ext cx="2252632" cy="808681"/>
            <a:chOff x="3576668" y="2446409"/>
            <a:chExt cx="2252632" cy="808681"/>
          </a:xfrm>
        </p:grpSpPr>
        <p:sp>
          <p:nvSpPr>
            <p:cNvPr id="18" name="文本框 17"/>
            <p:cNvSpPr txBox="1"/>
            <p:nvPr/>
          </p:nvSpPr>
          <p:spPr>
            <a:xfrm>
              <a:off x="4297719" y="2854980"/>
              <a:ext cx="1531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76668" y="2446409"/>
              <a:ext cx="2252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rgbClr val="F3E7D5"/>
                  </a:soli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000" b="1" dirty="0">
                <a:solidFill>
                  <a:srgbClr val="F3E7D5"/>
                </a:soli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046906" y="2278271"/>
            <a:ext cx="211046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计划流程</a:t>
            </a:r>
            <a:endParaRPr lang="zh-CN" altLang="en-US" sz="7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91105" y="2514600"/>
            <a:ext cx="475155" cy="6213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5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01</a:t>
            </a:r>
            <a:endParaRPr lang="zh-CN" altLang="en-US" sz="105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91105" y="3706224"/>
            <a:ext cx="475155" cy="6213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5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03</a:t>
            </a:r>
            <a:endParaRPr lang="zh-CN" altLang="en-US" sz="105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88275" y="2514600"/>
            <a:ext cx="475155" cy="6213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5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02</a:t>
            </a:r>
            <a:endParaRPr lang="zh-CN" altLang="en-US" sz="105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88275" y="3706224"/>
            <a:ext cx="475155" cy="6213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5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04</a:t>
            </a:r>
            <a:endParaRPr lang="zh-CN" altLang="en-US" sz="105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1019175" y="3429000"/>
            <a:ext cx="3653304" cy="0"/>
          </a:xfrm>
          <a:prstGeom prst="line">
            <a:avLst/>
          </a:prstGeom>
          <a:ln w="2857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19521" y="3429000"/>
            <a:ext cx="3653304" cy="0"/>
          </a:xfrm>
          <a:prstGeom prst="line">
            <a:avLst/>
          </a:prstGeom>
          <a:ln w="2857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4358903" y="2346097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951139 h 1646011"/>
              <a:gd name="connsiteX4" fmla="*/ 951139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951139"/>
                </a:lnTo>
                <a:lnTo>
                  <a:pt x="951139" y="1646011"/>
                </a:ln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blipFill>
            <a:blip r:embed="rId1"/>
            <a:stretch>
              <a:fillRect l="-25193" r="-248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4358903" y="4186690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951139 w 1646011"/>
              <a:gd name="connsiteY1" fmla="*/ 0 h 1646011"/>
              <a:gd name="connsiteX2" fmla="*/ 1646011 w 1646011"/>
              <a:gd name="connsiteY2" fmla="*/ 694872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951139" y="0"/>
                </a:lnTo>
                <a:lnTo>
                  <a:pt x="1646011" y="694872"/>
                </a:ln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blipFill>
            <a:blip r:embed="rId2"/>
            <a:stretch>
              <a:fillRect l="-25193" r="-248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6187703" y="2346097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694871 w 1646011"/>
              <a:gd name="connsiteY5" fmla="*/ 1646011 h 1646011"/>
              <a:gd name="connsiteX6" fmla="*/ 0 w 1646011"/>
              <a:gd name="connsiteY6" fmla="*/ 95114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694871" y="1646011"/>
                </a:lnTo>
                <a:lnTo>
                  <a:pt x="0" y="951140"/>
                </a:ln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blipFill>
            <a:blip r:embed="rId3"/>
            <a:stretch>
              <a:fillRect l="-25193" r="-248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1" name="任意多边形: 形状 30"/>
          <p:cNvSpPr/>
          <p:nvPr/>
        </p:nvSpPr>
        <p:spPr>
          <a:xfrm>
            <a:off x="6187703" y="4186690"/>
            <a:ext cx="1646011" cy="1646011"/>
          </a:xfrm>
          <a:custGeom>
            <a:avLst/>
            <a:gdLst>
              <a:gd name="connsiteX0" fmla="*/ 69487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694871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6011" h="1646011">
                <a:moveTo>
                  <a:pt x="69487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694871"/>
                </a:lnTo>
                <a:close/>
              </a:path>
            </a:pathLst>
          </a:custGeom>
          <a:blipFill>
            <a:blip r:embed="rId4"/>
            <a:stretch>
              <a:fillRect l="-25133" r="-247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4358903" y="2346097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951139 h 1646011"/>
              <a:gd name="connsiteX4" fmla="*/ 951139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951139"/>
                </a:lnTo>
                <a:lnTo>
                  <a:pt x="951139" y="1646011"/>
                </a:ln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1D1F1F">
                  <a:alpha val="74000"/>
                </a:srgbClr>
              </a:gs>
              <a:gs pos="0">
                <a:srgbClr val="1D1F1F">
                  <a:alpha val="79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4358903" y="4186690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951139 w 1646011"/>
              <a:gd name="connsiteY1" fmla="*/ 0 h 1646011"/>
              <a:gd name="connsiteX2" fmla="*/ 1646011 w 1646011"/>
              <a:gd name="connsiteY2" fmla="*/ 694872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951139" y="0"/>
                </a:lnTo>
                <a:lnTo>
                  <a:pt x="1646011" y="694872"/>
                </a:ln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6CEAB">
                  <a:lumMod val="39000"/>
                  <a:alpha val="55000"/>
                </a:srgbClr>
              </a:gs>
              <a:gs pos="0">
                <a:srgbClr val="A48452">
                  <a:alpha val="8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6187703" y="2346097"/>
            <a:ext cx="1646011" cy="1646011"/>
          </a:xfrm>
          <a:custGeom>
            <a:avLst/>
            <a:gdLst>
              <a:gd name="connsiteX0" fmla="*/ 27434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694871 w 1646011"/>
              <a:gd name="connsiteY5" fmla="*/ 1646011 h 1646011"/>
              <a:gd name="connsiteX6" fmla="*/ 0 w 1646011"/>
              <a:gd name="connsiteY6" fmla="*/ 951140 h 1646011"/>
              <a:gd name="connsiteX7" fmla="*/ 0 w 1646011"/>
              <a:gd name="connsiteY7" fmla="*/ 274341 h 1646011"/>
              <a:gd name="connsiteX8" fmla="*/ 274341 w 1646011"/>
              <a:gd name="connsiteY8" fmla="*/ 0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6011" h="1646011">
                <a:moveTo>
                  <a:pt x="27434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694871" y="1646011"/>
                </a:lnTo>
                <a:lnTo>
                  <a:pt x="0" y="951140"/>
                </a:lnTo>
                <a:lnTo>
                  <a:pt x="0" y="274341"/>
                </a:lnTo>
                <a:cubicBezTo>
                  <a:pt x="0" y="122827"/>
                  <a:pt x="122827" y="0"/>
                  <a:pt x="27434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6CEAB">
                  <a:lumMod val="39000"/>
                  <a:alpha val="55000"/>
                </a:srgbClr>
              </a:gs>
              <a:gs pos="0">
                <a:srgbClr val="A48452">
                  <a:alpha val="85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6187703" y="4186690"/>
            <a:ext cx="1646011" cy="1646011"/>
          </a:xfrm>
          <a:custGeom>
            <a:avLst/>
            <a:gdLst>
              <a:gd name="connsiteX0" fmla="*/ 694871 w 1646011"/>
              <a:gd name="connsiteY0" fmla="*/ 0 h 1646011"/>
              <a:gd name="connsiteX1" fmla="*/ 1371670 w 1646011"/>
              <a:gd name="connsiteY1" fmla="*/ 0 h 1646011"/>
              <a:gd name="connsiteX2" fmla="*/ 1646011 w 1646011"/>
              <a:gd name="connsiteY2" fmla="*/ 274341 h 1646011"/>
              <a:gd name="connsiteX3" fmla="*/ 1646011 w 1646011"/>
              <a:gd name="connsiteY3" fmla="*/ 1371670 h 1646011"/>
              <a:gd name="connsiteX4" fmla="*/ 1371670 w 1646011"/>
              <a:gd name="connsiteY4" fmla="*/ 1646011 h 1646011"/>
              <a:gd name="connsiteX5" fmla="*/ 274341 w 1646011"/>
              <a:gd name="connsiteY5" fmla="*/ 1646011 h 1646011"/>
              <a:gd name="connsiteX6" fmla="*/ 0 w 1646011"/>
              <a:gd name="connsiteY6" fmla="*/ 1371670 h 1646011"/>
              <a:gd name="connsiteX7" fmla="*/ 0 w 1646011"/>
              <a:gd name="connsiteY7" fmla="*/ 694871 h 164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6011" h="1646011">
                <a:moveTo>
                  <a:pt x="694871" y="0"/>
                </a:moveTo>
                <a:lnTo>
                  <a:pt x="1371670" y="0"/>
                </a:lnTo>
                <a:cubicBezTo>
                  <a:pt x="1523184" y="0"/>
                  <a:pt x="1646011" y="122827"/>
                  <a:pt x="1646011" y="274341"/>
                </a:cubicBezTo>
                <a:lnTo>
                  <a:pt x="1646011" y="1371670"/>
                </a:lnTo>
                <a:cubicBezTo>
                  <a:pt x="1646011" y="1523184"/>
                  <a:pt x="1523184" y="1646011"/>
                  <a:pt x="1371670" y="1646011"/>
                </a:cubicBezTo>
                <a:lnTo>
                  <a:pt x="274341" y="1646011"/>
                </a:lnTo>
                <a:cubicBezTo>
                  <a:pt x="122827" y="1646011"/>
                  <a:pt x="0" y="1523184"/>
                  <a:pt x="0" y="1371670"/>
                </a:cubicBezTo>
                <a:lnTo>
                  <a:pt x="0" y="694871"/>
                </a:lnTo>
                <a:close/>
              </a:path>
            </a:pathLst>
          </a:custGeom>
          <a:gradFill flip="none" rotWithShape="1">
            <a:gsLst>
              <a:gs pos="100000">
                <a:srgbClr val="1D1F1F">
                  <a:alpha val="74000"/>
                </a:srgbClr>
              </a:gs>
              <a:gs pos="0">
                <a:srgbClr val="1D1F1F">
                  <a:alpha val="79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28759" y="2600010"/>
            <a:ext cx="2593864" cy="949521"/>
            <a:chOff x="2491930" y="2352404"/>
            <a:chExt cx="3104375" cy="949521"/>
          </a:xfrm>
        </p:grpSpPr>
        <p:sp>
          <p:nvSpPr>
            <p:cNvPr id="8" name="文本框 7"/>
            <p:cNvSpPr txBox="1"/>
            <p:nvPr/>
          </p:nvSpPr>
          <p:spPr>
            <a:xfrm>
              <a:off x="24919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28759" y="4559931"/>
            <a:ext cx="2593864" cy="949521"/>
            <a:chOff x="2491930" y="2352404"/>
            <a:chExt cx="3104375" cy="949521"/>
          </a:xfrm>
        </p:grpSpPr>
        <p:sp>
          <p:nvSpPr>
            <p:cNvPr id="11" name="文本框 10"/>
            <p:cNvSpPr txBox="1"/>
            <p:nvPr/>
          </p:nvSpPr>
          <p:spPr>
            <a:xfrm>
              <a:off x="24919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69995" y="2600010"/>
            <a:ext cx="2593864" cy="949521"/>
            <a:chOff x="2491930" y="2352404"/>
            <a:chExt cx="3104375" cy="949521"/>
          </a:xfrm>
        </p:grpSpPr>
        <p:sp>
          <p:nvSpPr>
            <p:cNvPr id="14" name="文本框 13"/>
            <p:cNvSpPr txBox="1"/>
            <p:nvPr/>
          </p:nvSpPr>
          <p:spPr>
            <a:xfrm>
              <a:off x="385924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69995" y="4559931"/>
            <a:ext cx="2593864" cy="949521"/>
            <a:chOff x="2491930" y="2352404"/>
            <a:chExt cx="3104375" cy="949521"/>
          </a:xfrm>
        </p:grpSpPr>
        <p:sp>
          <p:nvSpPr>
            <p:cNvPr id="17" name="文本框 16"/>
            <p:cNvSpPr txBox="1"/>
            <p:nvPr/>
          </p:nvSpPr>
          <p:spPr>
            <a:xfrm>
              <a:off x="385924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40" name="Oval 31"/>
          <p:cNvSpPr/>
          <p:nvPr/>
        </p:nvSpPr>
        <p:spPr>
          <a:xfrm>
            <a:off x="4783122" y="2761343"/>
            <a:ext cx="580241" cy="596788"/>
          </a:xfrm>
          <a:custGeom>
            <a:avLst/>
            <a:gdLst>
              <a:gd name="T0" fmla="*/ 6023 w 6383"/>
              <a:gd name="T1" fmla="*/ 2985 h 6575"/>
              <a:gd name="T2" fmla="*/ 5921 w 6383"/>
              <a:gd name="T3" fmla="*/ 1957 h 6575"/>
              <a:gd name="T4" fmla="*/ 5304 w 6383"/>
              <a:gd name="T5" fmla="*/ 1379 h 6575"/>
              <a:gd name="T6" fmla="*/ 4619 w 6383"/>
              <a:gd name="T7" fmla="*/ 608 h 6575"/>
              <a:gd name="T8" fmla="*/ 3777 w 6383"/>
              <a:gd name="T9" fmla="*/ 501 h 6575"/>
              <a:gd name="T10" fmla="*/ 2768 w 6383"/>
              <a:gd name="T11" fmla="*/ 280 h 6575"/>
              <a:gd name="T12" fmla="*/ 2028 w 6383"/>
              <a:gd name="T13" fmla="*/ 688 h 6575"/>
              <a:gd name="T14" fmla="*/ 1083 w 6383"/>
              <a:gd name="T15" fmla="*/ 1103 h 6575"/>
              <a:gd name="T16" fmla="*/ 723 w 6383"/>
              <a:gd name="T17" fmla="*/ 1868 h 6575"/>
              <a:gd name="T18" fmla="*/ 201 w 6383"/>
              <a:gd name="T19" fmla="*/ 2759 h 6575"/>
              <a:gd name="T20" fmla="*/ 360 w 6383"/>
              <a:gd name="T21" fmla="*/ 3591 h 6575"/>
              <a:gd name="T22" fmla="*/ 461 w 6383"/>
              <a:gd name="T23" fmla="*/ 4619 h 6575"/>
              <a:gd name="T24" fmla="*/ 1079 w 6383"/>
              <a:gd name="T25" fmla="*/ 5197 h 6575"/>
              <a:gd name="T26" fmla="*/ 1764 w 6383"/>
              <a:gd name="T27" fmla="*/ 5968 h 6575"/>
              <a:gd name="T28" fmla="*/ 2604 w 6383"/>
              <a:gd name="T29" fmla="*/ 6073 h 6575"/>
              <a:gd name="T30" fmla="*/ 3613 w 6383"/>
              <a:gd name="T31" fmla="*/ 6295 h 6575"/>
              <a:gd name="T32" fmla="*/ 4353 w 6383"/>
              <a:gd name="T33" fmla="*/ 5888 h 6575"/>
              <a:gd name="T34" fmla="*/ 5299 w 6383"/>
              <a:gd name="T35" fmla="*/ 5473 h 6575"/>
              <a:gd name="T36" fmla="*/ 5659 w 6383"/>
              <a:gd name="T37" fmla="*/ 4708 h 6575"/>
              <a:gd name="T38" fmla="*/ 6180 w 6383"/>
              <a:gd name="T39" fmla="*/ 3817 h 6575"/>
              <a:gd name="T40" fmla="*/ 3877 w 6383"/>
              <a:gd name="T41" fmla="*/ 4231 h 6575"/>
              <a:gd name="T42" fmla="*/ 3381 w 6383"/>
              <a:gd name="T43" fmla="*/ 4613 h 6575"/>
              <a:gd name="T44" fmla="*/ 3287 w 6383"/>
              <a:gd name="T45" fmla="*/ 4924 h 6575"/>
              <a:gd name="T46" fmla="*/ 2960 w 6383"/>
              <a:gd name="T47" fmla="*/ 4820 h 6575"/>
              <a:gd name="T48" fmla="*/ 2844 w 6383"/>
              <a:gd name="T49" fmla="*/ 4529 h 6575"/>
              <a:gd name="T50" fmla="*/ 2356 w 6383"/>
              <a:gd name="T51" fmla="*/ 4233 h 6575"/>
              <a:gd name="T52" fmla="*/ 2560 w 6383"/>
              <a:gd name="T53" fmla="*/ 3940 h 6575"/>
              <a:gd name="T54" fmla="*/ 3307 w 6383"/>
              <a:gd name="T55" fmla="*/ 4036 h 6575"/>
              <a:gd name="T56" fmla="*/ 3193 w 6383"/>
              <a:gd name="T57" fmla="*/ 3535 h 6575"/>
              <a:gd name="T58" fmla="*/ 2365 w 6383"/>
              <a:gd name="T59" fmla="*/ 2705 h 6575"/>
              <a:gd name="T60" fmla="*/ 2991 w 6383"/>
              <a:gd name="T61" fmla="*/ 1897 h 6575"/>
              <a:gd name="T62" fmla="*/ 3105 w 6383"/>
              <a:gd name="T63" fmla="*/ 1651 h 6575"/>
              <a:gd name="T64" fmla="*/ 3401 w 6383"/>
              <a:gd name="T65" fmla="*/ 1856 h 6575"/>
              <a:gd name="T66" fmla="*/ 3865 w 6383"/>
              <a:gd name="T67" fmla="*/ 2119 h 6575"/>
              <a:gd name="T68" fmla="*/ 3847 w 6383"/>
              <a:gd name="T69" fmla="*/ 2508 h 6575"/>
              <a:gd name="T70" fmla="*/ 3208 w 6383"/>
              <a:gd name="T71" fmla="*/ 2464 h 6575"/>
              <a:gd name="T72" fmla="*/ 3025 w 6383"/>
              <a:gd name="T73" fmla="*/ 2832 h 6575"/>
              <a:gd name="T74" fmla="*/ 3647 w 6383"/>
              <a:gd name="T75" fmla="*/ 3137 h 6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83" h="6575">
                <a:moveTo>
                  <a:pt x="6023" y="3591"/>
                </a:moveTo>
                <a:cubicBezTo>
                  <a:pt x="5895" y="3409"/>
                  <a:pt x="5895" y="3167"/>
                  <a:pt x="6023" y="2985"/>
                </a:cubicBezTo>
                <a:lnTo>
                  <a:pt x="6181" y="2759"/>
                </a:lnTo>
                <a:cubicBezTo>
                  <a:pt x="6383" y="2472"/>
                  <a:pt x="6253" y="2072"/>
                  <a:pt x="5921" y="1957"/>
                </a:cubicBezTo>
                <a:lnTo>
                  <a:pt x="5660" y="1868"/>
                </a:lnTo>
                <a:cubicBezTo>
                  <a:pt x="5451" y="1796"/>
                  <a:pt x="5308" y="1600"/>
                  <a:pt x="5304" y="1379"/>
                </a:cubicBezTo>
                <a:lnTo>
                  <a:pt x="5300" y="1103"/>
                </a:lnTo>
                <a:cubicBezTo>
                  <a:pt x="5295" y="752"/>
                  <a:pt x="4953" y="505"/>
                  <a:pt x="4619" y="608"/>
                </a:cubicBezTo>
                <a:lnTo>
                  <a:pt x="4353" y="688"/>
                </a:lnTo>
                <a:cubicBezTo>
                  <a:pt x="4141" y="753"/>
                  <a:pt x="3911" y="679"/>
                  <a:pt x="3777" y="501"/>
                </a:cubicBezTo>
                <a:lnTo>
                  <a:pt x="3611" y="280"/>
                </a:lnTo>
                <a:cubicBezTo>
                  <a:pt x="3400" y="0"/>
                  <a:pt x="2979" y="0"/>
                  <a:pt x="2768" y="280"/>
                </a:cubicBezTo>
                <a:lnTo>
                  <a:pt x="2604" y="501"/>
                </a:lnTo>
                <a:cubicBezTo>
                  <a:pt x="2471" y="679"/>
                  <a:pt x="2240" y="753"/>
                  <a:pt x="2028" y="688"/>
                </a:cubicBezTo>
                <a:lnTo>
                  <a:pt x="1764" y="608"/>
                </a:lnTo>
                <a:cubicBezTo>
                  <a:pt x="1429" y="505"/>
                  <a:pt x="1088" y="752"/>
                  <a:pt x="1083" y="1103"/>
                </a:cubicBezTo>
                <a:lnTo>
                  <a:pt x="1079" y="1379"/>
                </a:lnTo>
                <a:cubicBezTo>
                  <a:pt x="1075" y="1600"/>
                  <a:pt x="933" y="1796"/>
                  <a:pt x="723" y="1868"/>
                </a:cubicBezTo>
                <a:lnTo>
                  <a:pt x="461" y="1957"/>
                </a:lnTo>
                <a:cubicBezTo>
                  <a:pt x="129" y="2071"/>
                  <a:pt x="0" y="2471"/>
                  <a:pt x="201" y="2759"/>
                </a:cubicBezTo>
                <a:lnTo>
                  <a:pt x="360" y="2985"/>
                </a:lnTo>
                <a:cubicBezTo>
                  <a:pt x="488" y="3167"/>
                  <a:pt x="488" y="3409"/>
                  <a:pt x="360" y="3591"/>
                </a:cubicBezTo>
                <a:lnTo>
                  <a:pt x="201" y="3817"/>
                </a:lnTo>
                <a:cubicBezTo>
                  <a:pt x="0" y="4104"/>
                  <a:pt x="129" y="4504"/>
                  <a:pt x="461" y="4619"/>
                </a:cubicBezTo>
                <a:lnTo>
                  <a:pt x="723" y="4708"/>
                </a:lnTo>
                <a:cubicBezTo>
                  <a:pt x="932" y="4780"/>
                  <a:pt x="1075" y="4976"/>
                  <a:pt x="1079" y="5197"/>
                </a:cubicBezTo>
                <a:lnTo>
                  <a:pt x="1083" y="5473"/>
                </a:lnTo>
                <a:cubicBezTo>
                  <a:pt x="1088" y="5824"/>
                  <a:pt x="1429" y="6071"/>
                  <a:pt x="1764" y="5968"/>
                </a:cubicBezTo>
                <a:lnTo>
                  <a:pt x="2028" y="5887"/>
                </a:lnTo>
                <a:cubicBezTo>
                  <a:pt x="2240" y="5821"/>
                  <a:pt x="2471" y="5896"/>
                  <a:pt x="2604" y="6073"/>
                </a:cubicBezTo>
                <a:lnTo>
                  <a:pt x="2771" y="6295"/>
                </a:lnTo>
                <a:cubicBezTo>
                  <a:pt x="2981" y="6575"/>
                  <a:pt x="3403" y="6575"/>
                  <a:pt x="3613" y="6295"/>
                </a:cubicBezTo>
                <a:lnTo>
                  <a:pt x="3777" y="6075"/>
                </a:lnTo>
                <a:cubicBezTo>
                  <a:pt x="3911" y="5897"/>
                  <a:pt x="4141" y="5823"/>
                  <a:pt x="4353" y="5888"/>
                </a:cubicBezTo>
                <a:lnTo>
                  <a:pt x="4617" y="5968"/>
                </a:lnTo>
                <a:cubicBezTo>
                  <a:pt x="4952" y="6071"/>
                  <a:pt x="5293" y="5824"/>
                  <a:pt x="5299" y="5473"/>
                </a:cubicBezTo>
                <a:lnTo>
                  <a:pt x="5303" y="5197"/>
                </a:lnTo>
                <a:cubicBezTo>
                  <a:pt x="5307" y="4976"/>
                  <a:pt x="5448" y="4780"/>
                  <a:pt x="5659" y="4708"/>
                </a:cubicBezTo>
                <a:lnTo>
                  <a:pt x="5920" y="4619"/>
                </a:lnTo>
                <a:cubicBezTo>
                  <a:pt x="6252" y="4505"/>
                  <a:pt x="6381" y="4105"/>
                  <a:pt x="6180" y="3817"/>
                </a:cubicBezTo>
                <a:lnTo>
                  <a:pt x="6023" y="3591"/>
                </a:lnTo>
                <a:close/>
                <a:moveTo>
                  <a:pt x="3877" y="4231"/>
                </a:moveTo>
                <a:cubicBezTo>
                  <a:pt x="3773" y="4357"/>
                  <a:pt x="3637" y="4443"/>
                  <a:pt x="3479" y="4487"/>
                </a:cubicBezTo>
                <a:cubicBezTo>
                  <a:pt x="3409" y="4505"/>
                  <a:pt x="3379" y="4541"/>
                  <a:pt x="3381" y="4613"/>
                </a:cubicBezTo>
                <a:cubicBezTo>
                  <a:pt x="3384" y="4684"/>
                  <a:pt x="3381" y="4755"/>
                  <a:pt x="3381" y="4825"/>
                </a:cubicBezTo>
                <a:cubicBezTo>
                  <a:pt x="3381" y="4888"/>
                  <a:pt x="3349" y="4923"/>
                  <a:pt x="3287" y="4924"/>
                </a:cubicBezTo>
                <a:cubicBezTo>
                  <a:pt x="3211" y="4925"/>
                  <a:pt x="3135" y="4925"/>
                  <a:pt x="3059" y="4924"/>
                </a:cubicBezTo>
                <a:cubicBezTo>
                  <a:pt x="2992" y="4923"/>
                  <a:pt x="2961" y="4885"/>
                  <a:pt x="2960" y="4820"/>
                </a:cubicBezTo>
                <a:cubicBezTo>
                  <a:pt x="2960" y="4768"/>
                  <a:pt x="2959" y="4717"/>
                  <a:pt x="2959" y="4665"/>
                </a:cubicBezTo>
                <a:cubicBezTo>
                  <a:pt x="2957" y="4552"/>
                  <a:pt x="2953" y="4547"/>
                  <a:pt x="2844" y="4529"/>
                </a:cubicBezTo>
                <a:cubicBezTo>
                  <a:pt x="2704" y="4507"/>
                  <a:pt x="2567" y="4475"/>
                  <a:pt x="2439" y="4413"/>
                </a:cubicBezTo>
                <a:cubicBezTo>
                  <a:pt x="2337" y="4364"/>
                  <a:pt x="2328" y="4339"/>
                  <a:pt x="2356" y="4233"/>
                </a:cubicBezTo>
                <a:cubicBezTo>
                  <a:pt x="2377" y="4155"/>
                  <a:pt x="2399" y="4076"/>
                  <a:pt x="2424" y="3999"/>
                </a:cubicBezTo>
                <a:cubicBezTo>
                  <a:pt x="2452" y="3908"/>
                  <a:pt x="2477" y="3897"/>
                  <a:pt x="2560" y="3940"/>
                </a:cubicBezTo>
                <a:cubicBezTo>
                  <a:pt x="2701" y="4013"/>
                  <a:pt x="2852" y="4055"/>
                  <a:pt x="3011" y="4075"/>
                </a:cubicBezTo>
                <a:cubicBezTo>
                  <a:pt x="3112" y="4088"/>
                  <a:pt x="3212" y="4077"/>
                  <a:pt x="3307" y="4036"/>
                </a:cubicBezTo>
                <a:cubicBezTo>
                  <a:pt x="3483" y="3959"/>
                  <a:pt x="3511" y="3755"/>
                  <a:pt x="3361" y="3633"/>
                </a:cubicBezTo>
                <a:cubicBezTo>
                  <a:pt x="3311" y="3592"/>
                  <a:pt x="3253" y="3561"/>
                  <a:pt x="3193" y="3535"/>
                </a:cubicBezTo>
                <a:cubicBezTo>
                  <a:pt x="3039" y="3467"/>
                  <a:pt x="2879" y="3415"/>
                  <a:pt x="2733" y="3328"/>
                </a:cubicBezTo>
                <a:cubicBezTo>
                  <a:pt x="2497" y="3187"/>
                  <a:pt x="2347" y="2992"/>
                  <a:pt x="2365" y="2705"/>
                </a:cubicBezTo>
                <a:cubicBezTo>
                  <a:pt x="2385" y="2380"/>
                  <a:pt x="2569" y="2177"/>
                  <a:pt x="2867" y="2069"/>
                </a:cubicBezTo>
                <a:cubicBezTo>
                  <a:pt x="2989" y="2024"/>
                  <a:pt x="2991" y="2027"/>
                  <a:pt x="2991" y="1897"/>
                </a:cubicBezTo>
                <a:lnTo>
                  <a:pt x="2991" y="1767"/>
                </a:lnTo>
                <a:cubicBezTo>
                  <a:pt x="2993" y="1669"/>
                  <a:pt x="3009" y="1653"/>
                  <a:pt x="3105" y="1651"/>
                </a:cubicBezTo>
                <a:cubicBezTo>
                  <a:pt x="3135" y="1649"/>
                  <a:pt x="3165" y="1651"/>
                  <a:pt x="3195" y="1651"/>
                </a:cubicBezTo>
                <a:cubicBezTo>
                  <a:pt x="3400" y="1651"/>
                  <a:pt x="3400" y="1651"/>
                  <a:pt x="3401" y="1856"/>
                </a:cubicBezTo>
                <a:cubicBezTo>
                  <a:pt x="3401" y="2001"/>
                  <a:pt x="3401" y="2001"/>
                  <a:pt x="3547" y="2024"/>
                </a:cubicBezTo>
                <a:cubicBezTo>
                  <a:pt x="3657" y="2041"/>
                  <a:pt x="3764" y="2075"/>
                  <a:pt x="3865" y="2119"/>
                </a:cubicBezTo>
                <a:cubicBezTo>
                  <a:pt x="3921" y="2144"/>
                  <a:pt x="3943" y="2183"/>
                  <a:pt x="3925" y="2243"/>
                </a:cubicBezTo>
                <a:cubicBezTo>
                  <a:pt x="3900" y="2332"/>
                  <a:pt x="3876" y="2420"/>
                  <a:pt x="3847" y="2508"/>
                </a:cubicBezTo>
                <a:cubicBezTo>
                  <a:pt x="3820" y="2591"/>
                  <a:pt x="3793" y="2603"/>
                  <a:pt x="3713" y="2564"/>
                </a:cubicBezTo>
                <a:cubicBezTo>
                  <a:pt x="3553" y="2487"/>
                  <a:pt x="3385" y="2455"/>
                  <a:pt x="3208" y="2464"/>
                </a:cubicBezTo>
                <a:cubicBezTo>
                  <a:pt x="3161" y="2467"/>
                  <a:pt x="3116" y="2473"/>
                  <a:pt x="3073" y="2492"/>
                </a:cubicBezTo>
                <a:cubicBezTo>
                  <a:pt x="2920" y="2559"/>
                  <a:pt x="2896" y="2728"/>
                  <a:pt x="3025" y="2832"/>
                </a:cubicBezTo>
                <a:cubicBezTo>
                  <a:pt x="3091" y="2885"/>
                  <a:pt x="3167" y="2923"/>
                  <a:pt x="3245" y="2956"/>
                </a:cubicBezTo>
                <a:cubicBezTo>
                  <a:pt x="3381" y="3012"/>
                  <a:pt x="3517" y="3065"/>
                  <a:pt x="3647" y="3137"/>
                </a:cubicBezTo>
                <a:cubicBezTo>
                  <a:pt x="4056" y="3365"/>
                  <a:pt x="4167" y="3880"/>
                  <a:pt x="3877" y="4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4774849" y="4821098"/>
            <a:ext cx="596788" cy="595925"/>
          </a:xfrm>
          <a:custGeom>
            <a:avLst/>
            <a:gdLst>
              <a:gd name="connsiteX0" fmla="*/ 96718 w 607590"/>
              <a:gd name="connsiteY0" fmla="*/ 353867 h 606712"/>
              <a:gd name="connsiteX1" fmla="*/ 56131 w 607590"/>
              <a:gd name="connsiteY1" fmla="*/ 556143 h 606712"/>
              <a:gd name="connsiteX2" fmla="*/ 551459 w 607590"/>
              <a:gd name="connsiteY2" fmla="*/ 556143 h 606712"/>
              <a:gd name="connsiteX3" fmla="*/ 510872 w 607590"/>
              <a:gd name="connsiteY3" fmla="*/ 353867 h 606712"/>
              <a:gd name="connsiteX4" fmla="*/ 401570 w 607590"/>
              <a:gd name="connsiteY4" fmla="*/ 353867 h 606712"/>
              <a:gd name="connsiteX5" fmla="*/ 388664 w 607590"/>
              <a:gd name="connsiteY5" fmla="*/ 375108 h 606712"/>
              <a:gd name="connsiteX6" fmla="*/ 372198 w 607590"/>
              <a:gd name="connsiteY6" fmla="*/ 403459 h 606712"/>
              <a:gd name="connsiteX7" fmla="*/ 366679 w 607590"/>
              <a:gd name="connsiteY7" fmla="*/ 413323 h 606712"/>
              <a:gd name="connsiteX8" fmla="*/ 348255 w 607590"/>
              <a:gd name="connsiteY8" fmla="*/ 447984 h 606712"/>
              <a:gd name="connsiteX9" fmla="*/ 326448 w 607590"/>
              <a:gd name="connsiteY9" fmla="*/ 491621 h 606712"/>
              <a:gd name="connsiteX10" fmla="*/ 303751 w 607590"/>
              <a:gd name="connsiteY10" fmla="*/ 505574 h 606712"/>
              <a:gd name="connsiteX11" fmla="*/ 281143 w 607590"/>
              <a:gd name="connsiteY11" fmla="*/ 491621 h 606712"/>
              <a:gd name="connsiteX12" fmla="*/ 270817 w 607590"/>
              <a:gd name="connsiteY12" fmla="*/ 471002 h 606712"/>
              <a:gd name="connsiteX13" fmla="*/ 253372 w 607590"/>
              <a:gd name="connsiteY13" fmla="*/ 436697 h 606712"/>
              <a:gd name="connsiteX14" fmla="*/ 208245 w 607590"/>
              <a:gd name="connsiteY14" fmla="*/ 354312 h 606712"/>
              <a:gd name="connsiteX15" fmla="*/ 208067 w 607590"/>
              <a:gd name="connsiteY15" fmla="*/ 353867 h 606712"/>
              <a:gd name="connsiteX16" fmla="*/ 303795 w 607590"/>
              <a:gd name="connsiteY16" fmla="*/ 151706 h 606712"/>
              <a:gd name="connsiteX17" fmla="*/ 329093 w 607590"/>
              <a:gd name="connsiteY17" fmla="*/ 176969 h 606712"/>
              <a:gd name="connsiteX18" fmla="*/ 303795 w 607590"/>
              <a:gd name="connsiteY18" fmla="*/ 202232 h 606712"/>
              <a:gd name="connsiteX19" fmla="*/ 278497 w 607590"/>
              <a:gd name="connsiteY19" fmla="*/ 176969 h 606712"/>
              <a:gd name="connsiteX20" fmla="*/ 303795 w 607590"/>
              <a:gd name="connsiteY20" fmla="*/ 151706 h 606712"/>
              <a:gd name="connsiteX21" fmla="*/ 303751 w 607590"/>
              <a:gd name="connsiteY21" fmla="*/ 101111 h 606712"/>
              <a:gd name="connsiteX22" fmla="*/ 227827 w 607590"/>
              <a:gd name="connsiteY22" fmla="*/ 176920 h 606712"/>
              <a:gd name="connsiteX23" fmla="*/ 303751 w 607590"/>
              <a:gd name="connsiteY23" fmla="*/ 252818 h 606712"/>
              <a:gd name="connsiteX24" fmla="*/ 379763 w 607590"/>
              <a:gd name="connsiteY24" fmla="*/ 176920 h 606712"/>
              <a:gd name="connsiteX25" fmla="*/ 303751 w 607590"/>
              <a:gd name="connsiteY25" fmla="*/ 101111 h 606712"/>
              <a:gd name="connsiteX26" fmla="*/ 320727 w 607590"/>
              <a:gd name="connsiteY26" fmla="*/ 812 h 606712"/>
              <a:gd name="connsiteX27" fmla="*/ 421775 w 607590"/>
              <a:gd name="connsiteY27" fmla="*/ 44854 h 606712"/>
              <a:gd name="connsiteX28" fmla="*/ 480965 w 607590"/>
              <a:gd name="connsiteY28" fmla="*/ 176920 h 606712"/>
              <a:gd name="connsiteX29" fmla="*/ 453729 w 607590"/>
              <a:gd name="connsiteY29" fmla="*/ 271215 h 606712"/>
              <a:gd name="connsiteX30" fmla="*/ 439221 w 607590"/>
              <a:gd name="connsiteY30" fmla="*/ 293878 h 606712"/>
              <a:gd name="connsiteX31" fmla="*/ 433257 w 607590"/>
              <a:gd name="connsiteY31" fmla="*/ 303387 h 606712"/>
              <a:gd name="connsiteX32" fmla="*/ 531611 w 607590"/>
              <a:gd name="connsiteY32" fmla="*/ 303387 h 606712"/>
              <a:gd name="connsiteX33" fmla="*/ 556444 w 607590"/>
              <a:gd name="connsiteY33" fmla="*/ 323650 h 606712"/>
              <a:gd name="connsiteX34" fmla="*/ 607089 w 607590"/>
              <a:gd name="connsiteY34" fmla="*/ 576495 h 606712"/>
              <a:gd name="connsiteX35" fmla="*/ 601838 w 607590"/>
              <a:gd name="connsiteY35" fmla="*/ 597469 h 606712"/>
              <a:gd name="connsiteX36" fmla="*/ 582256 w 607590"/>
              <a:gd name="connsiteY36" fmla="*/ 606712 h 606712"/>
              <a:gd name="connsiteX37" fmla="*/ 25245 w 607590"/>
              <a:gd name="connsiteY37" fmla="*/ 606712 h 606712"/>
              <a:gd name="connsiteX38" fmla="*/ 5752 w 607590"/>
              <a:gd name="connsiteY38" fmla="*/ 597469 h 606712"/>
              <a:gd name="connsiteX39" fmla="*/ 501 w 607590"/>
              <a:gd name="connsiteY39" fmla="*/ 576495 h 606712"/>
              <a:gd name="connsiteX40" fmla="*/ 51146 w 607590"/>
              <a:gd name="connsiteY40" fmla="*/ 323650 h 606712"/>
              <a:gd name="connsiteX41" fmla="*/ 75890 w 607590"/>
              <a:gd name="connsiteY41" fmla="*/ 303387 h 606712"/>
              <a:gd name="connsiteX42" fmla="*/ 175846 w 607590"/>
              <a:gd name="connsiteY42" fmla="*/ 303387 h 606712"/>
              <a:gd name="connsiteX43" fmla="*/ 160982 w 607590"/>
              <a:gd name="connsiteY43" fmla="*/ 281613 h 606712"/>
              <a:gd name="connsiteX44" fmla="*/ 128316 w 607590"/>
              <a:gd name="connsiteY44" fmla="*/ 151769 h 606712"/>
              <a:gd name="connsiteX45" fmla="*/ 283101 w 607590"/>
              <a:gd name="connsiteY45" fmla="*/ 1218 h 606712"/>
              <a:gd name="connsiteX46" fmla="*/ 320727 w 607590"/>
              <a:gd name="connsiteY46" fmla="*/ 812 h 60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7590" h="606712">
                <a:moveTo>
                  <a:pt x="96718" y="353867"/>
                </a:moveTo>
                <a:lnTo>
                  <a:pt x="56131" y="556143"/>
                </a:lnTo>
                <a:lnTo>
                  <a:pt x="551459" y="556143"/>
                </a:lnTo>
                <a:lnTo>
                  <a:pt x="510872" y="353867"/>
                </a:lnTo>
                <a:lnTo>
                  <a:pt x="401570" y="353867"/>
                </a:lnTo>
                <a:cubicBezTo>
                  <a:pt x="397387" y="360710"/>
                  <a:pt x="393025" y="367820"/>
                  <a:pt x="388664" y="375108"/>
                </a:cubicBezTo>
                <a:cubicBezTo>
                  <a:pt x="383057" y="384528"/>
                  <a:pt x="377538" y="393949"/>
                  <a:pt x="372198" y="403459"/>
                </a:cubicBezTo>
                <a:cubicBezTo>
                  <a:pt x="370329" y="406747"/>
                  <a:pt x="368548" y="410035"/>
                  <a:pt x="366679" y="413323"/>
                </a:cubicBezTo>
                <a:cubicBezTo>
                  <a:pt x="360360" y="424788"/>
                  <a:pt x="354129" y="436342"/>
                  <a:pt x="348255" y="447984"/>
                </a:cubicBezTo>
                <a:lnTo>
                  <a:pt x="326448" y="491621"/>
                </a:lnTo>
                <a:cubicBezTo>
                  <a:pt x="322175" y="500153"/>
                  <a:pt x="313364" y="505574"/>
                  <a:pt x="303751" y="505574"/>
                </a:cubicBezTo>
                <a:cubicBezTo>
                  <a:pt x="294227" y="505574"/>
                  <a:pt x="285415" y="500153"/>
                  <a:pt x="281143" y="491621"/>
                </a:cubicBezTo>
                <a:lnTo>
                  <a:pt x="270817" y="471002"/>
                </a:lnTo>
                <a:cubicBezTo>
                  <a:pt x="265032" y="459449"/>
                  <a:pt x="259246" y="448162"/>
                  <a:pt x="253372" y="436697"/>
                </a:cubicBezTo>
                <a:cubicBezTo>
                  <a:pt x="239665" y="410035"/>
                  <a:pt x="224533" y="381862"/>
                  <a:pt x="208245" y="354312"/>
                </a:cubicBezTo>
                <a:cubicBezTo>
                  <a:pt x="208245" y="354223"/>
                  <a:pt x="208156" y="354045"/>
                  <a:pt x="208067" y="353867"/>
                </a:cubicBezTo>
                <a:close/>
                <a:moveTo>
                  <a:pt x="303795" y="151706"/>
                </a:moveTo>
                <a:cubicBezTo>
                  <a:pt x="317767" y="151706"/>
                  <a:pt x="329093" y="163017"/>
                  <a:pt x="329093" y="176969"/>
                </a:cubicBezTo>
                <a:cubicBezTo>
                  <a:pt x="329093" y="190921"/>
                  <a:pt x="317767" y="202232"/>
                  <a:pt x="303795" y="202232"/>
                </a:cubicBezTo>
                <a:cubicBezTo>
                  <a:pt x="289823" y="202232"/>
                  <a:pt x="278497" y="190921"/>
                  <a:pt x="278497" y="176969"/>
                </a:cubicBezTo>
                <a:cubicBezTo>
                  <a:pt x="278497" y="163017"/>
                  <a:pt x="289823" y="151706"/>
                  <a:pt x="303795" y="151706"/>
                </a:cubicBezTo>
                <a:close/>
                <a:moveTo>
                  <a:pt x="303751" y="101111"/>
                </a:moveTo>
                <a:cubicBezTo>
                  <a:pt x="261917" y="101111"/>
                  <a:pt x="227827" y="135150"/>
                  <a:pt x="227827" y="176920"/>
                </a:cubicBezTo>
                <a:cubicBezTo>
                  <a:pt x="227827" y="218780"/>
                  <a:pt x="261917" y="252818"/>
                  <a:pt x="303751" y="252818"/>
                </a:cubicBezTo>
                <a:cubicBezTo>
                  <a:pt x="345673" y="252818"/>
                  <a:pt x="379763" y="218780"/>
                  <a:pt x="379763" y="176920"/>
                </a:cubicBezTo>
                <a:cubicBezTo>
                  <a:pt x="379763" y="135150"/>
                  <a:pt x="345673" y="101111"/>
                  <a:pt x="303751" y="101111"/>
                </a:cubicBezTo>
                <a:close/>
                <a:moveTo>
                  <a:pt x="320727" y="812"/>
                </a:moveTo>
                <a:cubicBezTo>
                  <a:pt x="357990" y="4395"/>
                  <a:pt x="393537" y="19725"/>
                  <a:pt x="421775" y="44854"/>
                </a:cubicBezTo>
                <a:cubicBezTo>
                  <a:pt x="459425" y="78448"/>
                  <a:pt x="480965" y="126618"/>
                  <a:pt x="480965" y="176920"/>
                </a:cubicBezTo>
                <a:cubicBezTo>
                  <a:pt x="480965" y="210426"/>
                  <a:pt x="471530" y="242953"/>
                  <a:pt x="453729" y="271215"/>
                </a:cubicBezTo>
                <a:lnTo>
                  <a:pt x="439221" y="293878"/>
                </a:lnTo>
                <a:cubicBezTo>
                  <a:pt x="437262" y="296988"/>
                  <a:pt x="435215" y="300188"/>
                  <a:pt x="433257" y="303387"/>
                </a:cubicBezTo>
                <a:lnTo>
                  <a:pt x="531611" y="303387"/>
                </a:lnTo>
                <a:cubicBezTo>
                  <a:pt x="543716" y="303387"/>
                  <a:pt x="554129" y="311830"/>
                  <a:pt x="556444" y="323650"/>
                </a:cubicBezTo>
                <a:lnTo>
                  <a:pt x="607089" y="576495"/>
                </a:lnTo>
                <a:cubicBezTo>
                  <a:pt x="608602" y="583872"/>
                  <a:pt x="606644" y="591604"/>
                  <a:pt x="601838" y="597469"/>
                </a:cubicBezTo>
                <a:cubicBezTo>
                  <a:pt x="597031" y="603246"/>
                  <a:pt x="589911" y="606712"/>
                  <a:pt x="582256" y="606712"/>
                </a:cubicBezTo>
                <a:lnTo>
                  <a:pt x="25245" y="606712"/>
                </a:lnTo>
                <a:cubicBezTo>
                  <a:pt x="17679" y="606712"/>
                  <a:pt x="10559" y="603246"/>
                  <a:pt x="5752" y="597469"/>
                </a:cubicBezTo>
                <a:cubicBezTo>
                  <a:pt x="946" y="591604"/>
                  <a:pt x="-1012" y="583872"/>
                  <a:pt x="501" y="576495"/>
                </a:cubicBezTo>
                <a:lnTo>
                  <a:pt x="51146" y="323650"/>
                </a:lnTo>
                <a:cubicBezTo>
                  <a:pt x="53460" y="311830"/>
                  <a:pt x="63874" y="303387"/>
                  <a:pt x="75890" y="303387"/>
                </a:cubicBezTo>
                <a:lnTo>
                  <a:pt x="175846" y="303387"/>
                </a:lnTo>
                <a:cubicBezTo>
                  <a:pt x="170951" y="296099"/>
                  <a:pt x="166233" y="288634"/>
                  <a:pt x="160982" y="281613"/>
                </a:cubicBezTo>
                <a:cubicBezTo>
                  <a:pt x="133478" y="244286"/>
                  <a:pt x="121907" y="198250"/>
                  <a:pt x="128316" y="151769"/>
                </a:cubicBezTo>
                <a:cubicBezTo>
                  <a:pt x="139175" y="73472"/>
                  <a:pt x="204329" y="10105"/>
                  <a:pt x="283101" y="1218"/>
                </a:cubicBezTo>
                <a:cubicBezTo>
                  <a:pt x="295695" y="-271"/>
                  <a:pt x="308307" y="-382"/>
                  <a:pt x="320727" y="8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8" name="Oval 33"/>
          <p:cNvSpPr/>
          <p:nvPr/>
        </p:nvSpPr>
        <p:spPr>
          <a:xfrm>
            <a:off x="6820979" y="4832575"/>
            <a:ext cx="596788" cy="572971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8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4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3 w 578320"/>
              <a:gd name="connsiteY34" fmla="*/ 203426 h 555241"/>
              <a:gd name="connsiteX35" fmla="*/ 163264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0 h 555241"/>
              <a:gd name="connsiteX41" fmla="*/ 426183 w 578320"/>
              <a:gd name="connsiteY41" fmla="*/ 104060 h 555241"/>
              <a:gd name="connsiteX42" fmla="*/ 411416 w 578320"/>
              <a:gd name="connsiteY42" fmla="*/ 102218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0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8"/>
                </a:lnTo>
                <a:cubicBezTo>
                  <a:pt x="374487" y="452089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4"/>
                  <a:pt x="321028" y="456694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2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6" y="196983"/>
                  <a:pt x="198323" y="203426"/>
                </a:cubicBezTo>
                <a:lnTo>
                  <a:pt x="163264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0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8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0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7" name="Oval 34"/>
          <p:cNvSpPr/>
          <p:nvPr/>
        </p:nvSpPr>
        <p:spPr>
          <a:xfrm>
            <a:off x="6842949" y="2761343"/>
            <a:ext cx="552849" cy="596788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36" name="椭圆 35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24" grpId="0" animBg="1"/>
      <p:bldP spid="26" grpId="0" animBg="1"/>
      <p:bldP spid="25" grpId="0" animBg="1"/>
      <p:bldP spid="27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8cfc5a1-dc42-4a03-9c2b-a3f6af75b89d" descr="ig4AAB+LCAAAAAAABADlVk1vgkAQ/S/b9kYMYmuFmx/QeLCaaNpD42ELo2wDi1mWRmP4791FUFa0xkuj9gbDm5n3dmZfWKN7vloAstA4xIz3CJ4zHPY5hEhDfQ9ZNAkCDXUI9Qidv7AoWcTI+lhv08pf3gn3u1EQsTccJCALUMIJDjavViVJwY4YEQxWWewYVsAqtYazGXFh4kMIBWZCKG9Tb+xjTyD0mi4EMDL3OYU4zgPDzy9weSnNepaoJPZFzTvHMYzWs92TxbI2eppqaAxuRL2/Itk6TbJn2m2no5I8dtjFOQ8IJWES5rCs7wAvS6G6vgkSzwugDOtTDux7O866jGXPY85EAydiIeai4VpPH3aH8GjWMl596sFSZBVkkTL9nKRcvIP7JT9s1ytbtl3SCIuVBcHtgOpq3g6toTadB4W64gi3ZcVkFvAqsJJQLlSG6miqaijoiMpAeVVdqh2lNYElP0+IzChLOHT2v2qQBcoScgoK+ZO8iyU+dwJl5uJOxMDbriv65tu9uZlZvHJhN9SMs7QVNKuTQen0gLwbcLGWYhB6vdOxuxfnYirJXtNpOvaFu1hLcTHj6l3MuH4XM27YxSrj+V8uZqou1jDt/d+cC3Axc8/FbOfSXexJ/RdrXL2LNa7fxRo37GKV8Rx1sWn6A/Dg4meKDgAA"/>
          <p:cNvGrpSpPr>
            <a:grpSpLocks noChangeAspect="1"/>
          </p:cNvGrpSpPr>
          <p:nvPr/>
        </p:nvGrpSpPr>
        <p:grpSpPr>
          <a:xfrm>
            <a:off x="1371600" y="2815576"/>
            <a:ext cx="9448800" cy="2258725"/>
            <a:chOff x="2311400" y="2322687"/>
            <a:chExt cx="7569200" cy="1809409"/>
          </a:xfrm>
        </p:grpSpPr>
        <p:sp>
          <p:nvSpPr>
            <p:cNvPr id="4" name="ValueShape1"/>
            <p:cNvSpPr/>
            <p:nvPr/>
          </p:nvSpPr>
          <p:spPr>
            <a:xfrm flipV="1">
              <a:off x="2311400" y="2997085"/>
              <a:ext cx="2463800" cy="622300"/>
            </a:xfrm>
            <a:custGeom>
              <a:avLst/>
              <a:gdLst>
                <a:gd name="connsiteX0" fmla="*/ 228600 w 2463800"/>
                <a:gd name="connsiteY0" fmla="*/ 622300 h 622300"/>
                <a:gd name="connsiteX1" fmla="*/ 2235200 w 2463800"/>
                <a:gd name="connsiteY1" fmla="*/ 622300 h 622300"/>
                <a:gd name="connsiteX2" fmla="*/ 2463800 w 2463800"/>
                <a:gd name="connsiteY2" fmla="*/ 393700 h 622300"/>
                <a:gd name="connsiteX3" fmla="*/ 2235200 w 2463800"/>
                <a:gd name="connsiteY3" fmla="*/ 165100 h 622300"/>
                <a:gd name="connsiteX4" fmla="*/ 1327658 w 2463800"/>
                <a:gd name="connsiteY4" fmla="*/ 165100 h 622300"/>
                <a:gd name="connsiteX5" fmla="*/ 1231900 w 2463800"/>
                <a:gd name="connsiteY5" fmla="*/ 0 h 622300"/>
                <a:gd name="connsiteX6" fmla="*/ 1136142 w 2463800"/>
                <a:gd name="connsiteY6" fmla="*/ 165100 h 622300"/>
                <a:gd name="connsiteX7" fmla="*/ 228600 w 2463800"/>
                <a:gd name="connsiteY7" fmla="*/ 165100 h 622300"/>
                <a:gd name="connsiteX8" fmla="*/ 0 w 2463800"/>
                <a:gd name="connsiteY8" fmla="*/ 393700 h 622300"/>
                <a:gd name="connsiteX9" fmla="*/ 228600 w 2463800"/>
                <a:gd name="connsiteY9" fmla="*/ 62230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3800" h="622300">
                  <a:moveTo>
                    <a:pt x="228600" y="622300"/>
                  </a:moveTo>
                  <a:lnTo>
                    <a:pt x="2235200" y="622300"/>
                  </a:lnTo>
                  <a:cubicBezTo>
                    <a:pt x="2361452" y="622300"/>
                    <a:pt x="2463800" y="519952"/>
                    <a:pt x="2463800" y="393700"/>
                  </a:cubicBezTo>
                  <a:cubicBezTo>
                    <a:pt x="2463800" y="267448"/>
                    <a:pt x="2361452" y="165100"/>
                    <a:pt x="2235200" y="165100"/>
                  </a:cubicBezTo>
                  <a:lnTo>
                    <a:pt x="1327658" y="165100"/>
                  </a:lnTo>
                  <a:lnTo>
                    <a:pt x="1231900" y="0"/>
                  </a:lnTo>
                  <a:lnTo>
                    <a:pt x="1136142" y="165100"/>
                  </a:lnTo>
                  <a:lnTo>
                    <a:pt x="228600" y="165100"/>
                  </a:lnTo>
                  <a:cubicBezTo>
                    <a:pt x="102348" y="165100"/>
                    <a:pt x="0" y="267448"/>
                    <a:pt x="0" y="393700"/>
                  </a:cubicBezTo>
                  <a:cubicBezTo>
                    <a:pt x="0" y="519952"/>
                    <a:pt x="102348" y="622300"/>
                    <a:pt x="228600" y="622300"/>
                  </a:cubicBezTo>
                  <a:close/>
                </a:path>
              </a:pathLst>
            </a:custGeom>
            <a:gradFill flip="none" rotWithShape="1">
              <a:gsLst>
                <a:gs pos="24990">
                  <a:schemeClr val="bg2">
                    <a:lumMod val="50000"/>
                  </a:schemeClr>
                </a:gs>
                <a:gs pos="0">
                  <a:srgbClr val="1D1F1F"/>
                </a:gs>
                <a:gs pos="100000">
                  <a:srgbClr val="A48452"/>
                </a:gs>
                <a:gs pos="49000">
                  <a:srgbClr val="1D1F1F"/>
                </a:gs>
                <a:gs pos="78622">
                  <a:srgbClr val="E6CEAB"/>
                </a:gs>
                <a:gs pos="49000">
                  <a:srgbClr val="A4845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5" name="ValueShape2"/>
            <p:cNvSpPr/>
            <p:nvPr/>
          </p:nvSpPr>
          <p:spPr>
            <a:xfrm>
              <a:off x="4864100" y="2831985"/>
              <a:ext cx="2463800" cy="622300"/>
            </a:xfrm>
            <a:custGeom>
              <a:avLst/>
              <a:gdLst>
                <a:gd name="connsiteX0" fmla="*/ 228600 w 2463800"/>
                <a:gd name="connsiteY0" fmla="*/ 622300 h 622300"/>
                <a:gd name="connsiteX1" fmla="*/ 2235200 w 2463800"/>
                <a:gd name="connsiteY1" fmla="*/ 622300 h 622300"/>
                <a:gd name="connsiteX2" fmla="*/ 2463800 w 2463800"/>
                <a:gd name="connsiteY2" fmla="*/ 393700 h 622300"/>
                <a:gd name="connsiteX3" fmla="*/ 2235200 w 2463800"/>
                <a:gd name="connsiteY3" fmla="*/ 165100 h 622300"/>
                <a:gd name="connsiteX4" fmla="*/ 1327658 w 2463800"/>
                <a:gd name="connsiteY4" fmla="*/ 165100 h 622300"/>
                <a:gd name="connsiteX5" fmla="*/ 1231900 w 2463800"/>
                <a:gd name="connsiteY5" fmla="*/ 0 h 622300"/>
                <a:gd name="connsiteX6" fmla="*/ 1136142 w 2463800"/>
                <a:gd name="connsiteY6" fmla="*/ 165100 h 622300"/>
                <a:gd name="connsiteX7" fmla="*/ 228600 w 2463800"/>
                <a:gd name="connsiteY7" fmla="*/ 165100 h 622300"/>
                <a:gd name="connsiteX8" fmla="*/ 0 w 2463800"/>
                <a:gd name="connsiteY8" fmla="*/ 393700 h 622300"/>
                <a:gd name="connsiteX9" fmla="*/ 228600 w 2463800"/>
                <a:gd name="connsiteY9" fmla="*/ 62230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3800" h="622300">
                  <a:moveTo>
                    <a:pt x="228600" y="622300"/>
                  </a:moveTo>
                  <a:lnTo>
                    <a:pt x="2235200" y="622300"/>
                  </a:lnTo>
                  <a:cubicBezTo>
                    <a:pt x="2361452" y="622300"/>
                    <a:pt x="2463800" y="519952"/>
                    <a:pt x="2463800" y="393700"/>
                  </a:cubicBezTo>
                  <a:cubicBezTo>
                    <a:pt x="2463800" y="267448"/>
                    <a:pt x="2361452" y="165100"/>
                    <a:pt x="2235200" y="165100"/>
                  </a:cubicBezTo>
                  <a:lnTo>
                    <a:pt x="1327658" y="165100"/>
                  </a:lnTo>
                  <a:lnTo>
                    <a:pt x="1231900" y="0"/>
                  </a:lnTo>
                  <a:lnTo>
                    <a:pt x="1136142" y="165100"/>
                  </a:lnTo>
                  <a:lnTo>
                    <a:pt x="228600" y="165100"/>
                  </a:lnTo>
                  <a:cubicBezTo>
                    <a:pt x="102348" y="165100"/>
                    <a:pt x="0" y="267448"/>
                    <a:pt x="0" y="393700"/>
                  </a:cubicBezTo>
                  <a:cubicBezTo>
                    <a:pt x="0" y="519952"/>
                    <a:pt x="102348" y="622300"/>
                    <a:pt x="228600" y="622300"/>
                  </a:cubicBezTo>
                  <a:close/>
                </a:path>
              </a:pathLst>
            </a:custGeom>
            <a:gradFill flip="none" rotWithShape="1">
              <a:gsLst>
                <a:gs pos="24990">
                  <a:schemeClr val="bg2">
                    <a:lumMod val="50000"/>
                  </a:schemeClr>
                </a:gs>
                <a:gs pos="0">
                  <a:srgbClr val="1D1F1F"/>
                </a:gs>
                <a:gs pos="100000">
                  <a:srgbClr val="A48452"/>
                </a:gs>
                <a:gs pos="45000">
                  <a:srgbClr val="1D1F1F"/>
                </a:gs>
                <a:gs pos="78622">
                  <a:srgbClr val="E6CEAB"/>
                </a:gs>
                <a:gs pos="45000">
                  <a:srgbClr val="A4845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6" name="ValueShape3"/>
            <p:cNvSpPr/>
            <p:nvPr/>
          </p:nvSpPr>
          <p:spPr>
            <a:xfrm flipV="1">
              <a:off x="7416800" y="2997085"/>
              <a:ext cx="2463800" cy="622300"/>
            </a:xfrm>
            <a:custGeom>
              <a:avLst/>
              <a:gdLst>
                <a:gd name="connsiteX0" fmla="*/ 228600 w 2463800"/>
                <a:gd name="connsiteY0" fmla="*/ 622300 h 622300"/>
                <a:gd name="connsiteX1" fmla="*/ 2235200 w 2463800"/>
                <a:gd name="connsiteY1" fmla="*/ 622300 h 622300"/>
                <a:gd name="connsiteX2" fmla="*/ 2463800 w 2463800"/>
                <a:gd name="connsiteY2" fmla="*/ 393700 h 622300"/>
                <a:gd name="connsiteX3" fmla="*/ 2235200 w 2463800"/>
                <a:gd name="connsiteY3" fmla="*/ 165100 h 622300"/>
                <a:gd name="connsiteX4" fmla="*/ 1327658 w 2463800"/>
                <a:gd name="connsiteY4" fmla="*/ 165100 h 622300"/>
                <a:gd name="connsiteX5" fmla="*/ 1231900 w 2463800"/>
                <a:gd name="connsiteY5" fmla="*/ 0 h 622300"/>
                <a:gd name="connsiteX6" fmla="*/ 1136142 w 2463800"/>
                <a:gd name="connsiteY6" fmla="*/ 165100 h 622300"/>
                <a:gd name="connsiteX7" fmla="*/ 228600 w 2463800"/>
                <a:gd name="connsiteY7" fmla="*/ 165100 h 622300"/>
                <a:gd name="connsiteX8" fmla="*/ 0 w 2463800"/>
                <a:gd name="connsiteY8" fmla="*/ 393700 h 622300"/>
                <a:gd name="connsiteX9" fmla="*/ 228600 w 2463800"/>
                <a:gd name="connsiteY9" fmla="*/ 62230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3800" h="622300">
                  <a:moveTo>
                    <a:pt x="228600" y="622300"/>
                  </a:moveTo>
                  <a:lnTo>
                    <a:pt x="2235200" y="622300"/>
                  </a:lnTo>
                  <a:cubicBezTo>
                    <a:pt x="2361452" y="622300"/>
                    <a:pt x="2463800" y="519952"/>
                    <a:pt x="2463800" y="393700"/>
                  </a:cubicBezTo>
                  <a:cubicBezTo>
                    <a:pt x="2463800" y="267448"/>
                    <a:pt x="2361452" y="165100"/>
                    <a:pt x="2235200" y="165100"/>
                  </a:cubicBezTo>
                  <a:lnTo>
                    <a:pt x="1327658" y="165100"/>
                  </a:lnTo>
                  <a:lnTo>
                    <a:pt x="1231900" y="0"/>
                  </a:lnTo>
                  <a:lnTo>
                    <a:pt x="1136142" y="165100"/>
                  </a:lnTo>
                  <a:lnTo>
                    <a:pt x="228600" y="165100"/>
                  </a:lnTo>
                  <a:cubicBezTo>
                    <a:pt x="102348" y="165100"/>
                    <a:pt x="0" y="267448"/>
                    <a:pt x="0" y="393700"/>
                  </a:cubicBezTo>
                  <a:cubicBezTo>
                    <a:pt x="0" y="519952"/>
                    <a:pt x="102348" y="622300"/>
                    <a:pt x="228600" y="622300"/>
                  </a:cubicBezTo>
                  <a:close/>
                </a:path>
              </a:pathLst>
            </a:custGeom>
            <a:gradFill flip="none" rotWithShape="1">
              <a:gsLst>
                <a:gs pos="24990">
                  <a:schemeClr val="bg2">
                    <a:lumMod val="50000"/>
                  </a:schemeClr>
                </a:gs>
                <a:gs pos="0">
                  <a:srgbClr val="1D1F1F"/>
                </a:gs>
                <a:gs pos="100000">
                  <a:srgbClr val="A48452"/>
                </a:gs>
                <a:gs pos="62000">
                  <a:srgbClr val="1D1F1F"/>
                </a:gs>
                <a:gs pos="86000">
                  <a:srgbClr val="E6CEAB"/>
                </a:gs>
                <a:gs pos="62000">
                  <a:srgbClr val="A4845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7" name="ValueText1"/>
            <p:cNvSpPr txBox="1"/>
            <p:nvPr/>
          </p:nvSpPr>
          <p:spPr>
            <a:xfrm>
              <a:off x="3310193" y="3776162"/>
              <a:ext cx="466213" cy="35593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7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49%</a:t>
              </a:r>
              <a:endParaRPr lang="en-US" sz="7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8" name="ValueText2"/>
            <p:cNvSpPr txBox="1"/>
            <p:nvPr/>
          </p:nvSpPr>
          <p:spPr>
            <a:xfrm>
              <a:off x="5862894" y="2322687"/>
              <a:ext cx="466213" cy="35593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7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48%</a:t>
              </a:r>
              <a:endParaRPr lang="en-US" sz="7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9" name="ValueText3"/>
            <p:cNvSpPr txBox="1"/>
            <p:nvPr/>
          </p:nvSpPr>
          <p:spPr>
            <a:xfrm>
              <a:off x="8415594" y="3776162"/>
              <a:ext cx="466213" cy="35593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7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59%</a:t>
              </a:r>
              <a:endParaRPr lang="en-US" sz="7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12475" y="2420861"/>
            <a:ext cx="2593864" cy="949521"/>
            <a:chOff x="2491930" y="2352404"/>
            <a:chExt cx="3104375" cy="949521"/>
          </a:xfrm>
        </p:grpSpPr>
        <p:sp>
          <p:nvSpPr>
            <p:cNvPr id="13" name="文本框 12"/>
            <p:cNvSpPr txBox="1"/>
            <p:nvPr/>
          </p:nvSpPr>
          <p:spPr>
            <a:xfrm>
              <a:off x="317559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85660" y="2420861"/>
            <a:ext cx="2593864" cy="949521"/>
            <a:chOff x="2491930" y="2352404"/>
            <a:chExt cx="3104375" cy="949521"/>
          </a:xfrm>
        </p:grpSpPr>
        <p:sp>
          <p:nvSpPr>
            <p:cNvPr id="16" name="文本框 15"/>
            <p:cNvSpPr txBox="1"/>
            <p:nvPr/>
          </p:nvSpPr>
          <p:spPr>
            <a:xfrm>
              <a:off x="317559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99068" y="4510473"/>
            <a:ext cx="2593864" cy="949521"/>
            <a:chOff x="2491930" y="2352404"/>
            <a:chExt cx="3104375" cy="949521"/>
          </a:xfrm>
        </p:grpSpPr>
        <p:sp>
          <p:nvSpPr>
            <p:cNvPr id="19" name="文本框 18"/>
            <p:cNvSpPr txBox="1"/>
            <p:nvPr/>
          </p:nvSpPr>
          <p:spPr>
            <a:xfrm>
              <a:off x="317559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1930" y="2747927"/>
              <a:ext cx="3104375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27" name="椭圆 26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02104" y="2518908"/>
            <a:ext cx="3147314" cy="3147306"/>
            <a:chOff x="1823148" y="2273300"/>
            <a:chExt cx="3493390" cy="3493382"/>
          </a:xfrm>
        </p:grpSpPr>
        <p:sp>
          <p:nvSpPr>
            <p:cNvPr id="5" name="ValueShape2"/>
            <p:cNvSpPr/>
            <p:nvPr/>
          </p:nvSpPr>
          <p:spPr bwMode="auto">
            <a:xfrm>
              <a:off x="2878915" y="2842465"/>
              <a:ext cx="1380422" cy="2354708"/>
            </a:xfrm>
            <a:custGeom>
              <a:avLst/>
              <a:gdLst>
                <a:gd name="T0" fmla="*/ 609 w 746"/>
                <a:gd name="T1" fmla="*/ 26 h 1274"/>
                <a:gd name="T2" fmla="*/ 22 w 746"/>
                <a:gd name="T3" fmla="*/ 613 h 1274"/>
                <a:gd name="T4" fmla="*/ 46 w 746"/>
                <a:gd name="T5" fmla="*/ 671 h 1274"/>
                <a:gd name="T6" fmla="*/ 271 w 746"/>
                <a:gd name="T7" fmla="*/ 671 h 1274"/>
                <a:gd name="T8" fmla="*/ 81 w 746"/>
                <a:gd name="T9" fmla="*/ 1213 h 1274"/>
                <a:gd name="T10" fmla="*/ 137 w 746"/>
                <a:gd name="T11" fmla="*/ 1248 h 1274"/>
                <a:gd name="T12" fmla="*/ 724 w 746"/>
                <a:gd name="T13" fmla="*/ 661 h 1274"/>
                <a:gd name="T14" fmla="*/ 700 w 746"/>
                <a:gd name="T15" fmla="*/ 603 h 1274"/>
                <a:gd name="T16" fmla="*/ 475 w 746"/>
                <a:gd name="T17" fmla="*/ 603 h 1274"/>
                <a:gd name="T18" fmla="*/ 665 w 746"/>
                <a:gd name="T19" fmla="*/ 61 h 1274"/>
                <a:gd name="T20" fmla="*/ 609 w 746"/>
                <a:gd name="T21" fmla="*/ 26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6" h="1274">
                  <a:moveTo>
                    <a:pt x="609" y="26"/>
                  </a:moveTo>
                  <a:cubicBezTo>
                    <a:pt x="22" y="613"/>
                    <a:pt x="22" y="613"/>
                    <a:pt x="22" y="613"/>
                  </a:cubicBezTo>
                  <a:cubicBezTo>
                    <a:pt x="0" y="634"/>
                    <a:pt x="15" y="671"/>
                    <a:pt x="46" y="671"/>
                  </a:cubicBezTo>
                  <a:cubicBezTo>
                    <a:pt x="271" y="671"/>
                    <a:pt x="271" y="671"/>
                    <a:pt x="271" y="671"/>
                  </a:cubicBezTo>
                  <a:cubicBezTo>
                    <a:pt x="81" y="1213"/>
                    <a:pt x="81" y="1213"/>
                    <a:pt x="81" y="1213"/>
                  </a:cubicBezTo>
                  <a:cubicBezTo>
                    <a:pt x="69" y="1247"/>
                    <a:pt x="112" y="1274"/>
                    <a:pt x="137" y="1248"/>
                  </a:cubicBezTo>
                  <a:cubicBezTo>
                    <a:pt x="724" y="661"/>
                    <a:pt x="724" y="661"/>
                    <a:pt x="724" y="661"/>
                  </a:cubicBezTo>
                  <a:cubicBezTo>
                    <a:pt x="746" y="640"/>
                    <a:pt x="731" y="603"/>
                    <a:pt x="700" y="603"/>
                  </a:cubicBezTo>
                  <a:cubicBezTo>
                    <a:pt x="475" y="603"/>
                    <a:pt x="475" y="603"/>
                    <a:pt x="475" y="603"/>
                  </a:cubicBezTo>
                  <a:cubicBezTo>
                    <a:pt x="665" y="61"/>
                    <a:pt x="665" y="61"/>
                    <a:pt x="665" y="61"/>
                  </a:cubicBezTo>
                  <a:cubicBezTo>
                    <a:pt x="677" y="27"/>
                    <a:pt x="634" y="0"/>
                    <a:pt x="609" y="26"/>
                  </a:cubicBezTo>
                  <a:close/>
                </a:path>
              </a:pathLst>
            </a:custGeom>
            <a:gradFill flip="none" rotWithShape="1">
              <a:gsLst>
                <a:gs pos="85819">
                  <a:schemeClr val="bg2">
                    <a:lumMod val="50000"/>
                  </a:schemeClr>
                </a:gs>
                <a:gs pos="35272">
                  <a:srgbClr val="A48452"/>
                </a:gs>
                <a:gs pos="54000">
                  <a:srgbClr val="E6CEAB"/>
                </a:gs>
                <a:gs pos="17000">
                  <a:srgbClr val="E6CEAB"/>
                </a:gs>
                <a:gs pos="0">
                  <a:srgbClr val="A48452"/>
                </a:gs>
                <a:gs pos="100000">
                  <a:srgbClr val="1D1F1F"/>
                </a:gs>
                <a:gs pos="71000">
                  <a:srgbClr val="A48452"/>
                </a:gs>
                <a:gs pos="71000">
                  <a:srgbClr val="1D1F1F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" name="ExtraShape"/>
            <p:cNvSpPr/>
            <p:nvPr/>
          </p:nvSpPr>
          <p:spPr>
            <a:xfrm>
              <a:off x="1823148" y="2273300"/>
              <a:ext cx="3493390" cy="3493382"/>
            </a:xfrm>
            <a:custGeom>
              <a:avLst/>
              <a:gdLst>
                <a:gd name="connsiteX0" fmla="*/ 349624 w 2567125"/>
                <a:gd name="connsiteY0" fmla="*/ 403057 h 2567125"/>
                <a:gd name="connsiteX1" fmla="*/ 2157821 w 2567125"/>
                <a:gd name="connsiteY1" fmla="*/ 343772 h 2567125"/>
                <a:gd name="connsiteX2" fmla="*/ 2229166 w 2567125"/>
                <a:gd name="connsiteY2" fmla="*/ 2151533 h 2567125"/>
                <a:gd name="connsiteX3" fmla="*/ 421921 w 2567125"/>
                <a:gd name="connsiteY3" fmla="*/ 2234934 h 2567125"/>
                <a:gd name="connsiteX4" fmla="*/ 326467 w 2567125"/>
                <a:gd name="connsiteY4" fmla="*/ 428286 h 2567125"/>
                <a:gd name="connsiteX5" fmla="*/ 1283563 w 2567125"/>
                <a:gd name="connsiteY5" fmla="*/ 1283563 h 2567125"/>
                <a:gd name="connsiteX6" fmla="*/ 349624 w 2567125"/>
                <a:gd name="connsiteY6" fmla="*/ 403057 h 2567125"/>
                <a:gd name="connsiteX0-1" fmla="*/ 349624 w 2567125"/>
                <a:gd name="connsiteY0-2" fmla="*/ 403057 h 2567125"/>
                <a:gd name="connsiteX1-3" fmla="*/ 2157821 w 2567125"/>
                <a:gd name="connsiteY1-4" fmla="*/ 343772 h 2567125"/>
                <a:gd name="connsiteX2-5" fmla="*/ 2229166 w 2567125"/>
                <a:gd name="connsiteY2-6" fmla="*/ 2151533 h 2567125"/>
                <a:gd name="connsiteX3-7" fmla="*/ 421921 w 2567125"/>
                <a:gd name="connsiteY3-8" fmla="*/ 2234934 h 2567125"/>
                <a:gd name="connsiteX4-9" fmla="*/ 326467 w 2567125"/>
                <a:gd name="connsiteY4-10" fmla="*/ 428286 h 2567125"/>
                <a:gd name="connsiteX0-11" fmla="*/ 4426784 w 6644292"/>
                <a:gd name="connsiteY0-12" fmla="*/ 2529568 h 4693645"/>
                <a:gd name="connsiteX1-13" fmla="*/ 0 w 6644292"/>
                <a:gd name="connsiteY1-14" fmla="*/ 0 h 4693645"/>
                <a:gd name="connsiteX2-15" fmla="*/ 6234981 w 6644292"/>
                <a:gd name="connsiteY2-16" fmla="*/ 2470283 h 4693645"/>
                <a:gd name="connsiteX3-17" fmla="*/ 6306326 w 6644292"/>
                <a:gd name="connsiteY3-18" fmla="*/ 4278044 h 4693645"/>
                <a:gd name="connsiteX4-19" fmla="*/ 4499081 w 6644292"/>
                <a:gd name="connsiteY4-20" fmla="*/ 4361445 h 4693645"/>
                <a:gd name="connsiteX5-21" fmla="*/ 4403627 w 6644292"/>
                <a:gd name="connsiteY5-22" fmla="*/ 2554797 h 4693645"/>
                <a:gd name="connsiteX6-23" fmla="*/ 5360723 w 6644292"/>
                <a:gd name="connsiteY6-24" fmla="*/ 3410074 h 4693645"/>
                <a:gd name="connsiteX7" fmla="*/ 4426784 w 6644292"/>
                <a:gd name="connsiteY7" fmla="*/ 2529568 h 4693645"/>
                <a:gd name="connsiteX0-25" fmla="*/ 4426784 w 6644292"/>
                <a:gd name="connsiteY0-26" fmla="*/ 2529568 h 4693645"/>
                <a:gd name="connsiteX1-27" fmla="*/ 6234981 w 6644292"/>
                <a:gd name="connsiteY1-28" fmla="*/ 2470283 h 4693645"/>
                <a:gd name="connsiteX2-29" fmla="*/ 6306326 w 6644292"/>
                <a:gd name="connsiteY2-30" fmla="*/ 4278044 h 4693645"/>
                <a:gd name="connsiteX3-31" fmla="*/ 4499081 w 6644292"/>
                <a:gd name="connsiteY3-32" fmla="*/ 4361445 h 4693645"/>
                <a:gd name="connsiteX4-33" fmla="*/ 4403627 w 6644292"/>
                <a:gd name="connsiteY4-34" fmla="*/ 2554797 h 4693645"/>
                <a:gd name="connsiteX0-35" fmla="*/ 349635 w 2567143"/>
                <a:gd name="connsiteY0-36" fmla="*/ 403061 h 2567138"/>
                <a:gd name="connsiteX1-37" fmla="*/ 2157832 w 2567143"/>
                <a:gd name="connsiteY1-38" fmla="*/ 343776 h 2567138"/>
                <a:gd name="connsiteX2-39" fmla="*/ 2229177 w 2567143"/>
                <a:gd name="connsiteY2-40" fmla="*/ 2151537 h 2567138"/>
                <a:gd name="connsiteX3-41" fmla="*/ 421932 w 2567143"/>
                <a:gd name="connsiteY3-42" fmla="*/ 2234938 h 2567138"/>
                <a:gd name="connsiteX4-43" fmla="*/ 326478 w 2567143"/>
                <a:gd name="connsiteY4-44" fmla="*/ 428290 h 2567138"/>
                <a:gd name="connsiteX5-45" fmla="*/ 1283574 w 2567143"/>
                <a:gd name="connsiteY5-46" fmla="*/ 1283567 h 2567138"/>
                <a:gd name="connsiteX6-47" fmla="*/ 349635 w 2567143"/>
                <a:gd name="connsiteY6-48" fmla="*/ 403061 h 2567138"/>
                <a:gd name="connsiteX0-49" fmla="*/ 349635 w 2567143"/>
                <a:gd name="connsiteY0-50" fmla="*/ 403061 h 2567138"/>
                <a:gd name="connsiteX1-51" fmla="*/ 2157832 w 2567143"/>
                <a:gd name="connsiteY1-52" fmla="*/ 343776 h 2567138"/>
                <a:gd name="connsiteX2-53" fmla="*/ 2229177 w 2567143"/>
                <a:gd name="connsiteY2-54" fmla="*/ 2151537 h 2567138"/>
                <a:gd name="connsiteX3-55" fmla="*/ 421932 w 2567143"/>
                <a:gd name="connsiteY3-56" fmla="*/ 2234938 h 2567138"/>
                <a:gd name="connsiteX4-57" fmla="*/ 326478 w 2567143"/>
                <a:gd name="connsiteY4-58" fmla="*/ 428290 h 25671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67143" h="2567138" stroke="0" extrusionOk="0">
                  <a:moveTo>
                    <a:pt x="349635" y="403061"/>
                  </a:moveTo>
                  <a:cubicBezTo>
                    <a:pt x="833633" y="-110308"/>
                    <a:pt x="1641245" y="-136788"/>
                    <a:pt x="2157832" y="343776"/>
                  </a:cubicBezTo>
                  <a:cubicBezTo>
                    <a:pt x="2674418" y="824339"/>
                    <a:pt x="2706284" y="1631757"/>
                    <a:pt x="2229177" y="2151537"/>
                  </a:cubicBezTo>
                  <a:cubicBezTo>
                    <a:pt x="1752070" y="2671317"/>
                    <a:pt x="944883" y="2708567"/>
                    <a:pt x="421932" y="2234938"/>
                  </a:cubicBezTo>
                  <a:cubicBezTo>
                    <a:pt x="-101019" y="1761309"/>
                    <a:pt x="-143653" y="954388"/>
                    <a:pt x="326478" y="428290"/>
                  </a:cubicBezTo>
                  <a:lnTo>
                    <a:pt x="1283574" y="1283567"/>
                  </a:lnTo>
                  <a:lnTo>
                    <a:pt x="349635" y="403061"/>
                  </a:lnTo>
                  <a:close/>
                </a:path>
                <a:path w="2567143" h="2567138" fill="none">
                  <a:moveTo>
                    <a:pt x="349635" y="403061"/>
                  </a:moveTo>
                  <a:cubicBezTo>
                    <a:pt x="833633" y="-110308"/>
                    <a:pt x="1641245" y="-136788"/>
                    <a:pt x="2157832" y="343776"/>
                  </a:cubicBezTo>
                  <a:cubicBezTo>
                    <a:pt x="2674418" y="824339"/>
                    <a:pt x="2706284" y="1631757"/>
                    <a:pt x="2229177" y="2151537"/>
                  </a:cubicBezTo>
                  <a:cubicBezTo>
                    <a:pt x="1752070" y="2671317"/>
                    <a:pt x="944883" y="2708567"/>
                    <a:pt x="421932" y="2234938"/>
                  </a:cubicBezTo>
                  <a:cubicBezTo>
                    <a:pt x="-101019" y="1761309"/>
                    <a:pt x="-143653" y="954388"/>
                    <a:pt x="326478" y="428290"/>
                  </a:cubicBezTo>
                </a:path>
              </a:pathLst>
            </a:custGeom>
            <a:ln w="152400" cap="rnd">
              <a:gradFill flip="none" rotWithShape="1">
                <a:gsLst>
                  <a:gs pos="0">
                    <a:srgbClr val="1D1F1F"/>
                  </a:gs>
                  <a:gs pos="55834">
                    <a:srgbClr val="1D1F1F"/>
                  </a:gs>
                  <a:gs pos="28000">
                    <a:schemeClr val="bg2">
                      <a:lumMod val="50000"/>
                    </a:schemeClr>
                  </a:gs>
                  <a:gs pos="77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5400000" scaled="1"/>
                <a:tileRect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ea typeface="文悦青龙体 (非商业使用) W5" pitchFamily="50" charset="-122"/>
              </a:endParaRPr>
            </a:p>
          </p:txBody>
        </p:sp>
        <p:sp>
          <p:nvSpPr>
            <p:cNvPr id="4" name="ValueShape1"/>
            <p:cNvSpPr/>
            <p:nvPr/>
          </p:nvSpPr>
          <p:spPr>
            <a:xfrm>
              <a:off x="1823162" y="2273304"/>
              <a:ext cx="3493366" cy="3493364"/>
            </a:xfrm>
            <a:prstGeom prst="arc">
              <a:avLst>
                <a:gd name="adj1" fmla="val 16200000"/>
                <a:gd name="adj2" fmla="val 9936000"/>
              </a:avLst>
            </a:prstGeom>
            <a:ln w="152400" cap="rnd">
              <a:solidFill>
                <a:srgbClr val="A48452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6" name="ExtraShape"/>
            <p:cNvSpPr/>
            <p:nvPr/>
          </p:nvSpPr>
          <p:spPr bwMode="auto">
            <a:xfrm>
              <a:off x="2304280" y="2756053"/>
              <a:ext cx="2529693" cy="2525370"/>
            </a:xfrm>
            <a:custGeom>
              <a:avLst/>
              <a:gdLst>
                <a:gd name="connsiteX0" fmla="*/ 1309170 w 1858963"/>
                <a:gd name="connsiteY0" fmla="*/ 1415411 h 1855787"/>
                <a:gd name="connsiteX1" fmla="*/ 1339149 w 1858963"/>
                <a:gd name="connsiteY1" fmla="*/ 1435269 h 1855787"/>
                <a:gd name="connsiteX2" fmla="*/ 1328247 w 1858963"/>
                <a:gd name="connsiteY2" fmla="*/ 1499089 h 1855787"/>
                <a:gd name="connsiteX3" fmla="*/ 928981 w 1858963"/>
                <a:gd name="connsiteY3" fmla="*/ 1624012 h 1855787"/>
                <a:gd name="connsiteX4" fmla="*/ 882650 w 1858963"/>
                <a:gd name="connsiteY4" fmla="*/ 1577845 h 1855787"/>
                <a:gd name="connsiteX5" fmla="*/ 928981 w 1858963"/>
                <a:gd name="connsiteY5" fmla="*/ 1531678 h 1855787"/>
                <a:gd name="connsiteX6" fmla="*/ 1275103 w 1858963"/>
                <a:gd name="connsiteY6" fmla="*/ 1423049 h 1855787"/>
                <a:gd name="connsiteX7" fmla="*/ 1309170 w 1858963"/>
                <a:gd name="connsiteY7" fmla="*/ 1415411 h 1855787"/>
                <a:gd name="connsiteX8" fmla="*/ 1673368 w 1858963"/>
                <a:gd name="connsiteY8" fmla="*/ 418297 h 1855787"/>
                <a:gd name="connsiteX9" fmla="*/ 1720086 w 1858963"/>
                <a:gd name="connsiteY9" fmla="*/ 439701 h 1855787"/>
                <a:gd name="connsiteX10" fmla="*/ 1858963 w 1858963"/>
                <a:gd name="connsiteY10" fmla="*/ 927585 h 1855787"/>
                <a:gd name="connsiteX11" fmla="*/ 929030 w 1858963"/>
                <a:gd name="connsiteY11" fmla="*/ 1855787 h 1855787"/>
                <a:gd name="connsiteX12" fmla="*/ 781983 w 1858963"/>
                <a:gd name="connsiteY12" fmla="*/ 1843556 h 1855787"/>
                <a:gd name="connsiteX13" fmla="*/ 743860 w 1858963"/>
                <a:gd name="connsiteY13" fmla="*/ 1790555 h 1855787"/>
                <a:gd name="connsiteX14" fmla="*/ 796960 w 1858963"/>
                <a:gd name="connsiteY14" fmla="*/ 1752503 h 1855787"/>
                <a:gd name="connsiteX15" fmla="*/ 929030 w 1858963"/>
                <a:gd name="connsiteY15" fmla="*/ 1762016 h 1855787"/>
                <a:gd name="connsiteX16" fmla="*/ 1765017 w 1858963"/>
                <a:gd name="connsiteY16" fmla="*/ 927585 h 1855787"/>
                <a:gd name="connsiteX17" fmla="*/ 1641116 w 1858963"/>
                <a:gd name="connsiteY17" fmla="*/ 488626 h 1855787"/>
                <a:gd name="connsiteX18" fmla="*/ 1656093 w 1858963"/>
                <a:gd name="connsiteY18" fmla="*/ 424752 h 1855787"/>
                <a:gd name="connsiteX19" fmla="*/ 1673368 w 1858963"/>
                <a:gd name="connsiteY19" fmla="*/ 418297 h 1855787"/>
                <a:gd name="connsiteX20" fmla="*/ 1343300 w 1858963"/>
                <a:gd name="connsiteY20" fmla="*/ 385181 h 1855787"/>
                <a:gd name="connsiteX21" fmla="*/ 1376931 w 1858963"/>
                <a:gd name="connsiteY21" fmla="*/ 395701 h 1855787"/>
                <a:gd name="connsiteX22" fmla="*/ 1625600 w 1858963"/>
                <a:gd name="connsiteY22" fmla="*/ 927788 h 1855787"/>
                <a:gd name="connsiteX23" fmla="*/ 1462539 w 1858963"/>
                <a:gd name="connsiteY23" fmla="*/ 1374362 h 1855787"/>
                <a:gd name="connsiteX24" fmla="*/ 1427208 w 1858963"/>
                <a:gd name="connsiteY24" fmla="*/ 1390650 h 1855787"/>
                <a:gd name="connsiteX25" fmla="*/ 1391878 w 1858963"/>
                <a:gd name="connsiteY25" fmla="*/ 1314638 h 1855787"/>
                <a:gd name="connsiteX26" fmla="*/ 1533199 w 1858963"/>
                <a:gd name="connsiteY26" fmla="*/ 927788 h 1855787"/>
                <a:gd name="connsiteX27" fmla="*/ 1317142 w 1858963"/>
                <a:gd name="connsiteY27" fmla="*/ 466284 h 1855787"/>
                <a:gd name="connsiteX28" fmla="*/ 1311706 w 1858963"/>
                <a:gd name="connsiteY28" fmla="*/ 401130 h 1855787"/>
                <a:gd name="connsiteX29" fmla="*/ 1343300 w 1858963"/>
                <a:gd name="connsiteY29" fmla="*/ 385181 h 1855787"/>
                <a:gd name="connsiteX30" fmla="*/ 878652 w 1858963"/>
                <a:gd name="connsiteY30" fmla="*/ 234720 h 1855787"/>
                <a:gd name="connsiteX31" fmla="*/ 928917 w 1858963"/>
                <a:gd name="connsiteY31" fmla="*/ 278167 h 1855787"/>
                <a:gd name="connsiteX32" fmla="*/ 885445 w 1858963"/>
                <a:gd name="connsiteY32" fmla="*/ 327046 h 1855787"/>
                <a:gd name="connsiteX33" fmla="*/ 325741 w 1858963"/>
                <a:gd name="connsiteY33" fmla="*/ 928520 h 1855787"/>
                <a:gd name="connsiteX34" fmla="*/ 541743 w 1858963"/>
                <a:gd name="connsiteY34" fmla="*/ 1390148 h 1855787"/>
                <a:gd name="connsiteX35" fmla="*/ 555328 w 1858963"/>
                <a:gd name="connsiteY35" fmla="*/ 1439027 h 1855787"/>
                <a:gd name="connsiteX36" fmla="*/ 511856 w 1858963"/>
                <a:gd name="connsiteY36" fmla="*/ 1471612 h 1855787"/>
                <a:gd name="connsiteX37" fmla="*/ 481969 w 1858963"/>
                <a:gd name="connsiteY37" fmla="*/ 1460750 h 1855787"/>
                <a:gd name="connsiteX38" fmla="*/ 233362 w 1858963"/>
                <a:gd name="connsiteY38" fmla="*/ 928520 h 1855787"/>
                <a:gd name="connsiteX39" fmla="*/ 420836 w 1858963"/>
                <a:gd name="connsiteY39" fmla="*/ 453314 h 1855787"/>
                <a:gd name="connsiteX40" fmla="*/ 878652 w 1858963"/>
                <a:gd name="connsiteY40" fmla="*/ 234720 h 1855787"/>
                <a:gd name="connsiteX41" fmla="*/ 376942 w 1858963"/>
                <a:gd name="connsiteY41" fmla="*/ 199614 h 1855787"/>
                <a:gd name="connsiteX42" fmla="*/ 408609 w 1858963"/>
                <a:gd name="connsiteY42" fmla="*/ 216751 h 1855787"/>
                <a:gd name="connsiteX43" fmla="*/ 401799 w 1858963"/>
                <a:gd name="connsiteY43" fmla="*/ 281908 h 1855787"/>
                <a:gd name="connsiteX44" fmla="*/ 93980 w 1858963"/>
                <a:gd name="connsiteY44" fmla="*/ 928043 h 1855787"/>
                <a:gd name="connsiteX45" fmla="*/ 445384 w 1858963"/>
                <a:gd name="connsiteY45" fmla="*/ 1608115 h 1855787"/>
                <a:gd name="connsiteX46" fmla="*/ 463090 w 1858963"/>
                <a:gd name="connsiteY46" fmla="*/ 1661054 h 1855787"/>
                <a:gd name="connsiteX47" fmla="*/ 419505 w 1858963"/>
                <a:gd name="connsiteY47" fmla="*/ 1692275 h 1855787"/>
                <a:gd name="connsiteX48" fmla="*/ 392265 w 1858963"/>
                <a:gd name="connsiteY48" fmla="*/ 1684131 h 1855787"/>
                <a:gd name="connsiteX49" fmla="*/ 0 w 1858963"/>
                <a:gd name="connsiteY49" fmla="*/ 928043 h 1855787"/>
                <a:gd name="connsiteX50" fmla="*/ 343232 w 1858963"/>
                <a:gd name="connsiteY50" fmla="*/ 209964 h 1855787"/>
                <a:gd name="connsiteX51" fmla="*/ 376942 w 1858963"/>
                <a:gd name="connsiteY51" fmla="*/ 199614 h 1855787"/>
                <a:gd name="connsiteX52" fmla="*/ 930116 w 1858963"/>
                <a:gd name="connsiteY52" fmla="*/ 0 h 1855787"/>
                <a:gd name="connsiteX53" fmla="*/ 1077021 w 1858963"/>
                <a:gd name="connsiteY53" fmla="*/ 12202 h 1855787"/>
                <a:gd name="connsiteX54" fmla="*/ 1115108 w 1858963"/>
                <a:gd name="connsiteY54" fmla="*/ 65076 h 1855787"/>
                <a:gd name="connsiteX55" fmla="*/ 1062059 w 1858963"/>
                <a:gd name="connsiteY55" fmla="*/ 103037 h 1855787"/>
                <a:gd name="connsiteX56" fmla="*/ 930116 w 1858963"/>
                <a:gd name="connsiteY56" fmla="*/ 93547 h 1855787"/>
                <a:gd name="connsiteX57" fmla="*/ 556053 w 1858963"/>
                <a:gd name="connsiteY57" fmla="*/ 180315 h 1855787"/>
                <a:gd name="connsiteX58" fmla="*/ 535649 w 1858963"/>
                <a:gd name="connsiteY58" fmla="*/ 185738 h 1855787"/>
                <a:gd name="connsiteX59" fmla="*/ 494842 w 1858963"/>
                <a:gd name="connsiteY59" fmla="*/ 159979 h 1855787"/>
                <a:gd name="connsiteX60" fmla="*/ 515246 w 1858963"/>
                <a:gd name="connsiteY60" fmla="*/ 97614 h 1855787"/>
                <a:gd name="connsiteX61" fmla="*/ 930116 w 1858963"/>
                <a:gd name="connsiteY61" fmla="*/ 0 h 185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58963" h="1855787">
                  <a:moveTo>
                    <a:pt x="1309170" y="1415411"/>
                  </a:moveTo>
                  <a:cubicBezTo>
                    <a:pt x="1320752" y="1417617"/>
                    <a:pt x="1331654" y="1424407"/>
                    <a:pt x="1339149" y="1435269"/>
                  </a:cubicBezTo>
                  <a:cubicBezTo>
                    <a:pt x="1354138" y="1455637"/>
                    <a:pt x="1348688" y="1484152"/>
                    <a:pt x="1328247" y="1499089"/>
                  </a:cubicBezTo>
                  <a:cubicBezTo>
                    <a:pt x="1211057" y="1580561"/>
                    <a:pt x="1072063" y="1624012"/>
                    <a:pt x="928981" y="1624012"/>
                  </a:cubicBezTo>
                  <a:cubicBezTo>
                    <a:pt x="903090" y="1624012"/>
                    <a:pt x="882650" y="1603644"/>
                    <a:pt x="882650" y="1577845"/>
                  </a:cubicBezTo>
                  <a:cubicBezTo>
                    <a:pt x="882650" y="1552045"/>
                    <a:pt x="903090" y="1531678"/>
                    <a:pt x="928981" y="1531678"/>
                  </a:cubicBezTo>
                  <a:cubicBezTo>
                    <a:pt x="1052986" y="1531678"/>
                    <a:pt x="1172902" y="1493657"/>
                    <a:pt x="1275103" y="1423049"/>
                  </a:cubicBezTo>
                  <a:cubicBezTo>
                    <a:pt x="1285323" y="1415580"/>
                    <a:pt x="1297587" y="1413204"/>
                    <a:pt x="1309170" y="1415411"/>
                  </a:cubicBezTo>
                  <a:close/>
                  <a:moveTo>
                    <a:pt x="1673368" y="418297"/>
                  </a:moveTo>
                  <a:cubicBezTo>
                    <a:pt x="1691238" y="415494"/>
                    <a:pt x="1709874" y="423393"/>
                    <a:pt x="1720086" y="439701"/>
                  </a:cubicBezTo>
                  <a:cubicBezTo>
                    <a:pt x="1809948" y="585115"/>
                    <a:pt x="1858963" y="754991"/>
                    <a:pt x="1858963" y="927585"/>
                  </a:cubicBezTo>
                  <a:cubicBezTo>
                    <a:pt x="1858963" y="1438572"/>
                    <a:pt x="1440970" y="1855787"/>
                    <a:pt x="929030" y="1855787"/>
                  </a:cubicBezTo>
                  <a:cubicBezTo>
                    <a:pt x="880014" y="1855787"/>
                    <a:pt x="830999" y="1851710"/>
                    <a:pt x="781983" y="1843556"/>
                  </a:cubicBezTo>
                  <a:cubicBezTo>
                    <a:pt x="757475" y="1839479"/>
                    <a:pt x="739775" y="1816376"/>
                    <a:pt x="743860" y="1790555"/>
                  </a:cubicBezTo>
                  <a:cubicBezTo>
                    <a:pt x="747945" y="1766093"/>
                    <a:pt x="771091" y="1748426"/>
                    <a:pt x="796960" y="1752503"/>
                  </a:cubicBezTo>
                  <a:cubicBezTo>
                    <a:pt x="840529" y="1759298"/>
                    <a:pt x="884099" y="1762016"/>
                    <a:pt x="929030" y="1762016"/>
                  </a:cubicBezTo>
                  <a:cubicBezTo>
                    <a:pt x="1390593" y="1762016"/>
                    <a:pt x="1765017" y="1388289"/>
                    <a:pt x="1765017" y="927585"/>
                  </a:cubicBezTo>
                  <a:cubicBezTo>
                    <a:pt x="1765017" y="771299"/>
                    <a:pt x="1722809" y="620449"/>
                    <a:pt x="1641116" y="488626"/>
                  </a:cubicBezTo>
                  <a:cubicBezTo>
                    <a:pt x="1627501" y="466881"/>
                    <a:pt x="1634309" y="438342"/>
                    <a:pt x="1656093" y="424752"/>
                  </a:cubicBezTo>
                  <a:cubicBezTo>
                    <a:pt x="1661540" y="421355"/>
                    <a:pt x="1667411" y="419231"/>
                    <a:pt x="1673368" y="418297"/>
                  </a:cubicBezTo>
                  <a:close/>
                  <a:moveTo>
                    <a:pt x="1343300" y="385181"/>
                  </a:moveTo>
                  <a:cubicBezTo>
                    <a:pt x="1355190" y="384163"/>
                    <a:pt x="1367419" y="387556"/>
                    <a:pt x="1376931" y="395701"/>
                  </a:cubicBezTo>
                  <a:cubicBezTo>
                    <a:pt x="1534557" y="527365"/>
                    <a:pt x="1625600" y="721468"/>
                    <a:pt x="1625600" y="927788"/>
                  </a:cubicBezTo>
                  <a:cubicBezTo>
                    <a:pt x="1625600" y="1090672"/>
                    <a:pt x="1567170" y="1249484"/>
                    <a:pt x="1462539" y="1374362"/>
                  </a:cubicBezTo>
                  <a:cubicBezTo>
                    <a:pt x="1453027" y="1385221"/>
                    <a:pt x="1440797" y="1390650"/>
                    <a:pt x="1427208" y="1390650"/>
                  </a:cubicBezTo>
                  <a:cubicBezTo>
                    <a:pt x="1387802" y="1390650"/>
                    <a:pt x="1367419" y="1344500"/>
                    <a:pt x="1391878" y="1314638"/>
                  </a:cubicBezTo>
                  <a:cubicBezTo>
                    <a:pt x="1482921" y="1207406"/>
                    <a:pt x="1533199" y="1068954"/>
                    <a:pt x="1533199" y="927788"/>
                  </a:cubicBezTo>
                  <a:cubicBezTo>
                    <a:pt x="1533199" y="749973"/>
                    <a:pt x="1454385" y="581660"/>
                    <a:pt x="1317142" y="466284"/>
                  </a:cubicBezTo>
                  <a:cubicBezTo>
                    <a:pt x="1298118" y="449995"/>
                    <a:pt x="1295400" y="420133"/>
                    <a:pt x="1311706" y="401130"/>
                  </a:cubicBezTo>
                  <a:cubicBezTo>
                    <a:pt x="1319859" y="391628"/>
                    <a:pt x="1331410" y="386199"/>
                    <a:pt x="1343300" y="385181"/>
                  </a:cubicBezTo>
                  <a:close/>
                  <a:moveTo>
                    <a:pt x="878652" y="234720"/>
                  </a:moveTo>
                  <a:cubicBezTo>
                    <a:pt x="904464" y="233362"/>
                    <a:pt x="927558" y="252370"/>
                    <a:pt x="928917" y="278167"/>
                  </a:cubicBezTo>
                  <a:cubicBezTo>
                    <a:pt x="930275" y="303964"/>
                    <a:pt x="911256" y="325688"/>
                    <a:pt x="885445" y="327046"/>
                  </a:cubicBezTo>
                  <a:cubicBezTo>
                    <a:pt x="571630" y="350127"/>
                    <a:pt x="325741" y="613527"/>
                    <a:pt x="325741" y="928520"/>
                  </a:cubicBezTo>
                  <a:cubicBezTo>
                    <a:pt x="325741" y="1106383"/>
                    <a:pt x="404534" y="1274741"/>
                    <a:pt x="541743" y="1390148"/>
                  </a:cubicBezTo>
                  <a:cubicBezTo>
                    <a:pt x="555328" y="1402368"/>
                    <a:pt x="560762" y="1421376"/>
                    <a:pt x="555328" y="1439027"/>
                  </a:cubicBezTo>
                  <a:cubicBezTo>
                    <a:pt x="549894" y="1458035"/>
                    <a:pt x="532233" y="1471612"/>
                    <a:pt x="511856" y="1471612"/>
                  </a:cubicBezTo>
                  <a:cubicBezTo>
                    <a:pt x="500988" y="1471612"/>
                    <a:pt x="490120" y="1468897"/>
                    <a:pt x="481969" y="1460750"/>
                  </a:cubicBezTo>
                  <a:cubicBezTo>
                    <a:pt x="324382" y="1329051"/>
                    <a:pt x="233362" y="1134895"/>
                    <a:pt x="233362" y="928520"/>
                  </a:cubicBezTo>
                  <a:cubicBezTo>
                    <a:pt x="233362" y="752015"/>
                    <a:pt x="299929" y="582299"/>
                    <a:pt x="420836" y="453314"/>
                  </a:cubicBezTo>
                  <a:cubicBezTo>
                    <a:pt x="541743" y="325688"/>
                    <a:pt x="704763" y="246939"/>
                    <a:pt x="878652" y="234720"/>
                  </a:cubicBezTo>
                  <a:close/>
                  <a:moveTo>
                    <a:pt x="376942" y="199614"/>
                  </a:moveTo>
                  <a:cubicBezTo>
                    <a:pt x="388860" y="200801"/>
                    <a:pt x="400437" y="206570"/>
                    <a:pt x="408609" y="216751"/>
                  </a:cubicBezTo>
                  <a:cubicBezTo>
                    <a:pt x="424953" y="235755"/>
                    <a:pt x="422229" y="265619"/>
                    <a:pt x="401799" y="281908"/>
                  </a:cubicBezTo>
                  <a:cubicBezTo>
                    <a:pt x="205666" y="440727"/>
                    <a:pt x="93980" y="676919"/>
                    <a:pt x="93980" y="928043"/>
                  </a:cubicBezTo>
                  <a:cubicBezTo>
                    <a:pt x="93980" y="1196814"/>
                    <a:pt x="224735" y="1452011"/>
                    <a:pt x="445384" y="1608115"/>
                  </a:cubicBezTo>
                  <a:cubicBezTo>
                    <a:pt x="461728" y="1620332"/>
                    <a:pt x="469900" y="1642050"/>
                    <a:pt x="463090" y="1661054"/>
                  </a:cubicBezTo>
                  <a:cubicBezTo>
                    <a:pt x="456280" y="1678701"/>
                    <a:pt x="438574" y="1692275"/>
                    <a:pt x="419505" y="1692275"/>
                  </a:cubicBezTo>
                  <a:cubicBezTo>
                    <a:pt x="409971" y="1692275"/>
                    <a:pt x="400437" y="1689560"/>
                    <a:pt x="392265" y="1684131"/>
                  </a:cubicBezTo>
                  <a:cubicBezTo>
                    <a:pt x="147099" y="1510380"/>
                    <a:pt x="0" y="1228035"/>
                    <a:pt x="0" y="928043"/>
                  </a:cubicBezTo>
                  <a:cubicBezTo>
                    <a:pt x="0" y="648413"/>
                    <a:pt x="125306" y="386430"/>
                    <a:pt x="343232" y="209964"/>
                  </a:cubicBezTo>
                  <a:cubicBezTo>
                    <a:pt x="352766" y="201820"/>
                    <a:pt x="365024" y="198426"/>
                    <a:pt x="376942" y="199614"/>
                  </a:cubicBezTo>
                  <a:close/>
                  <a:moveTo>
                    <a:pt x="930116" y="0"/>
                  </a:moveTo>
                  <a:cubicBezTo>
                    <a:pt x="979084" y="0"/>
                    <a:pt x="1028053" y="4067"/>
                    <a:pt x="1077021" y="12202"/>
                  </a:cubicBezTo>
                  <a:cubicBezTo>
                    <a:pt x="1101505" y="16269"/>
                    <a:pt x="1119188" y="39317"/>
                    <a:pt x="1115108" y="65076"/>
                  </a:cubicBezTo>
                  <a:cubicBezTo>
                    <a:pt x="1111027" y="89479"/>
                    <a:pt x="1087903" y="107104"/>
                    <a:pt x="1062059" y="103037"/>
                  </a:cubicBezTo>
                  <a:cubicBezTo>
                    <a:pt x="1018531" y="96258"/>
                    <a:pt x="975004" y="93547"/>
                    <a:pt x="930116" y="93547"/>
                  </a:cubicBezTo>
                  <a:cubicBezTo>
                    <a:pt x="798174" y="93547"/>
                    <a:pt x="673033" y="122018"/>
                    <a:pt x="556053" y="180315"/>
                  </a:cubicBezTo>
                  <a:cubicBezTo>
                    <a:pt x="549252" y="184382"/>
                    <a:pt x="542450" y="185738"/>
                    <a:pt x="535649" y="185738"/>
                  </a:cubicBezTo>
                  <a:cubicBezTo>
                    <a:pt x="519326" y="185738"/>
                    <a:pt x="503004" y="176248"/>
                    <a:pt x="494842" y="159979"/>
                  </a:cubicBezTo>
                  <a:cubicBezTo>
                    <a:pt x="482600" y="136931"/>
                    <a:pt x="492122" y="109816"/>
                    <a:pt x="515246" y="97614"/>
                  </a:cubicBezTo>
                  <a:cubicBezTo>
                    <a:pt x="644468" y="33894"/>
                    <a:pt x="784571" y="0"/>
                    <a:pt x="930116" y="0"/>
                  </a:cubicBezTo>
                  <a:close/>
                </a:path>
              </a:pathLst>
            </a:custGeom>
            <a:gradFill>
              <a:gsLst>
                <a:gs pos="0">
                  <a:srgbClr val="1D1F1F"/>
                </a:gs>
                <a:gs pos="55834">
                  <a:srgbClr val="1D1F1F"/>
                </a:gs>
                <a:gs pos="28000">
                  <a:schemeClr val="bg2">
                    <a:lumMod val="50000"/>
                  </a:schemeClr>
                </a:gs>
                <a:gs pos="77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13362" y="2284871"/>
            <a:ext cx="562774" cy="562774"/>
            <a:chOff x="5747113" y="2103801"/>
            <a:chExt cx="697774" cy="697774"/>
          </a:xfrm>
        </p:grpSpPr>
        <p:sp>
          <p:nvSpPr>
            <p:cNvPr id="40" name="椭圆 39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1" name="Oval 14"/>
            <p:cNvSpPr/>
            <p:nvPr/>
          </p:nvSpPr>
          <p:spPr>
            <a:xfrm>
              <a:off x="5918562" y="2275517"/>
              <a:ext cx="354876" cy="354340"/>
            </a:xfrm>
            <a:custGeom>
              <a:avLst/>
              <a:gdLst>
                <a:gd name="connsiteX0" fmla="*/ 129243 w 607561"/>
                <a:gd name="connsiteY0" fmla="*/ 432873 h 606645"/>
                <a:gd name="connsiteX1" fmla="*/ 148582 w 607561"/>
                <a:gd name="connsiteY1" fmla="*/ 433539 h 606645"/>
                <a:gd name="connsiteX2" fmla="*/ 161134 w 607561"/>
                <a:gd name="connsiteY2" fmla="*/ 467045 h 606645"/>
                <a:gd name="connsiteX3" fmla="*/ 151876 w 607561"/>
                <a:gd name="connsiteY3" fmla="*/ 505618 h 606645"/>
                <a:gd name="connsiteX4" fmla="*/ 126505 w 607561"/>
                <a:gd name="connsiteY4" fmla="*/ 530858 h 606645"/>
                <a:gd name="connsiteX5" fmla="*/ 101224 w 607561"/>
                <a:gd name="connsiteY5" fmla="*/ 505618 h 606645"/>
                <a:gd name="connsiteX6" fmla="*/ 115111 w 607561"/>
                <a:gd name="connsiteY6" fmla="*/ 446071 h 606645"/>
                <a:gd name="connsiteX7" fmla="*/ 129243 w 607561"/>
                <a:gd name="connsiteY7" fmla="*/ 432873 h 606645"/>
                <a:gd name="connsiteX8" fmla="*/ 230233 w 607561"/>
                <a:gd name="connsiteY8" fmla="*/ 359160 h 606645"/>
                <a:gd name="connsiteX9" fmla="*/ 260234 w 607561"/>
                <a:gd name="connsiteY9" fmla="*/ 378534 h 606645"/>
                <a:gd name="connsiteX10" fmla="*/ 240738 w 607561"/>
                <a:gd name="connsiteY10" fmla="*/ 408573 h 606645"/>
                <a:gd name="connsiteX11" fmla="*/ 201033 w 607561"/>
                <a:gd name="connsiteY11" fmla="*/ 423326 h 606645"/>
                <a:gd name="connsiteX12" fmla="*/ 188392 w 607561"/>
                <a:gd name="connsiteY12" fmla="*/ 426703 h 606645"/>
                <a:gd name="connsiteX13" fmla="*/ 166492 w 607561"/>
                <a:gd name="connsiteY13" fmla="*/ 414083 h 606645"/>
                <a:gd name="connsiteX14" fmla="*/ 175661 w 607561"/>
                <a:gd name="connsiteY14" fmla="*/ 379601 h 606645"/>
                <a:gd name="connsiteX15" fmla="*/ 230233 w 607561"/>
                <a:gd name="connsiteY15" fmla="*/ 359160 h 606645"/>
                <a:gd name="connsiteX16" fmla="*/ 466517 w 607561"/>
                <a:gd name="connsiteY16" fmla="*/ 300854 h 606645"/>
                <a:gd name="connsiteX17" fmla="*/ 485587 w 607561"/>
                <a:gd name="connsiteY17" fmla="*/ 304187 h 606645"/>
                <a:gd name="connsiteX18" fmla="*/ 493425 w 607561"/>
                <a:gd name="connsiteY18" fmla="*/ 339114 h 606645"/>
                <a:gd name="connsiteX19" fmla="*/ 446133 w 607561"/>
                <a:gd name="connsiteY19" fmla="*/ 380884 h 606645"/>
                <a:gd name="connsiteX20" fmla="*/ 434376 w 607561"/>
                <a:gd name="connsiteY20" fmla="*/ 383728 h 606645"/>
                <a:gd name="connsiteX21" fmla="*/ 411933 w 607561"/>
                <a:gd name="connsiteY21" fmla="*/ 370219 h 606645"/>
                <a:gd name="connsiteX22" fmla="*/ 422620 w 607561"/>
                <a:gd name="connsiteY22" fmla="*/ 336092 h 606645"/>
                <a:gd name="connsiteX23" fmla="*/ 450586 w 607561"/>
                <a:gd name="connsiteY23" fmla="*/ 311919 h 606645"/>
                <a:gd name="connsiteX24" fmla="*/ 466517 w 607561"/>
                <a:gd name="connsiteY24" fmla="*/ 300854 h 606645"/>
                <a:gd name="connsiteX25" fmla="*/ 50624 w 607561"/>
                <a:gd name="connsiteY25" fmla="*/ 202164 h 606645"/>
                <a:gd name="connsiteX26" fmla="*/ 151905 w 607561"/>
                <a:gd name="connsiteY26" fmla="*/ 202164 h 606645"/>
                <a:gd name="connsiteX27" fmla="*/ 177181 w 607561"/>
                <a:gd name="connsiteY27" fmla="*/ 227494 h 606645"/>
                <a:gd name="connsiteX28" fmla="*/ 151905 w 607561"/>
                <a:gd name="connsiteY28" fmla="*/ 252735 h 606645"/>
                <a:gd name="connsiteX29" fmla="*/ 74209 w 607561"/>
                <a:gd name="connsiteY29" fmla="*/ 252735 h 606645"/>
                <a:gd name="connsiteX30" fmla="*/ 52493 w 607561"/>
                <a:gd name="connsiteY30" fmla="*/ 556074 h 606645"/>
                <a:gd name="connsiteX31" fmla="*/ 555070 w 607561"/>
                <a:gd name="connsiteY31" fmla="*/ 556074 h 606645"/>
                <a:gd name="connsiteX32" fmla="*/ 533354 w 607561"/>
                <a:gd name="connsiteY32" fmla="*/ 252735 h 606645"/>
                <a:gd name="connsiteX33" fmla="*/ 455658 w 607561"/>
                <a:gd name="connsiteY33" fmla="*/ 252735 h 606645"/>
                <a:gd name="connsiteX34" fmla="*/ 430382 w 607561"/>
                <a:gd name="connsiteY34" fmla="*/ 227494 h 606645"/>
                <a:gd name="connsiteX35" fmla="*/ 455658 w 607561"/>
                <a:gd name="connsiteY35" fmla="*/ 202164 h 606645"/>
                <a:gd name="connsiteX36" fmla="*/ 556939 w 607561"/>
                <a:gd name="connsiteY36" fmla="*/ 202164 h 606645"/>
                <a:gd name="connsiteX37" fmla="*/ 582125 w 607561"/>
                <a:gd name="connsiteY37" fmla="*/ 225717 h 606645"/>
                <a:gd name="connsiteX38" fmla="*/ 607490 w 607561"/>
                <a:gd name="connsiteY38" fmla="*/ 579627 h 606645"/>
                <a:gd name="connsiteX39" fmla="*/ 600726 w 607561"/>
                <a:gd name="connsiteY39" fmla="*/ 598646 h 606645"/>
                <a:gd name="connsiteX40" fmla="*/ 582214 w 607561"/>
                <a:gd name="connsiteY40" fmla="*/ 606645 h 606645"/>
                <a:gd name="connsiteX41" fmla="*/ 25260 w 607561"/>
                <a:gd name="connsiteY41" fmla="*/ 606645 h 606645"/>
                <a:gd name="connsiteX42" fmla="*/ 6748 w 607561"/>
                <a:gd name="connsiteY42" fmla="*/ 598646 h 606645"/>
                <a:gd name="connsiteX43" fmla="*/ 73 w 607561"/>
                <a:gd name="connsiteY43" fmla="*/ 579627 h 606645"/>
                <a:gd name="connsiteX44" fmla="*/ 25349 w 607561"/>
                <a:gd name="connsiteY44" fmla="*/ 225717 h 606645"/>
                <a:gd name="connsiteX45" fmla="*/ 50624 w 607561"/>
                <a:gd name="connsiteY45" fmla="*/ 202164 h 606645"/>
                <a:gd name="connsiteX46" fmla="*/ 303736 w 607561"/>
                <a:gd name="connsiteY46" fmla="*/ 101117 h 606645"/>
                <a:gd name="connsiteX47" fmla="*/ 278455 w 607561"/>
                <a:gd name="connsiteY47" fmla="*/ 126357 h 606645"/>
                <a:gd name="connsiteX48" fmla="*/ 303736 w 607561"/>
                <a:gd name="connsiteY48" fmla="*/ 151596 h 606645"/>
                <a:gd name="connsiteX49" fmla="*/ 329106 w 607561"/>
                <a:gd name="connsiteY49" fmla="*/ 126357 h 606645"/>
                <a:gd name="connsiteX50" fmla="*/ 303736 w 607561"/>
                <a:gd name="connsiteY50" fmla="*/ 101117 h 606645"/>
                <a:gd name="connsiteX51" fmla="*/ 275662 w 607561"/>
                <a:gd name="connsiteY51" fmla="*/ 3114 h 606645"/>
                <a:gd name="connsiteX52" fmla="*/ 332845 w 607561"/>
                <a:gd name="connsiteY52" fmla="*/ 3270 h 606645"/>
                <a:gd name="connsiteX53" fmla="*/ 424534 w 607561"/>
                <a:gd name="connsiteY53" fmla="*/ 88320 h 606645"/>
                <a:gd name="connsiteX54" fmla="*/ 416611 w 607561"/>
                <a:gd name="connsiteY54" fmla="*/ 182968 h 606645"/>
                <a:gd name="connsiteX55" fmla="*/ 416611 w 607561"/>
                <a:gd name="connsiteY55" fmla="*/ 183057 h 606645"/>
                <a:gd name="connsiteX56" fmla="*/ 413763 w 607561"/>
                <a:gd name="connsiteY56" fmla="*/ 188478 h 606645"/>
                <a:gd name="connsiteX57" fmla="*/ 393556 w 607561"/>
                <a:gd name="connsiteY57" fmla="*/ 231759 h 606645"/>
                <a:gd name="connsiteX58" fmla="*/ 341925 w 607561"/>
                <a:gd name="connsiteY58" fmla="*/ 353957 h 606645"/>
                <a:gd name="connsiteX59" fmla="*/ 359105 w 607561"/>
                <a:gd name="connsiteY59" fmla="*/ 352890 h 606645"/>
                <a:gd name="connsiteX60" fmla="*/ 386790 w 607561"/>
                <a:gd name="connsiteY60" fmla="*/ 375553 h 606645"/>
                <a:gd name="connsiteX61" fmla="*/ 364090 w 607561"/>
                <a:gd name="connsiteY61" fmla="*/ 403192 h 606645"/>
                <a:gd name="connsiteX62" fmla="*/ 326169 w 607561"/>
                <a:gd name="connsiteY62" fmla="*/ 404969 h 606645"/>
                <a:gd name="connsiteX63" fmla="*/ 310234 w 607561"/>
                <a:gd name="connsiteY63" fmla="*/ 404703 h 606645"/>
                <a:gd name="connsiteX64" fmla="*/ 307030 w 607561"/>
                <a:gd name="connsiteY64" fmla="*/ 403992 h 606645"/>
                <a:gd name="connsiteX65" fmla="*/ 303736 w 607561"/>
                <a:gd name="connsiteY65" fmla="*/ 404436 h 606645"/>
                <a:gd name="connsiteX66" fmla="*/ 280413 w 607561"/>
                <a:gd name="connsiteY66" fmla="*/ 388972 h 606645"/>
                <a:gd name="connsiteX67" fmla="*/ 214718 w 607561"/>
                <a:gd name="connsiteY67" fmla="*/ 233803 h 606645"/>
                <a:gd name="connsiteX68" fmla="*/ 194155 w 607561"/>
                <a:gd name="connsiteY68" fmla="*/ 189189 h 606645"/>
                <a:gd name="connsiteX69" fmla="*/ 190772 w 607561"/>
                <a:gd name="connsiteY69" fmla="*/ 182701 h 606645"/>
                <a:gd name="connsiteX70" fmla="*/ 177152 w 607561"/>
                <a:gd name="connsiteY70" fmla="*/ 126357 h 606645"/>
                <a:gd name="connsiteX71" fmla="*/ 224688 w 607561"/>
                <a:gd name="connsiteY71" fmla="*/ 27620 h 606645"/>
                <a:gd name="connsiteX72" fmla="*/ 275662 w 607561"/>
                <a:gd name="connsiteY72" fmla="*/ 3114 h 60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7561" h="606645">
                  <a:moveTo>
                    <a:pt x="129243" y="432873"/>
                  </a:moveTo>
                  <a:cubicBezTo>
                    <a:pt x="135318" y="430606"/>
                    <a:pt x="142262" y="430651"/>
                    <a:pt x="148582" y="433539"/>
                  </a:cubicBezTo>
                  <a:cubicBezTo>
                    <a:pt x="161312" y="439316"/>
                    <a:pt x="166920" y="454336"/>
                    <a:pt x="161134" y="467045"/>
                  </a:cubicBezTo>
                  <a:cubicBezTo>
                    <a:pt x="151965" y="487220"/>
                    <a:pt x="151876" y="504818"/>
                    <a:pt x="151876" y="505618"/>
                  </a:cubicBezTo>
                  <a:cubicBezTo>
                    <a:pt x="151876" y="519571"/>
                    <a:pt x="140481" y="530858"/>
                    <a:pt x="126505" y="530858"/>
                  </a:cubicBezTo>
                  <a:cubicBezTo>
                    <a:pt x="112529" y="530858"/>
                    <a:pt x="101224" y="519571"/>
                    <a:pt x="101224" y="505618"/>
                  </a:cubicBezTo>
                  <a:cubicBezTo>
                    <a:pt x="101224" y="500729"/>
                    <a:pt x="101847" y="475044"/>
                    <a:pt x="115111" y="446071"/>
                  </a:cubicBezTo>
                  <a:cubicBezTo>
                    <a:pt x="117960" y="439716"/>
                    <a:pt x="123167" y="435139"/>
                    <a:pt x="129243" y="432873"/>
                  </a:cubicBezTo>
                  <a:close/>
                  <a:moveTo>
                    <a:pt x="230233" y="359160"/>
                  </a:moveTo>
                  <a:cubicBezTo>
                    <a:pt x="243854" y="356138"/>
                    <a:pt x="257296" y="364937"/>
                    <a:pt x="260234" y="378534"/>
                  </a:cubicBezTo>
                  <a:cubicBezTo>
                    <a:pt x="263172" y="392221"/>
                    <a:pt x="254448" y="405640"/>
                    <a:pt x="240738" y="408573"/>
                  </a:cubicBezTo>
                  <a:cubicBezTo>
                    <a:pt x="225782" y="411773"/>
                    <a:pt x="212428" y="416661"/>
                    <a:pt x="201033" y="423326"/>
                  </a:cubicBezTo>
                  <a:cubicBezTo>
                    <a:pt x="197027" y="425637"/>
                    <a:pt x="192665" y="426703"/>
                    <a:pt x="188392" y="426703"/>
                  </a:cubicBezTo>
                  <a:cubicBezTo>
                    <a:pt x="179667" y="426703"/>
                    <a:pt x="171121" y="422171"/>
                    <a:pt x="166492" y="414083"/>
                  </a:cubicBezTo>
                  <a:cubicBezTo>
                    <a:pt x="159370" y="401997"/>
                    <a:pt x="163554" y="386533"/>
                    <a:pt x="175661" y="379601"/>
                  </a:cubicBezTo>
                  <a:cubicBezTo>
                    <a:pt x="191686" y="370269"/>
                    <a:pt x="210025" y="363426"/>
                    <a:pt x="230233" y="359160"/>
                  </a:cubicBezTo>
                  <a:close/>
                  <a:moveTo>
                    <a:pt x="466517" y="300854"/>
                  </a:moveTo>
                  <a:cubicBezTo>
                    <a:pt x="472851" y="299454"/>
                    <a:pt x="479709" y="300454"/>
                    <a:pt x="485587" y="304187"/>
                  </a:cubicBezTo>
                  <a:cubicBezTo>
                    <a:pt x="497433" y="311741"/>
                    <a:pt x="500906" y="327383"/>
                    <a:pt x="493425" y="339114"/>
                  </a:cubicBezTo>
                  <a:cubicBezTo>
                    <a:pt x="482559" y="356089"/>
                    <a:pt x="466617" y="370131"/>
                    <a:pt x="446133" y="380884"/>
                  </a:cubicBezTo>
                  <a:cubicBezTo>
                    <a:pt x="442392" y="382840"/>
                    <a:pt x="438384" y="383728"/>
                    <a:pt x="434376" y="383728"/>
                  </a:cubicBezTo>
                  <a:cubicBezTo>
                    <a:pt x="425292" y="383728"/>
                    <a:pt x="416475" y="378840"/>
                    <a:pt x="411933" y="370219"/>
                  </a:cubicBezTo>
                  <a:cubicBezTo>
                    <a:pt x="405431" y="357866"/>
                    <a:pt x="410240" y="342580"/>
                    <a:pt x="422620" y="336092"/>
                  </a:cubicBezTo>
                  <a:cubicBezTo>
                    <a:pt x="435178" y="329516"/>
                    <a:pt x="444618" y="321339"/>
                    <a:pt x="450586" y="311919"/>
                  </a:cubicBezTo>
                  <a:cubicBezTo>
                    <a:pt x="454371" y="306053"/>
                    <a:pt x="460182" y="302254"/>
                    <a:pt x="466517" y="300854"/>
                  </a:cubicBezTo>
                  <a:close/>
                  <a:moveTo>
                    <a:pt x="50624" y="202164"/>
                  </a:moveTo>
                  <a:lnTo>
                    <a:pt x="151905" y="202164"/>
                  </a:lnTo>
                  <a:cubicBezTo>
                    <a:pt x="165878" y="202164"/>
                    <a:pt x="177181" y="213541"/>
                    <a:pt x="177181" y="227494"/>
                  </a:cubicBezTo>
                  <a:cubicBezTo>
                    <a:pt x="177181" y="241448"/>
                    <a:pt x="165878" y="252735"/>
                    <a:pt x="151905" y="252735"/>
                  </a:cubicBezTo>
                  <a:lnTo>
                    <a:pt x="74209" y="252735"/>
                  </a:lnTo>
                  <a:lnTo>
                    <a:pt x="52493" y="556074"/>
                  </a:lnTo>
                  <a:lnTo>
                    <a:pt x="555070" y="556074"/>
                  </a:lnTo>
                  <a:lnTo>
                    <a:pt x="533354" y="252735"/>
                  </a:lnTo>
                  <a:lnTo>
                    <a:pt x="455658" y="252735"/>
                  </a:lnTo>
                  <a:cubicBezTo>
                    <a:pt x="441685" y="252735"/>
                    <a:pt x="430382" y="241448"/>
                    <a:pt x="430382" y="227494"/>
                  </a:cubicBezTo>
                  <a:cubicBezTo>
                    <a:pt x="430382" y="213541"/>
                    <a:pt x="441685" y="202164"/>
                    <a:pt x="455658" y="202164"/>
                  </a:cubicBezTo>
                  <a:lnTo>
                    <a:pt x="556939" y="202164"/>
                  </a:lnTo>
                  <a:cubicBezTo>
                    <a:pt x="570200" y="202164"/>
                    <a:pt x="581235" y="212474"/>
                    <a:pt x="582125" y="225717"/>
                  </a:cubicBezTo>
                  <a:lnTo>
                    <a:pt x="607490" y="579627"/>
                  </a:lnTo>
                  <a:cubicBezTo>
                    <a:pt x="608024" y="586648"/>
                    <a:pt x="605532" y="593491"/>
                    <a:pt x="600726" y="598646"/>
                  </a:cubicBezTo>
                  <a:cubicBezTo>
                    <a:pt x="596009" y="603801"/>
                    <a:pt x="589245" y="606645"/>
                    <a:pt x="582214" y="606645"/>
                  </a:cubicBezTo>
                  <a:lnTo>
                    <a:pt x="25260" y="606645"/>
                  </a:lnTo>
                  <a:cubicBezTo>
                    <a:pt x="18318" y="606645"/>
                    <a:pt x="11554" y="603801"/>
                    <a:pt x="6748" y="598646"/>
                  </a:cubicBezTo>
                  <a:cubicBezTo>
                    <a:pt x="1942" y="593491"/>
                    <a:pt x="-461" y="586648"/>
                    <a:pt x="73" y="579627"/>
                  </a:cubicBezTo>
                  <a:lnTo>
                    <a:pt x="25349" y="225717"/>
                  </a:lnTo>
                  <a:cubicBezTo>
                    <a:pt x="26328" y="212474"/>
                    <a:pt x="37364" y="202164"/>
                    <a:pt x="50624" y="202164"/>
                  </a:cubicBezTo>
                  <a:close/>
                  <a:moveTo>
                    <a:pt x="303736" y="101117"/>
                  </a:moveTo>
                  <a:cubicBezTo>
                    <a:pt x="289760" y="101117"/>
                    <a:pt x="278455" y="112404"/>
                    <a:pt x="278455" y="126357"/>
                  </a:cubicBezTo>
                  <a:cubicBezTo>
                    <a:pt x="278455" y="140310"/>
                    <a:pt x="289760" y="151596"/>
                    <a:pt x="303736" y="151596"/>
                  </a:cubicBezTo>
                  <a:cubicBezTo>
                    <a:pt x="317712" y="151596"/>
                    <a:pt x="329106" y="140310"/>
                    <a:pt x="329106" y="126357"/>
                  </a:cubicBezTo>
                  <a:cubicBezTo>
                    <a:pt x="329106" y="112404"/>
                    <a:pt x="317712" y="101117"/>
                    <a:pt x="303736" y="101117"/>
                  </a:cubicBezTo>
                  <a:close/>
                  <a:moveTo>
                    <a:pt x="275662" y="3114"/>
                  </a:moveTo>
                  <a:cubicBezTo>
                    <a:pt x="294100" y="-1041"/>
                    <a:pt x="313573" y="-1085"/>
                    <a:pt x="332845" y="3270"/>
                  </a:cubicBezTo>
                  <a:cubicBezTo>
                    <a:pt x="375752" y="12868"/>
                    <a:pt x="411715" y="46284"/>
                    <a:pt x="424534" y="88320"/>
                  </a:cubicBezTo>
                  <a:cubicBezTo>
                    <a:pt x="434504" y="120758"/>
                    <a:pt x="431744" y="153552"/>
                    <a:pt x="416611" y="182968"/>
                  </a:cubicBezTo>
                  <a:lnTo>
                    <a:pt x="416611" y="183057"/>
                  </a:lnTo>
                  <a:lnTo>
                    <a:pt x="413763" y="188478"/>
                  </a:lnTo>
                  <a:cubicBezTo>
                    <a:pt x="406107" y="203231"/>
                    <a:pt x="398897" y="217272"/>
                    <a:pt x="393556" y="231759"/>
                  </a:cubicBezTo>
                  <a:lnTo>
                    <a:pt x="341925" y="353957"/>
                  </a:lnTo>
                  <a:cubicBezTo>
                    <a:pt x="347800" y="353690"/>
                    <a:pt x="353675" y="353424"/>
                    <a:pt x="359105" y="352890"/>
                  </a:cubicBezTo>
                  <a:cubicBezTo>
                    <a:pt x="372903" y="351469"/>
                    <a:pt x="385455" y="361689"/>
                    <a:pt x="386790" y="375553"/>
                  </a:cubicBezTo>
                  <a:cubicBezTo>
                    <a:pt x="388214" y="389417"/>
                    <a:pt x="378066" y="401859"/>
                    <a:pt x="364090" y="403192"/>
                  </a:cubicBezTo>
                  <a:cubicBezTo>
                    <a:pt x="352251" y="404436"/>
                    <a:pt x="339432" y="404969"/>
                    <a:pt x="326169" y="404969"/>
                  </a:cubicBezTo>
                  <a:cubicBezTo>
                    <a:pt x="321006" y="404969"/>
                    <a:pt x="315754" y="404880"/>
                    <a:pt x="310234" y="404703"/>
                  </a:cubicBezTo>
                  <a:cubicBezTo>
                    <a:pt x="309077" y="404703"/>
                    <a:pt x="308098" y="404169"/>
                    <a:pt x="307030" y="403992"/>
                  </a:cubicBezTo>
                  <a:cubicBezTo>
                    <a:pt x="305873" y="404081"/>
                    <a:pt x="304893" y="404436"/>
                    <a:pt x="303736" y="404436"/>
                  </a:cubicBezTo>
                  <a:cubicBezTo>
                    <a:pt x="293588" y="404436"/>
                    <a:pt x="284419" y="398393"/>
                    <a:pt x="280413" y="388972"/>
                  </a:cubicBezTo>
                  <a:lnTo>
                    <a:pt x="214718" y="233803"/>
                  </a:lnTo>
                  <a:cubicBezTo>
                    <a:pt x="208932" y="218072"/>
                    <a:pt x="201721" y="204031"/>
                    <a:pt x="194155" y="189189"/>
                  </a:cubicBezTo>
                  <a:lnTo>
                    <a:pt x="190772" y="182701"/>
                  </a:lnTo>
                  <a:cubicBezTo>
                    <a:pt x="181781" y="165016"/>
                    <a:pt x="177152" y="145997"/>
                    <a:pt x="177152" y="126357"/>
                  </a:cubicBezTo>
                  <a:cubicBezTo>
                    <a:pt x="177152" y="87787"/>
                    <a:pt x="194511" y="51794"/>
                    <a:pt x="224688" y="27620"/>
                  </a:cubicBezTo>
                  <a:cubicBezTo>
                    <a:pt x="239821" y="15534"/>
                    <a:pt x="257224" y="7269"/>
                    <a:pt x="275662" y="311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33812" y="2282370"/>
            <a:ext cx="4823112" cy="795633"/>
            <a:chOff x="2491929" y="2352404"/>
            <a:chExt cx="5772372" cy="795633"/>
          </a:xfrm>
        </p:grpSpPr>
        <p:sp>
          <p:nvSpPr>
            <p:cNvPr id="38" name="文本框 16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39" name="文本框 17"/>
            <p:cNvSpPr txBox="1"/>
            <p:nvPr/>
          </p:nvSpPr>
          <p:spPr>
            <a:xfrm>
              <a:off x="2491929" y="2747927"/>
              <a:ext cx="5772372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13362" y="3688498"/>
            <a:ext cx="562774" cy="562774"/>
            <a:chOff x="5747113" y="2103801"/>
            <a:chExt cx="697774" cy="697774"/>
          </a:xfrm>
        </p:grpSpPr>
        <p:sp>
          <p:nvSpPr>
            <p:cNvPr id="47" name="椭圆 46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8" name="Oval 26"/>
            <p:cNvSpPr/>
            <p:nvPr/>
          </p:nvSpPr>
          <p:spPr>
            <a:xfrm>
              <a:off x="5925973" y="2275250"/>
              <a:ext cx="340052" cy="354876"/>
            </a:xfrm>
            <a:custGeom>
              <a:avLst/>
              <a:gdLst>
                <a:gd name="connsiteX0" fmla="*/ 519512 w 581137"/>
                <a:gd name="connsiteY0" fmla="*/ 332111 h 606469"/>
                <a:gd name="connsiteX1" fmla="*/ 540163 w 581137"/>
                <a:gd name="connsiteY1" fmla="*/ 340671 h 606469"/>
                <a:gd name="connsiteX2" fmla="*/ 572553 w 581137"/>
                <a:gd name="connsiteY2" fmla="*/ 373014 h 606469"/>
                <a:gd name="connsiteX3" fmla="*/ 572553 w 581137"/>
                <a:gd name="connsiteY3" fmla="*/ 414307 h 606469"/>
                <a:gd name="connsiteX4" fmla="*/ 388637 w 581137"/>
                <a:gd name="connsiteY4" fmla="*/ 597958 h 606469"/>
                <a:gd name="connsiteX5" fmla="*/ 367986 w 581137"/>
                <a:gd name="connsiteY5" fmla="*/ 606469 h 606469"/>
                <a:gd name="connsiteX6" fmla="*/ 347334 w 581137"/>
                <a:gd name="connsiteY6" fmla="*/ 597958 h 606469"/>
                <a:gd name="connsiteX7" fmla="*/ 311096 w 581137"/>
                <a:gd name="connsiteY7" fmla="*/ 561772 h 606469"/>
                <a:gd name="connsiteX8" fmla="*/ 294244 w 581137"/>
                <a:gd name="connsiteY8" fmla="*/ 544944 h 606469"/>
                <a:gd name="connsiteX9" fmla="*/ 257860 w 581137"/>
                <a:gd name="connsiteY9" fmla="*/ 508613 h 606469"/>
                <a:gd name="connsiteX10" fmla="*/ 257860 w 581137"/>
                <a:gd name="connsiteY10" fmla="*/ 467320 h 606469"/>
                <a:gd name="connsiteX11" fmla="*/ 290250 w 581137"/>
                <a:gd name="connsiteY11" fmla="*/ 434977 h 606469"/>
                <a:gd name="connsiteX12" fmla="*/ 310901 w 581137"/>
                <a:gd name="connsiteY12" fmla="*/ 426417 h 606469"/>
                <a:gd name="connsiteX13" fmla="*/ 331553 w 581137"/>
                <a:gd name="connsiteY13" fmla="*/ 434977 h 606469"/>
                <a:gd name="connsiteX14" fmla="*/ 367986 w 581137"/>
                <a:gd name="connsiteY14" fmla="*/ 471308 h 606469"/>
                <a:gd name="connsiteX15" fmla="*/ 377970 w 581137"/>
                <a:gd name="connsiteY15" fmla="*/ 461387 h 606469"/>
                <a:gd name="connsiteX16" fmla="*/ 498860 w 581137"/>
                <a:gd name="connsiteY16" fmla="*/ 340671 h 606469"/>
                <a:gd name="connsiteX17" fmla="*/ 519512 w 581137"/>
                <a:gd name="connsiteY17" fmla="*/ 332111 h 606469"/>
                <a:gd name="connsiteX18" fmla="*/ 51961 w 581137"/>
                <a:gd name="connsiteY18" fmla="*/ 289771 h 606469"/>
                <a:gd name="connsiteX19" fmla="*/ 97543 w 581137"/>
                <a:gd name="connsiteY19" fmla="*/ 289771 h 606469"/>
                <a:gd name="connsiteX20" fmla="*/ 116486 w 581137"/>
                <a:gd name="connsiteY20" fmla="*/ 304796 h 606469"/>
                <a:gd name="connsiteX21" fmla="*/ 143368 w 581137"/>
                <a:gd name="connsiteY21" fmla="*/ 419113 h 606469"/>
                <a:gd name="connsiteX22" fmla="*/ 159828 w 581137"/>
                <a:gd name="connsiteY22" fmla="*/ 445030 h 606469"/>
                <a:gd name="connsiteX23" fmla="*/ 160120 w 581137"/>
                <a:gd name="connsiteY23" fmla="*/ 406228 h 606469"/>
                <a:gd name="connsiteX24" fmla="*/ 180233 w 581137"/>
                <a:gd name="connsiteY24" fmla="*/ 331394 h 606469"/>
                <a:gd name="connsiteX25" fmla="*/ 166792 w 581137"/>
                <a:gd name="connsiteY25" fmla="*/ 301781 h 606469"/>
                <a:gd name="connsiteX26" fmla="*/ 174535 w 581137"/>
                <a:gd name="connsiteY26" fmla="*/ 289771 h 606469"/>
                <a:gd name="connsiteX27" fmla="*/ 188998 w 581137"/>
                <a:gd name="connsiteY27" fmla="*/ 289771 h 606469"/>
                <a:gd name="connsiteX28" fmla="*/ 203413 w 581137"/>
                <a:gd name="connsiteY28" fmla="*/ 289771 h 606469"/>
                <a:gd name="connsiteX29" fmla="*/ 211156 w 581137"/>
                <a:gd name="connsiteY29" fmla="*/ 301781 h 606469"/>
                <a:gd name="connsiteX30" fmla="*/ 197715 w 581137"/>
                <a:gd name="connsiteY30" fmla="*/ 331394 h 606469"/>
                <a:gd name="connsiteX31" fmla="*/ 217876 w 581137"/>
                <a:gd name="connsiteY31" fmla="*/ 406228 h 606469"/>
                <a:gd name="connsiteX32" fmla="*/ 218120 w 581137"/>
                <a:gd name="connsiteY32" fmla="*/ 445030 h 606469"/>
                <a:gd name="connsiteX33" fmla="*/ 234580 w 581137"/>
                <a:gd name="connsiteY33" fmla="*/ 419113 h 606469"/>
                <a:gd name="connsiteX34" fmla="*/ 261462 w 581137"/>
                <a:gd name="connsiteY34" fmla="*/ 304796 h 606469"/>
                <a:gd name="connsiteX35" fmla="*/ 280405 w 581137"/>
                <a:gd name="connsiteY35" fmla="*/ 289771 h 606469"/>
                <a:gd name="connsiteX36" fmla="*/ 325987 w 581137"/>
                <a:gd name="connsiteY36" fmla="*/ 289771 h 606469"/>
                <a:gd name="connsiteX37" fmla="*/ 377948 w 581137"/>
                <a:gd name="connsiteY37" fmla="*/ 341654 h 606469"/>
                <a:gd name="connsiteX38" fmla="*/ 377948 w 581137"/>
                <a:gd name="connsiteY38" fmla="*/ 433847 h 606469"/>
                <a:gd name="connsiteX39" fmla="*/ 367965 w 581137"/>
                <a:gd name="connsiteY39" fmla="*/ 443815 h 606469"/>
                <a:gd name="connsiteX40" fmla="*/ 345320 w 581137"/>
                <a:gd name="connsiteY40" fmla="*/ 421204 h 606469"/>
                <a:gd name="connsiteX41" fmla="*/ 310890 w 581137"/>
                <a:gd name="connsiteY41" fmla="*/ 406957 h 606469"/>
                <a:gd name="connsiteX42" fmla="*/ 276461 w 581137"/>
                <a:gd name="connsiteY42" fmla="*/ 421204 h 606469"/>
                <a:gd name="connsiteX43" fmla="*/ 244076 w 581137"/>
                <a:gd name="connsiteY43" fmla="*/ 453540 h 606469"/>
                <a:gd name="connsiteX44" fmla="*/ 244076 w 581137"/>
                <a:gd name="connsiteY44" fmla="*/ 522344 h 606469"/>
                <a:gd name="connsiteX45" fmla="*/ 280454 w 581137"/>
                <a:gd name="connsiteY45" fmla="*/ 558667 h 606469"/>
                <a:gd name="connsiteX46" fmla="*/ 283522 w 581137"/>
                <a:gd name="connsiteY46" fmla="*/ 561730 h 606469"/>
                <a:gd name="connsiteX47" fmla="*/ 188998 w 581137"/>
                <a:gd name="connsiteY47" fmla="*/ 561730 h 606469"/>
                <a:gd name="connsiteX48" fmla="*/ 19479 w 581137"/>
                <a:gd name="connsiteY48" fmla="*/ 561730 h 606469"/>
                <a:gd name="connsiteX49" fmla="*/ 0 w 581137"/>
                <a:gd name="connsiteY49" fmla="*/ 542280 h 606469"/>
                <a:gd name="connsiteX50" fmla="*/ 0 w 581137"/>
                <a:gd name="connsiteY50" fmla="*/ 341654 h 606469"/>
                <a:gd name="connsiteX51" fmla="*/ 51961 w 581137"/>
                <a:gd name="connsiteY51" fmla="*/ 289771 h 606469"/>
                <a:gd name="connsiteX52" fmla="*/ 273435 w 581137"/>
                <a:gd name="connsiteY52" fmla="*/ 375 h 606469"/>
                <a:gd name="connsiteX53" fmla="*/ 303290 w 581137"/>
                <a:gd name="connsiteY53" fmla="*/ 25467 h 606469"/>
                <a:gd name="connsiteX54" fmla="*/ 303290 w 581137"/>
                <a:gd name="connsiteY54" fmla="*/ 135216 h 606469"/>
                <a:gd name="connsiteX55" fmla="*/ 303290 w 581137"/>
                <a:gd name="connsiteY55" fmla="*/ 147422 h 606469"/>
                <a:gd name="connsiteX56" fmla="*/ 189032 w 581137"/>
                <a:gd name="connsiteY56" fmla="*/ 262180 h 606469"/>
                <a:gd name="connsiteX57" fmla="*/ 73459 w 581137"/>
                <a:gd name="connsiteY57" fmla="*/ 147422 h 606469"/>
                <a:gd name="connsiteX58" fmla="*/ 73459 w 581137"/>
                <a:gd name="connsiteY58" fmla="*/ 81922 h 606469"/>
                <a:gd name="connsiteX59" fmla="*/ 115100 w 581137"/>
                <a:gd name="connsiteY59" fmla="*/ 31059 h 606469"/>
                <a:gd name="connsiteX60" fmla="*/ 273435 w 581137"/>
                <a:gd name="connsiteY60" fmla="*/ 375 h 60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81137" h="606469">
                  <a:moveTo>
                    <a:pt x="519512" y="332111"/>
                  </a:moveTo>
                  <a:cubicBezTo>
                    <a:pt x="526964" y="332111"/>
                    <a:pt x="534464" y="334981"/>
                    <a:pt x="540163" y="340671"/>
                  </a:cubicBezTo>
                  <a:lnTo>
                    <a:pt x="572553" y="373014"/>
                  </a:lnTo>
                  <a:cubicBezTo>
                    <a:pt x="583999" y="384395"/>
                    <a:pt x="583999" y="402877"/>
                    <a:pt x="572553" y="414307"/>
                  </a:cubicBezTo>
                  <a:lnTo>
                    <a:pt x="388637" y="597958"/>
                  </a:lnTo>
                  <a:cubicBezTo>
                    <a:pt x="382938" y="603648"/>
                    <a:pt x="375486" y="606469"/>
                    <a:pt x="367986" y="606469"/>
                  </a:cubicBezTo>
                  <a:cubicBezTo>
                    <a:pt x="360485" y="606469"/>
                    <a:pt x="353033" y="603648"/>
                    <a:pt x="347334" y="597958"/>
                  </a:cubicBezTo>
                  <a:lnTo>
                    <a:pt x="311096" y="561772"/>
                  </a:lnTo>
                  <a:lnTo>
                    <a:pt x="294244" y="544944"/>
                  </a:lnTo>
                  <a:lnTo>
                    <a:pt x="257860" y="508613"/>
                  </a:lnTo>
                  <a:cubicBezTo>
                    <a:pt x="246414" y="497183"/>
                    <a:pt x="246414" y="478701"/>
                    <a:pt x="257860" y="467320"/>
                  </a:cubicBezTo>
                  <a:lnTo>
                    <a:pt x="290250" y="434977"/>
                  </a:lnTo>
                  <a:cubicBezTo>
                    <a:pt x="295949" y="429287"/>
                    <a:pt x="303449" y="426417"/>
                    <a:pt x="310901" y="426417"/>
                  </a:cubicBezTo>
                  <a:cubicBezTo>
                    <a:pt x="318402" y="426417"/>
                    <a:pt x="325854" y="429287"/>
                    <a:pt x="331553" y="434977"/>
                  </a:cubicBezTo>
                  <a:lnTo>
                    <a:pt x="367986" y="471308"/>
                  </a:lnTo>
                  <a:lnTo>
                    <a:pt x="377970" y="461387"/>
                  </a:lnTo>
                  <a:lnTo>
                    <a:pt x="498860" y="340671"/>
                  </a:lnTo>
                  <a:cubicBezTo>
                    <a:pt x="504559" y="334981"/>
                    <a:pt x="512011" y="332111"/>
                    <a:pt x="519512" y="332111"/>
                  </a:cubicBezTo>
                  <a:close/>
                  <a:moveTo>
                    <a:pt x="51961" y="289771"/>
                  </a:moveTo>
                  <a:lnTo>
                    <a:pt x="97543" y="289771"/>
                  </a:lnTo>
                  <a:cubicBezTo>
                    <a:pt x="106601" y="289771"/>
                    <a:pt x="114441" y="295995"/>
                    <a:pt x="116486" y="304796"/>
                  </a:cubicBezTo>
                  <a:lnTo>
                    <a:pt x="143368" y="419113"/>
                  </a:lnTo>
                  <a:cubicBezTo>
                    <a:pt x="145852" y="429665"/>
                    <a:pt x="151793" y="438660"/>
                    <a:pt x="159828" y="445030"/>
                  </a:cubicBezTo>
                  <a:cubicBezTo>
                    <a:pt x="157442" y="432193"/>
                    <a:pt x="157539" y="419016"/>
                    <a:pt x="160120" y="406228"/>
                  </a:cubicBezTo>
                  <a:lnTo>
                    <a:pt x="180233" y="331394"/>
                  </a:lnTo>
                  <a:lnTo>
                    <a:pt x="166792" y="301781"/>
                  </a:lnTo>
                  <a:cubicBezTo>
                    <a:pt x="164260" y="296141"/>
                    <a:pt x="168350" y="289771"/>
                    <a:pt x="174535" y="289771"/>
                  </a:cubicBezTo>
                  <a:lnTo>
                    <a:pt x="188998" y="289771"/>
                  </a:lnTo>
                  <a:lnTo>
                    <a:pt x="203413" y="289771"/>
                  </a:lnTo>
                  <a:cubicBezTo>
                    <a:pt x="209598" y="289771"/>
                    <a:pt x="213688" y="296141"/>
                    <a:pt x="211156" y="301781"/>
                  </a:cubicBezTo>
                  <a:lnTo>
                    <a:pt x="197715" y="331394"/>
                  </a:lnTo>
                  <a:lnTo>
                    <a:pt x="217876" y="406228"/>
                  </a:lnTo>
                  <a:cubicBezTo>
                    <a:pt x="220409" y="419016"/>
                    <a:pt x="220506" y="432193"/>
                    <a:pt x="218120" y="445030"/>
                  </a:cubicBezTo>
                  <a:cubicBezTo>
                    <a:pt x="226155" y="438660"/>
                    <a:pt x="232096" y="429665"/>
                    <a:pt x="234580" y="419113"/>
                  </a:cubicBezTo>
                  <a:lnTo>
                    <a:pt x="261462" y="304796"/>
                  </a:lnTo>
                  <a:cubicBezTo>
                    <a:pt x="263507" y="295995"/>
                    <a:pt x="271347" y="289771"/>
                    <a:pt x="280405" y="289771"/>
                  </a:cubicBezTo>
                  <a:lnTo>
                    <a:pt x="325987" y="289771"/>
                  </a:lnTo>
                  <a:cubicBezTo>
                    <a:pt x="354670" y="289771"/>
                    <a:pt x="377948" y="313014"/>
                    <a:pt x="377948" y="341654"/>
                  </a:cubicBezTo>
                  <a:lnTo>
                    <a:pt x="377948" y="433847"/>
                  </a:lnTo>
                  <a:lnTo>
                    <a:pt x="367965" y="443815"/>
                  </a:lnTo>
                  <a:lnTo>
                    <a:pt x="345320" y="421204"/>
                  </a:lnTo>
                  <a:cubicBezTo>
                    <a:pt x="336116" y="412014"/>
                    <a:pt x="323893" y="406957"/>
                    <a:pt x="310890" y="406957"/>
                  </a:cubicBezTo>
                  <a:cubicBezTo>
                    <a:pt x="297888" y="406957"/>
                    <a:pt x="285665" y="412014"/>
                    <a:pt x="276461" y="421204"/>
                  </a:cubicBezTo>
                  <a:lnTo>
                    <a:pt x="244076" y="453540"/>
                  </a:lnTo>
                  <a:cubicBezTo>
                    <a:pt x="225084" y="472503"/>
                    <a:pt x="225084" y="503380"/>
                    <a:pt x="244076" y="522344"/>
                  </a:cubicBezTo>
                  <a:lnTo>
                    <a:pt x="280454" y="558667"/>
                  </a:lnTo>
                  <a:lnTo>
                    <a:pt x="283522" y="561730"/>
                  </a:lnTo>
                  <a:lnTo>
                    <a:pt x="188998" y="561730"/>
                  </a:lnTo>
                  <a:lnTo>
                    <a:pt x="19479" y="561730"/>
                  </a:lnTo>
                  <a:cubicBezTo>
                    <a:pt x="8766" y="561730"/>
                    <a:pt x="0" y="553026"/>
                    <a:pt x="0" y="542280"/>
                  </a:cubicBezTo>
                  <a:lnTo>
                    <a:pt x="0" y="341654"/>
                  </a:lnTo>
                  <a:cubicBezTo>
                    <a:pt x="0" y="313014"/>
                    <a:pt x="23278" y="289771"/>
                    <a:pt x="51961" y="289771"/>
                  </a:cubicBezTo>
                  <a:close/>
                  <a:moveTo>
                    <a:pt x="273435" y="375"/>
                  </a:moveTo>
                  <a:cubicBezTo>
                    <a:pt x="289020" y="-2299"/>
                    <a:pt x="303290" y="9663"/>
                    <a:pt x="303290" y="25467"/>
                  </a:cubicBezTo>
                  <a:lnTo>
                    <a:pt x="303290" y="135216"/>
                  </a:lnTo>
                  <a:lnTo>
                    <a:pt x="303290" y="147422"/>
                  </a:lnTo>
                  <a:cubicBezTo>
                    <a:pt x="303290" y="210831"/>
                    <a:pt x="252492" y="262180"/>
                    <a:pt x="189032" y="262180"/>
                  </a:cubicBezTo>
                  <a:cubicBezTo>
                    <a:pt x="125523" y="262180"/>
                    <a:pt x="73459" y="210831"/>
                    <a:pt x="73459" y="147422"/>
                  </a:cubicBezTo>
                  <a:lnTo>
                    <a:pt x="73459" y="81922"/>
                  </a:lnTo>
                  <a:cubicBezTo>
                    <a:pt x="73459" y="57220"/>
                    <a:pt x="90895" y="35970"/>
                    <a:pt x="115100" y="31059"/>
                  </a:cubicBezTo>
                  <a:cubicBezTo>
                    <a:pt x="136238" y="26828"/>
                    <a:pt x="254538" y="3585"/>
                    <a:pt x="273435" y="37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33812" y="3685997"/>
            <a:ext cx="4823112" cy="795633"/>
            <a:chOff x="2491929" y="2352404"/>
            <a:chExt cx="5772372" cy="795633"/>
          </a:xfrm>
        </p:grpSpPr>
        <p:sp>
          <p:nvSpPr>
            <p:cNvPr id="45" name="文本框 23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46" name="文本框 24"/>
            <p:cNvSpPr txBox="1"/>
            <p:nvPr/>
          </p:nvSpPr>
          <p:spPr>
            <a:xfrm>
              <a:off x="2491929" y="2747927"/>
              <a:ext cx="5772372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13362" y="5092125"/>
            <a:ext cx="562774" cy="562774"/>
            <a:chOff x="5747113" y="2103801"/>
            <a:chExt cx="697774" cy="697774"/>
          </a:xfrm>
        </p:grpSpPr>
        <p:sp>
          <p:nvSpPr>
            <p:cNvPr id="54" name="椭圆 53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55" name="Oval 33"/>
            <p:cNvSpPr/>
            <p:nvPr/>
          </p:nvSpPr>
          <p:spPr>
            <a:xfrm>
              <a:off x="5932396" y="2275250"/>
              <a:ext cx="327206" cy="354876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33812" y="5089624"/>
            <a:ext cx="4823112" cy="795633"/>
            <a:chOff x="2491929" y="2352404"/>
            <a:chExt cx="5772372" cy="795633"/>
          </a:xfrm>
        </p:grpSpPr>
        <p:sp>
          <p:nvSpPr>
            <p:cNvPr id="52" name="文本框 30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53" name="文本框 31"/>
            <p:cNvSpPr txBox="1"/>
            <p:nvPr/>
          </p:nvSpPr>
          <p:spPr>
            <a:xfrm>
              <a:off x="2491929" y="2747927"/>
              <a:ext cx="5772372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32" name="椭圆 31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10878163" y="6005487"/>
            <a:ext cx="160597" cy="690874"/>
            <a:chOff x="363278" y="389666"/>
            <a:chExt cx="160597" cy="690874"/>
          </a:xfrm>
        </p:grpSpPr>
        <p:sp>
          <p:nvSpPr>
            <p:cNvPr id="3" name="椭圆 2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rgbClr val="1D1F1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11" name="任意多边形: 形状 10"/>
          <p:cNvSpPr/>
          <p:nvPr/>
        </p:nvSpPr>
        <p:spPr>
          <a:xfrm>
            <a:off x="1646234" y="2419865"/>
            <a:ext cx="3125529" cy="1627790"/>
          </a:xfrm>
          <a:custGeom>
            <a:avLst/>
            <a:gdLst>
              <a:gd name="connsiteX0" fmla="*/ 0 w 4294038"/>
              <a:gd name="connsiteY0" fmla="*/ 0 h 2236355"/>
              <a:gd name="connsiteX1" fmla="*/ 3175861 w 4294038"/>
              <a:gd name="connsiteY1" fmla="*/ 0 h 2236355"/>
              <a:gd name="connsiteX2" fmla="*/ 4294038 w 4294038"/>
              <a:gd name="connsiteY2" fmla="*/ 1118178 h 2236355"/>
              <a:gd name="connsiteX3" fmla="*/ 3175861 w 4294038"/>
              <a:gd name="connsiteY3" fmla="*/ 2236355 h 2236355"/>
              <a:gd name="connsiteX4" fmla="*/ 0 w 4294038"/>
              <a:gd name="connsiteY4" fmla="*/ 2236355 h 2236355"/>
              <a:gd name="connsiteX5" fmla="*/ 1118177 w 4294038"/>
              <a:gd name="connsiteY5" fmla="*/ 1118178 h 2236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038" h="2236355">
                <a:moveTo>
                  <a:pt x="0" y="0"/>
                </a:moveTo>
                <a:lnTo>
                  <a:pt x="3175861" y="0"/>
                </a:lnTo>
                <a:lnTo>
                  <a:pt x="4294038" y="1118178"/>
                </a:lnTo>
                <a:lnTo>
                  <a:pt x="3175861" y="2236355"/>
                </a:lnTo>
                <a:lnTo>
                  <a:pt x="0" y="2236355"/>
                </a:lnTo>
                <a:lnTo>
                  <a:pt x="1118177" y="1118178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文悦青龙体 (非商业使用) W5" pitchFamily="50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4533236" y="2419865"/>
            <a:ext cx="3125529" cy="1627790"/>
          </a:xfrm>
          <a:custGeom>
            <a:avLst/>
            <a:gdLst>
              <a:gd name="connsiteX0" fmla="*/ 0 w 4294038"/>
              <a:gd name="connsiteY0" fmla="*/ 0 h 2236355"/>
              <a:gd name="connsiteX1" fmla="*/ 3175861 w 4294038"/>
              <a:gd name="connsiteY1" fmla="*/ 0 h 2236355"/>
              <a:gd name="connsiteX2" fmla="*/ 4294038 w 4294038"/>
              <a:gd name="connsiteY2" fmla="*/ 1118178 h 2236355"/>
              <a:gd name="connsiteX3" fmla="*/ 3175861 w 4294038"/>
              <a:gd name="connsiteY3" fmla="*/ 2236355 h 2236355"/>
              <a:gd name="connsiteX4" fmla="*/ 0 w 4294038"/>
              <a:gd name="connsiteY4" fmla="*/ 2236355 h 2236355"/>
              <a:gd name="connsiteX5" fmla="*/ 1118177 w 4294038"/>
              <a:gd name="connsiteY5" fmla="*/ 1118178 h 2236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038" h="2236355">
                <a:moveTo>
                  <a:pt x="0" y="0"/>
                </a:moveTo>
                <a:lnTo>
                  <a:pt x="3175861" y="0"/>
                </a:lnTo>
                <a:lnTo>
                  <a:pt x="4294038" y="1118178"/>
                </a:lnTo>
                <a:lnTo>
                  <a:pt x="3175861" y="2236355"/>
                </a:lnTo>
                <a:lnTo>
                  <a:pt x="0" y="2236355"/>
                </a:lnTo>
                <a:lnTo>
                  <a:pt x="1118177" y="1118178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文悦青龙体 (非商业使用) W5" pitchFamily="50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7420238" y="2419865"/>
            <a:ext cx="3125529" cy="1627790"/>
          </a:xfrm>
          <a:custGeom>
            <a:avLst/>
            <a:gdLst>
              <a:gd name="connsiteX0" fmla="*/ 0 w 4294038"/>
              <a:gd name="connsiteY0" fmla="*/ 0 h 2236355"/>
              <a:gd name="connsiteX1" fmla="*/ 3175861 w 4294038"/>
              <a:gd name="connsiteY1" fmla="*/ 0 h 2236355"/>
              <a:gd name="connsiteX2" fmla="*/ 4294038 w 4294038"/>
              <a:gd name="connsiteY2" fmla="*/ 1118178 h 2236355"/>
              <a:gd name="connsiteX3" fmla="*/ 3175861 w 4294038"/>
              <a:gd name="connsiteY3" fmla="*/ 2236355 h 2236355"/>
              <a:gd name="connsiteX4" fmla="*/ 0 w 4294038"/>
              <a:gd name="connsiteY4" fmla="*/ 2236355 h 2236355"/>
              <a:gd name="connsiteX5" fmla="*/ 1118177 w 4294038"/>
              <a:gd name="connsiteY5" fmla="*/ 1118178 h 2236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038" h="2236355">
                <a:moveTo>
                  <a:pt x="0" y="0"/>
                </a:moveTo>
                <a:lnTo>
                  <a:pt x="3175861" y="0"/>
                </a:lnTo>
                <a:lnTo>
                  <a:pt x="4294038" y="1118178"/>
                </a:lnTo>
                <a:lnTo>
                  <a:pt x="3175861" y="2236355"/>
                </a:lnTo>
                <a:lnTo>
                  <a:pt x="0" y="2236355"/>
                </a:lnTo>
                <a:lnTo>
                  <a:pt x="1118177" y="1118178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文悦青龙体 (非商业使用) W5" pitchFamily="50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624281" y="5319209"/>
            <a:ext cx="8972465" cy="4949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tuThis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tuThis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896137" y="4656731"/>
            <a:ext cx="2399726" cy="50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A48452"/>
                </a:gs>
                <a:gs pos="57208">
                  <a:srgbClr val="A48452"/>
                </a:gs>
                <a:gs pos="31000">
                  <a:srgbClr val="E6CEAB"/>
                </a:gs>
                <a:gs pos="81000">
                  <a:srgbClr val="E6CEAB"/>
                </a:gs>
                <a:gs pos="100000">
                  <a:srgbClr val="A48452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文悦青龙体 (非商业使用) W5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5188243" y="4726204"/>
            <a:ext cx="1844539" cy="3690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rgbClr val="1D1F1F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标题添加</a:t>
            </a:r>
            <a:endParaRPr lang="zh-CN" altLang="en-US" sz="1800" dirty="0">
              <a:solidFill>
                <a:srgbClr val="1D1F1F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grpSp>
        <p:nvGrpSpPr>
          <p:cNvPr id="17" name="组合 11"/>
          <p:cNvGrpSpPr/>
          <p:nvPr/>
        </p:nvGrpSpPr>
        <p:grpSpPr bwMode="auto">
          <a:xfrm>
            <a:off x="2609533" y="2762170"/>
            <a:ext cx="1737897" cy="941839"/>
            <a:chOff x="845174" y="5121881"/>
            <a:chExt cx="1738199" cy="942545"/>
          </a:xfrm>
        </p:grpSpPr>
        <p:sp>
          <p:nvSpPr>
            <p:cNvPr id="18" name="矩形 17"/>
            <p:cNvSpPr/>
            <p:nvPr/>
          </p:nvSpPr>
          <p:spPr bwMode="auto">
            <a:xfrm>
              <a:off x="845174" y="5460796"/>
              <a:ext cx="1738199" cy="6036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00" dirty="0" err="1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 creative</a:t>
              </a:r>
              <a:endParaRPr lang="zh-CN" altLang="en-US" sz="10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5175" y="5121881"/>
              <a:ext cx="1481042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标题添加</a:t>
              </a:r>
              <a:endParaRPr lang="zh-CN" altLang="en-US" sz="18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20" name="组合 11"/>
          <p:cNvGrpSpPr/>
          <p:nvPr/>
        </p:nvGrpSpPr>
        <p:grpSpPr bwMode="auto">
          <a:xfrm>
            <a:off x="5469884" y="2762170"/>
            <a:ext cx="1737897" cy="941839"/>
            <a:chOff x="845174" y="5121881"/>
            <a:chExt cx="1738199" cy="942545"/>
          </a:xfrm>
        </p:grpSpPr>
        <p:sp>
          <p:nvSpPr>
            <p:cNvPr id="21" name="矩形 20"/>
            <p:cNvSpPr/>
            <p:nvPr/>
          </p:nvSpPr>
          <p:spPr bwMode="auto">
            <a:xfrm>
              <a:off x="845174" y="5460796"/>
              <a:ext cx="1738199" cy="6036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00" dirty="0" err="1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 creative</a:t>
              </a:r>
              <a:endParaRPr lang="zh-CN" altLang="en-US" sz="10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5175" y="5121881"/>
              <a:ext cx="1481042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标题添加</a:t>
              </a:r>
              <a:endParaRPr lang="zh-CN" altLang="en-US" sz="18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23" name="组合 11"/>
          <p:cNvGrpSpPr/>
          <p:nvPr/>
        </p:nvGrpSpPr>
        <p:grpSpPr bwMode="auto">
          <a:xfrm>
            <a:off x="8357180" y="2762170"/>
            <a:ext cx="1737897" cy="941839"/>
            <a:chOff x="845174" y="5121881"/>
            <a:chExt cx="1738199" cy="942545"/>
          </a:xfrm>
        </p:grpSpPr>
        <p:sp>
          <p:nvSpPr>
            <p:cNvPr id="24" name="矩形 23"/>
            <p:cNvSpPr/>
            <p:nvPr/>
          </p:nvSpPr>
          <p:spPr bwMode="auto">
            <a:xfrm>
              <a:off x="845174" y="5460796"/>
              <a:ext cx="1738199" cy="6036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00" dirty="0" err="1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  <a:ea typeface="+mj-ea"/>
                </a:rPr>
                <a:t> creative</a:t>
              </a:r>
              <a:endParaRPr lang="zh-CN" altLang="en-US" sz="10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5175" y="5121881"/>
              <a:ext cx="1481042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标题添加</a:t>
              </a:r>
              <a:endParaRPr lang="zh-CN" altLang="en-US" sz="1800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sp>
        <p:nvSpPr>
          <p:cNvPr id="26" name="任意多边形: 形状 25"/>
          <p:cNvSpPr/>
          <p:nvPr/>
        </p:nvSpPr>
        <p:spPr>
          <a:xfrm>
            <a:off x="2158001" y="3019922"/>
            <a:ext cx="213840" cy="427680"/>
          </a:xfrm>
          <a:custGeom>
            <a:avLst/>
            <a:gdLst>
              <a:gd name="connsiteX0" fmla="*/ 0 w 272812"/>
              <a:gd name="connsiteY0" fmla="*/ 0 h 545625"/>
              <a:gd name="connsiteX1" fmla="*/ 272812 w 272812"/>
              <a:gd name="connsiteY1" fmla="*/ 272813 h 545625"/>
              <a:gd name="connsiteX2" fmla="*/ 0 w 272812"/>
              <a:gd name="connsiteY2" fmla="*/ 545625 h 54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812" h="545625">
                <a:moveTo>
                  <a:pt x="0" y="0"/>
                </a:moveTo>
                <a:lnTo>
                  <a:pt x="272812" y="272813"/>
                </a:lnTo>
                <a:lnTo>
                  <a:pt x="0" y="54562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5034061" y="3019922"/>
            <a:ext cx="213840" cy="427680"/>
          </a:xfrm>
          <a:custGeom>
            <a:avLst/>
            <a:gdLst>
              <a:gd name="connsiteX0" fmla="*/ 0 w 272812"/>
              <a:gd name="connsiteY0" fmla="*/ 0 h 545625"/>
              <a:gd name="connsiteX1" fmla="*/ 272812 w 272812"/>
              <a:gd name="connsiteY1" fmla="*/ 272813 h 545625"/>
              <a:gd name="connsiteX2" fmla="*/ 0 w 272812"/>
              <a:gd name="connsiteY2" fmla="*/ 545625 h 54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812" h="545625">
                <a:moveTo>
                  <a:pt x="0" y="0"/>
                </a:moveTo>
                <a:lnTo>
                  <a:pt x="272812" y="272813"/>
                </a:lnTo>
                <a:lnTo>
                  <a:pt x="0" y="54562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7910571" y="3019922"/>
            <a:ext cx="213840" cy="427680"/>
          </a:xfrm>
          <a:custGeom>
            <a:avLst/>
            <a:gdLst>
              <a:gd name="connsiteX0" fmla="*/ 0 w 272812"/>
              <a:gd name="connsiteY0" fmla="*/ 0 h 545625"/>
              <a:gd name="connsiteX1" fmla="*/ 272812 w 272812"/>
              <a:gd name="connsiteY1" fmla="*/ 272813 h 545625"/>
              <a:gd name="connsiteX2" fmla="*/ 0 w 272812"/>
              <a:gd name="connsiteY2" fmla="*/ 545625 h 54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812" h="545625">
                <a:moveTo>
                  <a:pt x="0" y="0"/>
                </a:moveTo>
                <a:lnTo>
                  <a:pt x="272812" y="272813"/>
                </a:lnTo>
                <a:lnTo>
                  <a:pt x="0" y="54562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9"/>
          <a:stretch>
            <a:fillRect/>
          </a:stretch>
        </p:blipFill>
        <p:spPr>
          <a:xfrm>
            <a:off x="0" y="0"/>
            <a:ext cx="12191999" cy="127022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0" y="1235376"/>
            <a:ext cx="12192000" cy="147638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10104" y="303025"/>
            <a:ext cx="29717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您的文字添加</a:t>
            </a:r>
            <a:endParaRPr lang="zh-CN" altLang="en-US" sz="3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11640" y="844416"/>
            <a:ext cx="5168720" cy="2154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8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8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endParaRPr lang="en-US" altLang="zh-CN" sz="8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 animBg="1"/>
      <p:bldP spid="16" grpId="0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3965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4737099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167766" y="2278271"/>
            <a:ext cx="211046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谢谢观看</a:t>
            </a:r>
            <a:endParaRPr lang="zh-CN" altLang="en-US" sz="7200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56500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64475" y="2575768"/>
            <a:ext cx="33137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20XX</a:t>
            </a:r>
            <a:endParaRPr lang="zh-CN" altLang="en-US" sz="8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0000" y="3631266"/>
            <a:ext cx="3327965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rgbClr val="1D1F1F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rgbClr val="1D1F1F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278" y="389666"/>
            <a:ext cx="160597" cy="690874"/>
            <a:chOff x="363278" y="389666"/>
            <a:chExt cx="160597" cy="690874"/>
          </a:xfrm>
        </p:grpSpPr>
        <p:sp>
          <p:nvSpPr>
            <p:cNvPr id="11" name="椭圆 10"/>
            <p:cNvSpPr/>
            <p:nvPr/>
          </p:nvSpPr>
          <p:spPr>
            <a:xfrm>
              <a:off x="363278" y="389666"/>
              <a:ext cx="160597" cy="160597"/>
            </a:xfrm>
            <a:prstGeom prst="ellipse">
              <a:avLst/>
            </a:prstGeom>
            <a:solidFill>
              <a:srgbClr val="E6CE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63278" y="654804"/>
              <a:ext cx="160597" cy="160597"/>
            </a:xfrm>
            <a:prstGeom prst="ellipse">
              <a:avLst/>
            </a:prstGeom>
            <a:solidFill>
              <a:srgbClr val="A4845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63278" y="919943"/>
              <a:ext cx="160597" cy="160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3060699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19175" y="2575769"/>
            <a:ext cx="14705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01</a:t>
            </a:r>
            <a:endParaRPr lang="zh-CN" altLang="en-US" sz="4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7639" y="2690682"/>
            <a:ext cx="3620058" cy="1476637"/>
            <a:chOff x="1689252" y="1869540"/>
            <a:chExt cx="4332538" cy="1476637"/>
          </a:xfrm>
        </p:grpSpPr>
        <p:sp>
          <p:nvSpPr>
            <p:cNvPr id="15" name="文本框 14"/>
            <p:cNvSpPr txBox="1"/>
            <p:nvPr/>
          </p:nvSpPr>
          <p:spPr>
            <a:xfrm>
              <a:off x="1689252" y="232891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89252" y="2946067"/>
              <a:ext cx="433253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3" y="186954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8743" y="654804"/>
            <a:ext cx="6354082" cy="2290602"/>
            <a:chOff x="1019176" y="580572"/>
            <a:chExt cx="6296024" cy="2959129"/>
          </a:xfrm>
        </p:grpSpPr>
        <p:sp>
          <p:nvSpPr>
            <p:cNvPr id="2" name="矩形 1"/>
            <p:cNvSpPr/>
            <p:nvPr/>
          </p:nvSpPr>
          <p:spPr>
            <a:xfrm>
              <a:off x="1576808" y="580572"/>
              <a:ext cx="5738392" cy="2959129"/>
            </a:xfrm>
            <a:prstGeom prst="rect">
              <a:avLst/>
            </a:prstGeom>
            <a:blipFill>
              <a:blip r:embed="rId1"/>
              <a:stretch>
                <a:fillRect t="-34466" b="-340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19176" y="580572"/>
              <a:ext cx="557632" cy="2959129"/>
            </a:xfrm>
            <a:prstGeom prst="rect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1075" y="828620"/>
            <a:ext cx="2787847" cy="982591"/>
            <a:chOff x="981075" y="1299354"/>
            <a:chExt cx="2787847" cy="982591"/>
          </a:xfrm>
        </p:grpSpPr>
        <p:sp>
          <p:nvSpPr>
            <p:cNvPr id="5" name="文本框 4"/>
            <p:cNvSpPr txBox="1"/>
            <p:nvPr/>
          </p:nvSpPr>
          <p:spPr>
            <a:xfrm>
              <a:off x="981075" y="1758725"/>
              <a:ext cx="1895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1076" y="1299354"/>
              <a:ext cx="278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9177" y="2511754"/>
            <a:ext cx="3384548" cy="3326235"/>
            <a:chOff x="1576808" y="-12871"/>
            <a:chExt cx="5738392" cy="4297019"/>
          </a:xfrm>
        </p:grpSpPr>
        <p:sp>
          <p:nvSpPr>
            <p:cNvPr id="8" name="矩形 7"/>
            <p:cNvSpPr/>
            <p:nvPr/>
          </p:nvSpPr>
          <p:spPr>
            <a:xfrm>
              <a:off x="1576808" y="580571"/>
              <a:ext cx="5738392" cy="3703577"/>
            </a:xfrm>
            <a:prstGeom prst="rect">
              <a:avLst/>
            </a:prstGeom>
            <a:blipFill>
              <a:blip r:embed="rId2"/>
              <a:stretch>
                <a:fillRect l="-6484" r="-2057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86425" y="-12871"/>
              <a:ext cx="5728774" cy="593441"/>
            </a:xfrm>
            <a:prstGeom prst="rect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27" name="Group 11"/>
          <p:cNvGrpSpPr/>
          <p:nvPr/>
        </p:nvGrpSpPr>
        <p:grpSpPr>
          <a:xfrm>
            <a:off x="4920343" y="3425559"/>
            <a:ext cx="562774" cy="562774"/>
            <a:chOff x="5747113" y="2103801"/>
            <a:chExt cx="697774" cy="697774"/>
          </a:xfrm>
        </p:grpSpPr>
        <p:sp>
          <p:nvSpPr>
            <p:cNvPr id="28" name="椭圆 27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29" name="Oval 10"/>
            <p:cNvSpPr/>
            <p:nvPr/>
          </p:nvSpPr>
          <p:spPr>
            <a:xfrm>
              <a:off x="5924007" y="2275250"/>
              <a:ext cx="343984" cy="354876"/>
            </a:xfrm>
            <a:custGeom>
              <a:avLst/>
              <a:gdLst>
                <a:gd name="connsiteX0" fmla="*/ 437277 w 581518"/>
                <a:gd name="connsiteY0" fmla="*/ 409440 h 599930"/>
                <a:gd name="connsiteX1" fmla="*/ 396550 w 581518"/>
                <a:gd name="connsiteY1" fmla="*/ 450118 h 599930"/>
                <a:gd name="connsiteX2" fmla="*/ 437277 w 581518"/>
                <a:gd name="connsiteY2" fmla="*/ 490795 h 599930"/>
                <a:gd name="connsiteX3" fmla="*/ 478005 w 581518"/>
                <a:gd name="connsiteY3" fmla="*/ 450118 h 599930"/>
                <a:gd name="connsiteX4" fmla="*/ 437277 w 581518"/>
                <a:gd name="connsiteY4" fmla="*/ 409440 h 599930"/>
                <a:gd name="connsiteX5" fmla="*/ 144240 w 581518"/>
                <a:gd name="connsiteY5" fmla="*/ 409440 h 599930"/>
                <a:gd name="connsiteX6" fmla="*/ 103513 w 581518"/>
                <a:gd name="connsiteY6" fmla="*/ 450118 h 599930"/>
                <a:gd name="connsiteX7" fmla="*/ 144240 w 581518"/>
                <a:gd name="connsiteY7" fmla="*/ 490795 h 599930"/>
                <a:gd name="connsiteX8" fmla="*/ 184967 w 581518"/>
                <a:gd name="connsiteY8" fmla="*/ 450118 h 599930"/>
                <a:gd name="connsiteX9" fmla="*/ 144240 w 581518"/>
                <a:gd name="connsiteY9" fmla="*/ 409440 h 599930"/>
                <a:gd name="connsiteX10" fmla="*/ 227681 w 581518"/>
                <a:gd name="connsiteY10" fmla="*/ 234825 h 599930"/>
                <a:gd name="connsiteX11" fmla="*/ 159140 w 581518"/>
                <a:gd name="connsiteY11" fmla="*/ 296337 h 599930"/>
                <a:gd name="connsiteX12" fmla="*/ 154173 w 581518"/>
                <a:gd name="connsiteY12" fmla="*/ 344952 h 599930"/>
                <a:gd name="connsiteX13" fmla="*/ 427344 w 581518"/>
                <a:gd name="connsiteY13" fmla="*/ 344952 h 599930"/>
                <a:gd name="connsiteX14" fmla="*/ 422377 w 581518"/>
                <a:gd name="connsiteY14" fmla="*/ 296337 h 599930"/>
                <a:gd name="connsiteX15" fmla="*/ 353836 w 581518"/>
                <a:gd name="connsiteY15" fmla="*/ 234825 h 599930"/>
                <a:gd name="connsiteX16" fmla="*/ 346883 w 581518"/>
                <a:gd name="connsiteY16" fmla="*/ 234825 h 599930"/>
                <a:gd name="connsiteX17" fmla="*/ 346883 w 581518"/>
                <a:gd name="connsiteY17" fmla="*/ 249707 h 599930"/>
                <a:gd name="connsiteX18" fmla="*/ 323042 w 581518"/>
                <a:gd name="connsiteY18" fmla="*/ 273518 h 599930"/>
                <a:gd name="connsiteX19" fmla="*/ 258475 w 581518"/>
                <a:gd name="connsiteY19" fmla="*/ 273518 h 599930"/>
                <a:gd name="connsiteX20" fmla="*/ 234634 w 581518"/>
                <a:gd name="connsiteY20" fmla="*/ 249707 h 599930"/>
                <a:gd name="connsiteX21" fmla="*/ 234634 w 581518"/>
                <a:gd name="connsiteY21" fmla="*/ 234825 h 599930"/>
                <a:gd name="connsiteX22" fmla="*/ 227681 w 581518"/>
                <a:gd name="connsiteY22" fmla="*/ 193155 h 599930"/>
                <a:gd name="connsiteX23" fmla="*/ 353836 w 581518"/>
                <a:gd name="connsiteY23" fmla="*/ 193155 h 599930"/>
                <a:gd name="connsiteX24" fmla="*/ 463105 w 581518"/>
                <a:gd name="connsiteY24" fmla="*/ 292369 h 599930"/>
                <a:gd name="connsiteX25" fmla="*/ 468071 w 581518"/>
                <a:gd name="connsiteY25" fmla="*/ 344952 h 599930"/>
                <a:gd name="connsiteX26" fmla="*/ 481978 w 581518"/>
                <a:gd name="connsiteY26" fmla="*/ 344952 h 599930"/>
                <a:gd name="connsiteX27" fmla="*/ 504825 w 581518"/>
                <a:gd name="connsiteY27" fmla="*/ 364794 h 599930"/>
                <a:gd name="connsiteX28" fmla="*/ 524692 w 581518"/>
                <a:gd name="connsiteY28" fmla="*/ 477898 h 599930"/>
                <a:gd name="connsiteX29" fmla="*/ 514759 w 581518"/>
                <a:gd name="connsiteY29" fmla="*/ 516591 h 599930"/>
                <a:gd name="connsiteX30" fmla="*/ 478998 w 581518"/>
                <a:gd name="connsiteY30" fmla="*/ 533457 h 599930"/>
                <a:gd name="connsiteX31" fmla="*/ 478998 w 581518"/>
                <a:gd name="connsiteY31" fmla="*/ 552308 h 599930"/>
                <a:gd name="connsiteX32" fmla="*/ 431317 w 581518"/>
                <a:gd name="connsiteY32" fmla="*/ 599930 h 599930"/>
                <a:gd name="connsiteX33" fmla="*/ 416417 w 581518"/>
                <a:gd name="connsiteY33" fmla="*/ 599930 h 599930"/>
                <a:gd name="connsiteX34" fmla="*/ 368736 w 581518"/>
                <a:gd name="connsiteY34" fmla="*/ 552308 h 599930"/>
                <a:gd name="connsiteX35" fmla="*/ 368736 w 581518"/>
                <a:gd name="connsiteY35" fmla="*/ 534449 h 599930"/>
                <a:gd name="connsiteX36" fmla="*/ 212781 w 581518"/>
                <a:gd name="connsiteY36" fmla="*/ 534449 h 599930"/>
                <a:gd name="connsiteX37" fmla="*/ 212781 w 581518"/>
                <a:gd name="connsiteY37" fmla="*/ 552308 h 599930"/>
                <a:gd name="connsiteX38" fmla="*/ 165100 w 581518"/>
                <a:gd name="connsiteY38" fmla="*/ 599930 h 599930"/>
                <a:gd name="connsiteX39" fmla="*/ 150200 w 581518"/>
                <a:gd name="connsiteY39" fmla="*/ 599930 h 599930"/>
                <a:gd name="connsiteX40" fmla="*/ 102519 w 581518"/>
                <a:gd name="connsiteY40" fmla="*/ 552308 h 599930"/>
                <a:gd name="connsiteX41" fmla="*/ 102519 w 581518"/>
                <a:gd name="connsiteY41" fmla="*/ 533457 h 599930"/>
                <a:gd name="connsiteX42" fmla="*/ 67752 w 581518"/>
                <a:gd name="connsiteY42" fmla="*/ 516591 h 599930"/>
                <a:gd name="connsiteX43" fmla="*/ 56825 w 581518"/>
                <a:gd name="connsiteY43" fmla="*/ 477898 h 599930"/>
                <a:gd name="connsiteX44" fmla="*/ 76692 w 581518"/>
                <a:gd name="connsiteY44" fmla="*/ 364794 h 599930"/>
                <a:gd name="connsiteX45" fmla="*/ 100532 w 581518"/>
                <a:gd name="connsiteY45" fmla="*/ 344952 h 599930"/>
                <a:gd name="connsiteX46" fmla="*/ 113446 w 581518"/>
                <a:gd name="connsiteY46" fmla="*/ 344952 h 599930"/>
                <a:gd name="connsiteX47" fmla="*/ 118413 w 581518"/>
                <a:gd name="connsiteY47" fmla="*/ 292369 h 599930"/>
                <a:gd name="connsiteX48" fmla="*/ 227681 w 581518"/>
                <a:gd name="connsiteY48" fmla="*/ 193155 h 599930"/>
                <a:gd name="connsiteX49" fmla="*/ 291256 w 581518"/>
                <a:gd name="connsiteY49" fmla="*/ 0 h 599930"/>
                <a:gd name="connsiteX50" fmla="*/ 324037 w 581518"/>
                <a:gd name="connsiteY50" fmla="*/ 9676 h 599930"/>
                <a:gd name="connsiteX51" fmla="*/ 566417 w 581518"/>
                <a:gd name="connsiteY51" fmla="*/ 167472 h 599930"/>
                <a:gd name="connsiteX52" fmla="*/ 576351 w 581518"/>
                <a:gd name="connsiteY52" fmla="*/ 213124 h 599930"/>
                <a:gd name="connsiteX53" fmla="*/ 548536 w 581518"/>
                <a:gd name="connsiteY53" fmla="*/ 228010 h 599930"/>
                <a:gd name="connsiteX54" fmla="*/ 530656 w 581518"/>
                <a:gd name="connsiteY54" fmla="*/ 223048 h 599930"/>
                <a:gd name="connsiteX55" fmla="*/ 291256 w 581518"/>
                <a:gd name="connsiteY55" fmla="*/ 66244 h 599930"/>
                <a:gd name="connsiteX56" fmla="*/ 50862 w 581518"/>
                <a:gd name="connsiteY56" fmla="*/ 223048 h 599930"/>
                <a:gd name="connsiteX57" fmla="*/ 5167 w 581518"/>
                <a:gd name="connsiteY57" fmla="*/ 213124 h 599930"/>
                <a:gd name="connsiteX58" fmla="*/ 15101 w 581518"/>
                <a:gd name="connsiteY58" fmla="*/ 168464 h 599930"/>
                <a:gd name="connsiteX59" fmla="*/ 258475 w 581518"/>
                <a:gd name="connsiteY59" fmla="*/ 9676 h 599930"/>
                <a:gd name="connsiteX60" fmla="*/ 291256 w 581518"/>
                <a:gd name="connsiteY60" fmla="*/ 0 h 59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81518" h="599930">
                  <a:moveTo>
                    <a:pt x="437277" y="409440"/>
                  </a:moveTo>
                  <a:cubicBezTo>
                    <a:pt x="415424" y="409440"/>
                    <a:pt x="396550" y="428291"/>
                    <a:pt x="396550" y="450118"/>
                  </a:cubicBezTo>
                  <a:cubicBezTo>
                    <a:pt x="396550" y="472937"/>
                    <a:pt x="415424" y="490795"/>
                    <a:pt x="437277" y="490795"/>
                  </a:cubicBezTo>
                  <a:cubicBezTo>
                    <a:pt x="460124" y="490795"/>
                    <a:pt x="478005" y="472937"/>
                    <a:pt x="478005" y="450118"/>
                  </a:cubicBezTo>
                  <a:cubicBezTo>
                    <a:pt x="478005" y="428291"/>
                    <a:pt x="460124" y="409440"/>
                    <a:pt x="437277" y="409440"/>
                  </a:cubicBezTo>
                  <a:close/>
                  <a:moveTo>
                    <a:pt x="144240" y="409440"/>
                  </a:moveTo>
                  <a:cubicBezTo>
                    <a:pt x="122386" y="409440"/>
                    <a:pt x="103513" y="428291"/>
                    <a:pt x="103513" y="450118"/>
                  </a:cubicBezTo>
                  <a:cubicBezTo>
                    <a:pt x="103513" y="472937"/>
                    <a:pt x="122386" y="490795"/>
                    <a:pt x="144240" y="490795"/>
                  </a:cubicBezTo>
                  <a:cubicBezTo>
                    <a:pt x="167087" y="490795"/>
                    <a:pt x="184967" y="472937"/>
                    <a:pt x="184967" y="450118"/>
                  </a:cubicBezTo>
                  <a:cubicBezTo>
                    <a:pt x="184967" y="428291"/>
                    <a:pt x="167087" y="409440"/>
                    <a:pt x="144240" y="409440"/>
                  </a:cubicBezTo>
                  <a:close/>
                  <a:moveTo>
                    <a:pt x="227681" y="234825"/>
                  </a:moveTo>
                  <a:cubicBezTo>
                    <a:pt x="191921" y="234825"/>
                    <a:pt x="163113" y="260620"/>
                    <a:pt x="159140" y="296337"/>
                  </a:cubicBezTo>
                  <a:lnTo>
                    <a:pt x="154173" y="344952"/>
                  </a:lnTo>
                  <a:lnTo>
                    <a:pt x="427344" y="344952"/>
                  </a:lnTo>
                  <a:lnTo>
                    <a:pt x="422377" y="296337"/>
                  </a:lnTo>
                  <a:cubicBezTo>
                    <a:pt x="419397" y="260620"/>
                    <a:pt x="389597" y="234825"/>
                    <a:pt x="353836" y="234825"/>
                  </a:cubicBezTo>
                  <a:lnTo>
                    <a:pt x="346883" y="234825"/>
                  </a:lnTo>
                  <a:lnTo>
                    <a:pt x="346883" y="249707"/>
                  </a:lnTo>
                  <a:cubicBezTo>
                    <a:pt x="346883" y="262605"/>
                    <a:pt x="335956" y="273518"/>
                    <a:pt x="323042" y="273518"/>
                  </a:cubicBezTo>
                  <a:lnTo>
                    <a:pt x="258475" y="273518"/>
                  </a:lnTo>
                  <a:cubicBezTo>
                    <a:pt x="245561" y="273518"/>
                    <a:pt x="234634" y="262605"/>
                    <a:pt x="234634" y="249707"/>
                  </a:cubicBezTo>
                  <a:lnTo>
                    <a:pt x="234634" y="234825"/>
                  </a:lnTo>
                  <a:close/>
                  <a:moveTo>
                    <a:pt x="227681" y="193155"/>
                  </a:moveTo>
                  <a:lnTo>
                    <a:pt x="353836" y="193155"/>
                  </a:lnTo>
                  <a:cubicBezTo>
                    <a:pt x="410457" y="193155"/>
                    <a:pt x="458138" y="235817"/>
                    <a:pt x="463105" y="292369"/>
                  </a:cubicBezTo>
                  <a:lnTo>
                    <a:pt x="468071" y="344952"/>
                  </a:lnTo>
                  <a:lnTo>
                    <a:pt x="481978" y="344952"/>
                  </a:lnTo>
                  <a:cubicBezTo>
                    <a:pt x="492905" y="344952"/>
                    <a:pt x="502838" y="353881"/>
                    <a:pt x="504825" y="364794"/>
                  </a:cubicBezTo>
                  <a:lnTo>
                    <a:pt x="524692" y="477898"/>
                  </a:lnTo>
                  <a:cubicBezTo>
                    <a:pt x="527672" y="491788"/>
                    <a:pt x="523699" y="505677"/>
                    <a:pt x="514759" y="516591"/>
                  </a:cubicBezTo>
                  <a:cubicBezTo>
                    <a:pt x="505818" y="527504"/>
                    <a:pt x="492905" y="533457"/>
                    <a:pt x="478998" y="533457"/>
                  </a:cubicBezTo>
                  <a:lnTo>
                    <a:pt x="478998" y="552308"/>
                  </a:lnTo>
                  <a:cubicBezTo>
                    <a:pt x="478998" y="579095"/>
                    <a:pt x="458138" y="599930"/>
                    <a:pt x="431317" y="599930"/>
                  </a:cubicBezTo>
                  <a:lnTo>
                    <a:pt x="416417" y="599930"/>
                  </a:lnTo>
                  <a:cubicBezTo>
                    <a:pt x="389597" y="599930"/>
                    <a:pt x="368736" y="579095"/>
                    <a:pt x="368736" y="552308"/>
                  </a:cubicBezTo>
                  <a:lnTo>
                    <a:pt x="368736" y="534449"/>
                  </a:lnTo>
                  <a:lnTo>
                    <a:pt x="212781" y="534449"/>
                  </a:lnTo>
                  <a:lnTo>
                    <a:pt x="212781" y="552308"/>
                  </a:lnTo>
                  <a:cubicBezTo>
                    <a:pt x="212781" y="579095"/>
                    <a:pt x="191921" y="599930"/>
                    <a:pt x="165100" y="599930"/>
                  </a:cubicBezTo>
                  <a:lnTo>
                    <a:pt x="150200" y="599930"/>
                  </a:lnTo>
                  <a:cubicBezTo>
                    <a:pt x="123379" y="599930"/>
                    <a:pt x="102519" y="579095"/>
                    <a:pt x="102519" y="552308"/>
                  </a:cubicBezTo>
                  <a:lnTo>
                    <a:pt x="102519" y="533457"/>
                  </a:lnTo>
                  <a:cubicBezTo>
                    <a:pt x="88612" y="533457"/>
                    <a:pt x="75699" y="527504"/>
                    <a:pt x="67752" y="516591"/>
                  </a:cubicBezTo>
                  <a:cubicBezTo>
                    <a:pt x="57819" y="505677"/>
                    <a:pt x="53845" y="491788"/>
                    <a:pt x="56825" y="477898"/>
                  </a:cubicBezTo>
                  <a:lnTo>
                    <a:pt x="76692" y="364794"/>
                  </a:lnTo>
                  <a:cubicBezTo>
                    <a:pt x="78679" y="353881"/>
                    <a:pt x="88612" y="344952"/>
                    <a:pt x="100532" y="344952"/>
                  </a:cubicBezTo>
                  <a:lnTo>
                    <a:pt x="113446" y="344952"/>
                  </a:lnTo>
                  <a:lnTo>
                    <a:pt x="118413" y="292369"/>
                  </a:lnTo>
                  <a:cubicBezTo>
                    <a:pt x="124373" y="235817"/>
                    <a:pt x="171060" y="193155"/>
                    <a:pt x="227681" y="193155"/>
                  </a:cubicBezTo>
                  <a:close/>
                  <a:moveTo>
                    <a:pt x="291256" y="0"/>
                  </a:moveTo>
                  <a:cubicBezTo>
                    <a:pt x="302680" y="0"/>
                    <a:pt x="314103" y="3226"/>
                    <a:pt x="324037" y="9676"/>
                  </a:cubicBezTo>
                  <a:lnTo>
                    <a:pt x="566417" y="167472"/>
                  </a:lnTo>
                  <a:cubicBezTo>
                    <a:pt x="581317" y="177396"/>
                    <a:pt x="586284" y="198237"/>
                    <a:pt x="576351" y="213124"/>
                  </a:cubicBezTo>
                  <a:cubicBezTo>
                    <a:pt x="570390" y="223048"/>
                    <a:pt x="559463" y="228010"/>
                    <a:pt x="548536" y="228010"/>
                  </a:cubicBezTo>
                  <a:cubicBezTo>
                    <a:pt x="542576" y="228010"/>
                    <a:pt x="536616" y="226025"/>
                    <a:pt x="530656" y="223048"/>
                  </a:cubicBezTo>
                  <a:lnTo>
                    <a:pt x="291256" y="66244"/>
                  </a:lnTo>
                  <a:lnTo>
                    <a:pt x="50862" y="223048"/>
                  </a:lnTo>
                  <a:cubicBezTo>
                    <a:pt x="35962" y="232972"/>
                    <a:pt x="15101" y="228010"/>
                    <a:pt x="5167" y="213124"/>
                  </a:cubicBezTo>
                  <a:cubicBezTo>
                    <a:pt x="-4766" y="198237"/>
                    <a:pt x="201" y="178388"/>
                    <a:pt x="15101" y="168464"/>
                  </a:cubicBezTo>
                  <a:lnTo>
                    <a:pt x="258475" y="9676"/>
                  </a:lnTo>
                  <a:cubicBezTo>
                    <a:pt x="268409" y="3226"/>
                    <a:pt x="279832" y="0"/>
                    <a:pt x="291256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40794" y="3423058"/>
            <a:ext cx="5168720" cy="949521"/>
            <a:chOff x="2491929" y="2352404"/>
            <a:chExt cx="6186000" cy="949521"/>
          </a:xfrm>
        </p:grpSpPr>
        <p:sp>
          <p:nvSpPr>
            <p:cNvPr id="17" name="文本框 16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91929" y="2747927"/>
              <a:ext cx="618600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grpSp>
        <p:nvGrpSpPr>
          <p:cNvPr id="30" name="Group 20"/>
          <p:cNvGrpSpPr/>
          <p:nvPr/>
        </p:nvGrpSpPr>
        <p:grpSpPr>
          <a:xfrm>
            <a:off x="4920343" y="4629813"/>
            <a:ext cx="562774" cy="562774"/>
            <a:chOff x="5747113" y="2103801"/>
            <a:chExt cx="697774" cy="697774"/>
          </a:xfrm>
        </p:grpSpPr>
        <p:sp>
          <p:nvSpPr>
            <p:cNvPr id="31" name="椭圆 30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2" name="Oval 25"/>
            <p:cNvSpPr/>
            <p:nvPr/>
          </p:nvSpPr>
          <p:spPr>
            <a:xfrm>
              <a:off x="5918562" y="2275504"/>
              <a:ext cx="354876" cy="354366"/>
            </a:xfrm>
            <a:custGeom>
              <a:avLst/>
              <a:gdLst>
                <a:gd name="connsiteX0" fmla="*/ 254070 w 607524"/>
                <a:gd name="connsiteY0" fmla="*/ 48695 h 606651"/>
                <a:gd name="connsiteX1" fmla="*/ 272191 w 607524"/>
                <a:gd name="connsiteY1" fmla="*/ 54818 h 606651"/>
                <a:gd name="connsiteX2" fmla="*/ 279971 w 607524"/>
                <a:gd name="connsiteY2" fmla="*/ 72274 h 606651"/>
                <a:gd name="connsiteX3" fmla="*/ 279971 w 607524"/>
                <a:gd name="connsiteY3" fmla="*/ 303408 h 606651"/>
                <a:gd name="connsiteX4" fmla="*/ 303675 w 607524"/>
                <a:gd name="connsiteY4" fmla="*/ 327079 h 606651"/>
                <a:gd name="connsiteX5" fmla="*/ 535139 w 607524"/>
                <a:gd name="connsiteY5" fmla="*/ 327079 h 606651"/>
                <a:gd name="connsiteX6" fmla="*/ 552620 w 607524"/>
                <a:gd name="connsiteY6" fmla="*/ 334847 h 606651"/>
                <a:gd name="connsiteX7" fmla="*/ 558752 w 607524"/>
                <a:gd name="connsiteY7" fmla="*/ 352943 h 606651"/>
                <a:gd name="connsiteX8" fmla="*/ 279971 w 607524"/>
                <a:gd name="connsiteY8" fmla="*/ 606651 h 606651"/>
                <a:gd name="connsiteX9" fmla="*/ 0 w 607524"/>
                <a:gd name="connsiteY9" fmla="*/ 327079 h 606651"/>
                <a:gd name="connsiteX10" fmla="*/ 254070 w 607524"/>
                <a:gd name="connsiteY10" fmla="*/ 48695 h 606651"/>
                <a:gd name="connsiteX11" fmla="*/ 369782 w 607524"/>
                <a:gd name="connsiteY11" fmla="*/ 43408 h 606651"/>
                <a:gd name="connsiteX12" fmla="*/ 369782 w 607524"/>
                <a:gd name="connsiteY12" fmla="*/ 237419 h 606651"/>
                <a:gd name="connsiteX13" fmla="*/ 564065 w 607524"/>
                <a:gd name="connsiteY13" fmla="*/ 237419 h 606651"/>
                <a:gd name="connsiteX14" fmla="*/ 369782 w 607524"/>
                <a:gd name="connsiteY14" fmla="*/ 43408 h 606651"/>
                <a:gd name="connsiteX15" fmla="*/ 352395 w 607524"/>
                <a:gd name="connsiteY15" fmla="*/ 0 h 606651"/>
                <a:gd name="connsiteX16" fmla="*/ 354591 w 607524"/>
                <a:gd name="connsiteY16" fmla="*/ 91 h 606651"/>
                <a:gd name="connsiteX17" fmla="*/ 607442 w 607524"/>
                <a:gd name="connsiteY17" fmla="*/ 252589 h 606651"/>
                <a:gd name="connsiteX18" fmla="*/ 601311 w 607524"/>
                <a:gd name="connsiteY18" fmla="*/ 270683 h 606651"/>
                <a:gd name="connsiteX19" fmla="*/ 583832 w 607524"/>
                <a:gd name="connsiteY19" fmla="*/ 278451 h 606651"/>
                <a:gd name="connsiteX20" fmla="*/ 352395 w 607524"/>
                <a:gd name="connsiteY20" fmla="*/ 278451 h 606651"/>
                <a:gd name="connsiteX21" fmla="*/ 328693 w 607524"/>
                <a:gd name="connsiteY21" fmla="*/ 254782 h 606651"/>
                <a:gd name="connsiteX22" fmla="*/ 328693 w 607524"/>
                <a:gd name="connsiteY22" fmla="*/ 23669 h 606651"/>
                <a:gd name="connsiteX23" fmla="*/ 336380 w 607524"/>
                <a:gd name="connsiteY23" fmla="*/ 6214 h 606651"/>
                <a:gd name="connsiteX24" fmla="*/ 352395 w 607524"/>
                <a:gd name="connsiteY24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524" h="606651">
                  <a:moveTo>
                    <a:pt x="254070" y="48695"/>
                  </a:moveTo>
                  <a:cubicBezTo>
                    <a:pt x="260659" y="48055"/>
                    <a:pt x="267249" y="50248"/>
                    <a:pt x="272191" y="54818"/>
                  </a:cubicBezTo>
                  <a:cubicBezTo>
                    <a:pt x="277134" y="59296"/>
                    <a:pt x="279971" y="65603"/>
                    <a:pt x="279971" y="72274"/>
                  </a:cubicBezTo>
                  <a:lnTo>
                    <a:pt x="279971" y="303408"/>
                  </a:lnTo>
                  <a:cubicBezTo>
                    <a:pt x="279971" y="316477"/>
                    <a:pt x="290588" y="327079"/>
                    <a:pt x="303675" y="327079"/>
                  </a:cubicBezTo>
                  <a:lnTo>
                    <a:pt x="535139" y="327079"/>
                  </a:lnTo>
                  <a:cubicBezTo>
                    <a:pt x="541820" y="327079"/>
                    <a:pt x="548135" y="329912"/>
                    <a:pt x="552620" y="334847"/>
                  </a:cubicBezTo>
                  <a:cubicBezTo>
                    <a:pt x="557104" y="339783"/>
                    <a:pt x="559301" y="346363"/>
                    <a:pt x="558752" y="352943"/>
                  </a:cubicBezTo>
                  <a:cubicBezTo>
                    <a:pt x="545664" y="495243"/>
                    <a:pt x="425860" y="606651"/>
                    <a:pt x="279971" y="606651"/>
                  </a:cubicBezTo>
                  <a:cubicBezTo>
                    <a:pt x="125387" y="606651"/>
                    <a:pt x="0" y="481442"/>
                    <a:pt x="0" y="327079"/>
                  </a:cubicBezTo>
                  <a:cubicBezTo>
                    <a:pt x="0" y="181398"/>
                    <a:pt x="111567" y="61764"/>
                    <a:pt x="254070" y="48695"/>
                  </a:cubicBezTo>
                  <a:close/>
                  <a:moveTo>
                    <a:pt x="369782" y="43408"/>
                  </a:moveTo>
                  <a:lnTo>
                    <a:pt x="369782" y="237419"/>
                  </a:lnTo>
                  <a:lnTo>
                    <a:pt x="564065" y="237419"/>
                  </a:lnTo>
                  <a:cubicBezTo>
                    <a:pt x="546860" y="138357"/>
                    <a:pt x="468891" y="60497"/>
                    <a:pt x="369782" y="43408"/>
                  </a:cubicBezTo>
                  <a:close/>
                  <a:moveTo>
                    <a:pt x="352395" y="0"/>
                  </a:moveTo>
                  <a:cubicBezTo>
                    <a:pt x="353127" y="0"/>
                    <a:pt x="353859" y="0"/>
                    <a:pt x="354591" y="91"/>
                  </a:cubicBezTo>
                  <a:cubicBezTo>
                    <a:pt x="488475" y="12337"/>
                    <a:pt x="595088" y="118892"/>
                    <a:pt x="607442" y="252589"/>
                  </a:cubicBezTo>
                  <a:cubicBezTo>
                    <a:pt x="607991" y="259169"/>
                    <a:pt x="605795" y="265840"/>
                    <a:pt x="601311" y="270683"/>
                  </a:cubicBezTo>
                  <a:cubicBezTo>
                    <a:pt x="596826" y="275618"/>
                    <a:pt x="590512" y="278451"/>
                    <a:pt x="583832" y="278451"/>
                  </a:cubicBezTo>
                  <a:lnTo>
                    <a:pt x="352395" y="278451"/>
                  </a:lnTo>
                  <a:cubicBezTo>
                    <a:pt x="339309" y="278451"/>
                    <a:pt x="328693" y="267850"/>
                    <a:pt x="328693" y="254782"/>
                  </a:cubicBezTo>
                  <a:lnTo>
                    <a:pt x="328693" y="23669"/>
                  </a:lnTo>
                  <a:cubicBezTo>
                    <a:pt x="328693" y="16998"/>
                    <a:pt x="331530" y="10692"/>
                    <a:pt x="336380" y="6214"/>
                  </a:cubicBezTo>
                  <a:cubicBezTo>
                    <a:pt x="340864" y="2193"/>
                    <a:pt x="346538" y="0"/>
                    <a:pt x="35239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40794" y="4627312"/>
            <a:ext cx="5168720" cy="949521"/>
            <a:chOff x="2491929" y="2352404"/>
            <a:chExt cx="6186000" cy="949521"/>
          </a:xfrm>
        </p:grpSpPr>
        <p:sp>
          <p:nvSpPr>
            <p:cNvPr id="23" name="文本框 22"/>
            <p:cNvSpPr txBox="1"/>
            <p:nvPr/>
          </p:nvSpPr>
          <p:spPr>
            <a:xfrm>
              <a:off x="249192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添加标题</a:t>
              </a:r>
              <a:endParaRPr lang="zh-CN" altLang="en-US" sz="20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91929" y="2747927"/>
              <a:ext cx="618600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646" b="18148"/>
          <a:stretch>
            <a:fillRect/>
          </a:stretch>
        </p:blipFill>
        <p:spPr>
          <a:xfrm>
            <a:off x="-333828" y="6299766"/>
            <a:ext cx="12859656" cy="562774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sp>
        <p:nvSpPr>
          <p:cNvPr id="38" name="矩形 37"/>
          <p:cNvSpPr/>
          <p:nvPr/>
        </p:nvSpPr>
        <p:spPr>
          <a:xfrm>
            <a:off x="1" y="6189872"/>
            <a:ext cx="12191998" cy="168349"/>
          </a:xfrm>
          <a:prstGeom prst="rect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90144" b="1797"/>
          <a:stretch>
            <a:fillRect/>
          </a:stretch>
        </p:blipFill>
        <p:spPr>
          <a:xfrm>
            <a:off x="0" y="0"/>
            <a:ext cx="1019175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66991" r="21875" b="5370"/>
          <a:stretch>
            <a:fillRect/>
          </a:stretch>
        </p:blipFill>
        <p:spPr>
          <a:xfrm rot="5400000">
            <a:off x="-2173738" y="3683223"/>
            <a:ext cx="5366649" cy="1019175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6915150" y="0"/>
            <a:ext cx="5276850" cy="6858000"/>
          </a:xfrm>
          <a:prstGeom prst="rect">
            <a:avLst/>
          </a:prstGeom>
          <a:blipFill>
            <a:blip r:embed="rId4"/>
            <a:stretch>
              <a:fillRect l="-47587" r="-473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5150" y="4581524"/>
            <a:ext cx="5276850" cy="2276476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18105" y="1299354"/>
            <a:ext cx="4700558" cy="2866475"/>
            <a:chOff x="1689252" y="1776920"/>
            <a:chExt cx="5625696" cy="2866475"/>
          </a:xfrm>
        </p:grpSpPr>
        <p:sp>
          <p:nvSpPr>
            <p:cNvPr id="5" name="文本框 4"/>
            <p:cNvSpPr txBox="1"/>
            <p:nvPr/>
          </p:nvSpPr>
          <p:spPr>
            <a:xfrm>
              <a:off x="1689252" y="223629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89252" y="2958767"/>
              <a:ext cx="5625696" cy="168462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internetThis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89253" y="177692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396371" y="4997783"/>
            <a:ext cx="665589" cy="379872"/>
          </a:xfrm>
          <a:custGeom>
            <a:avLst/>
            <a:gdLst/>
            <a:ahLst/>
            <a:cxnLst/>
            <a:rect l="l" t="t" r="r" b="b"/>
            <a:pathLst>
              <a:path w="488157" h="278606">
                <a:moveTo>
                  <a:pt x="338138" y="0"/>
                </a:moveTo>
                <a:lnTo>
                  <a:pt x="488157" y="0"/>
                </a:lnTo>
                <a:lnTo>
                  <a:pt x="428625" y="130968"/>
                </a:lnTo>
                <a:lnTo>
                  <a:pt x="473869" y="130968"/>
                </a:lnTo>
                <a:lnTo>
                  <a:pt x="473869" y="278606"/>
                </a:lnTo>
                <a:lnTo>
                  <a:pt x="266700" y="278606"/>
                </a:lnTo>
                <a:lnTo>
                  <a:pt x="266700" y="140493"/>
                </a:lnTo>
                <a:close/>
                <a:moveTo>
                  <a:pt x="71438" y="0"/>
                </a:moveTo>
                <a:lnTo>
                  <a:pt x="221457" y="0"/>
                </a:lnTo>
                <a:lnTo>
                  <a:pt x="161925" y="130968"/>
                </a:lnTo>
                <a:lnTo>
                  <a:pt x="207169" y="130968"/>
                </a:lnTo>
                <a:lnTo>
                  <a:pt x="207169" y="278606"/>
                </a:lnTo>
                <a:lnTo>
                  <a:pt x="0" y="278606"/>
                </a:lnTo>
                <a:lnTo>
                  <a:pt x="0" y="140493"/>
                </a:lnTo>
                <a:close/>
              </a:path>
            </a:pathLst>
          </a:custGeom>
          <a:gradFill>
            <a:gsLst>
              <a:gs pos="31110">
                <a:srgbClr val="E6CEAB"/>
              </a:gs>
              <a:gs pos="0">
                <a:srgbClr val="A48452"/>
              </a:gs>
              <a:gs pos="83893">
                <a:srgbClr val="E6CEAB"/>
              </a:gs>
              <a:gs pos="61000">
                <a:srgbClr val="A48452"/>
              </a:gs>
              <a:gs pos="100000">
                <a:srgbClr val="A48452"/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endParaRPr lang="zh-CN" altLang="en-US" sz="9600" dirty="0"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3981" y="5532155"/>
            <a:ext cx="4518950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0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0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0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000" dirty="0" err="1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000" dirty="0">
              <a:solidFill>
                <a:srgbClr val="F3E7D5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580269" y="4809941"/>
            <a:ext cx="1692276" cy="443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29256" y="4864199"/>
            <a:ext cx="1194304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160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ea typeface="文悦青龙体 (非商业使用) W5" pitchFamily="50" charset="-122"/>
              </a:rPr>
              <a:t>BY:</a:t>
            </a:r>
            <a:r>
              <a:rPr lang="zh-CN" altLang="en-US" dirty="0">
                <a:ea typeface="文悦青龙体 (非商业使用) W5" pitchFamily="50" charset="-122"/>
              </a:rPr>
              <a:t>包小图</a:t>
            </a:r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1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541236"/>
            <a:ext cx="5050971" cy="3013982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0970" y="1541236"/>
            <a:ext cx="856342" cy="3013982"/>
          </a:xfrm>
          <a:prstGeom prst="rect">
            <a:avLst/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7312" y="1541236"/>
            <a:ext cx="6284688" cy="3013982"/>
          </a:xfrm>
          <a:prstGeom prst="rect">
            <a:avLst/>
          </a:prstGeom>
          <a:blipFill>
            <a:blip r:embed="rId1"/>
            <a:stretch>
              <a:fillRect t="-19588" b="-194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885" y="1975081"/>
            <a:ext cx="3722913" cy="214629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5" name="Oval 5"/>
          <p:cNvSpPr/>
          <p:nvPr/>
        </p:nvSpPr>
        <p:spPr>
          <a:xfrm>
            <a:off x="1029156" y="5247531"/>
            <a:ext cx="386438" cy="406400"/>
          </a:xfrm>
          <a:custGeom>
            <a:avLst/>
            <a:gdLst>
              <a:gd name="T0" fmla="*/ 327 w 354"/>
              <a:gd name="T1" fmla="*/ 260 h 373"/>
              <a:gd name="T2" fmla="*/ 99 w 354"/>
              <a:gd name="T3" fmla="*/ 286 h 373"/>
              <a:gd name="T4" fmla="*/ 0 w 354"/>
              <a:gd name="T5" fmla="*/ 95 h 373"/>
              <a:gd name="T6" fmla="*/ 78 w 354"/>
              <a:gd name="T7" fmla="*/ 70 h 373"/>
              <a:gd name="T8" fmla="*/ 144 w 354"/>
              <a:gd name="T9" fmla="*/ 303 h 373"/>
              <a:gd name="T10" fmla="*/ 144 w 354"/>
              <a:gd name="T11" fmla="*/ 373 h 373"/>
              <a:gd name="T12" fmla="*/ 144 w 354"/>
              <a:gd name="T13" fmla="*/ 303 h 373"/>
              <a:gd name="T14" fmla="*/ 253 w 354"/>
              <a:gd name="T15" fmla="*/ 338 h 373"/>
              <a:gd name="T16" fmla="*/ 323 w 354"/>
              <a:gd name="T17" fmla="*/ 338 h 373"/>
              <a:gd name="T18" fmla="*/ 133 w 354"/>
              <a:gd name="T19" fmla="*/ 240 h 373"/>
              <a:gd name="T20" fmla="*/ 153 w 354"/>
              <a:gd name="T21" fmla="*/ 82 h 373"/>
              <a:gd name="T22" fmla="*/ 314 w 354"/>
              <a:gd name="T23" fmla="*/ 68 h 373"/>
              <a:gd name="T24" fmla="*/ 354 w 354"/>
              <a:gd name="T25" fmla="*/ 82 h 373"/>
              <a:gd name="T26" fmla="*/ 133 w 354"/>
              <a:gd name="T27" fmla="*/ 240 h 373"/>
              <a:gd name="T28" fmla="*/ 294 w 354"/>
              <a:gd name="T29" fmla="*/ 82 h 373"/>
              <a:gd name="T30" fmla="*/ 305 w 354"/>
              <a:gd name="T31" fmla="*/ 73 h 373"/>
              <a:gd name="T32" fmla="*/ 191 w 354"/>
              <a:gd name="T33" fmla="*/ 82 h 373"/>
              <a:gd name="T34" fmla="*/ 194 w 354"/>
              <a:gd name="T35" fmla="*/ 76 h 373"/>
              <a:gd name="T36" fmla="*/ 205 w 354"/>
              <a:gd name="T37" fmla="*/ 82 h 373"/>
              <a:gd name="T38" fmla="*/ 204 w 354"/>
              <a:gd name="T39" fmla="*/ 69 h 373"/>
              <a:gd name="T40" fmla="*/ 220 w 354"/>
              <a:gd name="T41" fmla="*/ 82 h 373"/>
              <a:gd name="T42" fmla="*/ 213 w 354"/>
              <a:gd name="T43" fmla="*/ 62 h 373"/>
              <a:gd name="T44" fmla="*/ 236 w 354"/>
              <a:gd name="T45" fmla="*/ 82 h 373"/>
              <a:gd name="T46" fmla="*/ 224 w 354"/>
              <a:gd name="T47" fmla="*/ 54 h 373"/>
              <a:gd name="T48" fmla="*/ 251 w 354"/>
              <a:gd name="T49" fmla="*/ 82 h 373"/>
              <a:gd name="T50" fmla="*/ 234 w 354"/>
              <a:gd name="T51" fmla="*/ 47 h 373"/>
              <a:gd name="T52" fmla="*/ 281 w 354"/>
              <a:gd name="T53" fmla="*/ 82 h 373"/>
              <a:gd name="T54" fmla="*/ 262 w 354"/>
              <a:gd name="T55" fmla="*/ 10 h 373"/>
              <a:gd name="T56" fmla="*/ 281 w 354"/>
              <a:gd name="T57" fmla="*/ 71 h 373"/>
              <a:gd name="T58" fmla="*/ 248 w 354"/>
              <a:gd name="T59" fmla="*/ 37 h 373"/>
              <a:gd name="T60" fmla="*/ 281 w 354"/>
              <a:gd name="T61" fmla="*/ 71 h 373"/>
              <a:gd name="T62" fmla="*/ 243 w 354"/>
              <a:gd name="T63" fmla="*/ 40 h 373"/>
              <a:gd name="T64" fmla="*/ 266 w 354"/>
              <a:gd name="T65" fmla="*/ 8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4" h="373">
                <a:moveTo>
                  <a:pt x="120" y="260"/>
                </a:moveTo>
                <a:lnTo>
                  <a:pt x="327" y="260"/>
                </a:lnTo>
                <a:lnTo>
                  <a:pt x="327" y="286"/>
                </a:lnTo>
                <a:lnTo>
                  <a:pt x="99" y="286"/>
                </a:lnTo>
                <a:lnTo>
                  <a:pt x="58" y="95"/>
                </a:lnTo>
                <a:lnTo>
                  <a:pt x="0" y="95"/>
                </a:lnTo>
                <a:lnTo>
                  <a:pt x="0" y="70"/>
                </a:lnTo>
                <a:lnTo>
                  <a:pt x="78" y="70"/>
                </a:lnTo>
                <a:lnTo>
                  <a:pt x="120" y="260"/>
                </a:lnTo>
                <a:close/>
                <a:moveTo>
                  <a:pt x="144" y="303"/>
                </a:moveTo>
                <a:cubicBezTo>
                  <a:pt x="124" y="303"/>
                  <a:pt x="109" y="318"/>
                  <a:pt x="109" y="338"/>
                </a:cubicBezTo>
                <a:cubicBezTo>
                  <a:pt x="109" y="357"/>
                  <a:pt x="124" y="373"/>
                  <a:pt x="144" y="373"/>
                </a:cubicBezTo>
                <a:cubicBezTo>
                  <a:pt x="163" y="373"/>
                  <a:pt x="179" y="357"/>
                  <a:pt x="179" y="338"/>
                </a:cubicBezTo>
                <a:cubicBezTo>
                  <a:pt x="179" y="318"/>
                  <a:pt x="163" y="303"/>
                  <a:pt x="144" y="303"/>
                </a:cubicBezTo>
                <a:close/>
                <a:moveTo>
                  <a:pt x="288" y="303"/>
                </a:moveTo>
                <a:cubicBezTo>
                  <a:pt x="268" y="303"/>
                  <a:pt x="253" y="318"/>
                  <a:pt x="253" y="338"/>
                </a:cubicBezTo>
                <a:cubicBezTo>
                  <a:pt x="253" y="357"/>
                  <a:pt x="268" y="373"/>
                  <a:pt x="288" y="373"/>
                </a:cubicBezTo>
                <a:cubicBezTo>
                  <a:pt x="307" y="373"/>
                  <a:pt x="323" y="357"/>
                  <a:pt x="323" y="338"/>
                </a:cubicBezTo>
                <a:cubicBezTo>
                  <a:pt x="323" y="318"/>
                  <a:pt x="307" y="303"/>
                  <a:pt x="288" y="303"/>
                </a:cubicBezTo>
                <a:close/>
                <a:moveTo>
                  <a:pt x="133" y="240"/>
                </a:moveTo>
                <a:lnTo>
                  <a:pt x="103" y="82"/>
                </a:lnTo>
                <a:lnTo>
                  <a:pt x="153" y="82"/>
                </a:lnTo>
                <a:lnTo>
                  <a:pt x="264" y="0"/>
                </a:lnTo>
                <a:lnTo>
                  <a:pt x="314" y="68"/>
                </a:lnTo>
                <a:lnTo>
                  <a:pt x="311" y="82"/>
                </a:lnTo>
                <a:lnTo>
                  <a:pt x="354" y="82"/>
                </a:lnTo>
                <a:lnTo>
                  <a:pt x="319" y="240"/>
                </a:lnTo>
                <a:lnTo>
                  <a:pt x="133" y="240"/>
                </a:lnTo>
                <a:close/>
                <a:moveTo>
                  <a:pt x="305" y="73"/>
                </a:moveTo>
                <a:lnTo>
                  <a:pt x="294" y="82"/>
                </a:lnTo>
                <a:lnTo>
                  <a:pt x="304" y="82"/>
                </a:lnTo>
                <a:lnTo>
                  <a:pt x="305" y="73"/>
                </a:lnTo>
                <a:close/>
                <a:moveTo>
                  <a:pt x="165" y="82"/>
                </a:moveTo>
                <a:lnTo>
                  <a:pt x="191" y="82"/>
                </a:lnTo>
                <a:lnTo>
                  <a:pt x="189" y="80"/>
                </a:lnTo>
                <a:lnTo>
                  <a:pt x="194" y="76"/>
                </a:lnTo>
                <a:lnTo>
                  <a:pt x="199" y="82"/>
                </a:lnTo>
                <a:lnTo>
                  <a:pt x="205" y="82"/>
                </a:lnTo>
                <a:lnTo>
                  <a:pt x="199" y="73"/>
                </a:lnTo>
                <a:lnTo>
                  <a:pt x="204" y="69"/>
                </a:lnTo>
                <a:lnTo>
                  <a:pt x="213" y="82"/>
                </a:lnTo>
                <a:lnTo>
                  <a:pt x="220" y="82"/>
                </a:lnTo>
                <a:lnTo>
                  <a:pt x="208" y="66"/>
                </a:lnTo>
                <a:lnTo>
                  <a:pt x="213" y="62"/>
                </a:lnTo>
                <a:lnTo>
                  <a:pt x="228" y="82"/>
                </a:lnTo>
                <a:lnTo>
                  <a:pt x="236" y="82"/>
                </a:lnTo>
                <a:lnTo>
                  <a:pt x="219" y="58"/>
                </a:lnTo>
                <a:lnTo>
                  <a:pt x="224" y="54"/>
                </a:lnTo>
                <a:lnTo>
                  <a:pt x="244" y="82"/>
                </a:lnTo>
                <a:lnTo>
                  <a:pt x="251" y="82"/>
                </a:lnTo>
                <a:lnTo>
                  <a:pt x="229" y="51"/>
                </a:lnTo>
                <a:lnTo>
                  <a:pt x="234" y="47"/>
                </a:lnTo>
                <a:lnTo>
                  <a:pt x="259" y="82"/>
                </a:lnTo>
                <a:lnTo>
                  <a:pt x="281" y="82"/>
                </a:lnTo>
                <a:lnTo>
                  <a:pt x="303" y="66"/>
                </a:lnTo>
                <a:lnTo>
                  <a:pt x="262" y="10"/>
                </a:lnTo>
                <a:lnTo>
                  <a:pt x="165" y="82"/>
                </a:lnTo>
                <a:close/>
                <a:moveTo>
                  <a:pt x="281" y="71"/>
                </a:moveTo>
                <a:lnTo>
                  <a:pt x="253" y="33"/>
                </a:lnTo>
                <a:lnTo>
                  <a:pt x="248" y="37"/>
                </a:lnTo>
                <a:lnTo>
                  <a:pt x="276" y="74"/>
                </a:lnTo>
                <a:lnTo>
                  <a:pt x="281" y="71"/>
                </a:lnTo>
                <a:close/>
                <a:moveTo>
                  <a:pt x="271" y="78"/>
                </a:moveTo>
                <a:lnTo>
                  <a:pt x="243" y="40"/>
                </a:lnTo>
                <a:lnTo>
                  <a:pt x="238" y="44"/>
                </a:lnTo>
                <a:lnTo>
                  <a:pt x="266" y="82"/>
                </a:lnTo>
                <a:lnTo>
                  <a:pt x="271" y="78"/>
                </a:ln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7014" y="5173732"/>
            <a:ext cx="1493838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8" name="Oval 9"/>
          <p:cNvSpPr/>
          <p:nvPr/>
        </p:nvSpPr>
        <p:spPr>
          <a:xfrm>
            <a:off x="3791548" y="5247531"/>
            <a:ext cx="406021" cy="406400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9197" y="5173732"/>
            <a:ext cx="1493838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9" name="Oval 12"/>
          <p:cNvSpPr/>
          <p:nvPr/>
        </p:nvSpPr>
        <p:spPr>
          <a:xfrm>
            <a:off x="6563541" y="5249840"/>
            <a:ext cx="406400" cy="401781"/>
          </a:xfrm>
          <a:custGeom>
            <a:avLst/>
            <a:gdLst>
              <a:gd name="connsiteX0" fmla="*/ 323222 w 606580"/>
              <a:gd name="connsiteY0" fmla="*/ 317731 h 599687"/>
              <a:gd name="connsiteX1" fmla="*/ 323222 w 606580"/>
              <a:gd name="connsiteY1" fmla="*/ 392639 h 599687"/>
              <a:gd name="connsiteX2" fmla="*/ 346631 w 606580"/>
              <a:gd name="connsiteY2" fmla="*/ 356955 h 599687"/>
              <a:gd name="connsiteX3" fmla="*/ 323222 w 606580"/>
              <a:gd name="connsiteY3" fmla="*/ 317731 h 599687"/>
              <a:gd name="connsiteX4" fmla="*/ 293571 w 606580"/>
              <a:gd name="connsiteY4" fmla="*/ 202609 h 599687"/>
              <a:gd name="connsiteX5" fmla="*/ 265906 w 606580"/>
              <a:gd name="connsiteY5" fmla="*/ 231354 h 599687"/>
              <a:gd name="connsiteX6" fmla="*/ 293571 w 606580"/>
              <a:gd name="connsiteY6" fmla="*/ 264914 h 599687"/>
              <a:gd name="connsiteX7" fmla="*/ 308610 w 606580"/>
              <a:gd name="connsiteY7" fmla="*/ 140870 h 599687"/>
              <a:gd name="connsiteX8" fmla="*/ 324357 w 606580"/>
              <a:gd name="connsiteY8" fmla="*/ 155172 h 599687"/>
              <a:gd name="connsiteX9" fmla="*/ 324357 w 606580"/>
              <a:gd name="connsiteY9" fmla="*/ 165084 h 599687"/>
              <a:gd name="connsiteX10" fmla="*/ 377985 w 606580"/>
              <a:gd name="connsiteY10" fmla="*/ 193546 h 599687"/>
              <a:gd name="connsiteX11" fmla="*/ 360251 w 606580"/>
              <a:gd name="connsiteY11" fmla="*/ 214220 h 599687"/>
              <a:gd name="connsiteX12" fmla="*/ 348334 w 606580"/>
              <a:gd name="connsiteY12" fmla="*/ 210255 h 599687"/>
              <a:gd name="connsiteX13" fmla="*/ 324357 w 606580"/>
              <a:gd name="connsiteY13" fmla="*/ 201901 h 599687"/>
              <a:gd name="connsiteX14" fmla="*/ 324357 w 606580"/>
              <a:gd name="connsiteY14" fmla="*/ 275817 h 599687"/>
              <a:gd name="connsiteX15" fmla="*/ 384369 w 606580"/>
              <a:gd name="connsiteY15" fmla="*/ 354831 h 599687"/>
              <a:gd name="connsiteX16" fmla="*/ 324357 w 606580"/>
              <a:gd name="connsiteY16" fmla="*/ 430447 h 599687"/>
              <a:gd name="connsiteX17" fmla="*/ 324357 w 606580"/>
              <a:gd name="connsiteY17" fmla="*/ 444465 h 599687"/>
              <a:gd name="connsiteX18" fmla="*/ 308610 w 606580"/>
              <a:gd name="connsiteY18" fmla="*/ 458767 h 599687"/>
              <a:gd name="connsiteX19" fmla="*/ 292862 w 606580"/>
              <a:gd name="connsiteY19" fmla="*/ 444465 h 599687"/>
              <a:gd name="connsiteX20" fmla="*/ 292862 w 606580"/>
              <a:gd name="connsiteY20" fmla="*/ 432429 h 599687"/>
              <a:gd name="connsiteX21" fmla="*/ 222210 w 606580"/>
              <a:gd name="connsiteY21" fmla="*/ 386975 h 599687"/>
              <a:gd name="connsiteX22" fmla="*/ 240369 w 606580"/>
              <a:gd name="connsiteY22" fmla="*/ 366442 h 599687"/>
              <a:gd name="connsiteX23" fmla="*/ 254557 w 606580"/>
              <a:gd name="connsiteY23" fmla="*/ 375080 h 599687"/>
              <a:gd name="connsiteX24" fmla="*/ 292862 w 606580"/>
              <a:gd name="connsiteY24" fmla="*/ 394763 h 599687"/>
              <a:gd name="connsiteX25" fmla="*/ 292862 w 606580"/>
              <a:gd name="connsiteY25" fmla="*/ 305553 h 599687"/>
              <a:gd name="connsiteX26" fmla="*/ 228594 w 606580"/>
              <a:gd name="connsiteY26" fmla="*/ 233478 h 599687"/>
              <a:gd name="connsiteX27" fmla="*/ 292862 w 606580"/>
              <a:gd name="connsiteY27" fmla="*/ 165934 h 599687"/>
              <a:gd name="connsiteX28" fmla="*/ 292862 w 606580"/>
              <a:gd name="connsiteY28" fmla="*/ 155172 h 599687"/>
              <a:gd name="connsiteX29" fmla="*/ 308610 w 606580"/>
              <a:gd name="connsiteY29" fmla="*/ 140870 h 599687"/>
              <a:gd name="connsiteX30" fmla="*/ 402915 w 606580"/>
              <a:gd name="connsiteY30" fmla="*/ 21794 h 599687"/>
              <a:gd name="connsiteX31" fmla="*/ 424599 w 606580"/>
              <a:gd name="connsiteY31" fmla="*/ 22201 h 599687"/>
              <a:gd name="connsiteX32" fmla="*/ 606580 w 606580"/>
              <a:gd name="connsiteY32" fmla="*/ 299898 h 599687"/>
              <a:gd name="connsiteX33" fmla="*/ 490413 w 606580"/>
              <a:gd name="connsiteY33" fmla="*/ 538228 h 599687"/>
              <a:gd name="connsiteX34" fmla="*/ 517221 w 606580"/>
              <a:gd name="connsiteY34" fmla="*/ 543609 h 599687"/>
              <a:gd name="connsiteX35" fmla="*/ 539348 w 606580"/>
              <a:gd name="connsiteY35" fmla="*/ 576888 h 599687"/>
              <a:gd name="connsiteX36" fmla="*/ 511547 w 606580"/>
              <a:gd name="connsiteY36" fmla="*/ 599687 h 599687"/>
              <a:gd name="connsiteX37" fmla="*/ 506015 w 606580"/>
              <a:gd name="connsiteY37" fmla="*/ 599121 h 599687"/>
              <a:gd name="connsiteX38" fmla="*/ 407578 w 606580"/>
              <a:gd name="connsiteY38" fmla="*/ 579295 h 599687"/>
              <a:gd name="connsiteX39" fmla="*/ 407436 w 606580"/>
              <a:gd name="connsiteY39" fmla="*/ 579295 h 599687"/>
              <a:gd name="connsiteX40" fmla="*/ 405025 w 606580"/>
              <a:gd name="connsiteY40" fmla="*/ 578587 h 599687"/>
              <a:gd name="connsiteX41" fmla="*/ 404599 w 606580"/>
              <a:gd name="connsiteY41" fmla="*/ 578445 h 599687"/>
              <a:gd name="connsiteX42" fmla="*/ 402614 w 606580"/>
              <a:gd name="connsiteY42" fmla="*/ 577737 h 599687"/>
              <a:gd name="connsiteX43" fmla="*/ 402046 w 606580"/>
              <a:gd name="connsiteY43" fmla="*/ 577454 h 599687"/>
              <a:gd name="connsiteX44" fmla="*/ 400061 w 606580"/>
              <a:gd name="connsiteY44" fmla="*/ 576463 h 599687"/>
              <a:gd name="connsiteX45" fmla="*/ 399777 w 606580"/>
              <a:gd name="connsiteY45" fmla="*/ 576463 h 599687"/>
              <a:gd name="connsiteX46" fmla="*/ 397649 w 606580"/>
              <a:gd name="connsiteY46" fmla="*/ 575047 h 599687"/>
              <a:gd name="connsiteX47" fmla="*/ 397224 w 606580"/>
              <a:gd name="connsiteY47" fmla="*/ 574764 h 599687"/>
              <a:gd name="connsiteX48" fmla="*/ 395380 w 606580"/>
              <a:gd name="connsiteY48" fmla="*/ 573489 h 599687"/>
              <a:gd name="connsiteX49" fmla="*/ 395096 w 606580"/>
              <a:gd name="connsiteY49" fmla="*/ 573206 h 599687"/>
              <a:gd name="connsiteX50" fmla="*/ 391408 w 606580"/>
              <a:gd name="connsiteY50" fmla="*/ 569524 h 599687"/>
              <a:gd name="connsiteX51" fmla="*/ 391125 w 606580"/>
              <a:gd name="connsiteY51" fmla="*/ 569241 h 599687"/>
              <a:gd name="connsiteX52" fmla="*/ 389848 w 606580"/>
              <a:gd name="connsiteY52" fmla="*/ 567400 h 599687"/>
              <a:gd name="connsiteX53" fmla="*/ 389564 w 606580"/>
              <a:gd name="connsiteY53" fmla="*/ 567117 h 599687"/>
              <a:gd name="connsiteX54" fmla="*/ 389564 w 606580"/>
              <a:gd name="connsiteY54" fmla="*/ 566975 h 599687"/>
              <a:gd name="connsiteX55" fmla="*/ 388146 w 606580"/>
              <a:gd name="connsiteY55" fmla="*/ 564709 h 599687"/>
              <a:gd name="connsiteX56" fmla="*/ 387295 w 606580"/>
              <a:gd name="connsiteY56" fmla="*/ 562868 h 599687"/>
              <a:gd name="connsiteX57" fmla="*/ 387153 w 606580"/>
              <a:gd name="connsiteY57" fmla="*/ 562585 h 599687"/>
              <a:gd name="connsiteX58" fmla="*/ 386586 w 606580"/>
              <a:gd name="connsiteY58" fmla="*/ 561169 h 599687"/>
              <a:gd name="connsiteX59" fmla="*/ 386160 w 606580"/>
              <a:gd name="connsiteY59" fmla="*/ 559895 h 599687"/>
              <a:gd name="connsiteX60" fmla="*/ 385877 w 606580"/>
              <a:gd name="connsiteY60" fmla="*/ 558620 h 599687"/>
              <a:gd name="connsiteX61" fmla="*/ 385451 w 606580"/>
              <a:gd name="connsiteY61" fmla="*/ 557062 h 599687"/>
              <a:gd name="connsiteX62" fmla="*/ 385309 w 606580"/>
              <a:gd name="connsiteY62" fmla="*/ 556213 h 599687"/>
              <a:gd name="connsiteX63" fmla="*/ 385025 w 606580"/>
              <a:gd name="connsiteY63" fmla="*/ 554372 h 599687"/>
              <a:gd name="connsiteX64" fmla="*/ 385025 w 606580"/>
              <a:gd name="connsiteY64" fmla="*/ 553664 h 599687"/>
              <a:gd name="connsiteX65" fmla="*/ 384884 w 606580"/>
              <a:gd name="connsiteY65" fmla="*/ 551540 h 599687"/>
              <a:gd name="connsiteX66" fmla="*/ 384884 w 606580"/>
              <a:gd name="connsiteY66" fmla="*/ 550831 h 599687"/>
              <a:gd name="connsiteX67" fmla="*/ 385025 w 606580"/>
              <a:gd name="connsiteY67" fmla="*/ 548849 h 599687"/>
              <a:gd name="connsiteX68" fmla="*/ 385167 w 606580"/>
              <a:gd name="connsiteY68" fmla="*/ 547999 h 599687"/>
              <a:gd name="connsiteX69" fmla="*/ 385451 w 606580"/>
              <a:gd name="connsiteY69" fmla="*/ 546158 h 599687"/>
              <a:gd name="connsiteX70" fmla="*/ 385451 w 606580"/>
              <a:gd name="connsiteY70" fmla="*/ 545875 h 599687"/>
              <a:gd name="connsiteX71" fmla="*/ 405309 w 606580"/>
              <a:gd name="connsiteY71" fmla="*/ 447739 h 599687"/>
              <a:gd name="connsiteX72" fmla="*/ 438783 w 606580"/>
              <a:gd name="connsiteY72" fmla="*/ 425648 h 599687"/>
              <a:gd name="connsiteX73" fmla="*/ 460910 w 606580"/>
              <a:gd name="connsiteY73" fmla="*/ 458927 h 599687"/>
              <a:gd name="connsiteX74" fmla="*/ 453676 w 606580"/>
              <a:gd name="connsiteY74" fmla="*/ 495037 h 599687"/>
              <a:gd name="connsiteX75" fmla="*/ 549844 w 606580"/>
              <a:gd name="connsiteY75" fmla="*/ 299898 h 599687"/>
              <a:gd name="connsiteX76" fmla="*/ 401904 w 606580"/>
              <a:gd name="connsiteY76" fmla="*/ 74172 h 599687"/>
              <a:gd name="connsiteX77" fmla="*/ 387295 w 606580"/>
              <a:gd name="connsiteY77" fmla="*/ 36787 h 599687"/>
              <a:gd name="connsiteX78" fmla="*/ 402915 w 606580"/>
              <a:gd name="connsiteY78" fmla="*/ 21794 h 599687"/>
              <a:gd name="connsiteX79" fmla="*/ 100707 w 606580"/>
              <a:gd name="connsiteY79" fmla="*/ 526 h 599687"/>
              <a:gd name="connsiteX80" fmla="*/ 199002 w 606580"/>
              <a:gd name="connsiteY80" fmla="*/ 20351 h 599687"/>
              <a:gd name="connsiteX81" fmla="*/ 199711 w 606580"/>
              <a:gd name="connsiteY81" fmla="*/ 20635 h 599687"/>
              <a:gd name="connsiteX82" fmla="*/ 201413 w 606580"/>
              <a:gd name="connsiteY82" fmla="*/ 21059 h 599687"/>
              <a:gd name="connsiteX83" fmla="*/ 202690 w 606580"/>
              <a:gd name="connsiteY83" fmla="*/ 21484 h 599687"/>
              <a:gd name="connsiteX84" fmla="*/ 203966 w 606580"/>
              <a:gd name="connsiteY84" fmla="*/ 21909 h 599687"/>
              <a:gd name="connsiteX85" fmla="*/ 205385 w 606580"/>
              <a:gd name="connsiteY85" fmla="*/ 22617 h 599687"/>
              <a:gd name="connsiteX86" fmla="*/ 206519 w 606580"/>
              <a:gd name="connsiteY86" fmla="*/ 23042 h 599687"/>
              <a:gd name="connsiteX87" fmla="*/ 207938 w 606580"/>
              <a:gd name="connsiteY87" fmla="*/ 23892 h 599687"/>
              <a:gd name="connsiteX88" fmla="*/ 208931 w 606580"/>
              <a:gd name="connsiteY88" fmla="*/ 24458 h 599687"/>
              <a:gd name="connsiteX89" fmla="*/ 210065 w 606580"/>
              <a:gd name="connsiteY89" fmla="*/ 25308 h 599687"/>
              <a:gd name="connsiteX90" fmla="*/ 211200 w 606580"/>
              <a:gd name="connsiteY90" fmla="*/ 26157 h 599687"/>
              <a:gd name="connsiteX91" fmla="*/ 212193 w 606580"/>
              <a:gd name="connsiteY91" fmla="*/ 27007 h 599687"/>
              <a:gd name="connsiteX92" fmla="*/ 213186 w 606580"/>
              <a:gd name="connsiteY92" fmla="*/ 27998 h 599687"/>
              <a:gd name="connsiteX93" fmla="*/ 214037 w 606580"/>
              <a:gd name="connsiteY93" fmla="*/ 28848 h 599687"/>
              <a:gd name="connsiteX94" fmla="*/ 215172 w 606580"/>
              <a:gd name="connsiteY94" fmla="*/ 29981 h 599687"/>
              <a:gd name="connsiteX95" fmla="*/ 215881 w 606580"/>
              <a:gd name="connsiteY95" fmla="*/ 30972 h 599687"/>
              <a:gd name="connsiteX96" fmla="*/ 216732 w 606580"/>
              <a:gd name="connsiteY96" fmla="*/ 32247 h 599687"/>
              <a:gd name="connsiteX97" fmla="*/ 217441 w 606580"/>
              <a:gd name="connsiteY97" fmla="*/ 33380 h 599687"/>
              <a:gd name="connsiteX98" fmla="*/ 218150 w 606580"/>
              <a:gd name="connsiteY98" fmla="*/ 34513 h 599687"/>
              <a:gd name="connsiteX99" fmla="*/ 219001 w 606580"/>
              <a:gd name="connsiteY99" fmla="*/ 36070 h 599687"/>
              <a:gd name="connsiteX100" fmla="*/ 219285 w 606580"/>
              <a:gd name="connsiteY100" fmla="*/ 36778 h 599687"/>
              <a:gd name="connsiteX101" fmla="*/ 219427 w 606580"/>
              <a:gd name="connsiteY101" fmla="*/ 37062 h 599687"/>
              <a:gd name="connsiteX102" fmla="*/ 220136 w 606580"/>
              <a:gd name="connsiteY102" fmla="*/ 38903 h 599687"/>
              <a:gd name="connsiteX103" fmla="*/ 220420 w 606580"/>
              <a:gd name="connsiteY103" fmla="*/ 39611 h 599687"/>
              <a:gd name="connsiteX104" fmla="*/ 220845 w 606580"/>
              <a:gd name="connsiteY104" fmla="*/ 41452 h 599687"/>
              <a:gd name="connsiteX105" fmla="*/ 221129 w 606580"/>
              <a:gd name="connsiteY105" fmla="*/ 42443 h 599687"/>
              <a:gd name="connsiteX106" fmla="*/ 221413 w 606580"/>
              <a:gd name="connsiteY106" fmla="*/ 44001 h 599687"/>
              <a:gd name="connsiteX107" fmla="*/ 221554 w 606580"/>
              <a:gd name="connsiteY107" fmla="*/ 45133 h 599687"/>
              <a:gd name="connsiteX108" fmla="*/ 221696 w 606580"/>
              <a:gd name="connsiteY108" fmla="*/ 46408 h 599687"/>
              <a:gd name="connsiteX109" fmla="*/ 221696 w 606580"/>
              <a:gd name="connsiteY109" fmla="*/ 47966 h 599687"/>
              <a:gd name="connsiteX110" fmla="*/ 221696 w 606580"/>
              <a:gd name="connsiteY110" fmla="*/ 48957 h 599687"/>
              <a:gd name="connsiteX111" fmla="*/ 221554 w 606580"/>
              <a:gd name="connsiteY111" fmla="*/ 50798 h 599687"/>
              <a:gd name="connsiteX112" fmla="*/ 221413 w 606580"/>
              <a:gd name="connsiteY112" fmla="*/ 51648 h 599687"/>
              <a:gd name="connsiteX113" fmla="*/ 221129 w 606580"/>
              <a:gd name="connsiteY113" fmla="*/ 53488 h 599687"/>
              <a:gd name="connsiteX114" fmla="*/ 221129 w 606580"/>
              <a:gd name="connsiteY114" fmla="*/ 53772 h 599687"/>
              <a:gd name="connsiteX115" fmla="*/ 201271 w 606580"/>
              <a:gd name="connsiteY115" fmla="*/ 151908 h 599687"/>
              <a:gd name="connsiteX116" fmla="*/ 173471 w 606580"/>
              <a:gd name="connsiteY116" fmla="*/ 174708 h 599687"/>
              <a:gd name="connsiteX117" fmla="*/ 167939 w 606580"/>
              <a:gd name="connsiteY117" fmla="*/ 174141 h 599687"/>
              <a:gd name="connsiteX118" fmla="*/ 145670 w 606580"/>
              <a:gd name="connsiteY118" fmla="*/ 140721 h 599687"/>
              <a:gd name="connsiteX119" fmla="*/ 153046 w 606580"/>
              <a:gd name="connsiteY119" fmla="*/ 104610 h 599687"/>
              <a:gd name="connsiteX120" fmla="*/ 56736 w 606580"/>
              <a:gd name="connsiteY120" fmla="*/ 299892 h 599687"/>
              <a:gd name="connsiteX121" fmla="*/ 204675 w 606580"/>
              <a:gd name="connsiteY121" fmla="*/ 525621 h 599687"/>
              <a:gd name="connsiteX122" fmla="*/ 219285 w 606580"/>
              <a:gd name="connsiteY122" fmla="*/ 562865 h 599687"/>
              <a:gd name="connsiteX123" fmla="*/ 193328 w 606580"/>
              <a:gd name="connsiteY123" fmla="*/ 579858 h 599687"/>
              <a:gd name="connsiteX124" fmla="*/ 181981 w 606580"/>
              <a:gd name="connsiteY124" fmla="*/ 577451 h 599687"/>
              <a:gd name="connsiteX125" fmla="*/ 0 w 606580"/>
              <a:gd name="connsiteY125" fmla="*/ 299892 h 599687"/>
              <a:gd name="connsiteX126" fmla="*/ 116167 w 606580"/>
              <a:gd name="connsiteY126" fmla="*/ 61419 h 599687"/>
              <a:gd name="connsiteX127" fmla="*/ 89359 w 606580"/>
              <a:gd name="connsiteY127" fmla="*/ 56037 h 599687"/>
              <a:gd name="connsiteX128" fmla="*/ 67232 w 606580"/>
              <a:gd name="connsiteY128" fmla="*/ 22759 h 599687"/>
              <a:gd name="connsiteX129" fmla="*/ 100707 w 606580"/>
              <a:gd name="connsiteY129" fmla="*/ 526 h 59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6580" h="599687">
                <a:moveTo>
                  <a:pt x="323222" y="317731"/>
                </a:moveTo>
                <a:lnTo>
                  <a:pt x="323222" y="392639"/>
                </a:lnTo>
                <a:cubicBezTo>
                  <a:pt x="338970" y="387541"/>
                  <a:pt x="346631" y="375788"/>
                  <a:pt x="346631" y="356955"/>
                </a:cubicBezTo>
                <a:cubicBezTo>
                  <a:pt x="346631" y="336281"/>
                  <a:pt x="338261" y="325803"/>
                  <a:pt x="323222" y="317731"/>
                </a:cubicBezTo>
                <a:close/>
                <a:moveTo>
                  <a:pt x="293571" y="202609"/>
                </a:moveTo>
                <a:cubicBezTo>
                  <a:pt x="275270" y="206007"/>
                  <a:pt x="265906" y="215636"/>
                  <a:pt x="265906" y="231354"/>
                </a:cubicBezTo>
                <a:cubicBezTo>
                  <a:pt x="265906" y="250045"/>
                  <a:pt x="276972" y="258258"/>
                  <a:pt x="293571" y="264914"/>
                </a:cubicBezTo>
                <a:close/>
                <a:moveTo>
                  <a:pt x="308610" y="140870"/>
                </a:moveTo>
                <a:cubicBezTo>
                  <a:pt x="315987" y="140870"/>
                  <a:pt x="324357" y="146817"/>
                  <a:pt x="324357" y="155172"/>
                </a:cubicBezTo>
                <a:lnTo>
                  <a:pt x="324357" y="165084"/>
                </a:lnTo>
                <a:cubicBezTo>
                  <a:pt x="348192" y="167208"/>
                  <a:pt x="377985" y="175987"/>
                  <a:pt x="377985" y="193546"/>
                </a:cubicBezTo>
                <a:cubicBezTo>
                  <a:pt x="377985" y="202184"/>
                  <a:pt x="371317" y="214220"/>
                  <a:pt x="360251" y="214220"/>
                </a:cubicBezTo>
                <a:cubicBezTo>
                  <a:pt x="356278" y="214220"/>
                  <a:pt x="352732" y="212379"/>
                  <a:pt x="348334" y="210255"/>
                </a:cubicBezTo>
                <a:cubicBezTo>
                  <a:pt x="342801" y="207281"/>
                  <a:pt x="335423" y="203600"/>
                  <a:pt x="324357" y="201901"/>
                </a:cubicBezTo>
                <a:lnTo>
                  <a:pt x="324357" y="275817"/>
                </a:lnTo>
                <a:cubicBezTo>
                  <a:pt x="347766" y="284596"/>
                  <a:pt x="384369" y="301447"/>
                  <a:pt x="384369" y="354831"/>
                </a:cubicBezTo>
                <a:cubicBezTo>
                  <a:pt x="384369" y="395754"/>
                  <a:pt x="362663" y="423083"/>
                  <a:pt x="324357" y="430447"/>
                </a:cubicBezTo>
                <a:lnTo>
                  <a:pt x="324357" y="444465"/>
                </a:lnTo>
                <a:cubicBezTo>
                  <a:pt x="324357" y="452820"/>
                  <a:pt x="315987" y="458767"/>
                  <a:pt x="308610" y="458767"/>
                </a:cubicBezTo>
                <a:cubicBezTo>
                  <a:pt x="299955" y="458767"/>
                  <a:pt x="292862" y="452395"/>
                  <a:pt x="292862" y="444465"/>
                </a:cubicBezTo>
                <a:lnTo>
                  <a:pt x="292862" y="432429"/>
                </a:lnTo>
                <a:cubicBezTo>
                  <a:pt x="249449" y="429455"/>
                  <a:pt x="222210" y="404392"/>
                  <a:pt x="222210" y="386975"/>
                </a:cubicBezTo>
                <a:cubicBezTo>
                  <a:pt x="222210" y="377629"/>
                  <a:pt x="230297" y="366442"/>
                  <a:pt x="240369" y="366442"/>
                </a:cubicBezTo>
                <a:cubicBezTo>
                  <a:pt x="246186" y="366442"/>
                  <a:pt x="250017" y="370407"/>
                  <a:pt x="254557" y="375080"/>
                </a:cubicBezTo>
                <a:cubicBezTo>
                  <a:pt x="261366" y="382019"/>
                  <a:pt x="271156" y="392356"/>
                  <a:pt x="292862" y="394763"/>
                </a:cubicBezTo>
                <a:lnTo>
                  <a:pt x="292862" y="305553"/>
                </a:lnTo>
                <a:cubicBezTo>
                  <a:pt x="263494" y="295216"/>
                  <a:pt x="228594" y="281339"/>
                  <a:pt x="228594" y="233478"/>
                </a:cubicBezTo>
                <a:cubicBezTo>
                  <a:pt x="228594" y="195387"/>
                  <a:pt x="251861" y="171031"/>
                  <a:pt x="292862" y="165934"/>
                </a:cubicBezTo>
                <a:lnTo>
                  <a:pt x="292862" y="155172"/>
                </a:lnTo>
                <a:cubicBezTo>
                  <a:pt x="292862" y="147384"/>
                  <a:pt x="299955" y="140870"/>
                  <a:pt x="308610" y="140870"/>
                </a:cubicBezTo>
                <a:close/>
                <a:moveTo>
                  <a:pt x="402915" y="21794"/>
                </a:moveTo>
                <a:cubicBezTo>
                  <a:pt x="409670" y="19156"/>
                  <a:pt x="417436" y="19086"/>
                  <a:pt x="424599" y="22201"/>
                </a:cubicBezTo>
                <a:cubicBezTo>
                  <a:pt x="535093" y="70490"/>
                  <a:pt x="606580" y="179388"/>
                  <a:pt x="606580" y="299898"/>
                </a:cubicBezTo>
                <a:cubicBezTo>
                  <a:pt x="606580" y="394211"/>
                  <a:pt x="562751" y="481584"/>
                  <a:pt x="490413" y="538228"/>
                </a:cubicBezTo>
                <a:lnTo>
                  <a:pt x="517221" y="543609"/>
                </a:lnTo>
                <a:cubicBezTo>
                  <a:pt x="532539" y="546725"/>
                  <a:pt x="542468" y="561594"/>
                  <a:pt x="539348" y="576888"/>
                </a:cubicBezTo>
                <a:cubicBezTo>
                  <a:pt x="536653" y="590341"/>
                  <a:pt x="524880" y="599687"/>
                  <a:pt x="511547" y="599687"/>
                </a:cubicBezTo>
                <a:cubicBezTo>
                  <a:pt x="509703" y="599687"/>
                  <a:pt x="507859" y="599404"/>
                  <a:pt x="506015" y="599121"/>
                </a:cubicBezTo>
                <a:lnTo>
                  <a:pt x="407578" y="579295"/>
                </a:lnTo>
                <a:cubicBezTo>
                  <a:pt x="407578" y="579295"/>
                  <a:pt x="407578" y="579295"/>
                  <a:pt x="407436" y="579295"/>
                </a:cubicBezTo>
                <a:cubicBezTo>
                  <a:pt x="406727" y="579012"/>
                  <a:pt x="405876" y="578870"/>
                  <a:pt x="405025" y="578587"/>
                </a:cubicBezTo>
                <a:cubicBezTo>
                  <a:pt x="404883" y="578587"/>
                  <a:pt x="404741" y="578445"/>
                  <a:pt x="404599" y="578445"/>
                </a:cubicBezTo>
                <a:cubicBezTo>
                  <a:pt x="403890" y="578304"/>
                  <a:pt x="403323" y="578021"/>
                  <a:pt x="402614" y="577737"/>
                </a:cubicBezTo>
                <a:cubicBezTo>
                  <a:pt x="402472" y="577737"/>
                  <a:pt x="402188" y="577596"/>
                  <a:pt x="402046" y="577454"/>
                </a:cubicBezTo>
                <a:cubicBezTo>
                  <a:pt x="401337" y="577171"/>
                  <a:pt x="400628" y="576888"/>
                  <a:pt x="400061" y="576463"/>
                </a:cubicBezTo>
                <a:cubicBezTo>
                  <a:pt x="399919" y="576463"/>
                  <a:pt x="399777" y="576463"/>
                  <a:pt x="399777" y="576463"/>
                </a:cubicBezTo>
                <a:cubicBezTo>
                  <a:pt x="399068" y="576038"/>
                  <a:pt x="398358" y="575613"/>
                  <a:pt x="397649" y="575047"/>
                </a:cubicBezTo>
                <a:cubicBezTo>
                  <a:pt x="397507" y="575047"/>
                  <a:pt x="397366" y="574905"/>
                  <a:pt x="397224" y="574764"/>
                </a:cubicBezTo>
                <a:cubicBezTo>
                  <a:pt x="396515" y="574480"/>
                  <a:pt x="395947" y="573914"/>
                  <a:pt x="395380" y="573489"/>
                </a:cubicBezTo>
                <a:cubicBezTo>
                  <a:pt x="395380" y="573489"/>
                  <a:pt x="395238" y="573347"/>
                  <a:pt x="395096" y="573206"/>
                </a:cubicBezTo>
                <a:cubicBezTo>
                  <a:pt x="393820" y="572073"/>
                  <a:pt x="392543" y="570940"/>
                  <a:pt x="391408" y="569524"/>
                </a:cubicBezTo>
                <a:cubicBezTo>
                  <a:pt x="391266" y="569382"/>
                  <a:pt x="391266" y="569382"/>
                  <a:pt x="391125" y="569241"/>
                </a:cubicBezTo>
                <a:cubicBezTo>
                  <a:pt x="390699" y="568674"/>
                  <a:pt x="390274" y="568108"/>
                  <a:pt x="389848" y="567400"/>
                </a:cubicBezTo>
                <a:cubicBezTo>
                  <a:pt x="389706" y="567400"/>
                  <a:pt x="389706" y="567258"/>
                  <a:pt x="389564" y="567117"/>
                </a:cubicBezTo>
                <a:cubicBezTo>
                  <a:pt x="389564" y="567117"/>
                  <a:pt x="389564" y="567117"/>
                  <a:pt x="389564" y="566975"/>
                </a:cubicBezTo>
                <a:cubicBezTo>
                  <a:pt x="388997" y="566267"/>
                  <a:pt x="388572" y="565559"/>
                  <a:pt x="388146" y="564709"/>
                </a:cubicBezTo>
                <a:cubicBezTo>
                  <a:pt x="387862" y="564143"/>
                  <a:pt x="387579" y="563435"/>
                  <a:pt x="387295" y="562868"/>
                </a:cubicBezTo>
                <a:cubicBezTo>
                  <a:pt x="387295" y="562727"/>
                  <a:pt x="387153" y="562585"/>
                  <a:pt x="387153" y="562585"/>
                </a:cubicBezTo>
                <a:cubicBezTo>
                  <a:pt x="387011" y="562019"/>
                  <a:pt x="386728" y="561594"/>
                  <a:pt x="386586" y="561169"/>
                </a:cubicBezTo>
                <a:cubicBezTo>
                  <a:pt x="386444" y="560744"/>
                  <a:pt x="386302" y="560319"/>
                  <a:pt x="386160" y="559895"/>
                </a:cubicBezTo>
                <a:cubicBezTo>
                  <a:pt x="386018" y="559470"/>
                  <a:pt x="386018" y="559045"/>
                  <a:pt x="385877" y="558620"/>
                </a:cubicBezTo>
                <a:cubicBezTo>
                  <a:pt x="385735" y="558195"/>
                  <a:pt x="385593" y="557629"/>
                  <a:pt x="385451" y="557062"/>
                </a:cubicBezTo>
                <a:cubicBezTo>
                  <a:pt x="385451" y="556779"/>
                  <a:pt x="385309" y="556496"/>
                  <a:pt x="385309" y="556213"/>
                </a:cubicBezTo>
                <a:cubicBezTo>
                  <a:pt x="385167" y="555646"/>
                  <a:pt x="385167" y="554938"/>
                  <a:pt x="385025" y="554372"/>
                </a:cubicBezTo>
                <a:cubicBezTo>
                  <a:pt x="385025" y="554089"/>
                  <a:pt x="385025" y="553805"/>
                  <a:pt x="385025" y="553664"/>
                </a:cubicBezTo>
                <a:cubicBezTo>
                  <a:pt x="384884" y="552956"/>
                  <a:pt x="384884" y="552248"/>
                  <a:pt x="384884" y="551540"/>
                </a:cubicBezTo>
                <a:cubicBezTo>
                  <a:pt x="384884" y="551256"/>
                  <a:pt x="384884" y="551115"/>
                  <a:pt x="384884" y="550831"/>
                </a:cubicBezTo>
                <a:cubicBezTo>
                  <a:pt x="384884" y="550123"/>
                  <a:pt x="385025" y="549415"/>
                  <a:pt x="385025" y="548849"/>
                </a:cubicBezTo>
                <a:cubicBezTo>
                  <a:pt x="385025" y="548566"/>
                  <a:pt x="385167" y="548283"/>
                  <a:pt x="385167" y="547999"/>
                </a:cubicBezTo>
                <a:cubicBezTo>
                  <a:pt x="385167" y="547291"/>
                  <a:pt x="385309" y="546725"/>
                  <a:pt x="385451" y="546158"/>
                </a:cubicBezTo>
                <a:cubicBezTo>
                  <a:pt x="385451" y="546017"/>
                  <a:pt x="385451" y="546017"/>
                  <a:pt x="385451" y="545875"/>
                </a:cubicBezTo>
                <a:lnTo>
                  <a:pt x="405309" y="447739"/>
                </a:lnTo>
                <a:cubicBezTo>
                  <a:pt x="408429" y="432445"/>
                  <a:pt x="423322" y="422533"/>
                  <a:pt x="438783" y="425648"/>
                </a:cubicBezTo>
                <a:cubicBezTo>
                  <a:pt x="454102" y="428622"/>
                  <a:pt x="464031" y="443633"/>
                  <a:pt x="460910" y="458927"/>
                </a:cubicBezTo>
                <a:lnTo>
                  <a:pt x="453676" y="495037"/>
                </a:lnTo>
                <a:cubicBezTo>
                  <a:pt x="513391" y="449014"/>
                  <a:pt x="549844" y="377359"/>
                  <a:pt x="549844" y="299898"/>
                </a:cubicBezTo>
                <a:cubicBezTo>
                  <a:pt x="549844" y="201904"/>
                  <a:pt x="491831" y="113398"/>
                  <a:pt x="401904" y="74172"/>
                </a:cubicBezTo>
                <a:cubicBezTo>
                  <a:pt x="387579" y="67799"/>
                  <a:pt x="380912" y="51231"/>
                  <a:pt x="387295" y="36787"/>
                </a:cubicBezTo>
                <a:cubicBezTo>
                  <a:pt x="390415" y="29636"/>
                  <a:pt x="396160" y="24431"/>
                  <a:pt x="402915" y="21794"/>
                </a:cubicBezTo>
                <a:close/>
                <a:moveTo>
                  <a:pt x="100707" y="526"/>
                </a:moveTo>
                <a:lnTo>
                  <a:pt x="199002" y="20351"/>
                </a:lnTo>
                <a:cubicBezTo>
                  <a:pt x="199286" y="20493"/>
                  <a:pt x="199427" y="20493"/>
                  <a:pt x="199711" y="20635"/>
                </a:cubicBezTo>
                <a:cubicBezTo>
                  <a:pt x="200278" y="20776"/>
                  <a:pt x="200846" y="20918"/>
                  <a:pt x="201413" y="21059"/>
                </a:cubicBezTo>
                <a:cubicBezTo>
                  <a:pt x="201839" y="21201"/>
                  <a:pt x="202264" y="21343"/>
                  <a:pt x="202690" y="21484"/>
                </a:cubicBezTo>
                <a:cubicBezTo>
                  <a:pt x="203115" y="21626"/>
                  <a:pt x="203541" y="21768"/>
                  <a:pt x="203966" y="21909"/>
                </a:cubicBezTo>
                <a:cubicBezTo>
                  <a:pt x="204534" y="22192"/>
                  <a:pt x="204959" y="22334"/>
                  <a:pt x="205385" y="22617"/>
                </a:cubicBezTo>
                <a:cubicBezTo>
                  <a:pt x="205810" y="22759"/>
                  <a:pt x="206094" y="22900"/>
                  <a:pt x="206519" y="23042"/>
                </a:cubicBezTo>
                <a:cubicBezTo>
                  <a:pt x="206945" y="23325"/>
                  <a:pt x="207370" y="23608"/>
                  <a:pt x="207938" y="23892"/>
                </a:cubicBezTo>
                <a:cubicBezTo>
                  <a:pt x="208222" y="24033"/>
                  <a:pt x="208505" y="24317"/>
                  <a:pt x="208931" y="24458"/>
                </a:cubicBezTo>
                <a:cubicBezTo>
                  <a:pt x="209356" y="24741"/>
                  <a:pt x="209640" y="25025"/>
                  <a:pt x="210065" y="25308"/>
                </a:cubicBezTo>
                <a:cubicBezTo>
                  <a:pt x="210491" y="25591"/>
                  <a:pt x="210775" y="25874"/>
                  <a:pt x="211200" y="26157"/>
                </a:cubicBezTo>
                <a:cubicBezTo>
                  <a:pt x="211484" y="26441"/>
                  <a:pt x="211768" y="26724"/>
                  <a:pt x="212193" y="27007"/>
                </a:cubicBezTo>
                <a:cubicBezTo>
                  <a:pt x="212477" y="27290"/>
                  <a:pt x="212902" y="27574"/>
                  <a:pt x="213186" y="27998"/>
                </a:cubicBezTo>
                <a:cubicBezTo>
                  <a:pt x="213470" y="28282"/>
                  <a:pt x="213753" y="28565"/>
                  <a:pt x="214037" y="28848"/>
                </a:cubicBezTo>
                <a:cubicBezTo>
                  <a:pt x="214462" y="29273"/>
                  <a:pt x="214746" y="29556"/>
                  <a:pt x="215172" y="29981"/>
                </a:cubicBezTo>
                <a:cubicBezTo>
                  <a:pt x="215314" y="30264"/>
                  <a:pt x="215597" y="30689"/>
                  <a:pt x="215881" y="30972"/>
                </a:cubicBezTo>
                <a:cubicBezTo>
                  <a:pt x="216165" y="31397"/>
                  <a:pt x="216448" y="31822"/>
                  <a:pt x="216732" y="32247"/>
                </a:cubicBezTo>
                <a:cubicBezTo>
                  <a:pt x="217016" y="32530"/>
                  <a:pt x="217299" y="32955"/>
                  <a:pt x="217441" y="33380"/>
                </a:cubicBezTo>
                <a:cubicBezTo>
                  <a:pt x="217725" y="33805"/>
                  <a:pt x="218008" y="34088"/>
                  <a:pt x="218150" y="34513"/>
                </a:cubicBezTo>
                <a:cubicBezTo>
                  <a:pt x="218434" y="35079"/>
                  <a:pt x="218718" y="35504"/>
                  <a:pt x="219001" y="36070"/>
                </a:cubicBezTo>
                <a:cubicBezTo>
                  <a:pt x="219143" y="36354"/>
                  <a:pt x="219285" y="36495"/>
                  <a:pt x="219285" y="36778"/>
                </a:cubicBezTo>
                <a:cubicBezTo>
                  <a:pt x="219427" y="36920"/>
                  <a:pt x="219427" y="36920"/>
                  <a:pt x="219427" y="37062"/>
                </a:cubicBezTo>
                <a:cubicBezTo>
                  <a:pt x="219711" y="37628"/>
                  <a:pt x="219852" y="38194"/>
                  <a:pt x="220136" y="38903"/>
                </a:cubicBezTo>
                <a:cubicBezTo>
                  <a:pt x="220136" y="39044"/>
                  <a:pt x="220278" y="39327"/>
                  <a:pt x="220420" y="39611"/>
                </a:cubicBezTo>
                <a:cubicBezTo>
                  <a:pt x="220562" y="40319"/>
                  <a:pt x="220703" y="40885"/>
                  <a:pt x="220845" y="41452"/>
                </a:cubicBezTo>
                <a:cubicBezTo>
                  <a:pt x="220987" y="41735"/>
                  <a:pt x="220987" y="42018"/>
                  <a:pt x="221129" y="42443"/>
                </a:cubicBezTo>
                <a:cubicBezTo>
                  <a:pt x="221271" y="42868"/>
                  <a:pt x="221271" y="43434"/>
                  <a:pt x="221413" y="44001"/>
                </a:cubicBezTo>
                <a:cubicBezTo>
                  <a:pt x="221413" y="44425"/>
                  <a:pt x="221554" y="44709"/>
                  <a:pt x="221554" y="45133"/>
                </a:cubicBezTo>
                <a:cubicBezTo>
                  <a:pt x="221554" y="45558"/>
                  <a:pt x="221554" y="45983"/>
                  <a:pt x="221696" y="46408"/>
                </a:cubicBezTo>
                <a:cubicBezTo>
                  <a:pt x="221696" y="46974"/>
                  <a:pt x="221696" y="47399"/>
                  <a:pt x="221696" y="47966"/>
                </a:cubicBezTo>
                <a:cubicBezTo>
                  <a:pt x="221696" y="48249"/>
                  <a:pt x="221696" y="48532"/>
                  <a:pt x="221696" y="48957"/>
                </a:cubicBezTo>
                <a:cubicBezTo>
                  <a:pt x="221696" y="49523"/>
                  <a:pt x="221696" y="50090"/>
                  <a:pt x="221554" y="50798"/>
                </a:cubicBezTo>
                <a:cubicBezTo>
                  <a:pt x="221554" y="51081"/>
                  <a:pt x="221554" y="51364"/>
                  <a:pt x="221413" y="51648"/>
                </a:cubicBezTo>
                <a:cubicBezTo>
                  <a:pt x="221413" y="52356"/>
                  <a:pt x="221271" y="52922"/>
                  <a:pt x="221129" y="53488"/>
                </a:cubicBezTo>
                <a:cubicBezTo>
                  <a:pt x="221129" y="53630"/>
                  <a:pt x="221129" y="53630"/>
                  <a:pt x="221129" y="53772"/>
                </a:cubicBezTo>
                <a:lnTo>
                  <a:pt x="201271" y="151908"/>
                </a:lnTo>
                <a:cubicBezTo>
                  <a:pt x="198576" y="165361"/>
                  <a:pt x="186804" y="174708"/>
                  <a:pt x="173471" y="174708"/>
                </a:cubicBezTo>
                <a:cubicBezTo>
                  <a:pt x="171627" y="174708"/>
                  <a:pt x="169783" y="174425"/>
                  <a:pt x="167939" y="174141"/>
                </a:cubicBezTo>
                <a:cubicBezTo>
                  <a:pt x="152478" y="171026"/>
                  <a:pt x="142549" y="156015"/>
                  <a:pt x="145670" y="140721"/>
                </a:cubicBezTo>
                <a:lnTo>
                  <a:pt x="153046" y="104610"/>
                </a:lnTo>
                <a:cubicBezTo>
                  <a:pt x="93189" y="150634"/>
                  <a:pt x="56736" y="222289"/>
                  <a:pt x="56736" y="299892"/>
                </a:cubicBezTo>
                <a:cubicBezTo>
                  <a:pt x="56736" y="397746"/>
                  <a:pt x="114749" y="486395"/>
                  <a:pt x="204675" y="525621"/>
                </a:cubicBezTo>
                <a:cubicBezTo>
                  <a:pt x="219001" y="531852"/>
                  <a:pt x="225668" y="548562"/>
                  <a:pt x="219285" y="562865"/>
                </a:cubicBezTo>
                <a:cubicBezTo>
                  <a:pt x="214746" y="573485"/>
                  <a:pt x="204250" y="579858"/>
                  <a:pt x="193328" y="579858"/>
                </a:cubicBezTo>
                <a:cubicBezTo>
                  <a:pt x="189499" y="579858"/>
                  <a:pt x="185669" y="579008"/>
                  <a:pt x="181981" y="577451"/>
                </a:cubicBezTo>
                <a:cubicBezTo>
                  <a:pt x="71487" y="529303"/>
                  <a:pt x="0" y="420262"/>
                  <a:pt x="0" y="299892"/>
                </a:cubicBezTo>
                <a:cubicBezTo>
                  <a:pt x="0" y="205437"/>
                  <a:pt x="43970" y="118063"/>
                  <a:pt x="116167" y="61419"/>
                </a:cubicBezTo>
                <a:lnTo>
                  <a:pt x="89359" y="56037"/>
                </a:lnTo>
                <a:cubicBezTo>
                  <a:pt x="74041" y="53064"/>
                  <a:pt x="64112" y="38053"/>
                  <a:pt x="67232" y="22759"/>
                </a:cubicBezTo>
                <a:cubicBezTo>
                  <a:pt x="70353" y="7465"/>
                  <a:pt x="85246" y="-2448"/>
                  <a:pt x="100707" y="526"/>
                </a:cubicBez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1380" y="5173732"/>
            <a:ext cx="1493838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20" name="Oval 15"/>
          <p:cNvSpPr/>
          <p:nvPr/>
        </p:nvSpPr>
        <p:spPr>
          <a:xfrm>
            <a:off x="9335725" y="5270939"/>
            <a:ext cx="406400" cy="359584"/>
          </a:xfrm>
          <a:custGeom>
            <a:avLst/>
            <a:gdLst>
              <a:gd name="connsiteX0" fmla="*/ 346955 w 604604"/>
              <a:gd name="connsiteY0" fmla="*/ 426171 h 534957"/>
              <a:gd name="connsiteX1" fmla="*/ 335677 w 604604"/>
              <a:gd name="connsiteY1" fmla="*/ 437433 h 534957"/>
              <a:gd name="connsiteX2" fmla="*/ 346955 w 604604"/>
              <a:gd name="connsiteY2" fmla="*/ 448695 h 534957"/>
              <a:gd name="connsiteX3" fmla="*/ 358233 w 604604"/>
              <a:gd name="connsiteY3" fmla="*/ 437433 h 534957"/>
              <a:gd name="connsiteX4" fmla="*/ 346955 w 604604"/>
              <a:gd name="connsiteY4" fmla="*/ 426171 h 534957"/>
              <a:gd name="connsiteX5" fmla="*/ 84996 w 604604"/>
              <a:gd name="connsiteY5" fmla="*/ 402971 h 534957"/>
              <a:gd name="connsiteX6" fmla="*/ 57323 w 604604"/>
              <a:gd name="connsiteY6" fmla="*/ 430602 h 534957"/>
              <a:gd name="connsiteX7" fmla="*/ 84996 w 604604"/>
              <a:gd name="connsiteY7" fmla="*/ 458349 h 534957"/>
              <a:gd name="connsiteX8" fmla="*/ 112785 w 604604"/>
              <a:gd name="connsiteY8" fmla="*/ 430602 h 534957"/>
              <a:gd name="connsiteX9" fmla="*/ 84996 w 604604"/>
              <a:gd name="connsiteY9" fmla="*/ 402971 h 534957"/>
              <a:gd name="connsiteX10" fmla="*/ 84996 w 604604"/>
              <a:gd name="connsiteY10" fmla="*/ 352701 h 534957"/>
              <a:gd name="connsiteX11" fmla="*/ 73252 w 604604"/>
              <a:gd name="connsiteY11" fmla="*/ 364427 h 534957"/>
              <a:gd name="connsiteX12" fmla="*/ 84996 w 604604"/>
              <a:gd name="connsiteY12" fmla="*/ 376269 h 534957"/>
              <a:gd name="connsiteX13" fmla="*/ 96856 w 604604"/>
              <a:gd name="connsiteY13" fmla="*/ 364427 h 534957"/>
              <a:gd name="connsiteX14" fmla="*/ 84996 w 604604"/>
              <a:gd name="connsiteY14" fmla="*/ 352701 h 534957"/>
              <a:gd name="connsiteX15" fmla="*/ 204992 w 604604"/>
              <a:gd name="connsiteY15" fmla="*/ 97028 h 534957"/>
              <a:gd name="connsiteX16" fmla="*/ 594373 w 604604"/>
              <a:gd name="connsiteY16" fmla="*/ 97028 h 534957"/>
              <a:gd name="connsiteX17" fmla="*/ 604604 w 604604"/>
              <a:gd name="connsiteY17" fmla="*/ 107245 h 534957"/>
              <a:gd name="connsiteX18" fmla="*/ 604604 w 604604"/>
              <a:gd name="connsiteY18" fmla="*/ 457402 h 534957"/>
              <a:gd name="connsiteX19" fmla="*/ 594373 w 604604"/>
              <a:gd name="connsiteY19" fmla="*/ 467503 h 534957"/>
              <a:gd name="connsiteX20" fmla="*/ 423808 w 604604"/>
              <a:gd name="connsiteY20" fmla="*/ 467503 h 534957"/>
              <a:gd name="connsiteX21" fmla="*/ 469617 w 604604"/>
              <a:gd name="connsiteY21" fmla="*/ 511737 h 534957"/>
              <a:gd name="connsiteX22" fmla="*/ 472059 w 604604"/>
              <a:gd name="connsiteY22" fmla="*/ 517310 h 534957"/>
              <a:gd name="connsiteX23" fmla="*/ 472059 w 604604"/>
              <a:gd name="connsiteY23" fmla="*/ 527178 h 534957"/>
              <a:gd name="connsiteX24" fmla="*/ 464269 w 604604"/>
              <a:gd name="connsiteY24" fmla="*/ 534957 h 534957"/>
              <a:gd name="connsiteX25" fmla="*/ 229641 w 604604"/>
              <a:gd name="connsiteY25" fmla="*/ 534957 h 534957"/>
              <a:gd name="connsiteX26" fmla="*/ 221851 w 604604"/>
              <a:gd name="connsiteY26" fmla="*/ 527178 h 534957"/>
              <a:gd name="connsiteX27" fmla="*/ 221851 w 604604"/>
              <a:gd name="connsiteY27" fmla="*/ 517310 h 534957"/>
              <a:gd name="connsiteX28" fmla="*/ 224292 w 604604"/>
              <a:gd name="connsiteY28" fmla="*/ 511737 h 534957"/>
              <a:gd name="connsiteX29" fmla="*/ 270102 w 604604"/>
              <a:gd name="connsiteY29" fmla="*/ 467503 h 534957"/>
              <a:gd name="connsiteX30" fmla="*/ 204992 w 604604"/>
              <a:gd name="connsiteY30" fmla="*/ 467503 h 534957"/>
              <a:gd name="connsiteX31" fmla="*/ 204992 w 604604"/>
              <a:gd name="connsiteY31" fmla="*/ 403764 h 534957"/>
              <a:gd name="connsiteX32" fmla="*/ 563445 w 604604"/>
              <a:gd name="connsiteY32" fmla="*/ 403764 h 534957"/>
              <a:gd name="connsiteX33" fmla="*/ 563445 w 604604"/>
              <a:gd name="connsiteY33" fmla="*/ 145558 h 534957"/>
              <a:gd name="connsiteX34" fmla="*/ 204992 w 604604"/>
              <a:gd name="connsiteY34" fmla="*/ 145558 h 534957"/>
              <a:gd name="connsiteX35" fmla="*/ 73601 w 604604"/>
              <a:gd name="connsiteY35" fmla="*/ 61531 h 534957"/>
              <a:gd name="connsiteX36" fmla="*/ 71625 w 604604"/>
              <a:gd name="connsiteY36" fmla="*/ 63505 h 534957"/>
              <a:gd name="connsiteX37" fmla="*/ 71625 w 604604"/>
              <a:gd name="connsiteY37" fmla="*/ 260753 h 534957"/>
              <a:gd name="connsiteX38" fmla="*/ 73601 w 604604"/>
              <a:gd name="connsiteY38" fmla="*/ 262726 h 534957"/>
              <a:gd name="connsiteX39" fmla="*/ 96507 w 604604"/>
              <a:gd name="connsiteY39" fmla="*/ 262726 h 534957"/>
              <a:gd name="connsiteX40" fmla="*/ 98484 w 604604"/>
              <a:gd name="connsiteY40" fmla="*/ 260753 h 534957"/>
              <a:gd name="connsiteX41" fmla="*/ 98484 w 604604"/>
              <a:gd name="connsiteY41" fmla="*/ 63505 h 534957"/>
              <a:gd name="connsiteX42" fmla="*/ 96507 w 604604"/>
              <a:gd name="connsiteY42" fmla="*/ 61531 h 534957"/>
              <a:gd name="connsiteX43" fmla="*/ 12558 w 604604"/>
              <a:gd name="connsiteY43" fmla="*/ 0 h 534957"/>
              <a:gd name="connsiteX44" fmla="*/ 157551 w 604604"/>
              <a:gd name="connsiteY44" fmla="*/ 0 h 534957"/>
              <a:gd name="connsiteX45" fmla="*/ 169992 w 604604"/>
              <a:gd name="connsiteY45" fmla="*/ 12538 h 534957"/>
              <a:gd name="connsiteX46" fmla="*/ 169992 w 604604"/>
              <a:gd name="connsiteY46" fmla="*/ 521970 h 534957"/>
              <a:gd name="connsiteX47" fmla="*/ 157551 w 604604"/>
              <a:gd name="connsiteY47" fmla="*/ 534392 h 534957"/>
              <a:gd name="connsiteX48" fmla="*/ 12558 w 604604"/>
              <a:gd name="connsiteY48" fmla="*/ 534392 h 534957"/>
              <a:gd name="connsiteX49" fmla="*/ 0 w 604604"/>
              <a:gd name="connsiteY49" fmla="*/ 521970 h 534957"/>
              <a:gd name="connsiteX50" fmla="*/ 0 w 604604"/>
              <a:gd name="connsiteY50" fmla="*/ 12538 h 534957"/>
              <a:gd name="connsiteX51" fmla="*/ 12558 w 604604"/>
              <a:gd name="connsiteY51" fmla="*/ 0 h 53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4604" h="534957">
                <a:moveTo>
                  <a:pt x="346955" y="426171"/>
                </a:moveTo>
                <a:cubicBezTo>
                  <a:pt x="340793" y="426171"/>
                  <a:pt x="335677" y="431280"/>
                  <a:pt x="335677" y="437433"/>
                </a:cubicBezTo>
                <a:cubicBezTo>
                  <a:pt x="335677" y="443586"/>
                  <a:pt x="340793" y="448695"/>
                  <a:pt x="346955" y="448695"/>
                </a:cubicBezTo>
                <a:cubicBezTo>
                  <a:pt x="353117" y="448695"/>
                  <a:pt x="358233" y="443586"/>
                  <a:pt x="358233" y="437433"/>
                </a:cubicBezTo>
                <a:cubicBezTo>
                  <a:pt x="358233" y="431280"/>
                  <a:pt x="353117" y="426171"/>
                  <a:pt x="346955" y="426171"/>
                </a:cubicBezTo>
                <a:close/>
                <a:moveTo>
                  <a:pt x="84996" y="402971"/>
                </a:moveTo>
                <a:cubicBezTo>
                  <a:pt x="69764" y="402971"/>
                  <a:pt x="57323" y="415393"/>
                  <a:pt x="57323" y="430602"/>
                </a:cubicBezTo>
                <a:cubicBezTo>
                  <a:pt x="57323" y="445926"/>
                  <a:pt x="69764" y="458349"/>
                  <a:pt x="84996" y="458349"/>
                </a:cubicBezTo>
                <a:cubicBezTo>
                  <a:pt x="100344" y="458349"/>
                  <a:pt x="112785" y="445926"/>
                  <a:pt x="112785" y="430602"/>
                </a:cubicBezTo>
                <a:cubicBezTo>
                  <a:pt x="112785" y="415393"/>
                  <a:pt x="100344" y="402971"/>
                  <a:pt x="84996" y="402971"/>
                </a:cubicBezTo>
                <a:close/>
                <a:moveTo>
                  <a:pt x="84996" y="352701"/>
                </a:moveTo>
                <a:cubicBezTo>
                  <a:pt x="78485" y="352701"/>
                  <a:pt x="73252" y="357925"/>
                  <a:pt x="73252" y="364427"/>
                </a:cubicBezTo>
                <a:cubicBezTo>
                  <a:pt x="73252" y="370928"/>
                  <a:pt x="78485" y="376269"/>
                  <a:pt x="84996" y="376269"/>
                </a:cubicBezTo>
                <a:cubicBezTo>
                  <a:pt x="91507" y="376269"/>
                  <a:pt x="96856" y="370928"/>
                  <a:pt x="96856" y="364427"/>
                </a:cubicBezTo>
                <a:cubicBezTo>
                  <a:pt x="96856" y="357925"/>
                  <a:pt x="91507" y="352701"/>
                  <a:pt x="84996" y="352701"/>
                </a:cubicBezTo>
                <a:close/>
                <a:moveTo>
                  <a:pt x="204992" y="97028"/>
                </a:moveTo>
                <a:lnTo>
                  <a:pt x="594373" y="97028"/>
                </a:lnTo>
                <a:cubicBezTo>
                  <a:pt x="600070" y="97028"/>
                  <a:pt x="604604" y="101556"/>
                  <a:pt x="604604" y="107245"/>
                </a:cubicBezTo>
                <a:lnTo>
                  <a:pt x="604604" y="457402"/>
                </a:lnTo>
                <a:cubicBezTo>
                  <a:pt x="604604" y="462975"/>
                  <a:pt x="600070" y="467503"/>
                  <a:pt x="594373" y="467503"/>
                </a:cubicBezTo>
                <a:lnTo>
                  <a:pt x="423808" y="467503"/>
                </a:lnTo>
                <a:lnTo>
                  <a:pt x="469617" y="511737"/>
                </a:lnTo>
                <a:cubicBezTo>
                  <a:pt x="471245" y="513130"/>
                  <a:pt x="472059" y="515220"/>
                  <a:pt x="472059" y="517310"/>
                </a:cubicBezTo>
                <a:lnTo>
                  <a:pt x="472059" y="527178"/>
                </a:lnTo>
                <a:cubicBezTo>
                  <a:pt x="472059" y="531474"/>
                  <a:pt x="468571" y="534957"/>
                  <a:pt x="464269" y="534957"/>
                </a:cubicBezTo>
                <a:lnTo>
                  <a:pt x="229641" y="534957"/>
                </a:lnTo>
                <a:cubicBezTo>
                  <a:pt x="225339" y="534957"/>
                  <a:pt x="221851" y="531474"/>
                  <a:pt x="221851" y="527178"/>
                </a:cubicBezTo>
                <a:lnTo>
                  <a:pt x="221851" y="517310"/>
                </a:lnTo>
                <a:cubicBezTo>
                  <a:pt x="221851" y="515220"/>
                  <a:pt x="222781" y="513130"/>
                  <a:pt x="224292" y="511737"/>
                </a:cubicBezTo>
                <a:lnTo>
                  <a:pt x="270102" y="467503"/>
                </a:lnTo>
                <a:lnTo>
                  <a:pt x="204992" y="467503"/>
                </a:lnTo>
                <a:lnTo>
                  <a:pt x="204992" y="403764"/>
                </a:lnTo>
                <a:lnTo>
                  <a:pt x="563445" y="403764"/>
                </a:lnTo>
                <a:lnTo>
                  <a:pt x="563445" y="145558"/>
                </a:lnTo>
                <a:lnTo>
                  <a:pt x="204992" y="145558"/>
                </a:lnTo>
                <a:close/>
                <a:moveTo>
                  <a:pt x="73601" y="61531"/>
                </a:moveTo>
                <a:cubicBezTo>
                  <a:pt x="72439" y="61531"/>
                  <a:pt x="71625" y="62460"/>
                  <a:pt x="71625" y="63505"/>
                </a:cubicBezTo>
                <a:lnTo>
                  <a:pt x="71625" y="260753"/>
                </a:lnTo>
                <a:cubicBezTo>
                  <a:pt x="71625" y="261914"/>
                  <a:pt x="72439" y="262726"/>
                  <a:pt x="73601" y="262726"/>
                </a:cubicBezTo>
                <a:lnTo>
                  <a:pt x="96507" y="262726"/>
                </a:lnTo>
                <a:cubicBezTo>
                  <a:pt x="97554" y="262726"/>
                  <a:pt x="98484" y="261914"/>
                  <a:pt x="98484" y="260753"/>
                </a:cubicBezTo>
                <a:lnTo>
                  <a:pt x="98484" y="63505"/>
                </a:lnTo>
                <a:cubicBezTo>
                  <a:pt x="98484" y="62460"/>
                  <a:pt x="97554" y="61531"/>
                  <a:pt x="96507" y="61531"/>
                </a:cubicBezTo>
                <a:close/>
                <a:moveTo>
                  <a:pt x="12558" y="0"/>
                </a:moveTo>
                <a:lnTo>
                  <a:pt x="157551" y="0"/>
                </a:lnTo>
                <a:cubicBezTo>
                  <a:pt x="164411" y="0"/>
                  <a:pt x="169992" y="5689"/>
                  <a:pt x="169992" y="12538"/>
                </a:cubicBezTo>
                <a:lnTo>
                  <a:pt x="169992" y="521970"/>
                </a:lnTo>
                <a:cubicBezTo>
                  <a:pt x="169992" y="528819"/>
                  <a:pt x="164411" y="534392"/>
                  <a:pt x="157551" y="534392"/>
                </a:cubicBezTo>
                <a:lnTo>
                  <a:pt x="12558" y="534392"/>
                </a:lnTo>
                <a:cubicBezTo>
                  <a:pt x="5581" y="534392"/>
                  <a:pt x="0" y="528819"/>
                  <a:pt x="0" y="521970"/>
                </a:cubicBezTo>
                <a:lnTo>
                  <a:pt x="0" y="12538"/>
                </a:lnTo>
                <a:cubicBezTo>
                  <a:pt x="0" y="5689"/>
                  <a:pt x="5581" y="0"/>
                  <a:pt x="12558" y="0"/>
                </a:cubicBezTo>
                <a:close/>
              </a:path>
            </a:pathLst>
          </a:cu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13564" y="5173732"/>
            <a:ext cx="1493838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45163" y="764252"/>
            <a:ext cx="189547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添加此处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52794" y="304881"/>
            <a:ext cx="278784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您的文字内容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646" b="18148"/>
          <a:stretch>
            <a:fillRect/>
          </a:stretch>
        </p:blipFill>
        <p:spPr>
          <a:xfrm>
            <a:off x="-333828" y="6299766"/>
            <a:ext cx="12859656" cy="562774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>
            <a:off x="1" y="6189872"/>
            <a:ext cx="12191998" cy="168349"/>
          </a:xfrm>
          <a:prstGeom prst="rect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15" grpId="0" animBg="1"/>
      <p:bldP spid="7" grpId="0"/>
      <p:bldP spid="18" grpId="0" animBg="1"/>
      <p:bldP spid="11" grpId="0"/>
      <p:bldP spid="19" grpId="0" animBg="1"/>
      <p:bldP spid="14" grpId="0"/>
      <p:bldP spid="20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94505" y="4028101"/>
            <a:ext cx="6378319" cy="12229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1075" y="4148288"/>
            <a:ext cx="2787847" cy="982591"/>
            <a:chOff x="981075" y="1299354"/>
            <a:chExt cx="2787847" cy="982591"/>
          </a:xfrm>
        </p:grpSpPr>
        <p:sp>
          <p:nvSpPr>
            <p:cNvPr id="3" name="文本框 2"/>
            <p:cNvSpPr txBox="1"/>
            <p:nvPr/>
          </p:nvSpPr>
          <p:spPr>
            <a:xfrm>
              <a:off x="981075" y="1758725"/>
              <a:ext cx="1895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81076" y="1299354"/>
              <a:ext cx="278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6670" y="5602560"/>
            <a:ext cx="1692276" cy="443649"/>
            <a:chOff x="1043239" y="4809941"/>
            <a:chExt cx="1692276" cy="443649"/>
          </a:xfrm>
        </p:grpSpPr>
        <p:sp>
          <p:nvSpPr>
            <p:cNvPr id="6" name="矩形: 圆角 5"/>
            <p:cNvSpPr/>
            <p:nvPr/>
          </p:nvSpPr>
          <p:spPr>
            <a:xfrm>
              <a:off x="1043239" y="4809941"/>
              <a:ext cx="1692276" cy="4436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1110">
                  <a:schemeClr val="bg2">
                    <a:lumMod val="50000"/>
                  </a:schemeClr>
                </a:gs>
                <a:gs pos="0">
                  <a:srgbClr val="1D1F1F"/>
                </a:gs>
                <a:gs pos="83893">
                  <a:schemeClr val="bg2">
                    <a:lumMod val="50000"/>
                  </a:schemeClr>
                </a:gs>
                <a:gs pos="61000">
                  <a:srgbClr val="1D1F1F"/>
                </a:gs>
                <a:gs pos="100000">
                  <a:srgbClr val="1D1F1F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1D1F1F"/>
                  </a:gs>
                  <a:gs pos="57208">
                    <a:srgbClr val="1D1F1F"/>
                  </a:gs>
                  <a:gs pos="31000">
                    <a:schemeClr val="bg2">
                      <a:lumMod val="50000"/>
                    </a:schemeClr>
                  </a:gs>
                  <a:gs pos="81000">
                    <a:schemeClr val="bg2">
                      <a:lumMod val="50000"/>
                    </a:schemeClr>
                  </a:gs>
                  <a:gs pos="100000">
                    <a:srgbClr val="1D1F1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2226" y="4864199"/>
              <a:ext cx="11943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dist">
                <a:defRPr sz="1600">
                  <a:gradFill>
                    <a:gsLst>
                      <a:gs pos="31110">
                        <a:srgbClr val="E6CEAB"/>
                      </a:gs>
                      <a:gs pos="0">
                        <a:srgbClr val="A48452"/>
                      </a:gs>
                      <a:gs pos="83893">
                        <a:srgbClr val="E6CEAB"/>
                      </a:gs>
                      <a:gs pos="61000">
                        <a:srgbClr val="A48452"/>
                      </a:gs>
                      <a:gs pos="100000">
                        <a:srgbClr val="A48452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ea typeface="文悦青龙体 (非商业使用) W5" pitchFamily="50" charset="-122"/>
                </a:rPr>
                <a:t>BY:</a:t>
              </a:r>
              <a:r>
                <a:rPr lang="zh-CN" altLang="en-US" dirty="0">
                  <a:ea typeface="文悦青龙体 (非商业使用) W5" pitchFamily="50" charset="-122"/>
                </a:rPr>
                <a:t>包小图</a:t>
              </a:r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576808" y="580572"/>
            <a:ext cx="2464252" cy="2959129"/>
          </a:xfrm>
          <a:prstGeom prst="rect">
            <a:avLst/>
          </a:prstGeom>
          <a:blipFill>
            <a:blip r:embed="rId1"/>
            <a:stretch>
              <a:fillRect l="-58340" r="-217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2691" y="580572"/>
            <a:ext cx="2464252" cy="2959129"/>
          </a:xfrm>
          <a:prstGeom prst="rect">
            <a:avLst/>
          </a:prstGeom>
          <a:blipFill>
            <a:blip r:embed="rId2"/>
            <a:stretch>
              <a:fillRect l="-61542" t="-19620" r="-483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08571" y="580572"/>
            <a:ext cx="2464252" cy="2959129"/>
          </a:xfrm>
          <a:prstGeom prst="rect">
            <a:avLst/>
          </a:prstGeom>
          <a:blipFill>
            <a:blip r:embed="rId3"/>
            <a:stretch>
              <a:fillRect l="-10160" t="-12509" r="-12972" b="-413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9176" y="580572"/>
            <a:ext cx="557632" cy="2959129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85058" y="580572"/>
            <a:ext cx="557632" cy="2959129"/>
          </a:xfrm>
          <a:prstGeom prst="rect">
            <a:avLst/>
          </a:prstGeom>
          <a:gradFill flip="none" rotWithShape="1">
            <a:gsLst>
              <a:gs pos="31110">
                <a:srgbClr val="E6CEAB">
                  <a:lumMod val="88000"/>
                </a:srgbClr>
              </a:gs>
              <a:gs pos="0">
                <a:srgbClr val="A48452"/>
              </a:gs>
              <a:gs pos="83893">
                <a:srgbClr val="E6CEAB">
                  <a:lumMod val="91000"/>
                </a:srgbClr>
              </a:gs>
              <a:gs pos="61000">
                <a:srgbClr val="A48452">
                  <a:lumMod val="83000"/>
                  <a:lumOff val="17000"/>
                </a:srgbClr>
              </a:gs>
              <a:gs pos="100000">
                <a:srgbClr val="A48452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50939" y="580572"/>
            <a:ext cx="557632" cy="2959129"/>
          </a:xfrm>
          <a:prstGeom prst="rect">
            <a:avLst/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5400000">
            <a:off x="242759" y="1875470"/>
            <a:ext cx="211046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姓名：包小图</a:t>
            </a:r>
            <a:endParaRPr lang="zh-CN" altLang="en-US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5400000">
            <a:off x="3801437" y="1875471"/>
            <a:ext cx="211046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gradFill>
                  <a:gsLst>
                    <a:gs pos="31110">
                      <a:schemeClr val="bg2">
                        <a:lumMod val="50000"/>
                      </a:schemeClr>
                    </a:gs>
                    <a:gs pos="0">
                      <a:srgbClr val="1D1F1F"/>
                    </a:gs>
                    <a:gs pos="83893">
                      <a:schemeClr val="bg2">
                        <a:lumMod val="50000"/>
                      </a:schemeClr>
                    </a:gs>
                    <a:gs pos="61000">
                      <a:srgbClr val="1D1F1F"/>
                    </a:gs>
                    <a:gs pos="100000">
                      <a:srgbClr val="1D1F1F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姓名：包小图</a:t>
            </a:r>
            <a:endParaRPr lang="zh-CN" altLang="en-US" b="1" dirty="0">
              <a:gradFill>
                <a:gsLst>
                  <a:gs pos="31110">
                    <a:schemeClr val="bg2">
                      <a:lumMod val="50000"/>
                    </a:schemeClr>
                  </a:gs>
                  <a:gs pos="0">
                    <a:srgbClr val="1D1F1F"/>
                  </a:gs>
                  <a:gs pos="83893">
                    <a:schemeClr val="bg2">
                      <a:lumMod val="50000"/>
                    </a:schemeClr>
                  </a:gs>
                  <a:gs pos="61000">
                    <a:srgbClr val="1D1F1F"/>
                  </a:gs>
                  <a:gs pos="100000">
                    <a:srgbClr val="1D1F1F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5400000">
            <a:off x="7374522" y="1875472"/>
            <a:ext cx="211046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文悦青龙体 (非商业使用) W5" pitchFamily="50" charset="-122"/>
                <a:ea typeface="文悦青龙体 (非商业使用) W5" pitchFamily="50" charset="-122"/>
              </a:rPr>
              <a:t>姓名：包小图</a:t>
            </a:r>
            <a:endParaRPr lang="zh-CN" altLang="en-US" b="1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18148"/>
          <a:stretch>
            <a:fillRect/>
          </a:stretch>
        </p:blipFill>
        <p:spPr>
          <a:xfrm>
            <a:off x="0" y="1244600"/>
            <a:ext cx="12191999" cy="4368800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797" r="1797" b="1797"/>
          <a:stretch>
            <a:fillRect/>
          </a:stretch>
        </p:blipFill>
        <p:spPr>
          <a:xfrm>
            <a:off x="0" y="2095500"/>
            <a:ext cx="7454899" cy="2667000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71000"/>
              </a:prst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3060699" y="2423319"/>
            <a:ext cx="0" cy="2011362"/>
          </a:xfrm>
          <a:prstGeom prst="line">
            <a:avLst/>
          </a:prstGeom>
          <a:ln w="47625" cap="rnd">
            <a:gradFill flip="none" rotWithShape="1">
              <a:gsLst>
                <a:gs pos="23000">
                  <a:srgbClr val="E6CEAB"/>
                </a:gs>
                <a:gs pos="0">
                  <a:srgbClr val="A48452"/>
                </a:gs>
                <a:gs pos="51000">
                  <a:srgbClr val="A48452"/>
                </a:gs>
                <a:gs pos="76000">
                  <a:srgbClr val="E6CEAB"/>
                </a:gs>
                <a:gs pos="100000">
                  <a:srgbClr val="A48452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19175" y="2575769"/>
            <a:ext cx="1470585" cy="17064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文悦青龙体 (非商业使用) W5" pitchFamily="50" charset="-122"/>
              </a:rPr>
              <a:t>02</a:t>
            </a:r>
            <a:endParaRPr lang="zh-CN" altLang="en-US" sz="40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Futura Md BT" panose="020B0602020204020303" pitchFamily="34" charset="0"/>
              <a:ea typeface="文悦青龙体 (非商业使用) W5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7639" y="2690682"/>
            <a:ext cx="3620058" cy="1476637"/>
            <a:chOff x="1689252" y="1869540"/>
            <a:chExt cx="4332538" cy="1476637"/>
          </a:xfrm>
        </p:grpSpPr>
        <p:sp>
          <p:nvSpPr>
            <p:cNvPr id="15" name="文本框 14"/>
            <p:cNvSpPr txBox="1"/>
            <p:nvPr/>
          </p:nvSpPr>
          <p:spPr>
            <a:xfrm>
              <a:off x="1689252" y="2328911"/>
              <a:ext cx="2268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添加此处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89252" y="2946067"/>
              <a:ext cx="433253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er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creative and copyrights belong to Bao </a:t>
              </a:r>
              <a:r>
                <a:rPr lang="en-US" altLang="zh-CN" sz="1000" dirty="0" err="1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tu</a:t>
              </a:r>
              <a:r>
                <a:rPr lang="en-US" altLang="zh-CN" sz="1000" dirty="0">
                  <a:solidFill>
                    <a:srgbClr val="F3E7D5"/>
                  </a:solidFill>
                  <a:latin typeface="Century Gothic" panose="020B0502020202020204" pitchFamily="34" charset="0"/>
                  <a:ea typeface="文悦青龙体 (非商业使用) W5" pitchFamily="50" charset="-122"/>
                </a:rPr>
                <a:t> internet</a:t>
              </a:r>
              <a:endParaRPr lang="en-US" altLang="zh-CN" sz="1000" dirty="0">
                <a:solidFill>
                  <a:srgbClr val="F3E7D5"/>
                </a:solidFill>
                <a:latin typeface="Century Gothic" panose="020B0502020202020204" pitchFamily="34" charset="0"/>
                <a:ea typeface="文悦青龙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3" y="1869540"/>
              <a:ext cx="33365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800" b="1" dirty="0">
                  <a:gradFill>
                    <a:gsLst>
                      <a:gs pos="23000">
                        <a:srgbClr val="E6CEAB"/>
                      </a:gs>
                      <a:gs pos="0">
                        <a:srgbClr val="A48452"/>
                      </a:gs>
                      <a:gs pos="51000">
                        <a:srgbClr val="A48452"/>
                      </a:gs>
                      <a:gs pos="76000">
                        <a:srgbClr val="E6CEAB"/>
                      </a:gs>
                      <a:gs pos="100000">
                        <a:srgbClr val="A48452"/>
                      </a:gs>
                    </a:gsLst>
                    <a:lin ang="5400000" scaled="1"/>
                  </a:gradFill>
                  <a:latin typeface="文悦青龙体 (非商业使用) W5" pitchFamily="50" charset="-122"/>
                  <a:ea typeface="文悦青龙体 (非商业使用) W5" pitchFamily="50" charset="-122"/>
                </a:rPr>
                <a:t>您的文字内容</a:t>
              </a:r>
              <a:endParaRPr lang="zh-CN" altLang="en-US" sz="2800" b="1" dirty="0">
                <a:gradFill>
                  <a:gsLst>
                    <a:gs pos="23000">
                      <a:srgbClr val="E6CEAB"/>
                    </a:gs>
                    <a:gs pos="0">
                      <a:srgbClr val="A48452"/>
                    </a:gs>
                    <a:gs pos="51000">
                      <a:srgbClr val="A48452"/>
                    </a:gs>
                    <a:gs pos="76000">
                      <a:srgbClr val="E6CEAB"/>
                    </a:gs>
                    <a:gs pos="100000">
                      <a:srgbClr val="A48452"/>
                    </a:gs>
                  </a:gsLst>
                  <a:lin ang="5400000" scaled="1"/>
                </a:gradFill>
                <a:latin typeface="文悦青龙体 (非商业使用) W5" pitchFamily="50" charset="-122"/>
                <a:ea typeface="文悦青龙体 (非商业使用) W5" pitchFamily="50" charset="-122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335389" y="1758725"/>
            <a:ext cx="189547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添加此处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35389" y="2481201"/>
            <a:ext cx="4700558" cy="16846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internetThis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creative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文悦青龙体 (非商业使用) W5" pitchFamily="50" charset="-122"/>
              </a:rPr>
              <a:t> internet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35390" y="1299354"/>
            <a:ext cx="278784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dirty="0">
                <a:latin typeface="文悦青龙体 (非商业使用) W5" pitchFamily="50" charset="-122"/>
                <a:ea typeface="文悦青龙体 (非商业使用) W5" pitchFamily="50" charset="-122"/>
              </a:rPr>
              <a:t>您的文字内容</a:t>
            </a:r>
            <a:endParaRPr lang="zh-CN" altLang="en-US" sz="2800" b="1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97553" y="4809941"/>
            <a:ext cx="1692276" cy="443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1110">
                <a:schemeClr val="bg2">
                  <a:lumMod val="50000"/>
                </a:schemeClr>
              </a:gs>
              <a:gs pos="0">
                <a:srgbClr val="1D1F1F"/>
              </a:gs>
              <a:gs pos="83893">
                <a:schemeClr val="bg2">
                  <a:lumMod val="50000"/>
                </a:schemeClr>
              </a:gs>
              <a:gs pos="61000">
                <a:srgbClr val="1D1F1F"/>
              </a:gs>
              <a:gs pos="100000">
                <a:srgbClr val="1D1F1F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rgbClr val="1D1F1F"/>
                </a:gs>
                <a:gs pos="57208">
                  <a:srgbClr val="1D1F1F"/>
                </a:gs>
                <a:gs pos="31000">
                  <a:schemeClr val="bg2">
                    <a:lumMod val="50000"/>
                  </a:schemeClr>
                </a:gs>
                <a:gs pos="81000">
                  <a:schemeClr val="bg2">
                    <a:lumMod val="50000"/>
                  </a:schemeClr>
                </a:gs>
                <a:gs pos="100000">
                  <a:srgbClr val="1D1F1F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46540" y="4864199"/>
            <a:ext cx="1194304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rPr>
              <a:t>BY:</a:t>
            </a:r>
            <a:r>
              <a:rPr lang="zh-CN" altLang="en-US" sz="1600" dirty="0">
                <a:gradFill>
                  <a:gsLst>
                    <a:gs pos="31110">
                      <a:srgbClr val="E6CEAB"/>
                    </a:gs>
                    <a:gs pos="0">
                      <a:srgbClr val="A48452"/>
                    </a:gs>
                    <a:gs pos="83893">
                      <a:srgbClr val="E6CEAB"/>
                    </a:gs>
                    <a:gs pos="61000">
                      <a:srgbClr val="A48452"/>
                    </a:gs>
                    <a:gs pos="100000">
                      <a:srgbClr val="A48452"/>
                    </a:gs>
                  </a:gsLst>
                  <a:lin ang="2700000" scaled="1"/>
                </a:gradFill>
                <a:latin typeface="Century Gothic" panose="020B0502020202020204" pitchFamily="34" charset="0"/>
                <a:ea typeface="文悦青龙体 (非商业使用) W5" pitchFamily="50" charset="-122"/>
              </a:rPr>
              <a:t>包小图</a:t>
            </a:r>
            <a:endParaRPr lang="zh-CN" altLang="en-US" sz="1600" dirty="0">
              <a:gradFill>
                <a:gsLst>
                  <a:gs pos="31110">
                    <a:srgbClr val="E6CEAB"/>
                  </a:gs>
                  <a:gs pos="0">
                    <a:srgbClr val="A48452"/>
                  </a:gs>
                  <a:gs pos="83893">
                    <a:srgbClr val="E6CEAB"/>
                  </a:gs>
                  <a:gs pos="61000">
                    <a:srgbClr val="A48452"/>
                  </a:gs>
                  <a:gs pos="100000">
                    <a:srgbClr val="A48452"/>
                  </a:gs>
                </a:gsLst>
                <a:lin ang="2700000" scaled="1"/>
              </a:gradFill>
              <a:latin typeface="Century Gothic" panose="020B0502020202020204" pitchFamily="34" charset="0"/>
              <a:ea typeface="文悦青龙体 (非商业使用) W5" pitchFamily="50" charset="-122"/>
            </a:endParaRPr>
          </a:p>
        </p:txBody>
      </p:sp>
      <p:grpSp>
        <p:nvGrpSpPr>
          <p:cNvPr id="2" name="c73aae86-6a65-46c6-b023-7aebdc828584" descr="kA4AAB+LCAAAAAAABADlVE1vgkAQ/S/b9kYaxGIpN5Vu46EfiaY9NB62MMo2sJhlaWwM/727CMoWbeOlUXrT4c3MezOzb4XOxecCkIvGMeHCo2TOSTwSECMDjQLksiyKDDSgLKBsfseTbJEi93W1Sat/eaEiHCZRwp9JlIEqwKigJFr/dRtJGvaJU8ngs4jtw0pYo9bjbEZ9mIQQQ4WZUCb6LBiHJJAI89KUAjidh4JBmpaBx7d38EUtzbUVKktDWfMMY9Ps2zcDVaxoY+a5gcbgJyz4K5LO7yS9HsZ4qJPcN+xqzveU0TiLS1jR954sa6GOuQ7SIIigDhsxAfxjs86OihW/x4LLBjjhMRGy4crML7ZD6Emc4jViASxlVkUWadsvSarD23lf6sPmvIpj2yY9EXmyILntUN3M26IN1GfzSClxCn3VEDeF5W4W8CDRilIpVYU6aKqrqAjJ2sBEU19u7CU2gaU4TIrKqIvYNf0fNagCdQklBY38r7yrMz50B3Xm8lWkIPq+L/uW971+m0W88WTX1KyDtFU0m5tB+XSHvBb4WE+zCMcZXnW9o/MxneTtANsePnIfszQfs1rgY9bp+5jVYh9rrOd/+di1ZhHYtG+s66PzsW8kh7cdzzluH7N1H+u2wMe6p+9j3Rb7WGM9e31smn8BoE0YfpAOAAA="/>
          <p:cNvGrpSpPr>
            <a:grpSpLocks noChangeAspect="1"/>
          </p:cNvGrpSpPr>
          <p:nvPr/>
        </p:nvGrpSpPr>
        <p:grpSpPr>
          <a:xfrm>
            <a:off x="1473553" y="1095887"/>
            <a:ext cx="3581119" cy="2856950"/>
            <a:chOff x="3289299" y="1072161"/>
            <a:chExt cx="5050965" cy="4029565"/>
          </a:xfrm>
        </p:grpSpPr>
        <p:sp>
          <p:nvSpPr>
            <p:cNvPr id="3" name="ExtraShape1"/>
            <p:cNvSpPr/>
            <p:nvPr/>
          </p:nvSpPr>
          <p:spPr bwMode="auto">
            <a:xfrm>
              <a:off x="5729681" y="1172744"/>
              <a:ext cx="2311995" cy="2398713"/>
            </a:xfrm>
            <a:custGeom>
              <a:avLst/>
              <a:gdLst>
                <a:gd name="T0" fmla="*/ 1561 w 1567"/>
                <a:gd name="T1" fmla="*/ 84 h 1628"/>
                <a:gd name="T2" fmla="*/ 1546 w 1567"/>
                <a:gd name="T3" fmla="*/ 70 h 1628"/>
                <a:gd name="T4" fmla="*/ 523 w 1567"/>
                <a:gd name="T5" fmla="*/ 568 h 1628"/>
                <a:gd name="T6" fmla="*/ 369 w 1567"/>
                <a:gd name="T7" fmla="*/ 752 h 1628"/>
                <a:gd name="T8" fmla="*/ 77 w 1567"/>
                <a:gd name="T9" fmla="*/ 833 h 1628"/>
                <a:gd name="T10" fmla="*/ 68 w 1567"/>
                <a:gd name="T11" fmla="*/ 839 h 1628"/>
                <a:gd name="T12" fmla="*/ 0 w 1567"/>
                <a:gd name="T13" fmla="*/ 921 h 1628"/>
                <a:gd name="T14" fmla="*/ 816 w 1567"/>
                <a:gd name="T15" fmla="*/ 1628 h 1628"/>
                <a:gd name="T16" fmla="*/ 893 w 1567"/>
                <a:gd name="T17" fmla="*/ 1555 h 1628"/>
                <a:gd name="T18" fmla="*/ 898 w 1567"/>
                <a:gd name="T19" fmla="*/ 1545 h 1628"/>
                <a:gd name="T20" fmla="*/ 951 w 1567"/>
                <a:gd name="T21" fmla="*/ 1250 h 1628"/>
                <a:gd name="T22" fmla="*/ 1144 w 1567"/>
                <a:gd name="T23" fmla="*/ 1058 h 1628"/>
                <a:gd name="T24" fmla="*/ 1567 w 1567"/>
                <a:gd name="T25" fmla="*/ 165 h 1628"/>
                <a:gd name="T26" fmla="*/ 1561 w 1567"/>
                <a:gd name="T27" fmla="*/ 84 h 1628"/>
                <a:gd name="T28" fmla="*/ 866 w 1567"/>
                <a:gd name="T29" fmla="*/ 958 h 1628"/>
                <a:gd name="T30" fmla="*/ 687 w 1567"/>
                <a:gd name="T31" fmla="*/ 779 h 1628"/>
                <a:gd name="T32" fmla="*/ 866 w 1567"/>
                <a:gd name="T33" fmla="*/ 600 h 1628"/>
                <a:gd name="T34" fmla="*/ 1045 w 1567"/>
                <a:gd name="T35" fmla="*/ 779 h 1628"/>
                <a:gd name="T36" fmla="*/ 866 w 1567"/>
                <a:gd name="T37" fmla="*/ 958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7" h="1628">
                  <a:moveTo>
                    <a:pt x="1561" y="84"/>
                  </a:moveTo>
                  <a:cubicBezTo>
                    <a:pt x="1559" y="77"/>
                    <a:pt x="1554" y="71"/>
                    <a:pt x="1546" y="70"/>
                  </a:cubicBezTo>
                  <a:cubicBezTo>
                    <a:pt x="1528" y="67"/>
                    <a:pt x="1091" y="0"/>
                    <a:pt x="523" y="568"/>
                  </a:cubicBezTo>
                  <a:cubicBezTo>
                    <a:pt x="522" y="569"/>
                    <a:pt x="448" y="645"/>
                    <a:pt x="369" y="752"/>
                  </a:cubicBezTo>
                  <a:cubicBezTo>
                    <a:pt x="77" y="833"/>
                    <a:pt x="77" y="833"/>
                    <a:pt x="77" y="833"/>
                  </a:cubicBezTo>
                  <a:cubicBezTo>
                    <a:pt x="73" y="834"/>
                    <a:pt x="70" y="836"/>
                    <a:pt x="68" y="839"/>
                  </a:cubicBezTo>
                  <a:cubicBezTo>
                    <a:pt x="0" y="921"/>
                    <a:pt x="0" y="921"/>
                    <a:pt x="0" y="921"/>
                  </a:cubicBezTo>
                  <a:cubicBezTo>
                    <a:pt x="363" y="1028"/>
                    <a:pt x="660" y="1289"/>
                    <a:pt x="816" y="1628"/>
                  </a:cubicBezTo>
                  <a:cubicBezTo>
                    <a:pt x="893" y="1555"/>
                    <a:pt x="893" y="1555"/>
                    <a:pt x="893" y="1555"/>
                  </a:cubicBezTo>
                  <a:cubicBezTo>
                    <a:pt x="895" y="1553"/>
                    <a:pt x="897" y="1549"/>
                    <a:pt x="898" y="1545"/>
                  </a:cubicBezTo>
                  <a:cubicBezTo>
                    <a:pt x="951" y="1250"/>
                    <a:pt x="951" y="1250"/>
                    <a:pt x="951" y="1250"/>
                  </a:cubicBezTo>
                  <a:cubicBezTo>
                    <a:pt x="1015" y="1195"/>
                    <a:pt x="1080" y="1130"/>
                    <a:pt x="1144" y="1058"/>
                  </a:cubicBezTo>
                  <a:cubicBezTo>
                    <a:pt x="1512" y="644"/>
                    <a:pt x="1567" y="321"/>
                    <a:pt x="1567" y="165"/>
                  </a:cubicBezTo>
                  <a:cubicBezTo>
                    <a:pt x="1567" y="113"/>
                    <a:pt x="1561" y="85"/>
                    <a:pt x="1561" y="84"/>
                  </a:cubicBezTo>
                  <a:close/>
                  <a:moveTo>
                    <a:pt x="866" y="958"/>
                  </a:moveTo>
                  <a:cubicBezTo>
                    <a:pt x="767" y="958"/>
                    <a:pt x="687" y="878"/>
                    <a:pt x="687" y="779"/>
                  </a:cubicBezTo>
                  <a:cubicBezTo>
                    <a:pt x="687" y="680"/>
                    <a:pt x="767" y="600"/>
                    <a:pt x="866" y="600"/>
                  </a:cubicBezTo>
                  <a:cubicBezTo>
                    <a:pt x="965" y="600"/>
                    <a:pt x="1045" y="680"/>
                    <a:pt x="1045" y="779"/>
                  </a:cubicBezTo>
                  <a:cubicBezTo>
                    <a:pt x="1045" y="878"/>
                    <a:pt x="965" y="958"/>
                    <a:pt x="866" y="958"/>
                  </a:cubicBezTo>
                  <a:close/>
                </a:path>
              </a:pathLst>
            </a:cu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文悦青龙体 (非商业使用) W5" pitchFamily="50" charset="-122"/>
              </a:endParaRPr>
            </a:p>
          </p:txBody>
        </p:sp>
        <p:sp>
          <p:nvSpPr>
            <p:cNvPr id="4" name="ExtraShape2"/>
            <p:cNvSpPr/>
            <p:nvPr/>
          </p:nvSpPr>
          <p:spPr bwMode="auto">
            <a:xfrm rot="120000">
              <a:off x="4391792" y="1072161"/>
              <a:ext cx="2840038" cy="2655888"/>
            </a:xfrm>
            <a:custGeom>
              <a:avLst/>
              <a:gdLst>
                <a:gd name="T0" fmla="*/ 625 w 891"/>
                <a:gd name="T1" fmla="*/ 101 h 834"/>
                <a:gd name="T2" fmla="*/ 796 w 891"/>
                <a:gd name="T3" fmla="*/ 129 h 834"/>
                <a:gd name="T4" fmla="*/ 809 w 891"/>
                <a:gd name="T5" fmla="*/ 134 h 834"/>
                <a:gd name="T6" fmla="*/ 891 w 891"/>
                <a:gd name="T7" fmla="*/ 59 h 834"/>
                <a:gd name="T8" fmla="*/ 625 w 891"/>
                <a:gd name="T9" fmla="*/ 0 h 834"/>
                <a:gd name="T10" fmla="*/ 0 w 891"/>
                <a:gd name="T11" fmla="*/ 626 h 834"/>
                <a:gd name="T12" fmla="*/ 35 w 891"/>
                <a:gd name="T13" fmla="*/ 834 h 834"/>
                <a:gd name="T14" fmla="*/ 118 w 891"/>
                <a:gd name="T15" fmla="*/ 759 h 834"/>
                <a:gd name="T16" fmla="*/ 101 w 891"/>
                <a:gd name="T17" fmla="*/ 626 h 834"/>
                <a:gd name="T18" fmla="*/ 625 w 891"/>
                <a:gd name="T19" fmla="*/ 101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1" h="834">
                  <a:moveTo>
                    <a:pt x="625" y="101"/>
                  </a:moveTo>
                  <a:cubicBezTo>
                    <a:pt x="685" y="101"/>
                    <a:pt x="743" y="111"/>
                    <a:pt x="796" y="129"/>
                  </a:cubicBezTo>
                  <a:cubicBezTo>
                    <a:pt x="800" y="131"/>
                    <a:pt x="804" y="132"/>
                    <a:pt x="809" y="134"/>
                  </a:cubicBezTo>
                  <a:cubicBezTo>
                    <a:pt x="891" y="59"/>
                    <a:pt x="891" y="59"/>
                    <a:pt x="891" y="59"/>
                  </a:cubicBezTo>
                  <a:cubicBezTo>
                    <a:pt x="810" y="21"/>
                    <a:pt x="720" y="0"/>
                    <a:pt x="625" y="0"/>
                  </a:cubicBezTo>
                  <a:cubicBezTo>
                    <a:pt x="280" y="0"/>
                    <a:pt x="0" y="280"/>
                    <a:pt x="0" y="626"/>
                  </a:cubicBezTo>
                  <a:cubicBezTo>
                    <a:pt x="0" y="699"/>
                    <a:pt x="13" y="769"/>
                    <a:pt x="35" y="834"/>
                  </a:cubicBezTo>
                  <a:cubicBezTo>
                    <a:pt x="118" y="759"/>
                    <a:pt x="118" y="759"/>
                    <a:pt x="118" y="759"/>
                  </a:cubicBezTo>
                  <a:cubicBezTo>
                    <a:pt x="107" y="717"/>
                    <a:pt x="101" y="672"/>
                    <a:pt x="101" y="626"/>
                  </a:cubicBezTo>
                  <a:cubicBezTo>
                    <a:pt x="101" y="336"/>
                    <a:pt x="336" y="101"/>
                    <a:pt x="625" y="1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5" name="ExtraShape3"/>
            <p:cNvSpPr/>
            <p:nvPr/>
          </p:nvSpPr>
          <p:spPr bwMode="auto">
            <a:xfrm rot="120000">
              <a:off x="5636751" y="1993401"/>
              <a:ext cx="2703513" cy="3108325"/>
            </a:xfrm>
            <a:custGeom>
              <a:avLst/>
              <a:gdLst>
                <a:gd name="T0" fmla="*/ 674 w 848"/>
                <a:gd name="T1" fmla="*/ 84 h 976"/>
                <a:gd name="T2" fmla="*/ 689 w 848"/>
                <a:gd name="T3" fmla="*/ 110 h 976"/>
                <a:gd name="T4" fmla="*/ 747 w 848"/>
                <a:gd name="T5" fmla="*/ 350 h 976"/>
                <a:gd name="T6" fmla="*/ 222 w 848"/>
                <a:gd name="T7" fmla="*/ 875 h 976"/>
                <a:gd name="T8" fmla="*/ 66 w 848"/>
                <a:gd name="T9" fmla="*/ 851 h 976"/>
                <a:gd name="T10" fmla="*/ 0 w 848"/>
                <a:gd name="T11" fmla="*/ 935 h 976"/>
                <a:gd name="T12" fmla="*/ 222 w 848"/>
                <a:gd name="T13" fmla="*/ 976 h 976"/>
                <a:gd name="T14" fmla="*/ 848 w 848"/>
                <a:gd name="T15" fmla="*/ 350 h 976"/>
                <a:gd name="T16" fmla="*/ 741 w 848"/>
                <a:gd name="T17" fmla="*/ 0 h 976"/>
                <a:gd name="T18" fmla="*/ 674 w 848"/>
                <a:gd name="T19" fmla="*/ 84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8" h="976">
                  <a:moveTo>
                    <a:pt x="674" y="84"/>
                  </a:moveTo>
                  <a:cubicBezTo>
                    <a:pt x="679" y="92"/>
                    <a:pt x="684" y="101"/>
                    <a:pt x="689" y="110"/>
                  </a:cubicBezTo>
                  <a:cubicBezTo>
                    <a:pt x="726" y="182"/>
                    <a:pt x="747" y="264"/>
                    <a:pt x="747" y="350"/>
                  </a:cubicBezTo>
                  <a:cubicBezTo>
                    <a:pt x="747" y="640"/>
                    <a:pt x="512" y="875"/>
                    <a:pt x="222" y="875"/>
                  </a:cubicBezTo>
                  <a:cubicBezTo>
                    <a:pt x="168" y="875"/>
                    <a:pt x="115" y="867"/>
                    <a:pt x="66" y="851"/>
                  </a:cubicBezTo>
                  <a:cubicBezTo>
                    <a:pt x="0" y="935"/>
                    <a:pt x="0" y="935"/>
                    <a:pt x="0" y="935"/>
                  </a:cubicBezTo>
                  <a:cubicBezTo>
                    <a:pt x="69" y="961"/>
                    <a:pt x="144" y="976"/>
                    <a:pt x="222" y="976"/>
                  </a:cubicBezTo>
                  <a:cubicBezTo>
                    <a:pt x="568" y="976"/>
                    <a:pt x="848" y="696"/>
                    <a:pt x="848" y="350"/>
                  </a:cubicBezTo>
                  <a:cubicBezTo>
                    <a:pt x="848" y="220"/>
                    <a:pt x="808" y="100"/>
                    <a:pt x="741" y="0"/>
                  </a:cubicBezTo>
                  <a:lnTo>
                    <a:pt x="674" y="8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6" name="ValueShape1"/>
            <p:cNvSpPr/>
            <p:nvPr/>
          </p:nvSpPr>
          <p:spPr>
            <a:xfrm rot="19002141">
              <a:off x="3289299" y="3663035"/>
              <a:ext cx="3141275" cy="2586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48452"/>
                </a:gs>
                <a:gs pos="84000">
                  <a:srgbClr val="7B7161">
                    <a:alpha val="77000"/>
                  </a:srgbClr>
                </a:gs>
                <a:gs pos="100000">
                  <a:schemeClr val="bg1">
                    <a:alpha val="0"/>
                  </a:schemeClr>
                </a:gs>
                <a:gs pos="58000">
                  <a:srgbClr val="E6CEAB"/>
                </a:gs>
                <a:gs pos="58000">
                  <a:srgbClr val="1D1F1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7" name="ValueShape2"/>
            <p:cNvSpPr/>
            <p:nvPr/>
          </p:nvSpPr>
          <p:spPr>
            <a:xfrm rot="19002141">
              <a:off x="3619592" y="4004701"/>
              <a:ext cx="3141275" cy="2586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48452"/>
                </a:gs>
                <a:gs pos="75850">
                  <a:srgbClr val="7B7161">
                    <a:alpha val="77000"/>
                  </a:srgbClr>
                </a:gs>
                <a:gs pos="100000">
                  <a:schemeClr val="bg1">
                    <a:alpha val="0"/>
                  </a:schemeClr>
                </a:gs>
                <a:gs pos="40000">
                  <a:srgbClr val="E6CEAB"/>
                </a:gs>
                <a:gs pos="40000">
                  <a:srgbClr val="1D1F1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8" name="ValueShape3"/>
            <p:cNvSpPr/>
            <p:nvPr/>
          </p:nvSpPr>
          <p:spPr>
            <a:xfrm rot="19002141">
              <a:off x="3949885" y="4346367"/>
              <a:ext cx="3141275" cy="2586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48452"/>
                </a:gs>
                <a:gs pos="75850">
                  <a:srgbClr val="7B7161">
                    <a:alpha val="77000"/>
                  </a:srgbClr>
                </a:gs>
                <a:gs pos="100000">
                  <a:schemeClr val="bg1">
                    <a:alpha val="0"/>
                  </a:schemeClr>
                </a:gs>
                <a:gs pos="52000">
                  <a:srgbClr val="E6CEAB"/>
                </a:gs>
                <a:gs pos="52000">
                  <a:srgbClr val="1D1F1F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7" name="Group 18"/>
          <p:cNvGrpSpPr/>
          <p:nvPr/>
        </p:nvGrpSpPr>
        <p:grpSpPr>
          <a:xfrm>
            <a:off x="1779472" y="4550085"/>
            <a:ext cx="562774" cy="562774"/>
            <a:chOff x="5747113" y="2103801"/>
            <a:chExt cx="697774" cy="697774"/>
          </a:xfrm>
        </p:grpSpPr>
        <p:sp>
          <p:nvSpPr>
            <p:cNvPr id="38" name="椭圆 37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9" name="Oval 20"/>
            <p:cNvSpPr/>
            <p:nvPr/>
          </p:nvSpPr>
          <p:spPr>
            <a:xfrm>
              <a:off x="5918562" y="2288799"/>
              <a:ext cx="354876" cy="327776"/>
            </a:xfrm>
            <a:custGeom>
              <a:avLst/>
              <a:gdLst>
                <a:gd name="T0" fmla="*/ 190 w 374"/>
                <a:gd name="T1" fmla="*/ 0 h 346"/>
                <a:gd name="T2" fmla="*/ 189 w 374"/>
                <a:gd name="T3" fmla="*/ 0 h 346"/>
                <a:gd name="T4" fmla="*/ 184 w 374"/>
                <a:gd name="T5" fmla="*/ 0 h 346"/>
                <a:gd name="T6" fmla="*/ 190 w 374"/>
                <a:gd name="T7" fmla="*/ 0 h 346"/>
                <a:gd name="T8" fmla="*/ 188 w 374"/>
                <a:gd name="T9" fmla="*/ 217 h 346"/>
                <a:gd name="T10" fmla="*/ 187 w 374"/>
                <a:gd name="T11" fmla="*/ 217 h 346"/>
                <a:gd name="T12" fmla="*/ 187 w 374"/>
                <a:gd name="T13" fmla="*/ 217 h 346"/>
                <a:gd name="T14" fmla="*/ 188 w 374"/>
                <a:gd name="T15" fmla="*/ 217 h 346"/>
                <a:gd name="T16" fmla="*/ 108 w 374"/>
                <a:gd name="T17" fmla="*/ 137 h 346"/>
                <a:gd name="T18" fmla="*/ 109 w 374"/>
                <a:gd name="T19" fmla="*/ 137 h 346"/>
                <a:gd name="T20" fmla="*/ 187 w 374"/>
                <a:gd name="T21" fmla="*/ 217 h 346"/>
                <a:gd name="T22" fmla="*/ 266 w 374"/>
                <a:gd name="T23" fmla="*/ 137 h 346"/>
                <a:gd name="T24" fmla="*/ 279 w 374"/>
                <a:gd name="T25" fmla="*/ 121 h 346"/>
                <a:gd name="T26" fmla="*/ 272 w 374"/>
                <a:gd name="T27" fmla="*/ 102 h 346"/>
                <a:gd name="T28" fmla="*/ 270 w 374"/>
                <a:gd name="T29" fmla="*/ 102 h 346"/>
                <a:gd name="T30" fmla="*/ 189 w 374"/>
                <a:gd name="T31" fmla="*/ 0 h 346"/>
                <a:gd name="T32" fmla="*/ 104 w 374"/>
                <a:gd name="T33" fmla="*/ 102 h 346"/>
                <a:gd name="T34" fmla="*/ 103 w 374"/>
                <a:gd name="T35" fmla="*/ 102 h 346"/>
                <a:gd name="T36" fmla="*/ 95 w 374"/>
                <a:gd name="T37" fmla="*/ 121 h 346"/>
                <a:gd name="T38" fmla="*/ 108 w 374"/>
                <a:gd name="T39" fmla="*/ 137 h 346"/>
                <a:gd name="T40" fmla="*/ 249 w 374"/>
                <a:gd name="T41" fmla="*/ 230 h 346"/>
                <a:gd name="T42" fmla="*/ 207 w 374"/>
                <a:gd name="T43" fmla="*/ 312 h 346"/>
                <a:gd name="T44" fmla="*/ 201 w 374"/>
                <a:gd name="T45" fmla="*/ 258 h 346"/>
                <a:gd name="T46" fmla="*/ 211 w 374"/>
                <a:gd name="T47" fmla="*/ 250 h 346"/>
                <a:gd name="T48" fmla="*/ 186 w 374"/>
                <a:gd name="T49" fmla="*/ 250 h 346"/>
                <a:gd name="T50" fmla="*/ 163 w 374"/>
                <a:gd name="T51" fmla="*/ 250 h 346"/>
                <a:gd name="T52" fmla="*/ 173 w 374"/>
                <a:gd name="T53" fmla="*/ 258 h 346"/>
                <a:gd name="T54" fmla="*/ 167 w 374"/>
                <a:gd name="T55" fmla="*/ 312 h 346"/>
                <a:gd name="T56" fmla="*/ 125 w 374"/>
                <a:gd name="T57" fmla="*/ 230 h 346"/>
                <a:gd name="T58" fmla="*/ 0 w 374"/>
                <a:gd name="T59" fmla="*/ 346 h 346"/>
                <a:gd name="T60" fmla="*/ 374 w 374"/>
                <a:gd name="T61" fmla="*/ 346 h 346"/>
                <a:gd name="T62" fmla="*/ 249 w 374"/>
                <a:gd name="T63" fmla="*/ 23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4" h="346">
                  <a:moveTo>
                    <a:pt x="190" y="0"/>
                  </a:moveTo>
                  <a:cubicBezTo>
                    <a:pt x="190" y="0"/>
                    <a:pt x="189" y="0"/>
                    <a:pt x="189" y="0"/>
                  </a:cubicBezTo>
                  <a:cubicBezTo>
                    <a:pt x="187" y="0"/>
                    <a:pt x="186" y="0"/>
                    <a:pt x="184" y="0"/>
                  </a:cubicBezTo>
                  <a:lnTo>
                    <a:pt x="190" y="0"/>
                  </a:lnTo>
                  <a:close/>
                  <a:moveTo>
                    <a:pt x="188" y="217"/>
                  </a:moveTo>
                  <a:cubicBezTo>
                    <a:pt x="188" y="217"/>
                    <a:pt x="187" y="217"/>
                    <a:pt x="187" y="217"/>
                  </a:cubicBezTo>
                  <a:cubicBezTo>
                    <a:pt x="187" y="217"/>
                    <a:pt x="187" y="217"/>
                    <a:pt x="187" y="217"/>
                  </a:cubicBezTo>
                  <a:lnTo>
                    <a:pt x="188" y="217"/>
                  </a:lnTo>
                  <a:close/>
                  <a:moveTo>
                    <a:pt x="108" y="137"/>
                  </a:moveTo>
                  <a:cubicBezTo>
                    <a:pt x="109" y="137"/>
                    <a:pt x="109" y="137"/>
                    <a:pt x="109" y="137"/>
                  </a:cubicBezTo>
                  <a:cubicBezTo>
                    <a:pt x="122" y="182"/>
                    <a:pt x="154" y="216"/>
                    <a:pt x="187" y="217"/>
                  </a:cubicBezTo>
                  <a:cubicBezTo>
                    <a:pt x="217" y="215"/>
                    <a:pt x="254" y="182"/>
                    <a:pt x="266" y="137"/>
                  </a:cubicBezTo>
                  <a:cubicBezTo>
                    <a:pt x="272" y="137"/>
                    <a:pt x="278" y="130"/>
                    <a:pt x="279" y="121"/>
                  </a:cubicBezTo>
                  <a:cubicBezTo>
                    <a:pt x="281" y="111"/>
                    <a:pt x="277" y="103"/>
                    <a:pt x="272" y="102"/>
                  </a:cubicBezTo>
                  <a:cubicBezTo>
                    <a:pt x="271" y="102"/>
                    <a:pt x="271" y="102"/>
                    <a:pt x="270" y="102"/>
                  </a:cubicBezTo>
                  <a:cubicBezTo>
                    <a:pt x="269" y="27"/>
                    <a:pt x="233" y="1"/>
                    <a:pt x="189" y="0"/>
                  </a:cubicBezTo>
                  <a:cubicBezTo>
                    <a:pt x="143" y="0"/>
                    <a:pt x="101" y="32"/>
                    <a:pt x="104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97" y="103"/>
                    <a:pt x="93" y="111"/>
                    <a:pt x="95" y="121"/>
                  </a:cubicBezTo>
                  <a:cubicBezTo>
                    <a:pt x="97" y="131"/>
                    <a:pt x="103" y="138"/>
                    <a:pt x="108" y="137"/>
                  </a:cubicBezTo>
                  <a:close/>
                  <a:moveTo>
                    <a:pt x="249" y="230"/>
                  </a:moveTo>
                  <a:lnTo>
                    <a:pt x="207" y="312"/>
                  </a:lnTo>
                  <a:lnTo>
                    <a:pt x="201" y="258"/>
                  </a:lnTo>
                  <a:lnTo>
                    <a:pt x="211" y="250"/>
                  </a:lnTo>
                  <a:lnTo>
                    <a:pt x="186" y="250"/>
                  </a:lnTo>
                  <a:lnTo>
                    <a:pt x="163" y="250"/>
                  </a:lnTo>
                  <a:lnTo>
                    <a:pt x="173" y="258"/>
                  </a:lnTo>
                  <a:lnTo>
                    <a:pt x="167" y="312"/>
                  </a:lnTo>
                  <a:lnTo>
                    <a:pt x="125" y="230"/>
                  </a:lnTo>
                  <a:cubicBezTo>
                    <a:pt x="52" y="239"/>
                    <a:pt x="0" y="271"/>
                    <a:pt x="0" y="346"/>
                  </a:cubicBezTo>
                  <a:lnTo>
                    <a:pt x="374" y="346"/>
                  </a:lnTo>
                  <a:cubicBezTo>
                    <a:pt x="374" y="271"/>
                    <a:pt x="322" y="239"/>
                    <a:pt x="249" y="23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4" name="Group 21"/>
          <p:cNvGrpSpPr/>
          <p:nvPr/>
        </p:nvGrpSpPr>
        <p:grpSpPr>
          <a:xfrm>
            <a:off x="3122224" y="4550085"/>
            <a:ext cx="562774" cy="562774"/>
            <a:chOff x="5747113" y="2103801"/>
            <a:chExt cx="697774" cy="697774"/>
          </a:xfrm>
        </p:grpSpPr>
        <p:sp>
          <p:nvSpPr>
            <p:cNvPr id="35" name="椭圆 34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6" name="Oval 23"/>
            <p:cNvSpPr/>
            <p:nvPr/>
          </p:nvSpPr>
          <p:spPr>
            <a:xfrm>
              <a:off x="5918562" y="2275506"/>
              <a:ext cx="354875" cy="354363"/>
            </a:xfrm>
            <a:custGeom>
              <a:avLst/>
              <a:gdLst>
                <a:gd name="connsiteX0" fmla="*/ 96718 w 607590"/>
                <a:gd name="connsiteY0" fmla="*/ 353867 h 606712"/>
                <a:gd name="connsiteX1" fmla="*/ 56131 w 607590"/>
                <a:gd name="connsiteY1" fmla="*/ 556143 h 606712"/>
                <a:gd name="connsiteX2" fmla="*/ 551459 w 607590"/>
                <a:gd name="connsiteY2" fmla="*/ 556143 h 606712"/>
                <a:gd name="connsiteX3" fmla="*/ 510872 w 607590"/>
                <a:gd name="connsiteY3" fmla="*/ 353867 h 606712"/>
                <a:gd name="connsiteX4" fmla="*/ 401570 w 607590"/>
                <a:gd name="connsiteY4" fmla="*/ 353867 h 606712"/>
                <a:gd name="connsiteX5" fmla="*/ 388664 w 607590"/>
                <a:gd name="connsiteY5" fmla="*/ 375108 h 606712"/>
                <a:gd name="connsiteX6" fmla="*/ 372198 w 607590"/>
                <a:gd name="connsiteY6" fmla="*/ 403459 h 606712"/>
                <a:gd name="connsiteX7" fmla="*/ 366679 w 607590"/>
                <a:gd name="connsiteY7" fmla="*/ 413323 h 606712"/>
                <a:gd name="connsiteX8" fmla="*/ 348255 w 607590"/>
                <a:gd name="connsiteY8" fmla="*/ 447984 h 606712"/>
                <a:gd name="connsiteX9" fmla="*/ 326448 w 607590"/>
                <a:gd name="connsiteY9" fmla="*/ 491621 h 606712"/>
                <a:gd name="connsiteX10" fmla="*/ 303751 w 607590"/>
                <a:gd name="connsiteY10" fmla="*/ 505574 h 606712"/>
                <a:gd name="connsiteX11" fmla="*/ 281143 w 607590"/>
                <a:gd name="connsiteY11" fmla="*/ 491621 h 606712"/>
                <a:gd name="connsiteX12" fmla="*/ 270817 w 607590"/>
                <a:gd name="connsiteY12" fmla="*/ 471002 h 606712"/>
                <a:gd name="connsiteX13" fmla="*/ 253372 w 607590"/>
                <a:gd name="connsiteY13" fmla="*/ 436697 h 606712"/>
                <a:gd name="connsiteX14" fmla="*/ 208245 w 607590"/>
                <a:gd name="connsiteY14" fmla="*/ 354312 h 606712"/>
                <a:gd name="connsiteX15" fmla="*/ 208067 w 607590"/>
                <a:gd name="connsiteY15" fmla="*/ 353867 h 606712"/>
                <a:gd name="connsiteX16" fmla="*/ 303795 w 607590"/>
                <a:gd name="connsiteY16" fmla="*/ 151706 h 606712"/>
                <a:gd name="connsiteX17" fmla="*/ 329093 w 607590"/>
                <a:gd name="connsiteY17" fmla="*/ 176969 h 606712"/>
                <a:gd name="connsiteX18" fmla="*/ 303795 w 607590"/>
                <a:gd name="connsiteY18" fmla="*/ 202232 h 606712"/>
                <a:gd name="connsiteX19" fmla="*/ 278497 w 607590"/>
                <a:gd name="connsiteY19" fmla="*/ 176969 h 606712"/>
                <a:gd name="connsiteX20" fmla="*/ 303795 w 607590"/>
                <a:gd name="connsiteY20" fmla="*/ 151706 h 606712"/>
                <a:gd name="connsiteX21" fmla="*/ 303751 w 607590"/>
                <a:gd name="connsiteY21" fmla="*/ 101111 h 606712"/>
                <a:gd name="connsiteX22" fmla="*/ 227827 w 607590"/>
                <a:gd name="connsiteY22" fmla="*/ 176920 h 606712"/>
                <a:gd name="connsiteX23" fmla="*/ 303751 w 607590"/>
                <a:gd name="connsiteY23" fmla="*/ 252818 h 606712"/>
                <a:gd name="connsiteX24" fmla="*/ 379763 w 607590"/>
                <a:gd name="connsiteY24" fmla="*/ 176920 h 606712"/>
                <a:gd name="connsiteX25" fmla="*/ 303751 w 607590"/>
                <a:gd name="connsiteY25" fmla="*/ 101111 h 606712"/>
                <a:gd name="connsiteX26" fmla="*/ 320727 w 607590"/>
                <a:gd name="connsiteY26" fmla="*/ 812 h 606712"/>
                <a:gd name="connsiteX27" fmla="*/ 421775 w 607590"/>
                <a:gd name="connsiteY27" fmla="*/ 44854 h 606712"/>
                <a:gd name="connsiteX28" fmla="*/ 480965 w 607590"/>
                <a:gd name="connsiteY28" fmla="*/ 176920 h 606712"/>
                <a:gd name="connsiteX29" fmla="*/ 453729 w 607590"/>
                <a:gd name="connsiteY29" fmla="*/ 271215 h 606712"/>
                <a:gd name="connsiteX30" fmla="*/ 439221 w 607590"/>
                <a:gd name="connsiteY30" fmla="*/ 293878 h 606712"/>
                <a:gd name="connsiteX31" fmla="*/ 433257 w 607590"/>
                <a:gd name="connsiteY31" fmla="*/ 303387 h 606712"/>
                <a:gd name="connsiteX32" fmla="*/ 531611 w 607590"/>
                <a:gd name="connsiteY32" fmla="*/ 303387 h 606712"/>
                <a:gd name="connsiteX33" fmla="*/ 556444 w 607590"/>
                <a:gd name="connsiteY33" fmla="*/ 323650 h 606712"/>
                <a:gd name="connsiteX34" fmla="*/ 607089 w 607590"/>
                <a:gd name="connsiteY34" fmla="*/ 576495 h 606712"/>
                <a:gd name="connsiteX35" fmla="*/ 601838 w 607590"/>
                <a:gd name="connsiteY35" fmla="*/ 597469 h 606712"/>
                <a:gd name="connsiteX36" fmla="*/ 582256 w 607590"/>
                <a:gd name="connsiteY36" fmla="*/ 606712 h 606712"/>
                <a:gd name="connsiteX37" fmla="*/ 25245 w 607590"/>
                <a:gd name="connsiteY37" fmla="*/ 606712 h 606712"/>
                <a:gd name="connsiteX38" fmla="*/ 5752 w 607590"/>
                <a:gd name="connsiteY38" fmla="*/ 597469 h 606712"/>
                <a:gd name="connsiteX39" fmla="*/ 501 w 607590"/>
                <a:gd name="connsiteY39" fmla="*/ 576495 h 606712"/>
                <a:gd name="connsiteX40" fmla="*/ 51146 w 607590"/>
                <a:gd name="connsiteY40" fmla="*/ 323650 h 606712"/>
                <a:gd name="connsiteX41" fmla="*/ 75890 w 607590"/>
                <a:gd name="connsiteY41" fmla="*/ 303387 h 606712"/>
                <a:gd name="connsiteX42" fmla="*/ 175846 w 607590"/>
                <a:gd name="connsiteY42" fmla="*/ 303387 h 606712"/>
                <a:gd name="connsiteX43" fmla="*/ 160982 w 607590"/>
                <a:gd name="connsiteY43" fmla="*/ 281613 h 606712"/>
                <a:gd name="connsiteX44" fmla="*/ 128316 w 607590"/>
                <a:gd name="connsiteY44" fmla="*/ 151769 h 606712"/>
                <a:gd name="connsiteX45" fmla="*/ 283101 w 607590"/>
                <a:gd name="connsiteY45" fmla="*/ 1218 h 606712"/>
                <a:gd name="connsiteX46" fmla="*/ 320727 w 607590"/>
                <a:gd name="connsiteY46" fmla="*/ 812 h 60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590" h="606712">
                  <a:moveTo>
                    <a:pt x="96718" y="353867"/>
                  </a:moveTo>
                  <a:lnTo>
                    <a:pt x="56131" y="556143"/>
                  </a:lnTo>
                  <a:lnTo>
                    <a:pt x="551459" y="556143"/>
                  </a:lnTo>
                  <a:lnTo>
                    <a:pt x="510872" y="353867"/>
                  </a:lnTo>
                  <a:lnTo>
                    <a:pt x="401570" y="353867"/>
                  </a:lnTo>
                  <a:cubicBezTo>
                    <a:pt x="397387" y="360710"/>
                    <a:pt x="393025" y="367820"/>
                    <a:pt x="388664" y="375108"/>
                  </a:cubicBezTo>
                  <a:cubicBezTo>
                    <a:pt x="383057" y="384528"/>
                    <a:pt x="377538" y="393949"/>
                    <a:pt x="372198" y="403459"/>
                  </a:cubicBezTo>
                  <a:cubicBezTo>
                    <a:pt x="370329" y="406747"/>
                    <a:pt x="368548" y="410035"/>
                    <a:pt x="366679" y="413323"/>
                  </a:cubicBezTo>
                  <a:cubicBezTo>
                    <a:pt x="360360" y="424788"/>
                    <a:pt x="354129" y="436342"/>
                    <a:pt x="348255" y="447984"/>
                  </a:cubicBezTo>
                  <a:lnTo>
                    <a:pt x="326448" y="491621"/>
                  </a:lnTo>
                  <a:cubicBezTo>
                    <a:pt x="322175" y="500153"/>
                    <a:pt x="313364" y="505574"/>
                    <a:pt x="303751" y="505574"/>
                  </a:cubicBezTo>
                  <a:cubicBezTo>
                    <a:pt x="294227" y="505574"/>
                    <a:pt x="285415" y="500153"/>
                    <a:pt x="281143" y="491621"/>
                  </a:cubicBezTo>
                  <a:lnTo>
                    <a:pt x="270817" y="471002"/>
                  </a:lnTo>
                  <a:cubicBezTo>
                    <a:pt x="265032" y="459449"/>
                    <a:pt x="259246" y="448162"/>
                    <a:pt x="253372" y="436697"/>
                  </a:cubicBezTo>
                  <a:cubicBezTo>
                    <a:pt x="239665" y="410035"/>
                    <a:pt x="224533" y="381862"/>
                    <a:pt x="208245" y="354312"/>
                  </a:cubicBezTo>
                  <a:cubicBezTo>
                    <a:pt x="208245" y="354223"/>
                    <a:pt x="208156" y="354045"/>
                    <a:pt x="208067" y="353867"/>
                  </a:cubicBezTo>
                  <a:close/>
                  <a:moveTo>
                    <a:pt x="303795" y="151706"/>
                  </a:moveTo>
                  <a:cubicBezTo>
                    <a:pt x="317767" y="151706"/>
                    <a:pt x="329093" y="163017"/>
                    <a:pt x="329093" y="176969"/>
                  </a:cubicBezTo>
                  <a:cubicBezTo>
                    <a:pt x="329093" y="190921"/>
                    <a:pt x="317767" y="202232"/>
                    <a:pt x="303795" y="202232"/>
                  </a:cubicBezTo>
                  <a:cubicBezTo>
                    <a:pt x="289823" y="202232"/>
                    <a:pt x="278497" y="190921"/>
                    <a:pt x="278497" y="176969"/>
                  </a:cubicBezTo>
                  <a:cubicBezTo>
                    <a:pt x="278497" y="163017"/>
                    <a:pt x="289823" y="151706"/>
                    <a:pt x="303795" y="151706"/>
                  </a:cubicBezTo>
                  <a:close/>
                  <a:moveTo>
                    <a:pt x="303751" y="101111"/>
                  </a:moveTo>
                  <a:cubicBezTo>
                    <a:pt x="261917" y="101111"/>
                    <a:pt x="227827" y="135150"/>
                    <a:pt x="227827" y="176920"/>
                  </a:cubicBezTo>
                  <a:cubicBezTo>
                    <a:pt x="227827" y="218780"/>
                    <a:pt x="261917" y="252818"/>
                    <a:pt x="303751" y="252818"/>
                  </a:cubicBezTo>
                  <a:cubicBezTo>
                    <a:pt x="345673" y="252818"/>
                    <a:pt x="379763" y="218780"/>
                    <a:pt x="379763" y="176920"/>
                  </a:cubicBezTo>
                  <a:cubicBezTo>
                    <a:pt x="379763" y="135150"/>
                    <a:pt x="345673" y="101111"/>
                    <a:pt x="303751" y="101111"/>
                  </a:cubicBezTo>
                  <a:close/>
                  <a:moveTo>
                    <a:pt x="320727" y="812"/>
                  </a:moveTo>
                  <a:cubicBezTo>
                    <a:pt x="357990" y="4395"/>
                    <a:pt x="393537" y="19725"/>
                    <a:pt x="421775" y="44854"/>
                  </a:cubicBezTo>
                  <a:cubicBezTo>
                    <a:pt x="459425" y="78448"/>
                    <a:pt x="480965" y="126618"/>
                    <a:pt x="480965" y="176920"/>
                  </a:cubicBezTo>
                  <a:cubicBezTo>
                    <a:pt x="480965" y="210426"/>
                    <a:pt x="471530" y="242953"/>
                    <a:pt x="453729" y="271215"/>
                  </a:cubicBezTo>
                  <a:lnTo>
                    <a:pt x="439221" y="293878"/>
                  </a:lnTo>
                  <a:cubicBezTo>
                    <a:pt x="437262" y="296988"/>
                    <a:pt x="435215" y="300188"/>
                    <a:pt x="433257" y="303387"/>
                  </a:cubicBezTo>
                  <a:lnTo>
                    <a:pt x="531611" y="303387"/>
                  </a:lnTo>
                  <a:cubicBezTo>
                    <a:pt x="543716" y="303387"/>
                    <a:pt x="554129" y="311830"/>
                    <a:pt x="556444" y="323650"/>
                  </a:cubicBezTo>
                  <a:lnTo>
                    <a:pt x="607089" y="576495"/>
                  </a:lnTo>
                  <a:cubicBezTo>
                    <a:pt x="608602" y="583872"/>
                    <a:pt x="606644" y="591604"/>
                    <a:pt x="601838" y="597469"/>
                  </a:cubicBezTo>
                  <a:cubicBezTo>
                    <a:pt x="597031" y="603246"/>
                    <a:pt x="589911" y="606712"/>
                    <a:pt x="582256" y="606712"/>
                  </a:cubicBezTo>
                  <a:lnTo>
                    <a:pt x="25245" y="606712"/>
                  </a:lnTo>
                  <a:cubicBezTo>
                    <a:pt x="17679" y="606712"/>
                    <a:pt x="10559" y="603246"/>
                    <a:pt x="5752" y="597469"/>
                  </a:cubicBezTo>
                  <a:cubicBezTo>
                    <a:pt x="946" y="591604"/>
                    <a:pt x="-1012" y="583872"/>
                    <a:pt x="501" y="576495"/>
                  </a:cubicBezTo>
                  <a:lnTo>
                    <a:pt x="51146" y="323650"/>
                  </a:lnTo>
                  <a:cubicBezTo>
                    <a:pt x="53460" y="311830"/>
                    <a:pt x="63874" y="303387"/>
                    <a:pt x="75890" y="303387"/>
                  </a:cubicBezTo>
                  <a:lnTo>
                    <a:pt x="175846" y="303387"/>
                  </a:lnTo>
                  <a:cubicBezTo>
                    <a:pt x="170951" y="296099"/>
                    <a:pt x="166233" y="288634"/>
                    <a:pt x="160982" y="281613"/>
                  </a:cubicBezTo>
                  <a:cubicBezTo>
                    <a:pt x="133478" y="244286"/>
                    <a:pt x="121907" y="198250"/>
                    <a:pt x="128316" y="151769"/>
                  </a:cubicBezTo>
                  <a:cubicBezTo>
                    <a:pt x="139175" y="73472"/>
                    <a:pt x="204329" y="10105"/>
                    <a:pt x="283101" y="1218"/>
                  </a:cubicBezTo>
                  <a:cubicBezTo>
                    <a:pt x="295695" y="-271"/>
                    <a:pt x="308307" y="-382"/>
                    <a:pt x="320727" y="812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grpSp>
        <p:nvGrpSpPr>
          <p:cNvPr id="31" name="Group 24"/>
          <p:cNvGrpSpPr/>
          <p:nvPr/>
        </p:nvGrpSpPr>
        <p:grpSpPr>
          <a:xfrm>
            <a:off x="4464976" y="4550085"/>
            <a:ext cx="562774" cy="562774"/>
            <a:chOff x="5747113" y="2103801"/>
            <a:chExt cx="697774" cy="697774"/>
          </a:xfrm>
        </p:grpSpPr>
        <p:sp>
          <p:nvSpPr>
            <p:cNvPr id="32" name="椭圆 31"/>
            <p:cNvSpPr/>
            <p:nvPr/>
          </p:nvSpPr>
          <p:spPr>
            <a:xfrm>
              <a:off x="5747113" y="2103801"/>
              <a:ext cx="697774" cy="697774"/>
            </a:xfrm>
            <a:prstGeom prst="ellipse">
              <a:avLst/>
            </a:prstGeom>
            <a:gradFill flip="none" rotWithShape="1">
              <a:gsLst>
                <a:gs pos="31110">
                  <a:srgbClr val="E6CEAB">
                    <a:lumMod val="88000"/>
                  </a:srgbClr>
                </a:gs>
                <a:gs pos="0">
                  <a:srgbClr val="A48452"/>
                </a:gs>
                <a:gs pos="83893">
                  <a:srgbClr val="E6CEAB">
                    <a:lumMod val="91000"/>
                  </a:srgbClr>
                </a:gs>
                <a:gs pos="61000">
                  <a:srgbClr val="A48452">
                    <a:lumMod val="83000"/>
                    <a:lumOff val="17000"/>
                  </a:srgbClr>
                </a:gs>
                <a:gs pos="100000">
                  <a:srgbClr val="A48452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48452"/>
                  </a:gs>
                  <a:gs pos="57208">
                    <a:srgbClr val="A48452"/>
                  </a:gs>
                  <a:gs pos="31000">
                    <a:srgbClr val="E6CEAB"/>
                  </a:gs>
                  <a:gs pos="81000">
                    <a:srgbClr val="E6CEAB"/>
                  </a:gs>
                  <a:gs pos="100000">
                    <a:srgbClr val="A48452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  <p:sp>
          <p:nvSpPr>
            <p:cNvPr id="33" name="Oval 26"/>
            <p:cNvSpPr/>
            <p:nvPr/>
          </p:nvSpPr>
          <p:spPr>
            <a:xfrm>
              <a:off x="5922340" y="2275250"/>
              <a:ext cx="347319" cy="354876"/>
            </a:xfrm>
            <a:custGeom>
              <a:avLst/>
              <a:gdLst>
                <a:gd name="connsiteX0" fmla="*/ 28565 w 579859"/>
                <a:gd name="connsiteY0" fmla="*/ 388465 h 592474"/>
                <a:gd name="connsiteX1" fmla="*/ 145894 w 579859"/>
                <a:gd name="connsiteY1" fmla="*/ 465249 h 592474"/>
                <a:gd name="connsiteX2" fmla="*/ 120632 w 579859"/>
                <a:gd name="connsiteY2" fmla="*/ 478700 h 592474"/>
                <a:gd name="connsiteX3" fmla="*/ 276696 w 579859"/>
                <a:gd name="connsiteY3" fmla="*/ 542593 h 592474"/>
                <a:gd name="connsiteX4" fmla="*/ 443988 w 579859"/>
                <a:gd name="connsiteY4" fmla="*/ 468612 h 592474"/>
                <a:gd name="connsiteX5" fmla="*/ 435567 w 579859"/>
                <a:gd name="connsiteY5" fmla="*/ 532505 h 592474"/>
                <a:gd name="connsiteX6" fmla="*/ 455777 w 579859"/>
                <a:gd name="connsiteY6" fmla="*/ 525779 h 592474"/>
                <a:gd name="connsiteX7" fmla="*/ 276696 w 579859"/>
                <a:gd name="connsiteY7" fmla="*/ 592474 h 592474"/>
                <a:gd name="connsiteX8" fmla="*/ 75160 w 579859"/>
                <a:gd name="connsiteY8" fmla="*/ 505602 h 592474"/>
                <a:gd name="connsiteX9" fmla="*/ 36986 w 579859"/>
                <a:gd name="connsiteY9" fmla="*/ 529142 h 592474"/>
                <a:gd name="connsiteX10" fmla="*/ 258197 w 579859"/>
                <a:gd name="connsiteY10" fmla="*/ 159225 h 592474"/>
                <a:gd name="connsiteX11" fmla="*/ 296936 w 579859"/>
                <a:gd name="connsiteY11" fmla="*/ 159225 h 592474"/>
                <a:gd name="connsiteX12" fmla="*/ 296936 w 579859"/>
                <a:gd name="connsiteY12" fmla="*/ 192850 h 592474"/>
                <a:gd name="connsiteX13" fmla="*/ 351956 w 579859"/>
                <a:gd name="connsiteY13" fmla="*/ 205740 h 592474"/>
                <a:gd name="connsiteX14" fmla="*/ 340166 w 579859"/>
                <a:gd name="connsiteY14" fmla="*/ 249452 h 592474"/>
                <a:gd name="connsiteX15" fmla="*/ 285146 w 579859"/>
                <a:gd name="connsiteY15" fmla="*/ 236002 h 592474"/>
                <a:gd name="connsiteX16" fmla="*/ 251460 w 579859"/>
                <a:gd name="connsiteY16" fmla="*/ 257859 h 592474"/>
                <a:gd name="connsiteX17" fmla="*/ 298620 w 579859"/>
                <a:gd name="connsiteY17" fmla="*/ 291484 h 592474"/>
                <a:gd name="connsiteX18" fmla="*/ 362062 w 579859"/>
                <a:gd name="connsiteY18" fmla="*/ 363217 h 592474"/>
                <a:gd name="connsiteX19" fmla="*/ 293567 w 579859"/>
                <a:gd name="connsiteY19" fmla="*/ 433830 h 592474"/>
                <a:gd name="connsiteX20" fmla="*/ 293567 w 579859"/>
                <a:gd name="connsiteY20" fmla="*/ 473619 h 592474"/>
                <a:gd name="connsiteX21" fmla="*/ 254829 w 579859"/>
                <a:gd name="connsiteY21" fmla="*/ 473619 h 592474"/>
                <a:gd name="connsiteX22" fmla="*/ 254829 w 579859"/>
                <a:gd name="connsiteY22" fmla="*/ 437192 h 592474"/>
                <a:gd name="connsiteX23" fmla="*/ 189141 w 579859"/>
                <a:gd name="connsiteY23" fmla="*/ 420380 h 592474"/>
                <a:gd name="connsiteX24" fmla="*/ 200931 w 579859"/>
                <a:gd name="connsiteY24" fmla="*/ 374986 h 592474"/>
                <a:gd name="connsiteX25" fmla="*/ 264934 w 579859"/>
                <a:gd name="connsiteY25" fmla="*/ 391798 h 592474"/>
                <a:gd name="connsiteX26" fmla="*/ 301989 w 579859"/>
                <a:gd name="connsiteY26" fmla="*/ 368261 h 592474"/>
                <a:gd name="connsiteX27" fmla="*/ 261566 w 579859"/>
                <a:gd name="connsiteY27" fmla="*/ 334636 h 592474"/>
                <a:gd name="connsiteX28" fmla="*/ 192510 w 579859"/>
                <a:gd name="connsiteY28" fmla="*/ 264584 h 592474"/>
                <a:gd name="connsiteX29" fmla="*/ 258197 w 579859"/>
                <a:gd name="connsiteY29" fmla="*/ 195652 h 592474"/>
                <a:gd name="connsiteX30" fmla="*/ 367073 w 579859"/>
                <a:gd name="connsiteY30" fmla="*/ 55508 h 592474"/>
                <a:gd name="connsiteX31" fmla="*/ 553471 w 579859"/>
                <a:gd name="connsiteY31" fmla="*/ 316115 h 592474"/>
                <a:gd name="connsiteX32" fmla="*/ 541681 w 579859"/>
                <a:gd name="connsiteY32" fmla="*/ 396819 h 592474"/>
                <a:gd name="connsiteX33" fmla="*/ 579859 w 579859"/>
                <a:gd name="connsiteY33" fmla="*/ 420357 h 592474"/>
                <a:gd name="connsiteX34" fmla="*/ 462518 w 579859"/>
                <a:gd name="connsiteY34" fmla="*/ 497138 h 592474"/>
                <a:gd name="connsiteX35" fmla="*/ 470939 w 579859"/>
                <a:gd name="connsiteY35" fmla="*/ 356467 h 592474"/>
                <a:gd name="connsiteX36" fmla="*/ 496204 w 579859"/>
                <a:gd name="connsiteY36" fmla="*/ 369917 h 592474"/>
                <a:gd name="connsiteX37" fmla="*/ 502942 w 579859"/>
                <a:gd name="connsiteY37" fmla="*/ 316115 h 592474"/>
                <a:gd name="connsiteX38" fmla="*/ 326649 w 579859"/>
                <a:gd name="connsiteY38" fmla="*/ 95299 h 592474"/>
                <a:gd name="connsiteX39" fmla="*/ 387285 w 579859"/>
                <a:gd name="connsiteY39" fmla="*/ 70079 h 592474"/>
                <a:gd name="connsiteX40" fmla="*/ 214428 w 579859"/>
                <a:gd name="connsiteY40" fmla="*/ 0 h 592474"/>
                <a:gd name="connsiteX41" fmla="*/ 340166 w 579859"/>
                <a:gd name="connsiteY41" fmla="*/ 63333 h 592474"/>
                <a:gd name="connsiteX42" fmla="*/ 214428 w 579859"/>
                <a:gd name="connsiteY42" fmla="*/ 127226 h 592474"/>
                <a:gd name="connsiteX43" fmla="*/ 214428 w 579859"/>
                <a:gd name="connsiteY43" fmla="*/ 98642 h 592474"/>
                <a:gd name="connsiteX44" fmla="*/ 50520 w 579859"/>
                <a:gd name="connsiteY44" fmla="*/ 316104 h 592474"/>
                <a:gd name="connsiteX45" fmla="*/ 60062 w 579859"/>
                <a:gd name="connsiteY45" fmla="*/ 385041 h 592474"/>
                <a:gd name="connsiteX46" fmla="*/ 10104 w 579859"/>
                <a:gd name="connsiteY46" fmla="*/ 343006 h 592474"/>
                <a:gd name="connsiteX47" fmla="*/ 5052 w 579859"/>
                <a:gd name="connsiteY47" fmla="*/ 369909 h 592474"/>
                <a:gd name="connsiteX48" fmla="*/ 0 w 579859"/>
                <a:gd name="connsiteY48" fmla="*/ 316104 h 592474"/>
                <a:gd name="connsiteX49" fmla="*/ 214428 w 579859"/>
                <a:gd name="connsiteY49" fmla="*/ 45398 h 59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79859" h="592474">
                  <a:moveTo>
                    <a:pt x="28565" y="388465"/>
                  </a:moveTo>
                  <a:lnTo>
                    <a:pt x="145894" y="465249"/>
                  </a:lnTo>
                  <a:lnTo>
                    <a:pt x="120632" y="478700"/>
                  </a:lnTo>
                  <a:cubicBezTo>
                    <a:pt x="161051" y="517372"/>
                    <a:pt x="216067" y="542593"/>
                    <a:pt x="276696" y="542593"/>
                  </a:cubicBezTo>
                  <a:cubicBezTo>
                    <a:pt x="343501" y="542593"/>
                    <a:pt x="402446" y="514009"/>
                    <a:pt x="443988" y="468612"/>
                  </a:cubicBezTo>
                  <a:lnTo>
                    <a:pt x="435567" y="532505"/>
                  </a:lnTo>
                  <a:lnTo>
                    <a:pt x="455777" y="525779"/>
                  </a:lnTo>
                  <a:cubicBezTo>
                    <a:pt x="407498" y="567253"/>
                    <a:pt x="345185" y="592474"/>
                    <a:pt x="276696" y="592474"/>
                  </a:cubicBezTo>
                  <a:cubicBezTo>
                    <a:pt x="197541" y="592474"/>
                    <a:pt x="125684" y="559407"/>
                    <a:pt x="75160" y="505602"/>
                  </a:cubicBezTo>
                  <a:lnTo>
                    <a:pt x="36986" y="529142"/>
                  </a:lnTo>
                  <a:close/>
                  <a:moveTo>
                    <a:pt x="258197" y="159225"/>
                  </a:moveTo>
                  <a:lnTo>
                    <a:pt x="296936" y="159225"/>
                  </a:lnTo>
                  <a:lnTo>
                    <a:pt x="296936" y="192850"/>
                  </a:lnTo>
                  <a:cubicBezTo>
                    <a:pt x="321639" y="194532"/>
                    <a:pt x="338482" y="199015"/>
                    <a:pt x="351956" y="205740"/>
                  </a:cubicBezTo>
                  <a:lnTo>
                    <a:pt x="340166" y="249452"/>
                  </a:lnTo>
                  <a:cubicBezTo>
                    <a:pt x="330060" y="244409"/>
                    <a:pt x="313217" y="236002"/>
                    <a:pt x="285146" y="236002"/>
                  </a:cubicBezTo>
                  <a:cubicBezTo>
                    <a:pt x="259881" y="236002"/>
                    <a:pt x="251460" y="247771"/>
                    <a:pt x="251460" y="257859"/>
                  </a:cubicBezTo>
                  <a:cubicBezTo>
                    <a:pt x="251460" y="271309"/>
                    <a:pt x="264934" y="279715"/>
                    <a:pt x="298620" y="291484"/>
                  </a:cubicBezTo>
                  <a:cubicBezTo>
                    <a:pt x="343535" y="308296"/>
                    <a:pt x="362062" y="327911"/>
                    <a:pt x="362062" y="363217"/>
                  </a:cubicBezTo>
                  <a:cubicBezTo>
                    <a:pt x="362062" y="396842"/>
                    <a:pt x="336798" y="425423"/>
                    <a:pt x="293567" y="433830"/>
                  </a:cubicBezTo>
                  <a:lnTo>
                    <a:pt x="293567" y="473619"/>
                  </a:lnTo>
                  <a:lnTo>
                    <a:pt x="254829" y="473619"/>
                  </a:lnTo>
                  <a:lnTo>
                    <a:pt x="254829" y="437192"/>
                  </a:lnTo>
                  <a:cubicBezTo>
                    <a:pt x="229564" y="435511"/>
                    <a:pt x="204300" y="428786"/>
                    <a:pt x="189141" y="420380"/>
                  </a:cubicBezTo>
                  <a:lnTo>
                    <a:pt x="200931" y="374986"/>
                  </a:lnTo>
                  <a:cubicBezTo>
                    <a:pt x="217774" y="383392"/>
                    <a:pt x="239670" y="391798"/>
                    <a:pt x="264934" y="391798"/>
                  </a:cubicBezTo>
                  <a:cubicBezTo>
                    <a:pt x="286830" y="391798"/>
                    <a:pt x="301989" y="383392"/>
                    <a:pt x="301989" y="368261"/>
                  </a:cubicBezTo>
                  <a:cubicBezTo>
                    <a:pt x="301989" y="353130"/>
                    <a:pt x="290199" y="344723"/>
                    <a:pt x="261566" y="334636"/>
                  </a:cubicBezTo>
                  <a:cubicBezTo>
                    <a:pt x="221143" y="321186"/>
                    <a:pt x="192510" y="301571"/>
                    <a:pt x="192510" y="264584"/>
                  </a:cubicBezTo>
                  <a:cubicBezTo>
                    <a:pt x="192510" y="230959"/>
                    <a:pt x="216090" y="204059"/>
                    <a:pt x="258197" y="195652"/>
                  </a:cubicBezTo>
                  <a:close/>
                  <a:moveTo>
                    <a:pt x="367073" y="55508"/>
                  </a:moveTo>
                  <a:cubicBezTo>
                    <a:pt x="474308" y="93618"/>
                    <a:pt x="553471" y="195619"/>
                    <a:pt x="553471" y="316115"/>
                  </a:cubicBezTo>
                  <a:cubicBezTo>
                    <a:pt x="553471" y="344697"/>
                    <a:pt x="550103" y="371599"/>
                    <a:pt x="541681" y="396819"/>
                  </a:cubicBezTo>
                  <a:lnTo>
                    <a:pt x="579859" y="420357"/>
                  </a:lnTo>
                  <a:lnTo>
                    <a:pt x="462518" y="497138"/>
                  </a:lnTo>
                  <a:lnTo>
                    <a:pt x="470939" y="356467"/>
                  </a:lnTo>
                  <a:lnTo>
                    <a:pt x="496204" y="369917"/>
                  </a:lnTo>
                  <a:cubicBezTo>
                    <a:pt x="499573" y="353104"/>
                    <a:pt x="502942" y="334609"/>
                    <a:pt x="502942" y="316115"/>
                  </a:cubicBezTo>
                  <a:cubicBezTo>
                    <a:pt x="502942" y="209070"/>
                    <a:pt x="427708" y="118838"/>
                    <a:pt x="326649" y="95299"/>
                  </a:cubicBezTo>
                  <a:lnTo>
                    <a:pt x="387285" y="70079"/>
                  </a:lnTo>
                  <a:close/>
                  <a:moveTo>
                    <a:pt x="214428" y="0"/>
                  </a:moveTo>
                  <a:lnTo>
                    <a:pt x="340166" y="63333"/>
                  </a:lnTo>
                  <a:lnTo>
                    <a:pt x="214428" y="127226"/>
                  </a:lnTo>
                  <a:lnTo>
                    <a:pt x="214428" y="98642"/>
                  </a:lnTo>
                  <a:cubicBezTo>
                    <a:pt x="119002" y="127226"/>
                    <a:pt x="50520" y="214099"/>
                    <a:pt x="50520" y="316104"/>
                  </a:cubicBezTo>
                  <a:cubicBezTo>
                    <a:pt x="50520" y="339643"/>
                    <a:pt x="53326" y="363183"/>
                    <a:pt x="60062" y="385041"/>
                  </a:cubicBezTo>
                  <a:lnTo>
                    <a:pt x="10104" y="343006"/>
                  </a:lnTo>
                  <a:lnTo>
                    <a:pt x="5052" y="369909"/>
                  </a:lnTo>
                  <a:cubicBezTo>
                    <a:pt x="1684" y="353095"/>
                    <a:pt x="0" y="334599"/>
                    <a:pt x="0" y="316104"/>
                  </a:cubicBezTo>
                  <a:cubicBezTo>
                    <a:pt x="0" y="186075"/>
                    <a:pt x="92058" y="76784"/>
                    <a:pt x="214428" y="4539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文悦青龙体 (非商业使用) W5" pitchFamily="50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75365" y="5251137"/>
            <a:ext cx="970986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>
                <a:latin typeface="文悦青龙体 (非商业使用) W5" pitchFamily="50" charset="-122"/>
                <a:ea typeface="文悦青龙体 (非商业使用) W5" pitchFamily="50" charset="-122"/>
              </a:rPr>
              <a:t>添加标题</a:t>
            </a:r>
            <a:endParaRPr lang="zh-CN" altLang="en-US" sz="1400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18117" y="5251137"/>
            <a:ext cx="970986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>
                <a:latin typeface="文悦青龙体 (非商业使用) W5" pitchFamily="50" charset="-122"/>
                <a:ea typeface="文悦青龙体 (非商业使用) W5" pitchFamily="50" charset="-122"/>
              </a:rPr>
              <a:t>添加标题</a:t>
            </a:r>
            <a:endParaRPr lang="zh-CN" altLang="en-US" sz="1400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0869" y="5251137"/>
            <a:ext cx="970986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>
                <a:latin typeface="文悦青龙体 (非商业使用) W5" pitchFamily="50" charset="-122"/>
                <a:ea typeface="文悦青龙体 (非商业使用) W5" pitchFamily="50" charset="-122"/>
              </a:rPr>
              <a:t>添加标题</a:t>
            </a:r>
            <a:endParaRPr lang="zh-CN" altLang="en-US" sz="1400" dirty="0"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3278" y="389666"/>
            <a:ext cx="160597" cy="160597"/>
          </a:xfrm>
          <a:prstGeom prst="ellipse">
            <a:avLst/>
          </a:prstGeom>
          <a:solidFill>
            <a:srgbClr val="E6CEA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63278" y="654804"/>
            <a:ext cx="160597" cy="160597"/>
          </a:xfrm>
          <a:prstGeom prst="ellipse">
            <a:avLst/>
          </a:prstGeom>
          <a:solidFill>
            <a:srgbClr val="A4845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63278" y="919943"/>
            <a:ext cx="160597" cy="160597"/>
          </a:xfrm>
          <a:prstGeom prst="ellipse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文悦青龙体 (非商业使用) W5" pitchFamily="50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646" b="18148"/>
          <a:stretch>
            <a:fillRect/>
          </a:stretch>
        </p:blipFill>
        <p:spPr>
          <a:xfrm>
            <a:off x="-333828" y="6299766"/>
            <a:ext cx="12859656" cy="562774"/>
          </a:xfrm>
          <a:prstGeom prst="rect">
            <a:avLst/>
          </a:prstGeom>
          <a:effectLst>
            <a:outerShdw blurRad="292100" dist="50800" sx="102000" sy="102000" algn="ctr" rotWithShape="0">
              <a:prstClr val="black">
                <a:alpha val="77000"/>
              </a:prstClr>
            </a:outerShdw>
          </a:effectLst>
        </p:spPr>
      </p:pic>
      <p:sp>
        <p:nvSpPr>
          <p:cNvPr id="42" name="矩形 41"/>
          <p:cNvSpPr/>
          <p:nvPr/>
        </p:nvSpPr>
        <p:spPr>
          <a:xfrm>
            <a:off x="1" y="6189872"/>
            <a:ext cx="12191998" cy="168349"/>
          </a:xfrm>
          <a:prstGeom prst="rect">
            <a:avLst/>
          </a:prstGeom>
          <a:solidFill>
            <a:srgbClr val="1D1F1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文悦青龙体 (非商业使用) W5" pitchFamily="50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小木头主题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9407</Words>
  <Application>WPS 演示</Application>
  <PresentationFormat>宽屏</PresentationFormat>
  <Paragraphs>345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文悦青龙体 (非商业使用) W5</vt:lpstr>
      <vt:lpstr>Futura Md BT</vt:lpstr>
      <vt:lpstr>Century Gothic</vt:lpstr>
      <vt:lpstr>锐字锐线梦想黑简1.0</vt:lpstr>
      <vt:lpstr>微软雅黑</vt:lpstr>
      <vt:lpstr>Segoe Print</vt:lpstr>
      <vt:lpstr>Yu Gothic UI</vt:lpstr>
      <vt:lpstr>Arial Unicode MS</vt:lpstr>
      <vt:lpstr>等线</vt:lpstr>
      <vt:lpstr>Segoe UI Light</vt:lpstr>
      <vt:lpstr>黑体</vt:lpstr>
      <vt:lpstr>小木头主题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128</cp:revision>
  <dcterms:created xsi:type="dcterms:W3CDTF">2017-08-18T03:02:00Z</dcterms:created>
  <dcterms:modified xsi:type="dcterms:W3CDTF">2019-01-01T10:11:39Z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