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63" r:id="rId4"/>
    <p:sldId id="257" r:id="rId5"/>
    <p:sldId id="259" r:id="rId6"/>
    <p:sldId id="265" r:id="rId7"/>
    <p:sldId id="266" r:id="rId8"/>
    <p:sldId id="267" r:id="rId9"/>
    <p:sldId id="268" r:id="rId10"/>
    <p:sldId id="260" r:id="rId11"/>
    <p:sldId id="270" r:id="rId12"/>
    <p:sldId id="271" r:id="rId13"/>
    <p:sldId id="269" r:id="rId14"/>
    <p:sldId id="272" r:id="rId15"/>
    <p:sldId id="261" r:id="rId16"/>
    <p:sldId id="273" r:id="rId17"/>
    <p:sldId id="274" r:id="rId18"/>
    <p:sldId id="275" r:id="rId19"/>
    <p:sldId id="276" r:id="rId20"/>
    <p:sldId id="262" r:id="rId21"/>
    <p:sldId id="277" r:id="rId22"/>
    <p:sldId id="278" r:id="rId23"/>
    <p:sldId id="279" r:id="rId24"/>
    <p:sldId id="280" r:id="rId25"/>
    <p:sldId id="264" r:id="rId26"/>
    <p:sldId id="258" r:id="rId27"/>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70A92EFC-78E7-450A-A84D-5D07C4CC5B8B}" type="doc">
      <dgm:prSet loTypeId="urn:microsoft.com/office/officeart/2005/8/layout/default#4" loCatId="list" qsTypeId="urn:microsoft.com/office/officeart/2005/8/quickstyle/simple1#3" qsCatId="simple" csTypeId="urn:microsoft.com/office/officeart/2005/8/colors/accent1_2#3" csCatId="accent1" phldr="1"/>
      <dgm:spPr/>
      <dgm:t>
        <a:bodyPr/>
        <a:lstStyle/>
        <a:p>
          <a:endParaRPr lang="zh-CN" altLang="en-US"/>
        </a:p>
      </dgm:t>
    </dgm:pt>
    <dgm:pt modelId="{FE12EF9B-714A-4F14-B052-20EDC3C59555}">
      <dgm:prSet custT="1"/>
      <dgm:spPr>
        <a:solidFill>
          <a:srgbClr val="D50000"/>
        </a:solidFill>
      </dgm:spPr>
      <dgm:t>
        <a:bodyPr/>
        <a:lstStyle/>
        <a:p>
          <a:pPr rtl="0"/>
          <a:r>
            <a:rPr lang="zh-CN" altLang="en-US" sz="2000" b="1"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坚持党对一切工作的领导</a:t>
          </a:r>
          <a:endParaRPr lang="zh-CN" altLang="en-US" sz="2000" b="1"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dgm:t>
    </dgm:pt>
    <dgm:pt modelId="{947BC309-1F40-4B08-BB03-C35B4F889473}" cxnId="{7327D06D-C543-474A-8F04-5557BB6D3490}" type="parTrans">
      <dgm:prSet/>
      <dgm:spPr/>
      <dgm:t>
        <a:bodyPr/>
        <a:lstStyle/>
        <a:p>
          <a:endParaRPr lang="zh-CN" altLang="en-US"/>
        </a:p>
      </dgm:t>
    </dgm:pt>
    <dgm:pt modelId="{2AFAC9CA-8FA1-45C1-9138-1286E2C94E7E}" cxnId="{7327D06D-C543-474A-8F04-5557BB6D3490}" type="sibTrans">
      <dgm:prSet/>
      <dgm:spPr/>
      <dgm:t>
        <a:bodyPr/>
        <a:lstStyle/>
        <a:p>
          <a:endParaRPr lang="zh-CN" altLang="en-US"/>
        </a:p>
      </dgm:t>
    </dgm:pt>
    <dgm:pt modelId="{0060FA74-C731-406A-AF0F-F8D7F98C9CD1}">
      <dgm:prSet custT="1"/>
      <dgm:spPr>
        <a:solidFill>
          <a:srgbClr val="D50000"/>
        </a:solidFill>
      </dgm:spPr>
      <dgm:t>
        <a:bodyPr/>
        <a:lstStyle/>
        <a:p>
          <a:pPr rtl="0"/>
          <a:r>
            <a:rPr lang="zh-CN" altLang="en-US" sz="2000" b="1"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坚持以人民为中心</a:t>
          </a:r>
          <a:endParaRPr lang="zh-CN" altLang="en-US" sz="2000" b="1"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dgm:t>
    </dgm:pt>
    <dgm:pt modelId="{9CE9A58E-5811-406F-AD72-607CE578776A}" cxnId="{931CD91A-775E-4A0B-85C9-8B713CB6F97F}" type="parTrans">
      <dgm:prSet/>
      <dgm:spPr/>
      <dgm:t>
        <a:bodyPr/>
        <a:lstStyle/>
        <a:p>
          <a:endParaRPr lang="zh-CN" altLang="en-US"/>
        </a:p>
      </dgm:t>
    </dgm:pt>
    <dgm:pt modelId="{D7C1905B-DF4B-4C9B-9617-B06D258AE4CC}" cxnId="{931CD91A-775E-4A0B-85C9-8B713CB6F97F}" type="sibTrans">
      <dgm:prSet/>
      <dgm:spPr/>
      <dgm:t>
        <a:bodyPr/>
        <a:lstStyle/>
        <a:p>
          <a:endParaRPr lang="zh-CN" altLang="en-US"/>
        </a:p>
      </dgm:t>
    </dgm:pt>
    <dgm:pt modelId="{0AA92974-81F8-4FE9-A309-70AA7FF8835A}">
      <dgm:prSet custT="1"/>
      <dgm:spPr>
        <a:solidFill>
          <a:srgbClr val="D50000"/>
        </a:solidFill>
      </dgm:spPr>
      <dgm:t>
        <a:bodyPr/>
        <a:lstStyle/>
        <a:p>
          <a:pPr rtl="0"/>
          <a:r>
            <a:rPr lang="zh-CN" altLang="en-US" sz="2000" b="1"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坚持全面深化改革</a:t>
          </a:r>
          <a:endParaRPr lang="zh-CN" altLang="en-US" sz="2000" b="1"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dgm:t>
    </dgm:pt>
    <dgm:pt modelId="{B67618A5-C467-4C11-BF06-FD622602A2B9}" cxnId="{F7D138F4-1CEE-4FF0-8AC4-790BFD32BA78}" type="parTrans">
      <dgm:prSet/>
      <dgm:spPr/>
      <dgm:t>
        <a:bodyPr/>
        <a:lstStyle/>
        <a:p>
          <a:endParaRPr lang="zh-CN" altLang="en-US"/>
        </a:p>
      </dgm:t>
    </dgm:pt>
    <dgm:pt modelId="{49FF140F-4B3D-448A-9639-22820CD491D9}" cxnId="{F7D138F4-1CEE-4FF0-8AC4-790BFD32BA78}" type="sibTrans">
      <dgm:prSet/>
      <dgm:spPr/>
      <dgm:t>
        <a:bodyPr/>
        <a:lstStyle/>
        <a:p>
          <a:endParaRPr lang="zh-CN" altLang="en-US"/>
        </a:p>
      </dgm:t>
    </dgm:pt>
    <dgm:pt modelId="{681A2952-760A-45E2-987F-CD3C87AAAB90}">
      <dgm:prSet custT="1"/>
      <dgm:spPr>
        <a:solidFill>
          <a:srgbClr val="D50000"/>
        </a:solidFill>
      </dgm:spPr>
      <dgm:t>
        <a:bodyPr/>
        <a:lstStyle/>
        <a:p>
          <a:pPr rtl="0"/>
          <a:r>
            <a:rPr lang="zh-CN" altLang="en-US" sz="2000" b="1" spc="3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坚持新发展理念</a:t>
          </a:r>
          <a:endParaRPr lang="zh-CN" altLang="en-US" sz="2000" b="1" spc="300"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dgm:t>
    </dgm:pt>
    <dgm:pt modelId="{5602A3A7-CBDB-4DB5-8FFA-892A89C80CBB}" cxnId="{AAE0C47F-2DF8-45FC-BC98-FBC83B84368D}" type="parTrans">
      <dgm:prSet/>
      <dgm:spPr/>
      <dgm:t>
        <a:bodyPr/>
        <a:lstStyle/>
        <a:p>
          <a:endParaRPr lang="zh-CN" altLang="en-US"/>
        </a:p>
      </dgm:t>
    </dgm:pt>
    <dgm:pt modelId="{6A971CEB-3095-4365-8E20-75A1BC55A42A}" cxnId="{AAE0C47F-2DF8-45FC-BC98-FBC83B84368D}" type="sibTrans">
      <dgm:prSet/>
      <dgm:spPr/>
      <dgm:t>
        <a:bodyPr/>
        <a:lstStyle/>
        <a:p>
          <a:endParaRPr lang="zh-CN" altLang="en-US"/>
        </a:p>
      </dgm:t>
    </dgm:pt>
    <dgm:pt modelId="{597E9AA5-6BBD-4AAA-836C-4F500D150FF5}">
      <dgm:prSet custT="1"/>
      <dgm:spPr>
        <a:solidFill>
          <a:srgbClr val="D50000"/>
        </a:solidFill>
      </dgm:spPr>
      <dgm:t>
        <a:bodyPr/>
        <a:lstStyle/>
        <a:p>
          <a:pPr rtl="0"/>
          <a:r>
            <a:rPr lang="zh-CN" altLang="en-US" sz="2000" b="1"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坚持人民当家作主</a:t>
          </a:r>
          <a:endParaRPr lang="zh-CN" altLang="en-US" sz="2000" b="1"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dgm:t>
    </dgm:pt>
    <dgm:pt modelId="{EEC2B5F3-EAA6-406B-AF6D-72E1080C8689}" cxnId="{A87A3314-09F0-4064-812F-FFBD1BFDABD2}" type="parTrans">
      <dgm:prSet/>
      <dgm:spPr/>
      <dgm:t>
        <a:bodyPr/>
        <a:lstStyle/>
        <a:p>
          <a:endParaRPr lang="zh-CN" altLang="en-US"/>
        </a:p>
      </dgm:t>
    </dgm:pt>
    <dgm:pt modelId="{DBAFBC99-6A37-485E-9FBE-81A85DF2FA8F}" cxnId="{A87A3314-09F0-4064-812F-FFBD1BFDABD2}" type="sibTrans">
      <dgm:prSet/>
      <dgm:spPr/>
      <dgm:t>
        <a:bodyPr/>
        <a:lstStyle/>
        <a:p>
          <a:endParaRPr lang="zh-CN" altLang="en-US"/>
        </a:p>
      </dgm:t>
    </dgm:pt>
    <dgm:pt modelId="{3FF016E3-EE59-4B5F-A307-5E26AF61801D}">
      <dgm:prSet custT="1"/>
      <dgm:spPr>
        <a:solidFill>
          <a:srgbClr val="D50000"/>
        </a:solidFill>
      </dgm:spPr>
      <dgm:t>
        <a:bodyPr/>
        <a:lstStyle/>
        <a:p>
          <a:pPr rtl="0"/>
          <a:r>
            <a:rPr lang="zh-CN" altLang="en-US" sz="2000" b="1"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坚持全面依法治国</a:t>
          </a:r>
          <a:endParaRPr lang="zh-CN" altLang="en-US" sz="2000" b="1"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dgm:t>
    </dgm:pt>
    <dgm:pt modelId="{3BDBBA2F-E560-4D7D-AF7E-405BF7A00CE8}" cxnId="{DA2BDC4C-2454-4AC4-861A-1B3E0421C862}" type="parTrans">
      <dgm:prSet/>
      <dgm:spPr/>
      <dgm:t>
        <a:bodyPr/>
        <a:lstStyle/>
        <a:p>
          <a:endParaRPr lang="zh-CN" altLang="en-US"/>
        </a:p>
      </dgm:t>
    </dgm:pt>
    <dgm:pt modelId="{F6778AF3-C191-44FF-9DF5-BC323D8EF944}" cxnId="{DA2BDC4C-2454-4AC4-861A-1B3E0421C862}" type="sibTrans">
      <dgm:prSet/>
      <dgm:spPr/>
      <dgm:t>
        <a:bodyPr/>
        <a:lstStyle/>
        <a:p>
          <a:endParaRPr lang="zh-CN" altLang="en-US"/>
        </a:p>
      </dgm:t>
    </dgm:pt>
    <dgm:pt modelId="{B4972EA0-192A-4A51-8818-B678D5AD0B56}">
      <dgm:prSet custT="1"/>
      <dgm:spPr>
        <a:solidFill>
          <a:srgbClr val="D50000"/>
        </a:solidFill>
      </dgm:spPr>
      <dgm:t>
        <a:bodyPr/>
        <a:lstStyle/>
        <a:p>
          <a:pPr rtl="0"/>
          <a:r>
            <a:rPr lang="zh-CN" altLang="en-US" sz="2000" b="1"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坚持社会主义核心价值体系</a:t>
          </a:r>
          <a:endParaRPr lang="zh-CN" altLang="en-US" sz="2000" b="1"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dgm:t>
    </dgm:pt>
    <dgm:pt modelId="{C97D5309-FF75-407D-B3E3-87F408B3B2E3}" cxnId="{B567079C-F67B-4B22-8D80-1C7342BCC4D2}" type="parTrans">
      <dgm:prSet/>
      <dgm:spPr/>
      <dgm:t>
        <a:bodyPr/>
        <a:lstStyle/>
        <a:p>
          <a:endParaRPr lang="zh-CN" altLang="en-US"/>
        </a:p>
      </dgm:t>
    </dgm:pt>
    <dgm:pt modelId="{8D29E402-B389-4E2C-826F-EFCB92F86A3C}" cxnId="{B567079C-F67B-4B22-8D80-1C7342BCC4D2}" type="sibTrans">
      <dgm:prSet/>
      <dgm:spPr/>
      <dgm:t>
        <a:bodyPr/>
        <a:lstStyle/>
        <a:p>
          <a:endParaRPr lang="zh-CN" altLang="en-US"/>
        </a:p>
      </dgm:t>
    </dgm:pt>
    <dgm:pt modelId="{DD30A915-59B1-4249-878B-28F1C2D7255C}">
      <dgm:prSet custT="1"/>
      <dgm:spPr>
        <a:solidFill>
          <a:srgbClr val="D50000"/>
        </a:solidFill>
      </dgm:spPr>
      <dgm:t>
        <a:bodyPr/>
        <a:lstStyle/>
        <a:p>
          <a:pPr rtl="0"/>
          <a:r>
            <a:rPr lang="zh-CN" altLang="en-US" sz="2000" b="1" spc="3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坚持在发展中保障和改善民生</a:t>
          </a:r>
          <a:endParaRPr lang="zh-CN" altLang="en-US" sz="2000" b="1" spc="300"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dgm:t>
    </dgm:pt>
    <dgm:pt modelId="{FF04D01F-D2B1-4A58-A45C-435CAB527637}" cxnId="{A8EEE83E-3AE7-47B7-93F0-0EAE51789883}" type="parTrans">
      <dgm:prSet/>
      <dgm:spPr/>
      <dgm:t>
        <a:bodyPr/>
        <a:lstStyle/>
        <a:p>
          <a:endParaRPr lang="zh-CN" altLang="en-US"/>
        </a:p>
      </dgm:t>
    </dgm:pt>
    <dgm:pt modelId="{CF471C29-9CE4-4BC0-852C-A701DBC6C68F}" cxnId="{A8EEE83E-3AE7-47B7-93F0-0EAE51789883}" type="sibTrans">
      <dgm:prSet/>
      <dgm:spPr/>
      <dgm:t>
        <a:bodyPr/>
        <a:lstStyle/>
        <a:p>
          <a:endParaRPr lang="zh-CN" altLang="en-US"/>
        </a:p>
      </dgm:t>
    </dgm:pt>
    <dgm:pt modelId="{DEA5166C-FFEC-4BAF-86D0-792B47A540DE}">
      <dgm:prSet custT="1"/>
      <dgm:spPr>
        <a:solidFill>
          <a:srgbClr val="D50000"/>
        </a:solidFill>
      </dgm:spPr>
      <dgm:t>
        <a:bodyPr/>
        <a:lstStyle/>
        <a:p>
          <a:pPr rtl="0"/>
          <a:r>
            <a:rPr lang="zh-CN" altLang="en-US" sz="2000" b="1"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坚持人与自然和谐共生</a:t>
          </a:r>
          <a:endParaRPr lang="zh-CN" altLang="en-US" sz="2000" b="1"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dgm:t>
    </dgm:pt>
    <dgm:pt modelId="{49439328-D610-4AEB-BF30-9CEF8DD23232}" cxnId="{2511C42F-FFE8-4C77-9603-66012D46C715}" type="parTrans">
      <dgm:prSet/>
      <dgm:spPr/>
      <dgm:t>
        <a:bodyPr/>
        <a:lstStyle/>
        <a:p>
          <a:endParaRPr lang="zh-CN" altLang="en-US"/>
        </a:p>
      </dgm:t>
    </dgm:pt>
    <dgm:pt modelId="{5B6E8E2C-DD81-40B1-BCBC-2DD8F96A3A4E}" cxnId="{2511C42F-FFE8-4C77-9603-66012D46C715}" type="sibTrans">
      <dgm:prSet/>
      <dgm:spPr/>
      <dgm:t>
        <a:bodyPr/>
        <a:lstStyle/>
        <a:p>
          <a:endParaRPr lang="zh-CN" altLang="en-US"/>
        </a:p>
      </dgm:t>
    </dgm:pt>
    <dgm:pt modelId="{8EDCEEBC-15BD-48F6-8759-F12CAEA1DD0A}">
      <dgm:prSet custT="1"/>
      <dgm:spPr>
        <a:solidFill>
          <a:srgbClr val="D50000"/>
        </a:solidFill>
      </dgm:spPr>
      <dgm:t>
        <a:bodyPr/>
        <a:lstStyle/>
        <a:p>
          <a:pPr rtl="0"/>
          <a:r>
            <a:rPr lang="zh-CN" altLang="en-US" sz="2000" b="1"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坚持总体国家安全观</a:t>
          </a:r>
          <a:endParaRPr lang="zh-CN" altLang="en-US" sz="2000" b="1"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dgm:t>
    </dgm:pt>
    <dgm:pt modelId="{E8DA7B68-4677-43BD-9CA4-629C780DA039}" cxnId="{88CDA2DB-ABAE-43AA-AE68-BEDDA8BBC016}" type="parTrans">
      <dgm:prSet/>
      <dgm:spPr/>
      <dgm:t>
        <a:bodyPr/>
        <a:lstStyle/>
        <a:p>
          <a:endParaRPr lang="zh-CN" altLang="en-US"/>
        </a:p>
      </dgm:t>
    </dgm:pt>
    <dgm:pt modelId="{B041A617-F31F-4946-8704-04368CEEC292}" cxnId="{88CDA2DB-ABAE-43AA-AE68-BEDDA8BBC016}" type="sibTrans">
      <dgm:prSet/>
      <dgm:spPr/>
      <dgm:t>
        <a:bodyPr/>
        <a:lstStyle/>
        <a:p>
          <a:endParaRPr lang="zh-CN" altLang="en-US"/>
        </a:p>
      </dgm:t>
    </dgm:pt>
    <dgm:pt modelId="{B1197161-1B6D-4DCE-937F-A65C4538DBAB}">
      <dgm:prSet custT="1"/>
      <dgm:spPr>
        <a:solidFill>
          <a:srgbClr val="D50000"/>
        </a:solidFill>
      </dgm:spPr>
      <dgm:t>
        <a:bodyPr/>
        <a:lstStyle/>
        <a:p>
          <a:pPr rtl="0"/>
          <a:r>
            <a:rPr lang="zh-CN" altLang="en-US" sz="2000" b="1"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坚持党对人民军队的绝对领导</a:t>
          </a:r>
          <a:endParaRPr lang="zh-CN" altLang="en-US" sz="2000" b="1"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dgm:t>
    </dgm:pt>
    <dgm:pt modelId="{DB6220BD-A120-40BB-990F-0C878F4E47C8}" cxnId="{5E2DDDC1-71F2-473C-A5EC-79D108F379A9}" type="parTrans">
      <dgm:prSet/>
      <dgm:spPr/>
      <dgm:t>
        <a:bodyPr/>
        <a:lstStyle/>
        <a:p>
          <a:endParaRPr lang="zh-CN" altLang="en-US"/>
        </a:p>
      </dgm:t>
    </dgm:pt>
    <dgm:pt modelId="{E51D86CB-19C1-4800-9D3F-8BBD5427D352}" cxnId="{5E2DDDC1-71F2-473C-A5EC-79D108F379A9}" type="sibTrans">
      <dgm:prSet/>
      <dgm:spPr/>
      <dgm:t>
        <a:bodyPr/>
        <a:lstStyle/>
        <a:p>
          <a:endParaRPr lang="zh-CN" altLang="en-US"/>
        </a:p>
      </dgm:t>
    </dgm:pt>
    <dgm:pt modelId="{447C0646-2735-4C93-AA27-ABA69AA2141F}">
      <dgm:prSet custT="1"/>
      <dgm:spPr>
        <a:solidFill>
          <a:srgbClr val="D50000"/>
        </a:solidFill>
      </dgm:spPr>
      <dgm:t>
        <a:bodyPr/>
        <a:lstStyle/>
        <a:p>
          <a:pPr rtl="0"/>
          <a:r>
            <a:rPr lang="zh-CN" altLang="en-US" sz="2000" b="1"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坚持“一国两制”和推进祖国统一</a:t>
          </a:r>
          <a:endParaRPr lang="zh-CN" altLang="en-US" sz="2000" b="1"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dgm:t>
    </dgm:pt>
    <dgm:pt modelId="{8B9A30C6-93F6-4B7C-BA5B-395539DC0C66}" cxnId="{7726CC97-DADA-4861-A70F-1950DD5E0D34}" type="parTrans">
      <dgm:prSet/>
      <dgm:spPr/>
      <dgm:t>
        <a:bodyPr/>
        <a:lstStyle/>
        <a:p>
          <a:endParaRPr lang="zh-CN" altLang="en-US"/>
        </a:p>
      </dgm:t>
    </dgm:pt>
    <dgm:pt modelId="{230F4F13-41A8-455B-9C86-F7373603B202}" cxnId="{7726CC97-DADA-4861-A70F-1950DD5E0D34}" type="sibTrans">
      <dgm:prSet/>
      <dgm:spPr/>
      <dgm:t>
        <a:bodyPr/>
        <a:lstStyle/>
        <a:p>
          <a:endParaRPr lang="zh-CN" altLang="en-US"/>
        </a:p>
      </dgm:t>
    </dgm:pt>
    <dgm:pt modelId="{4E7A86B2-0BAC-4B0F-8293-EB74B1AE8126}">
      <dgm:prSet custT="1"/>
      <dgm:spPr>
        <a:solidFill>
          <a:srgbClr val="D50000"/>
        </a:solidFill>
      </dgm:spPr>
      <dgm:t>
        <a:bodyPr/>
        <a:lstStyle/>
        <a:p>
          <a:pPr rtl="0"/>
          <a:r>
            <a:rPr lang="zh-CN" altLang="en-US" sz="2000" b="1"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坚持推动构建人类命运共同体</a:t>
          </a:r>
          <a:endParaRPr lang="zh-CN" altLang="en-US" sz="2000" b="1"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dgm:t>
    </dgm:pt>
    <dgm:pt modelId="{CBBEE01D-9B44-4425-BAB7-9BF152E99CA5}" cxnId="{670C058F-3919-4C90-A52E-200D0FDBF3DE}" type="parTrans">
      <dgm:prSet/>
      <dgm:spPr/>
      <dgm:t>
        <a:bodyPr/>
        <a:lstStyle/>
        <a:p>
          <a:endParaRPr lang="zh-CN" altLang="en-US"/>
        </a:p>
      </dgm:t>
    </dgm:pt>
    <dgm:pt modelId="{608F20C9-2F3D-4F2C-A9EC-D349FE976FE5}" cxnId="{670C058F-3919-4C90-A52E-200D0FDBF3DE}" type="sibTrans">
      <dgm:prSet/>
      <dgm:spPr/>
      <dgm:t>
        <a:bodyPr/>
        <a:lstStyle/>
        <a:p>
          <a:endParaRPr lang="zh-CN" altLang="en-US"/>
        </a:p>
      </dgm:t>
    </dgm:pt>
    <dgm:pt modelId="{9F942511-550D-43AF-A73B-60EAE9975645}">
      <dgm:prSet custT="1"/>
      <dgm:spPr>
        <a:solidFill>
          <a:srgbClr val="D50000"/>
        </a:solidFill>
      </dgm:spPr>
      <dgm:t>
        <a:bodyPr/>
        <a:lstStyle/>
        <a:p>
          <a:pPr rtl="0"/>
          <a:r>
            <a:rPr lang="zh-CN" altLang="en-US" sz="2000" b="1"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坚持全面从严治党</a:t>
          </a:r>
          <a:endParaRPr lang="zh-CN" altLang="en-US" sz="2000" b="1"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dgm:t>
    </dgm:pt>
    <dgm:pt modelId="{D1F85A07-CC02-4180-A664-FBC471AC52FF}" cxnId="{D1C8CA5F-CF4D-480B-B8F8-B7279111CB2D}" type="parTrans">
      <dgm:prSet/>
      <dgm:spPr/>
      <dgm:t>
        <a:bodyPr/>
        <a:lstStyle/>
        <a:p>
          <a:endParaRPr lang="zh-CN" altLang="en-US"/>
        </a:p>
      </dgm:t>
    </dgm:pt>
    <dgm:pt modelId="{DB39350F-3133-44E0-9B28-457EA5351C2B}" cxnId="{D1C8CA5F-CF4D-480B-B8F8-B7279111CB2D}" type="sibTrans">
      <dgm:prSet/>
      <dgm:spPr/>
      <dgm:t>
        <a:bodyPr/>
        <a:lstStyle/>
        <a:p>
          <a:endParaRPr lang="zh-CN" altLang="en-US"/>
        </a:p>
      </dgm:t>
    </dgm:pt>
    <dgm:pt modelId="{FF5FE7E1-AC0F-45F1-9BC0-9211EA16F7C5}" type="pres">
      <dgm:prSet presAssocID="{70A92EFC-78E7-450A-A84D-5D07C4CC5B8B}" presName="diagram" presStyleCnt="0">
        <dgm:presLayoutVars>
          <dgm:dir/>
          <dgm:resizeHandles val="exact"/>
        </dgm:presLayoutVars>
      </dgm:prSet>
      <dgm:spPr/>
      <dgm:t>
        <a:bodyPr/>
        <a:lstStyle/>
        <a:p>
          <a:endParaRPr lang="zh-CN" altLang="en-US"/>
        </a:p>
      </dgm:t>
    </dgm:pt>
    <dgm:pt modelId="{DFF51ACC-DBEF-48EF-8949-B455BE6DBCEF}" type="pres">
      <dgm:prSet presAssocID="{FE12EF9B-714A-4F14-B052-20EDC3C59555}" presName="node" presStyleLbl="node1" presStyleIdx="0" presStyleCnt="14">
        <dgm:presLayoutVars>
          <dgm:bulletEnabled val="1"/>
        </dgm:presLayoutVars>
      </dgm:prSet>
      <dgm:spPr/>
      <dgm:t>
        <a:bodyPr/>
        <a:lstStyle/>
        <a:p>
          <a:endParaRPr lang="zh-CN" altLang="en-US"/>
        </a:p>
      </dgm:t>
    </dgm:pt>
    <dgm:pt modelId="{7D349735-D4F9-4793-A369-E4C61E835389}" type="pres">
      <dgm:prSet presAssocID="{2AFAC9CA-8FA1-45C1-9138-1286E2C94E7E}" presName="sibTrans" presStyleCnt="0"/>
      <dgm:spPr/>
    </dgm:pt>
    <dgm:pt modelId="{1017C522-702E-453C-94D9-96F05772DED6}" type="pres">
      <dgm:prSet presAssocID="{0060FA74-C731-406A-AF0F-F8D7F98C9CD1}" presName="node" presStyleLbl="node1" presStyleIdx="1" presStyleCnt="14">
        <dgm:presLayoutVars>
          <dgm:bulletEnabled val="1"/>
        </dgm:presLayoutVars>
      </dgm:prSet>
      <dgm:spPr/>
      <dgm:t>
        <a:bodyPr/>
        <a:lstStyle/>
        <a:p>
          <a:endParaRPr lang="zh-CN" altLang="en-US"/>
        </a:p>
      </dgm:t>
    </dgm:pt>
    <dgm:pt modelId="{32AB366F-C4BF-499A-BBFC-FBD84AA59B49}" type="pres">
      <dgm:prSet presAssocID="{D7C1905B-DF4B-4C9B-9617-B06D258AE4CC}" presName="sibTrans" presStyleCnt="0"/>
      <dgm:spPr/>
    </dgm:pt>
    <dgm:pt modelId="{89C8F882-138F-4D62-82FE-42D195C629E5}" type="pres">
      <dgm:prSet presAssocID="{0AA92974-81F8-4FE9-A309-70AA7FF8835A}" presName="node" presStyleLbl="node1" presStyleIdx="2" presStyleCnt="14">
        <dgm:presLayoutVars>
          <dgm:bulletEnabled val="1"/>
        </dgm:presLayoutVars>
      </dgm:prSet>
      <dgm:spPr/>
      <dgm:t>
        <a:bodyPr/>
        <a:lstStyle/>
        <a:p>
          <a:endParaRPr lang="zh-CN" altLang="en-US"/>
        </a:p>
      </dgm:t>
    </dgm:pt>
    <dgm:pt modelId="{7BC5B6CA-6376-416A-97B5-810EB9B761E6}" type="pres">
      <dgm:prSet presAssocID="{49FF140F-4B3D-448A-9639-22820CD491D9}" presName="sibTrans" presStyleCnt="0"/>
      <dgm:spPr/>
    </dgm:pt>
    <dgm:pt modelId="{320AC499-DFFC-4345-A5E5-6DD5ACEE28FF}" type="pres">
      <dgm:prSet presAssocID="{681A2952-760A-45E2-987F-CD3C87AAAB90}" presName="node" presStyleLbl="node1" presStyleIdx="3" presStyleCnt="14">
        <dgm:presLayoutVars>
          <dgm:bulletEnabled val="1"/>
        </dgm:presLayoutVars>
      </dgm:prSet>
      <dgm:spPr/>
      <dgm:t>
        <a:bodyPr/>
        <a:lstStyle/>
        <a:p>
          <a:endParaRPr lang="zh-CN" altLang="en-US"/>
        </a:p>
      </dgm:t>
    </dgm:pt>
    <dgm:pt modelId="{D778BA01-8935-4B6C-A5B1-DA282AA1C3D1}" type="pres">
      <dgm:prSet presAssocID="{6A971CEB-3095-4365-8E20-75A1BC55A42A}" presName="sibTrans" presStyleCnt="0"/>
      <dgm:spPr/>
    </dgm:pt>
    <dgm:pt modelId="{D7EC76C7-309E-479E-9590-6E175D5F5466}" type="pres">
      <dgm:prSet presAssocID="{597E9AA5-6BBD-4AAA-836C-4F500D150FF5}" presName="node" presStyleLbl="node1" presStyleIdx="4" presStyleCnt="14">
        <dgm:presLayoutVars>
          <dgm:bulletEnabled val="1"/>
        </dgm:presLayoutVars>
      </dgm:prSet>
      <dgm:spPr/>
      <dgm:t>
        <a:bodyPr/>
        <a:lstStyle/>
        <a:p>
          <a:endParaRPr lang="zh-CN" altLang="en-US"/>
        </a:p>
      </dgm:t>
    </dgm:pt>
    <dgm:pt modelId="{274D63D0-0771-4B9D-9C39-92032467A40E}" type="pres">
      <dgm:prSet presAssocID="{DBAFBC99-6A37-485E-9FBE-81A85DF2FA8F}" presName="sibTrans" presStyleCnt="0"/>
      <dgm:spPr/>
    </dgm:pt>
    <dgm:pt modelId="{3A0EC8DA-E2A7-405B-9924-77910822FB45}" type="pres">
      <dgm:prSet presAssocID="{3FF016E3-EE59-4B5F-A307-5E26AF61801D}" presName="node" presStyleLbl="node1" presStyleIdx="5" presStyleCnt="14">
        <dgm:presLayoutVars>
          <dgm:bulletEnabled val="1"/>
        </dgm:presLayoutVars>
      </dgm:prSet>
      <dgm:spPr/>
      <dgm:t>
        <a:bodyPr/>
        <a:lstStyle/>
        <a:p>
          <a:endParaRPr lang="zh-CN" altLang="en-US"/>
        </a:p>
      </dgm:t>
    </dgm:pt>
    <dgm:pt modelId="{B7365117-FB12-49C4-BA62-774A81C84B9D}" type="pres">
      <dgm:prSet presAssocID="{F6778AF3-C191-44FF-9DF5-BC323D8EF944}" presName="sibTrans" presStyleCnt="0"/>
      <dgm:spPr/>
    </dgm:pt>
    <dgm:pt modelId="{A371C872-B899-4AF9-B97D-6A5F8A6BC91F}" type="pres">
      <dgm:prSet presAssocID="{B4972EA0-192A-4A51-8818-B678D5AD0B56}" presName="node" presStyleLbl="node1" presStyleIdx="6" presStyleCnt="14">
        <dgm:presLayoutVars>
          <dgm:bulletEnabled val="1"/>
        </dgm:presLayoutVars>
      </dgm:prSet>
      <dgm:spPr/>
      <dgm:t>
        <a:bodyPr/>
        <a:lstStyle/>
        <a:p>
          <a:endParaRPr lang="zh-CN" altLang="en-US"/>
        </a:p>
      </dgm:t>
    </dgm:pt>
    <dgm:pt modelId="{D3D6FBC2-9919-4393-966B-B8FB542CFAA3}" type="pres">
      <dgm:prSet presAssocID="{8D29E402-B389-4E2C-826F-EFCB92F86A3C}" presName="sibTrans" presStyleCnt="0"/>
      <dgm:spPr/>
    </dgm:pt>
    <dgm:pt modelId="{D01D0F51-45AE-48B6-865E-FC9522680B4A}" type="pres">
      <dgm:prSet presAssocID="{DD30A915-59B1-4249-878B-28F1C2D7255C}" presName="node" presStyleLbl="node1" presStyleIdx="7" presStyleCnt="14">
        <dgm:presLayoutVars>
          <dgm:bulletEnabled val="1"/>
        </dgm:presLayoutVars>
      </dgm:prSet>
      <dgm:spPr/>
      <dgm:t>
        <a:bodyPr/>
        <a:lstStyle/>
        <a:p>
          <a:endParaRPr lang="zh-CN" altLang="en-US"/>
        </a:p>
      </dgm:t>
    </dgm:pt>
    <dgm:pt modelId="{9A415FE6-5CEE-49C0-9CC9-A3ACFA6B8EA6}" type="pres">
      <dgm:prSet presAssocID="{CF471C29-9CE4-4BC0-852C-A701DBC6C68F}" presName="sibTrans" presStyleCnt="0"/>
      <dgm:spPr/>
    </dgm:pt>
    <dgm:pt modelId="{583F4BED-2C43-489C-99B7-162982B974B9}" type="pres">
      <dgm:prSet presAssocID="{DEA5166C-FFEC-4BAF-86D0-792B47A540DE}" presName="node" presStyleLbl="node1" presStyleIdx="8" presStyleCnt="14">
        <dgm:presLayoutVars>
          <dgm:bulletEnabled val="1"/>
        </dgm:presLayoutVars>
      </dgm:prSet>
      <dgm:spPr/>
      <dgm:t>
        <a:bodyPr/>
        <a:lstStyle/>
        <a:p>
          <a:endParaRPr lang="zh-CN" altLang="en-US"/>
        </a:p>
      </dgm:t>
    </dgm:pt>
    <dgm:pt modelId="{91644BDA-FC04-4653-8878-C3C52106CACD}" type="pres">
      <dgm:prSet presAssocID="{5B6E8E2C-DD81-40B1-BCBC-2DD8F96A3A4E}" presName="sibTrans" presStyleCnt="0"/>
      <dgm:spPr/>
    </dgm:pt>
    <dgm:pt modelId="{8C02D698-5115-44F4-BC55-5452BF8D24A0}" type="pres">
      <dgm:prSet presAssocID="{8EDCEEBC-15BD-48F6-8759-F12CAEA1DD0A}" presName="node" presStyleLbl="node1" presStyleIdx="9" presStyleCnt="14">
        <dgm:presLayoutVars>
          <dgm:bulletEnabled val="1"/>
        </dgm:presLayoutVars>
      </dgm:prSet>
      <dgm:spPr/>
      <dgm:t>
        <a:bodyPr/>
        <a:lstStyle/>
        <a:p>
          <a:endParaRPr lang="zh-CN" altLang="en-US"/>
        </a:p>
      </dgm:t>
    </dgm:pt>
    <dgm:pt modelId="{9C21B6F4-E230-408B-AD95-CB4DF5BC458A}" type="pres">
      <dgm:prSet presAssocID="{B041A617-F31F-4946-8704-04368CEEC292}" presName="sibTrans" presStyleCnt="0"/>
      <dgm:spPr/>
    </dgm:pt>
    <dgm:pt modelId="{86B7E8C7-78F8-4A5D-B58F-CFCACE88B5DE}" type="pres">
      <dgm:prSet presAssocID="{B1197161-1B6D-4DCE-937F-A65C4538DBAB}" presName="node" presStyleLbl="node1" presStyleIdx="10" presStyleCnt="14" custScaleX="117304">
        <dgm:presLayoutVars>
          <dgm:bulletEnabled val="1"/>
        </dgm:presLayoutVars>
      </dgm:prSet>
      <dgm:spPr/>
      <dgm:t>
        <a:bodyPr/>
        <a:lstStyle/>
        <a:p>
          <a:endParaRPr lang="zh-CN" altLang="en-US"/>
        </a:p>
      </dgm:t>
    </dgm:pt>
    <dgm:pt modelId="{DCAD9822-7C79-4DA7-AF53-1DCE8AFDFCC0}" type="pres">
      <dgm:prSet presAssocID="{E51D86CB-19C1-4800-9D3F-8BBD5427D352}" presName="sibTrans" presStyleCnt="0"/>
      <dgm:spPr/>
    </dgm:pt>
    <dgm:pt modelId="{EEA6D056-956A-4E22-9118-8956BA5F3C88}" type="pres">
      <dgm:prSet presAssocID="{447C0646-2735-4C93-AA27-ABA69AA2141F}" presName="node" presStyleLbl="node1" presStyleIdx="11" presStyleCnt="14" custScaleX="100941">
        <dgm:presLayoutVars>
          <dgm:bulletEnabled val="1"/>
        </dgm:presLayoutVars>
      </dgm:prSet>
      <dgm:spPr/>
      <dgm:t>
        <a:bodyPr/>
        <a:lstStyle/>
        <a:p>
          <a:endParaRPr lang="zh-CN" altLang="en-US"/>
        </a:p>
      </dgm:t>
    </dgm:pt>
    <dgm:pt modelId="{59DC068F-6521-4390-8B63-27EA8E4052CF}" type="pres">
      <dgm:prSet presAssocID="{230F4F13-41A8-455B-9C86-F7373603B202}" presName="sibTrans" presStyleCnt="0"/>
      <dgm:spPr/>
    </dgm:pt>
    <dgm:pt modelId="{97E1DF79-A86E-4D57-8DDC-F7A50DEA58A6}" type="pres">
      <dgm:prSet presAssocID="{4E7A86B2-0BAC-4B0F-8293-EB74B1AE8126}" presName="node" presStyleLbl="node1" presStyleIdx="12" presStyleCnt="14" custScaleX="118698">
        <dgm:presLayoutVars>
          <dgm:bulletEnabled val="1"/>
        </dgm:presLayoutVars>
      </dgm:prSet>
      <dgm:spPr/>
      <dgm:t>
        <a:bodyPr/>
        <a:lstStyle/>
        <a:p>
          <a:endParaRPr lang="zh-CN" altLang="en-US"/>
        </a:p>
      </dgm:t>
    </dgm:pt>
    <dgm:pt modelId="{84C5E383-FDBC-4F74-8A65-5DB8733E0AD7}" type="pres">
      <dgm:prSet presAssocID="{608F20C9-2F3D-4F2C-A9EC-D349FE976FE5}" presName="sibTrans" presStyleCnt="0"/>
      <dgm:spPr/>
    </dgm:pt>
    <dgm:pt modelId="{7B2CEFD7-0BB8-4BF3-819F-5211545EE4CE}" type="pres">
      <dgm:prSet presAssocID="{9F942511-550D-43AF-A73B-60EAE9975645}" presName="node" presStyleLbl="node1" presStyleIdx="13" presStyleCnt="14">
        <dgm:presLayoutVars>
          <dgm:bulletEnabled val="1"/>
        </dgm:presLayoutVars>
      </dgm:prSet>
      <dgm:spPr/>
      <dgm:t>
        <a:bodyPr/>
        <a:lstStyle/>
        <a:p>
          <a:endParaRPr lang="zh-CN" altLang="en-US"/>
        </a:p>
      </dgm:t>
    </dgm:pt>
  </dgm:ptLst>
  <dgm:cxnLst>
    <dgm:cxn modelId="{799E87F0-7E2A-4AFF-9052-53966C032142}" type="presOf" srcId="{DEA5166C-FFEC-4BAF-86D0-792B47A540DE}" destId="{583F4BED-2C43-489C-99B7-162982B974B9}" srcOrd="0" destOrd="0" presId="urn:microsoft.com/office/officeart/2005/8/layout/default#4"/>
    <dgm:cxn modelId="{AAE0C47F-2DF8-45FC-BC98-FBC83B84368D}" srcId="{70A92EFC-78E7-450A-A84D-5D07C4CC5B8B}" destId="{681A2952-760A-45E2-987F-CD3C87AAAB90}" srcOrd="3" destOrd="0" parTransId="{5602A3A7-CBDB-4DB5-8FFA-892A89C80CBB}" sibTransId="{6A971CEB-3095-4365-8E20-75A1BC55A42A}"/>
    <dgm:cxn modelId="{A87A3314-09F0-4064-812F-FFBD1BFDABD2}" srcId="{70A92EFC-78E7-450A-A84D-5D07C4CC5B8B}" destId="{597E9AA5-6BBD-4AAA-836C-4F500D150FF5}" srcOrd="4" destOrd="0" parTransId="{EEC2B5F3-EAA6-406B-AF6D-72E1080C8689}" sibTransId="{DBAFBC99-6A37-485E-9FBE-81A85DF2FA8F}"/>
    <dgm:cxn modelId="{7327D06D-C543-474A-8F04-5557BB6D3490}" srcId="{70A92EFC-78E7-450A-A84D-5D07C4CC5B8B}" destId="{FE12EF9B-714A-4F14-B052-20EDC3C59555}" srcOrd="0" destOrd="0" parTransId="{947BC309-1F40-4B08-BB03-C35B4F889473}" sibTransId="{2AFAC9CA-8FA1-45C1-9138-1286E2C94E7E}"/>
    <dgm:cxn modelId="{B567079C-F67B-4B22-8D80-1C7342BCC4D2}" srcId="{70A92EFC-78E7-450A-A84D-5D07C4CC5B8B}" destId="{B4972EA0-192A-4A51-8818-B678D5AD0B56}" srcOrd="6" destOrd="0" parTransId="{C97D5309-FF75-407D-B3E3-87F408B3B2E3}" sibTransId="{8D29E402-B389-4E2C-826F-EFCB92F86A3C}"/>
    <dgm:cxn modelId="{99427138-0001-4FE3-BACB-30DC873E2067}" type="presOf" srcId="{8EDCEEBC-15BD-48F6-8759-F12CAEA1DD0A}" destId="{8C02D698-5115-44F4-BC55-5452BF8D24A0}" srcOrd="0" destOrd="0" presId="urn:microsoft.com/office/officeart/2005/8/layout/default#4"/>
    <dgm:cxn modelId="{236F23E8-2B27-40DC-A8B7-2126DD475BCD}" type="presOf" srcId="{3FF016E3-EE59-4B5F-A307-5E26AF61801D}" destId="{3A0EC8DA-E2A7-405B-9924-77910822FB45}" srcOrd="0" destOrd="0" presId="urn:microsoft.com/office/officeart/2005/8/layout/default#4"/>
    <dgm:cxn modelId="{A8EEE83E-3AE7-47B7-93F0-0EAE51789883}" srcId="{70A92EFC-78E7-450A-A84D-5D07C4CC5B8B}" destId="{DD30A915-59B1-4249-878B-28F1C2D7255C}" srcOrd="7" destOrd="0" parTransId="{FF04D01F-D2B1-4A58-A45C-435CAB527637}" sibTransId="{CF471C29-9CE4-4BC0-852C-A701DBC6C68F}"/>
    <dgm:cxn modelId="{88CDA2DB-ABAE-43AA-AE68-BEDDA8BBC016}" srcId="{70A92EFC-78E7-450A-A84D-5D07C4CC5B8B}" destId="{8EDCEEBC-15BD-48F6-8759-F12CAEA1DD0A}" srcOrd="9" destOrd="0" parTransId="{E8DA7B68-4677-43BD-9CA4-629C780DA039}" sibTransId="{B041A617-F31F-4946-8704-04368CEEC292}"/>
    <dgm:cxn modelId="{931CD91A-775E-4A0B-85C9-8B713CB6F97F}" srcId="{70A92EFC-78E7-450A-A84D-5D07C4CC5B8B}" destId="{0060FA74-C731-406A-AF0F-F8D7F98C9CD1}" srcOrd="1" destOrd="0" parTransId="{9CE9A58E-5811-406F-AD72-607CE578776A}" sibTransId="{D7C1905B-DF4B-4C9B-9617-B06D258AE4CC}"/>
    <dgm:cxn modelId="{05348C04-BCAF-4445-BC55-030E6EE4FFD3}" type="presOf" srcId="{9F942511-550D-43AF-A73B-60EAE9975645}" destId="{7B2CEFD7-0BB8-4BF3-819F-5211545EE4CE}" srcOrd="0" destOrd="0" presId="urn:microsoft.com/office/officeart/2005/8/layout/default#4"/>
    <dgm:cxn modelId="{63FBDB6B-CE36-4A13-B2F5-CD6CE3E72EA0}" type="presOf" srcId="{DD30A915-59B1-4249-878B-28F1C2D7255C}" destId="{D01D0F51-45AE-48B6-865E-FC9522680B4A}" srcOrd="0" destOrd="0" presId="urn:microsoft.com/office/officeart/2005/8/layout/default#4"/>
    <dgm:cxn modelId="{D3E4C7F8-9AAC-421E-B94C-D8D84BE03E10}" type="presOf" srcId="{B4972EA0-192A-4A51-8818-B678D5AD0B56}" destId="{A371C872-B899-4AF9-B97D-6A5F8A6BC91F}" srcOrd="0" destOrd="0" presId="urn:microsoft.com/office/officeart/2005/8/layout/default#4"/>
    <dgm:cxn modelId="{7726CC97-DADA-4861-A70F-1950DD5E0D34}" srcId="{70A92EFC-78E7-450A-A84D-5D07C4CC5B8B}" destId="{447C0646-2735-4C93-AA27-ABA69AA2141F}" srcOrd="11" destOrd="0" parTransId="{8B9A30C6-93F6-4B7C-BA5B-395539DC0C66}" sibTransId="{230F4F13-41A8-455B-9C86-F7373603B202}"/>
    <dgm:cxn modelId="{5E2DDDC1-71F2-473C-A5EC-79D108F379A9}" srcId="{70A92EFC-78E7-450A-A84D-5D07C4CC5B8B}" destId="{B1197161-1B6D-4DCE-937F-A65C4538DBAB}" srcOrd="10" destOrd="0" parTransId="{DB6220BD-A120-40BB-990F-0C878F4E47C8}" sibTransId="{E51D86CB-19C1-4800-9D3F-8BBD5427D352}"/>
    <dgm:cxn modelId="{670C058F-3919-4C90-A52E-200D0FDBF3DE}" srcId="{70A92EFC-78E7-450A-A84D-5D07C4CC5B8B}" destId="{4E7A86B2-0BAC-4B0F-8293-EB74B1AE8126}" srcOrd="12" destOrd="0" parTransId="{CBBEE01D-9B44-4425-BAB7-9BF152E99CA5}" sibTransId="{608F20C9-2F3D-4F2C-A9EC-D349FE976FE5}"/>
    <dgm:cxn modelId="{A71A9C95-20CF-4BA2-8635-4D4BFCC98364}" type="presOf" srcId="{681A2952-760A-45E2-987F-CD3C87AAAB90}" destId="{320AC499-DFFC-4345-A5E5-6DD5ACEE28FF}" srcOrd="0" destOrd="0" presId="urn:microsoft.com/office/officeart/2005/8/layout/default#4"/>
    <dgm:cxn modelId="{D1C8CA5F-CF4D-480B-B8F8-B7279111CB2D}" srcId="{70A92EFC-78E7-450A-A84D-5D07C4CC5B8B}" destId="{9F942511-550D-43AF-A73B-60EAE9975645}" srcOrd="13" destOrd="0" parTransId="{D1F85A07-CC02-4180-A664-FBC471AC52FF}" sibTransId="{DB39350F-3133-44E0-9B28-457EA5351C2B}"/>
    <dgm:cxn modelId="{4EF4188B-912B-4314-A701-7F822865F699}" type="presOf" srcId="{447C0646-2735-4C93-AA27-ABA69AA2141F}" destId="{EEA6D056-956A-4E22-9118-8956BA5F3C88}" srcOrd="0" destOrd="0" presId="urn:microsoft.com/office/officeart/2005/8/layout/default#4"/>
    <dgm:cxn modelId="{01247A02-ED17-428D-A92D-24CB338F526B}" type="presOf" srcId="{B1197161-1B6D-4DCE-937F-A65C4538DBAB}" destId="{86B7E8C7-78F8-4A5D-B58F-CFCACE88B5DE}" srcOrd="0" destOrd="0" presId="urn:microsoft.com/office/officeart/2005/8/layout/default#4"/>
    <dgm:cxn modelId="{65B659C9-47DA-4EC9-9FB5-0CB1AA777D71}" type="presOf" srcId="{4E7A86B2-0BAC-4B0F-8293-EB74B1AE8126}" destId="{97E1DF79-A86E-4D57-8DDC-F7A50DEA58A6}" srcOrd="0" destOrd="0" presId="urn:microsoft.com/office/officeart/2005/8/layout/default#4"/>
    <dgm:cxn modelId="{DA2BDC4C-2454-4AC4-861A-1B3E0421C862}" srcId="{70A92EFC-78E7-450A-A84D-5D07C4CC5B8B}" destId="{3FF016E3-EE59-4B5F-A307-5E26AF61801D}" srcOrd="5" destOrd="0" parTransId="{3BDBBA2F-E560-4D7D-AF7E-405BF7A00CE8}" sibTransId="{F6778AF3-C191-44FF-9DF5-BC323D8EF944}"/>
    <dgm:cxn modelId="{7FE4F7EC-42DA-4534-B87C-108CAEF25997}" type="presOf" srcId="{597E9AA5-6BBD-4AAA-836C-4F500D150FF5}" destId="{D7EC76C7-309E-479E-9590-6E175D5F5466}" srcOrd="0" destOrd="0" presId="urn:microsoft.com/office/officeart/2005/8/layout/default#4"/>
    <dgm:cxn modelId="{41EEFB1C-FA78-4B1F-987A-62747F3F4F1D}" type="presOf" srcId="{0060FA74-C731-406A-AF0F-F8D7F98C9CD1}" destId="{1017C522-702E-453C-94D9-96F05772DED6}" srcOrd="0" destOrd="0" presId="urn:microsoft.com/office/officeart/2005/8/layout/default#4"/>
    <dgm:cxn modelId="{F7D138F4-1CEE-4FF0-8AC4-790BFD32BA78}" srcId="{70A92EFC-78E7-450A-A84D-5D07C4CC5B8B}" destId="{0AA92974-81F8-4FE9-A309-70AA7FF8835A}" srcOrd="2" destOrd="0" parTransId="{B67618A5-C467-4C11-BF06-FD622602A2B9}" sibTransId="{49FF140F-4B3D-448A-9639-22820CD491D9}"/>
    <dgm:cxn modelId="{D18AB6C6-0064-486B-A074-8810AB03BF8D}" type="presOf" srcId="{0AA92974-81F8-4FE9-A309-70AA7FF8835A}" destId="{89C8F882-138F-4D62-82FE-42D195C629E5}" srcOrd="0" destOrd="0" presId="urn:microsoft.com/office/officeart/2005/8/layout/default#4"/>
    <dgm:cxn modelId="{2511C42F-FFE8-4C77-9603-66012D46C715}" srcId="{70A92EFC-78E7-450A-A84D-5D07C4CC5B8B}" destId="{DEA5166C-FFEC-4BAF-86D0-792B47A540DE}" srcOrd="8" destOrd="0" parTransId="{49439328-D610-4AEB-BF30-9CEF8DD23232}" sibTransId="{5B6E8E2C-DD81-40B1-BCBC-2DD8F96A3A4E}"/>
    <dgm:cxn modelId="{EC025332-96B7-45CC-A04A-876CFE81C254}" type="presOf" srcId="{FE12EF9B-714A-4F14-B052-20EDC3C59555}" destId="{DFF51ACC-DBEF-48EF-8949-B455BE6DBCEF}" srcOrd="0" destOrd="0" presId="urn:microsoft.com/office/officeart/2005/8/layout/default#4"/>
    <dgm:cxn modelId="{10A3635C-5E7E-4944-A0AF-6BCC289695C4}" type="presOf" srcId="{70A92EFC-78E7-450A-A84D-5D07C4CC5B8B}" destId="{FF5FE7E1-AC0F-45F1-9BC0-9211EA16F7C5}" srcOrd="0" destOrd="0" presId="urn:microsoft.com/office/officeart/2005/8/layout/default#4"/>
    <dgm:cxn modelId="{29698320-CD66-41F8-B381-CB91E67243CC}" type="presParOf" srcId="{FF5FE7E1-AC0F-45F1-9BC0-9211EA16F7C5}" destId="{DFF51ACC-DBEF-48EF-8949-B455BE6DBCEF}" srcOrd="0" destOrd="0" presId="urn:microsoft.com/office/officeart/2005/8/layout/default#4"/>
    <dgm:cxn modelId="{15B2C5FD-D337-4976-B8F8-E0E02A615D56}" type="presParOf" srcId="{FF5FE7E1-AC0F-45F1-9BC0-9211EA16F7C5}" destId="{7D349735-D4F9-4793-A369-E4C61E835389}" srcOrd="1" destOrd="0" presId="urn:microsoft.com/office/officeart/2005/8/layout/default#4"/>
    <dgm:cxn modelId="{E0D07570-6573-4F90-9BB3-8910C70FE415}" type="presParOf" srcId="{FF5FE7E1-AC0F-45F1-9BC0-9211EA16F7C5}" destId="{1017C522-702E-453C-94D9-96F05772DED6}" srcOrd="2" destOrd="0" presId="urn:microsoft.com/office/officeart/2005/8/layout/default#4"/>
    <dgm:cxn modelId="{21A01991-560C-4D26-9632-4EEDE06F3401}" type="presParOf" srcId="{FF5FE7E1-AC0F-45F1-9BC0-9211EA16F7C5}" destId="{32AB366F-C4BF-499A-BBFC-FBD84AA59B49}" srcOrd="3" destOrd="0" presId="urn:microsoft.com/office/officeart/2005/8/layout/default#4"/>
    <dgm:cxn modelId="{37EAD9DE-7813-4E94-A224-9CF75C3749E8}" type="presParOf" srcId="{FF5FE7E1-AC0F-45F1-9BC0-9211EA16F7C5}" destId="{89C8F882-138F-4D62-82FE-42D195C629E5}" srcOrd="4" destOrd="0" presId="urn:microsoft.com/office/officeart/2005/8/layout/default#4"/>
    <dgm:cxn modelId="{3ABBFAA9-4B85-4EB2-A015-FC400ABCB4C8}" type="presParOf" srcId="{FF5FE7E1-AC0F-45F1-9BC0-9211EA16F7C5}" destId="{7BC5B6CA-6376-416A-97B5-810EB9B761E6}" srcOrd="5" destOrd="0" presId="urn:microsoft.com/office/officeart/2005/8/layout/default#4"/>
    <dgm:cxn modelId="{FB45BF49-919F-4119-A530-0E0280F98278}" type="presParOf" srcId="{FF5FE7E1-AC0F-45F1-9BC0-9211EA16F7C5}" destId="{320AC499-DFFC-4345-A5E5-6DD5ACEE28FF}" srcOrd="6" destOrd="0" presId="urn:microsoft.com/office/officeart/2005/8/layout/default#4"/>
    <dgm:cxn modelId="{CB22D442-B589-4426-AA45-84D8D7C22127}" type="presParOf" srcId="{FF5FE7E1-AC0F-45F1-9BC0-9211EA16F7C5}" destId="{D778BA01-8935-4B6C-A5B1-DA282AA1C3D1}" srcOrd="7" destOrd="0" presId="urn:microsoft.com/office/officeart/2005/8/layout/default#4"/>
    <dgm:cxn modelId="{560CD541-2AE4-4089-8121-4554113582DB}" type="presParOf" srcId="{FF5FE7E1-AC0F-45F1-9BC0-9211EA16F7C5}" destId="{D7EC76C7-309E-479E-9590-6E175D5F5466}" srcOrd="8" destOrd="0" presId="urn:microsoft.com/office/officeart/2005/8/layout/default#4"/>
    <dgm:cxn modelId="{48856CDD-12DC-428B-A0D3-5E1F0C14D3CC}" type="presParOf" srcId="{FF5FE7E1-AC0F-45F1-9BC0-9211EA16F7C5}" destId="{274D63D0-0771-4B9D-9C39-92032467A40E}" srcOrd="9" destOrd="0" presId="urn:microsoft.com/office/officeart/2005/8/layout/default#4"/>
    <dgm:cxn modelId="{B44D9487-039F-4B23-B573-7F49BED15299}" type="presParOf" srcId="{FF5FE7E1-AC0F-45F1-9BC0-9211EA16F7C5}" destId="{3A0EC8DA-E2A7-405B-9924-77910822FB45}" srcOrd="10" destOrd="0" presId="urn:microsoft.com/office/officeart/2005/8/layout/default#4"/>
    <dgm:cxn modelId="{8F817A72-E1C9-42F5-A82C-08FA20421AA9}" type="presParOf" srcId="{FF5FE7E1-AC0F-45F1-9BC0-9211EA16F7C5}" destId="{B7365117-FB12-49C4-BA62-774A81C84B9D}" srcOrd="11" destOrd="0" presId="urn:microsoft.com/office/officeart/2005/8/layout/default#4"/>
    <dgm:cxn modelId="{85083AE4-7DCF-4B9F-88B0-54E449A07F10}" type="presParOf" srcId="{FF5FE7E1-AC0F-45F1-9BC0-9211EA16F7C5}" destId="{A371C872-B899-4AF9-B97D-6A5F8A6BC91F}" srcOrd="12" destOrd="0" presId="urn:microsoft.com/office/officeart/2005/8/layout/default#4"/>
    <dgm:cxn modelId="{363BA62C-1CE6-4A9F-9FC0-BE002DA37018}" type="presParOf" srcId="{FF5FE7E1-AC0F-45F1-9BC0-9211EA16F7C5}" destId="{D3D6FBC2-9919-4393-966B-B8FB542CFAA3}" srcOrd="13" destOrd="0" presId="urn:microsoft.com/office/officeart/2005/8/layout/default#4"/>
    <dgm:cxn modelId="{930385A0-6531-4CBD-B767-B2C8D748C078}" type="presParOf" srcId="{FF5FE7E1-AC0F-45F1-9BC0-9211EA16F7C5}" destId="{D01D0F51-45AE-48B6-865E-FC9522680B4A}" srcOrd="14" destOrd="0" presId="urn:microsoft.com/office/officeart/2005/8/layout/default#4"/>
    <dgm:cxn modelId="{9A720EE3-2FC1-419C-91BC-60616C3F34C1}" type="presParOf" srcId="{FF5FE7E1-AC0F-45F1-9BC0-9211EA16F7C5}" destId="{9A415FE6-5CEE-49C0-9CC9-A3ACFA6B8EA6}" srcOrd="15" destOrd="0" presId="urn:microsoft.com/office/officeart/2005/8/layout/default#4"/>
    <dgm:cxn modelId="{520A0C8E-C887-4BB1-962B-E693D664E935}" type="presParOf" srcId="{FF5FE7E1-AC0F-45F1-9BC0-9211EA16F7C5}" destId="{583F4BED-2C43-489C-99B7-162982B974B9}" srcOrd="16" destOrd="0" presId="urn:microsoft.com/office/officeart/2005/8/layout/default#4"/>
    <dgm:cxn modelId="{43595006-7ECD-4CBB-8B5A-8F077DBA8B0B}" type="presParOf" srcId="{FF5FE7E1-AC0F-45F1-9BC0-9211EA16F7C5}" destId="{91644BDA-FC04-4653-8878-C3C52106CACD}" srcOrd="17" destOrd="0" presId="urn:microsoft.com/office/officeart/2005/8/layout/default#4"/>
    <dgm:cxn modelId="{40725536-61C4-4471-8A10-B45382846CF6}" type="presParOf" srcId="{FF5FE7E1-AC0F-45F1-9BC0-9211EA16F7C5}" destId="{8C02D698-5115-44F4-BC55-5452BF8D24A0}" srcOrd="18" destOrd="0" presId="urn:microsoft.com/office/officeart/2005/8/layout/default#4"/>
    <dgm:cxn modelId="{6B79CC29-A92C-4159-8794-16B3992A24CC}" type="presParOf" srcId="{FF5FE7E1-AC0F-45F1-9BC0-9211EA16F7C5}" destId="{9C21B6F4-E230-408B-AD95-CB4DF5BC458A}" srcOrd="19" destOrd="0" presId="urn:microsoft.com/office/officeart/2005/8/layout/default#4"/>
    <dgm:cxn modelId="{C30D5F6C-58AE-484D-AB14-ED1358DDE6AB}" type="presParOf" srcId="{FF5FE7E1-AC0F-45F1-9BC0-9211EA16F7C5}" destId="{86B7E8C7-78F8-4A5D-B58F-CFCACE88B5DE}" srcOrd="20" destOrd="0" presId="urn:microsoft.com/office/officeart/2005/8/layout/default#4"/>
    <dgm:cxn modelId="{FD96C1F9-6B01-497B-B4EB-A37EF32AB47C}" type="presParOf" srcId="{FF5FE7E1-AC0F-45F1-9BC0-9211EA16F7C5}" destId="{DCAD9822-7C79-4DA7-AF53-1DCE8AFDFCC0}" srcOrd="21" destOrd="0" presId="urn:microsoft.com/office/officeart/2005/8/layout/default#4"/>
    <dgm:cxn modelId="{B2FA6DCE-AB14-4404-A995-02300ABF8DB4}" type="presParOf" srcId="{FF5FE7E1-AC0F-45F1-9BC0-9211EA16F7C5}" destId="{EEA6D056-956A-4E22-9118-8956BA5F3C88}" srcOrd="22" destOrd="0" presId="urn:microsoft.com/office/officeart/2005/8/layout/default#4"/>
    <dgm:cxn modelId="{3E2336C0-7C40-40AB-824B-6A3A85E61209}" type="presParOf" srcId="{FF5FE7E1-AC0F-45F1-9BC0-9211EA16F7C5}" destId="{59DC068F-6521-4390-8B63-27EA8E4052CF}" srcOrd="23" destOrd="0" presId="urn:microsoft.com/office/officeart/2005/8/layout/default#4"/>
    <dgm:cxn modelId="{3879450D-9D96-47E0-B826-218D99903EDC}" type="presParOf" srcId="{FF5FE7E1-AC0F-45F1-9BC0-9211EA16F7C5}" destId="{97E1DF79-A86E-4D57-8DDC-F7A50DEA58A6}" srcOrd="24" destOrd="0" presId="urn:microsoft.com/office/officeart/2005/8/layout/default#4"/>
    <dgm:cxn modelId="{8E45FAA2-CB24-4C5F-A1BA-4808B4C046AE}" type="presParOf" srcId="{FF5FE7E1-AC0F-45F1-9BC0-9211EA16F7C5}" destId="{84C5E383-FDBC-4F74-8A65-5DB8733E0AD7}" srcOrd="25" destOrd="0" presId="urn:microsoft.com/office/officeart/2005/8/layout/default#4"/>
    <dgm:cxn modelId="{62250F04-C56B-4646-ACD6-BD4798D9E19A}" type="presParOf" srcId="{FF5FE7E1-AC0F-45F1-9BC0-9211EA16F7C5}" destId="{7B2CEFD7-0BB8-4BF3-819F-5211545EE4CE}" srcOrd="26" destOrd="0" presId="urn:microsoft.com/office/officeart/2005/8/layout/default#4"/>
  </dgm:cxnLst>
  <dgm:bg>
    <a:noFill/>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1602496" cy="3782511"/>
        <a:chOff x="0" y="0"/>
        <a:chExt cx="11602496" cy="3782511"/>
      </a:xfrm>
    </dsp:grpSpPr>
    <dsp:sp modelId="{DFF51ACC-DBEF-48EF-8949-B455BE6DBCEF}">
      <dsp:nvSpPr>
        <dsp:cNvPr id="3" name="矩形 2"/>
        <dsp:cNvSpPr/>
      </dsp:nvSpPr>
      <dsp:spPr bwMode="white">
        <a:xfrm>
          <a:off x="707594" y="3584"/>
          <a:ext cx="1889371" cy="1133623"/>
        </a:xfrm>
        <a:prstGeom prst="rect">
          <a:avLst/>
        </a:prstGeom>
        <a:solidFill>
          <a:srgbClr val="D50000"/>
        </a:solidFill>
      </dsp:spPr>
      <dsp:style>
        <a:lnRef idx="2">
          <a:schemeClr val="lt1"/>
        </a:lnRef>
        <a:fillRef idx="1">
          <a:schemeClr val="accent1"/>
        </a:fillRef>
        <a:effectRef idx="0">
          <a:scrgbClr r="0" g="0" b="0"/>
        </a:effectRef>
        <a:fontRef idx="minor">
          <a:schemeClr val="lt1"/>
        </a:fontRef>
      </dsp:style>
      <dsp:txBody>
        <a:bodyPr lIns="76200" tIns="76200" rIns="76200" bIns="762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坚持党对一切工作的领导</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707594" y="3584"/>
        <a:ext cx="1889371" cy="1133623"/>
      </dsp:txXfrm>
    </dsp:sp>
    <dsp:sp modelId="{1017C522-702E-453C-94D9-96F05772DED6}">
      <dsp:nvSpPr>
        <dsp:cNvPr id="4" name="矩形 3"/>
        <dsp:cNvSpPr/>
      </dsp:nvSpPr>
      <dsp:spPr bwMode="white">
        <a:xfrm>
          <a:off x="2785902" y="3584"/>
          <a:ext cx="1889371" cy="1133623"/>
        </a:xfrm>
        <a:prstGeom prst="rect">
          <a:avLst/>
        </a:prstGeom>
        <a:solidFill>
          <a:srgbClr val="D50000"/>
        </a:solidFill>
      </dsp:spPr>
      <dsp:style>
        <a:lnRef idx="2">
          <a:schemeClr val="lt1"/>
        </a:lnRef>
        <a:fillRef idx="1">
          <a:schemeClr val="accent1"/>
        </a:fillRef>
        <a:effectRef idx="0">
          <a:scrgbClr r="0" g="0" b="0"/>
        </a:effectRef>
        <a:fontRef idx="minor">
          <a:schemeClr val="lt1"/>
        </a:fontRef>
      </dsp:style>
      <dsp:txBody>
        <a:bodyPr lIns="76200" tIns="76200" rIns="76200" bIns="762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坚持以人民为中心</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2785902" y="3584"/>
        <a:ext cx="1889371" cy="1133623"/>
      </dsp:txXfrm>
    </dsp:sp>
    <dsp:sp modelId="{89C8F882-138F-4D62-82FE-42D195C629E5}">
      <dsp:nvSpPr>
        <dsp:cNvPr id="5" name="矩形 4"/>
        <dsp:cNvSpPr/>
      </dsp:nvSpPr>
      <dsp:spPr bwMode="white">
        <a:xfrm>
          <a:off x="4864210" y="3584"/>
          <a:ext cx="1889371" cy="1133623"/>
        </a:xfrm>
        <a:prstGeom prst="rect">
          <a:avLst/>
        </a:prstGeom>
        <a:solidFill>
          <a:srgbClr val="D50000"/>
        </a:solidFill>
      </dsp:spPr>
      <dsp:style>
        <a:lnRef idx="2">
          <a:schemeClr val="lt1"/>
        </a:lnRef>
        <a:fillRef idx="1">
          <a:schemeClr val="accent1"/>
        </a:fillRef>
        <a:effectRef idx="0">
          <a:scrgbClr r="0" g="0" b="0"/>
        </a:effectRef>
        <a:fontRef idx="minor">
          <a:schemeClr val="lt1"/>
        </a:fontRef>
      </dsp:style>
      <dsp:txBody>
        <a:bodyPr lIns="76200" tIns="76200" rIns="76200" bIns="762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坚持全面深化改革</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4864210" y="3584"/>
        <a:ext cx="1889371" cy="1133623"/>
      </dsp:txXfrm>
    </dsp:sp>
    <dsp:sp modelId="{320AC499-DFFC-4345-A5E5-6DD5ACEE28FF}">
      <dsp:nvSpPr>
        <dsp:cNvPr id="6" name="矩形 5"/>
        <dsp:cNvSpPr/>
      </dsp:nvSpPr>
      <dsp:spPr bwMode="white">
        <a:xfrm>
          <a:off x="6942519" y="3584"/>
          <a:ext cx="1889371" cy="1133623"/>
        </a:xfrm>
        <a:prstGeom prst="rect">
          <a:avLst/>
        </a:prstGeom>
        <a:solidFill>
          <a:srgbClr val="D50000"/>
        </a:solidFill>
      </dsp:spPr>
      <dsp:style>
        <a:lnRef idx="2">
          <a:schemeClr val="lt1"/>
        </a:lnRef>
        <a:fillRef idx="1">
          <a:schemeClr val="accent1"/>
        </a:fillRef>
        <a:effectRef idx="0">
          <a:scrgbClr r="0" g="0" b="0"/>
        </a:effectRef>
        <a:fontRef idx="minor">
          <a:schemeClr val="lt1"/>
        </a:fontRef>
      </dsp:style>
      <dsp:txBody>
        <a:bodyPr lIns="76200" tIns="76200" rIns="76200" bIns="762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zh-CN" altLang="en-US" sz="2000" b="1" spc="3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坚持新发展理念</a:t>
          </a:r>
          <a:endParaRPr lang="zh-CN" altLang="en-US" sz="2000" b="1" spc="3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6942519" y="3584"/>
        <a:ext cx="1889371" cy="1133623"/>
      </dsp:txXfrm>
    </dsp:sp>
    <dsp:sp modelId="{D7EC76C7-309E-479E-9590-6E175D5F5466}">
      <dsp:nvSpPr>
        <dsp:cNvPr id="7" name="矩形 6"/>
        <dsp:cNvSpPr/>
      </dsp:nvSpPr>
      <dsp:spPr bwMode="white">
        <a:xfrm>
          <a:off x="9020827" y="3584"/>
          <a:ext cx="1889371" cy="1133623"/>
        </a:xfrm>
        <a:prstGeom prst="rect">
          <a:avLst/>
        </a:prstGeom>
        <a:solidFill>
          <a:srgbClr val="D50000"/>
        </a:solidFill>
      </dsp:spPr>
      <dsp:style>
        <a:lnRef idx="2">
          <a:schemeClr val="lt1"/>
        </a:lnRef>
        <a:fillRef idx="1">
          <a:schemeClr val="accent1"/>
        </a:fillRef>
        <a:effectRef idx="0">
          <a:scrgbClr r="0" g="0" b="0"/>
        </a:effectRef>
        <a:fontRef idx="minor">
          <a:schemeClr val="lt1"/>
        </a:fontRef>
      </dsp:style>
      <dsp:txBody>
        <a:bodyPr lIns="76200" tIns="76200" rIns="76200" bIns="762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坚持人民当家作主</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9020827" y="3584"/>
        <a:ext cx="1889371" cy="1133623"/>
      </dsp:txXfrm>
    </dsp:sp>
    <dsp:sp modelId="{3A0EC8DA-E2A7-405B-9924-77910822FB45}">
      <dsp:nvSpPr>
        <dsp:cNvPr id="8" name="矩形 7"/>
        <dsp:cNvSpPr/>
      </dsp:nvSpPr>
      <dsp:spPr bwMode="white">
        <a:xfrm>
          <a:off x="707594" y="1324444"/>
          <a:ext cx="1889371" cy="1133623"/>
        </a:xfrm>
        <a:prstGeom prst="rect">
          <a:avLst/>
        </a:prstGeom>
        <a:solidFill>
          <a:srgbClr val="D50000"/>
        </a:solidFill>
      </dsp:spPr>
      <dsp:style>
        <a:lnRef idx="2">
          <a:schemeClr val="lt1"/>
        </a:lnRef>
        <a:fillRef idx="1">
          <a:schemeClr val="accent1"/>
        </a:fillRef>
        <a:effectRef idx="0">
          <a:scrgbClr r="0" g="0" b="0"/>
        </a:effectRef>
        <a:fontRef idx="minor">
          <a:schemeClr val="lt1"/>
        </a:fontRef>
      </dsp:style>
      <dsp:txBody>
        <a:bodyPr lIns="76200" tIns="76200" rIns="76200" bIns="762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坚持全面依法治国</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707594" y="1324444"/>
        <a:ext cx="1889371" cy="1133623"/>
      </dsp:txXfrm>
    </dsp:sp>
    <dsp:sp modelId="{A371C872-B899-4AF9-B97D-6A5F8A6BC91F}">
      <dsp:nvSpPr>
        <dsp:cNvPr id="9" name="矩形 8"/>
        <dsp:cNvSpPr/>
      </dsp:nvSpPr>
      <dsp:spPr bwMode="white">
        <a:xfrm>
          <a:off x="2785902" y="1324444"/>
          <a:ext cx="1889371" cy="1133623"/>
        </a:xfrm>
        <a:prstGeom prst="rect">
          <a:avLst/>
        </a:prstGeom>
        <a:solidFill>
          <a:srgbClr val="D50000"/>
        </a:solidFill>
      </dsp:spPr>
      <dsp:style>
        <a:lnRef idx="2">
          <a:schemeClr val="lt1"/>
        </a:lnRef>
        <a:fillRef idx="1">
          <a:schemeClr val="accent1"/>
        </a:fillRef>
        <a:effectRef idx="0">
          <a:scrgbClr r="0" g="0" b="0"/>
        </a:effectRef>
        <a:fontRef idx="minor">
          <a:schemeClr val="lt1"/>
        </a:fontRef>
      </dsp:style>
      <dsp:txBody>
        <a:bodyPr lIns="76200" tIns="76200" rIns="76200" bIns="762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坚持社会主义核心价值体系</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2785902" y="1324444"/>
        <a:ext cx="1889371" cy="1133623"/>
      </dsp:txXfrm>
    </dsp:sp>
    <dsp:sp modelId="{D01D0F51-45AE-48B6-865E-FC9522680B4A}">
      <dsp:nvSpPr>
        <dsp:cNvPr id="10" name="矩形 9"/>
        <dsp:cNvSpPr/>
      </dsp:nvSpPr>
      <dsp:spPr bwMode="white">
        <a:xfrm>
          <a:off x="4864210" y="1324444"/>
          <a:ext cx="1889371" cy="1133623"/>
        </a:xfrm>
        <a:prstGeom prst="rect">
          <a:avLst/>
        </a:prstGeom>
        <a:solidFill>
          <a:srgbClr val="D50000"/>
        </a:solidFill>
      </dsp:spPr>
      <dsp:style>
        <a:lnRef idx="2">
          <a:schemeClr val="lt1"/>
        </a:lnRef>
        <a:fillRef idx="1">
          <a:schemeClr val="accent1"/>
        </a:fillRef>
        <a:effectRef idx="0">
          <a:scrgbClr r="0" g="0" b="0"/>
        </a:effectRef>
        <a:fontRef idx="minor">
          <a:schemeClr val="lt1"/>
        </a:fontRef>
      </dsp:style>
      <dsp:txBody>
        <a:bodyPr lIns="76200" tIns="76200" rIns="76200" bIns="762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zh-CN" altLang="en-US" sz="2000" b="1" spc="3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坚持在发展中保障和改善民生</a:t>
          </a:r>
          <a:endParaRPr lang="zh-CN" altLang="en-US" sz="2000" b="1" spc="3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4864210" y="1324444"/>
        <a:ext cx="1889371" cy="1133623"/>
      </dsp:txXfrm>
    </dsp:sp>
    <dsp:sp modelId="{583F4BED-2C43-489C-99B7-162982B974B9}">
      <dsp:nvSpPr>
        <dsp:cNvPr id="11" name="矩形 10"/>
        <dsp:cNvSpPr/>
      </dsp:nvSpPr>
      <dsp:spPr bwMode="white">
        <a:xfrm>
          <a:off x="6942519" y="1324444"/>
          <a:ext cx="1889371" cy="1133623"/>
        </a:xfrm>
        <a:prstGeom prst="rect">
          <a:avLst/>
        </a:prstGeom>
        <a:solidFill>
          <a:srgbClr val="D50000"/>
        </a:solidFill>
      </dsp:spPr>
      <dsp:style>
        <a:lnRef idx="2">
          <a:schemeClr val="lt1"/>
        </a:lnRef>
        <a:fillRef idx="1">
          <a:schemeClr val="accent1"/>
        </a:fillRef>
        <a:effectRef idx="0">
          <a:scrgbClr r="0" g="0" b="0"/>
        </a:effectRef>
        <a:fontRef idx="minor">
          <a:schemeClr val="lt1"/>
        </a:fontRef>
      </dsp:style>
      <dsp:txBody>
        <a:bodyPr lIns="76200" tIns="76200" rIns="76200" bIns="762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坚持人与自然和谐共生</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6942519" y="1324444"/>
        <a:ext cx="1889371" cy="1133623"/>
      </dsp:txXfrm>
    </dsp:sp>
    <dsp:sp modelId="{8C02D698-5115-44F4-BC55-5452BF8D24A0}">
      <dsp:nvSpPr>
        <dsp:cNvPr id="12" name="矩形 11"/>
        <dsp:cNvSpPr/>
      </dsp:nvSpPr>
      <dsp:spPr bwMode="white">
        <a:xfrm>
          <a:off x="9020827" y="1324444"/>
          <a:ext cx="1889371" cy="1133623"/>
        </a:xfrm>
        <a:prstGeom prst="rect">
          <a:avLst/>
        </a:prstGeom>
        <a:solidFill>
          <a:srgbClr val="D50000"/>
        </a:solidFill>
      </dsp:spPr>
      <dsp:style>
        <a:lnRef idx="2">
          <a:schemeClr val="lt1"/>
        </a:lnRef>
        <a:fillRef idx="1">
          <a:schemeClr val="accent1"/>
        </a:fillRef>
        <a:effectRef idx="0">
          <a:scrgbClr r="0" g="0" b="0"/>
        </a:effectRef>
        <a:fontRef idx="minor">
          <a:schemeClr val="lt1"/>
        </a:fontRef>
      </dsp:style>
      <dsp:txBody>
        <a:bodyPr lIns="76200" tIns="76200" rIns="76200" bIns="762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坚持总体国家安全观</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9020827" y="1324444"/>
        <a:ext cx="1889371" cy="1133623"/>
      </dsp:txXfrm>
    </dsp:sp>
    <dsp:sp modelId="{86B7E8C7-78F8-4A5D-B58F-CFCACE88B5DE}">
      <dsp:nvSpPr>
        <dsp:cNvPr id="13" name="矩形 12"/>
        <dsp:cNvSpPr/>
      </dsp:nvSpPr>
      <dsp:spPr bwMode="white">
        <a:xfrm>
          <a:off x="1396718" y="2645304"/>
          <a:ext cx="2216308" cy="1133623"/>
        </a:xfrm>
        <a:prstGeom prst="rect">
          <a:avLst/>
        </a:prstGeom>
        <a:solidFill>
          <a:srgbClr val="D50000"/>
        </a:solidFill>
      </dsp:spPr>
      <dsp:style>
        <a:lnRef idx="2">
          <a:schemeClr val="lt1"/>
        </a:lnRef>
        <a:fillRef idx="1">
          <a:schemeClr val="accent1"/>
        </a:fillRef>
        <a:effectRef idx="0">
          <a:scrgbClr r="0" g="0" b="0"/>
        </a:effectRef>
        <a:fontRef idx="minor">
          <a:schemeClr val="lt1"/>
        </a:fontRef>
      </dsp:style>
      <dsp:txBody>
        <a:bodyPr lIns="76200" tIns="76200" rIns="76200" bIns="762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坚持党对人民军队的绝对领导</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1396718" y="2645304"/>
        <a:ext cx="2216308" cy="1133623"/>
      </dsp:txXfrm>
    </dsp:sp>
    <dsp:sp modelId="{EEA6D056-956A-4E22-9118-8956BA5F3C88}">
      <dsp:nvSpPr>
        <dsp:cNvPr id="14" name="矩形 13"/>
        <dsp:cNvSpPr/>
      </dsp:nvSpPr>
      <dsp:spPr bwMode="white">
        <a:xfrm>
          <a:off x="3801963" y="2645304"/>
          <a:ext cx="1907150" cy="1133623"/>
        </a:xfrm>
        <a:prstGeom prst="rect">
          <a:avLst/>
        </a:prstGeom>
        <a:solidFill>
          <a:srgbClr val="D50000"/>
        </a:solidFill>
      </dsp:spPr>
      <dsp:style>
        <a:lnRef idx="2">
          <a:schemeClr val="lt1"/>
        </a:lnRef>
        <a:fillRef idx="1">
          <a:schemeClr val="accent1"/>
        </a:fillRef>
        <a:effectRef idx="0">
          <a:scrgbClr r="0" g="0" b="0"/>
        </a:effectRef>
        <a:fontRef idx="minor">
          <a:schemeClr val="lt1"/>
        </a:fontRef>
      </dsp:style>
      <dsp:txBody>
        <a:bodyPr lIns="76200" tIns="76200" rIns="76200" bIns="762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坚持“一国两制”和推进祖国统一</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3801963" y="2645304"/>
        <a:ext cx="1907150" cy="1133623"/>
      </dsp:txXfrm>
    </dsp:sp>
    <dsp:sp modelId="{97E1DF79-A86E-4D57-8DDC-F7A50DEA58A6}">
      <dsp:nvSpPr>
        <dsp:cNvPr id="15" name="矩形 14"/>
        <dsp:cNvSpPr/>
      </dsp:nvSpPr>
      <dsp:spPr bwMode="white">
        <a:xfrm>
          <a:off x="5898051" y="2645304"/>
          <a:ext cx="2242646" cy="1133623"/>
        </a:xfrm>
        <a:prstGeom prst="rect">
          <a:avLst/>
        </a:prstGeom>
        <a:solidFill>
          <a:srgbClr val="D50000"/>
        </a:solidFill>
      </dsp:spPr>
      <dsp:style>
        <a:lnRef idx="2">
          <a:schemeClr val="lt1"/>
        </a:lnRef>
        <a:fillRef idx="1">
          <a:schemeClr val="accent1"/>
        </a:fillRef>
        <a:effectRef idx="0">
          <a:scrgbClr r="0" g="0" b="0"/>
        </a:effectRef>
        <a:fontRef idx="minor">
          <a:schemeClr val="lt1"/>
        </a:fontRef>
      </dsp:style>
      <dsp:txBody>
        <a:bodyPr lIns="76200" tIns="76200" rIns="76200" bIns="762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坚持推动构建人类命运共同体</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5898051" y="2645304"/>
        <a:ext cx="2242646" cy="1133623"/>
      </dsp:txXfrm>
    </dsp:sp>
    <dsp:sp modelId="{7B2CEFD7-0BB8-4BF3-819F-5211545EE4CE}">
      <dsp:nvSpPr>
        <dsp:cNvPr id="16" name="矩形 15"/>
        <dsp:cNvSpPr/>
      </dsp:nvSpPr>
      <dsp:spPr bwMode="white">
        <a:xfrm>
          <a:off x="8329634" y="2645304"/>
          <a:ext cx="1889371" cy="1133623"/>
        </a:xfrm>
        <a:prstGeom prst="rect">
          <a:avLst/>
        </a:prstGeom>
        <a:solidFill>
          <a:srgbClr val="D50000"/>
        </a:solidFill>
      </dsp:spPr>
      <dsp:style>
        <a:lnRef idx="2">
          <a:schemeClr val="lt1"/>
        </a:lnRef>
        <a:fillRef idx="1">
          <a:schemeClr val="accent1"/>
        </a:fillRef>
        <a:effectRef idx="0">
          <a:scrgbClr r="0" g="0" b="0"/>
        </a:effectRef>
        <a:fontRef idx="minor">
          <a:schemeClr val="lt1"/>
        </a:fontRef>
      </dsp:style>
      <dsp:txBody>
        <a:bodyPr lIns="76200" tIns="76200" rIns="76200" bIns="762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坚持全面从严治党</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sp:txBody>
      <dsp:txXfrm>
        <a:off x="8329634" y="2645304"/>
        <a:ext cx="1889371" cy="1133623"/>
      </dsp:txXfrm>
    </dsp:sp>
  </dsp:spTree>
</dsp:drawing>
</file>

<file path=ppt/diagrams/layout1.xml><?xml version="1.0" encoding="utf-8"?>
<dgm:layoutDef xmlns:dgm="http://schemas.openxmlformats.org/drawingml/2006/diagram" xmlns:a="http://schemas.openxmlformats.org/drawingml/2006/main" uniqueId="urn:microsoft.com/office/officeart/2005/8/layout/default#4">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off" val="ctr"/>
          <dgm:param type="contDir" val="sameDir"/>
          <dgm:param type="grDir" val="tL"/>
          <dgm:param type="flowDir" val="row"/>
        </dgm:alg>
      </dgm:if>
      <dgm:else name="Name2">
        <dgm:alg type="snake">
          <dgm:param type="off" val="ctr"/>
          <dgm:param type="contDir" val="sameDir"/>
          <dgm:param type="grDir" val="tR"/>
          <dgm:param type="flowDir" val="row"/>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1.jpe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1">
            <a:extLst>
              <a:ext uri="{28A0092B-C50C-407E-A947-70E740481C1C}">
                <a14:useLocalDpi xmlns:a14="http://schemas.microsoft.com/office/drawing/2010/main" val="0"/>
              </a:ext>
            </a:extLst>
          </a:blip>
          <a:srcRect r="28837" b="25759"/>
          <a:stretch>
            <a:fillRect/>
          </a:stretch>
        </p:blipFill>
        <p:spPr>
          <a:xfrm flipH="1">
            <a:off x="-38100" y="-11430"/>
            <a:ext cx="12268835" cy="6880225"/>
          </a:xfrm>
          <a:prstGeom prst="rect">
            <a:avLst/>
          </a:prstGeom>
        </p:spPr>
      </p:pic>
      <p:sp>
        <p:nvSpPr>
          <p:cNvPr id="12" name="文本框 11"/>
          <p:cNvSpPr txBox="1"/>
          <p:nvPr userDrawn="1"/>
        </p:nvSpPr>
        <p:spPr>
          <a:xfrm>
            <a:off x="3878580" y="2419350"/>
            <a:ext cx="4730115" cy="1476375"/>
          </a:xfrm>
          <a:prstGeom prst="rect">
            <a:avLst/>
          </a:prstGeom>
          <a:noFill/>
        </p:spPr>
        <p:txBody>
          <a:bodyPr wrap="square" rtlCol="0" anchor="t">
            <a:spAutoFit/>
          </a:bodyPr>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感谢您下载包图网平台上提供的</a:t>
            </a:r>
            <a:r>
              <a:rPr lang="en-US" altLang="zh-CN" dirty="0">
                <a:solidFill>
                  <a:schemeClr val="tx1">
                    <a:lumMod val="75000"/>
                    <a:lumOff val="25000"/>
                    <a:alpha val="0"/>
                  </a:schemeClr>
                </a:solidFill>
                <a:latin typeface="宋体" panose="02010600030101010101" pitchFamily="2" charset="-122"/>
                <a:ea typeface="宋体" panose="02010600030101010101" pitchFamily="2" charset="-122"/>
                <a:sym typeface="+mn-ea"/>
              </a:rPr>
              <a:t>PPT</a:t>
            </a:r>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作品，</a:t>
            </a:r>
            <a:endPar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endParaRPr>
          </a:p>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为了您和包图网以及原创作者的利益，请</a:t>
            </a:r>
            <a:endPar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endParaRPr>
          </a:p>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勿复制、传播、销售，否则将承担法律责</a:t>
            </a:r>
            <a:endPar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endParaRPr>
          </a:p>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任！包图网将对作品进行维权，按照传播</a:t>
            </a:r>
            <a:endPar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endParaRPr>
          </a:p>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下载次数进行十倍的索取赔偿！</a:t>
            </a:r>
            <a:endPar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6.png"/><Relationship Id="rId7" Type="http://schemas.microsoft.com/office/2007/relationships/media" Target="../media/media1.mp3"/><Relationship Id="rId6" Type="http://schemas.openxmlformats.org/officeDocument/2006/relationships/audio" Target="../media/media1.mp3"/><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image" Target="../media/image1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ibaotu.com/ppt/" TargetMode="Externa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8.png"/><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2" Type="http://schemas.openxmlformats.org/officeDocument/2006/relationships/slideLayout" Target="../slideLayouts/slideLayout2.xml"/><Relationship Id="rId21" Type="http://schemas.openxmlformats.org/officeDocument/2006/relationships/image" Target="../media/image12.png"/><Relationship Id="rId20" Type="http://schemas.openxmlformats.org/officeDocument/2006/relationships/image" Target="../media/image11.png"/><Relationship Id="rId2" Type="http://schemas.openxmlformats.org/officeDocument/2006/relationships/tags" Target="../tags/tag5.xml"/><Relationship Id="rId19" Type="http://schemas.openxmlformats.org/officeDocument/2006/relationships/image" Target="../media/image10.png"/><Relationship Id="rId18" Type="http://schemas.openxmlformats.org/officeDocument/2006/relationships/image" Target="../media/image9.png"/><Relationship Id="rId17" Type="http://schemas.openxmlformats.org/officeDocument/2006/relationships/tags" Target="../tags/tag20.xml"/><Relationship Id="rId16" Type="http://schemas.openxmlformats.org/officeDocument/2006/relationships/tags" Target="../tags/tag19.xml"/><Relationship Id="rId15" Type="http://schemas.openxmlformats.org/officeDocument/2006/relationships/tags" Target="../tags/tag18.xml"/><Relationship Id="rId14" Type="http://schemas.openxmlformats.org/officeDocument/2006/relationships/tags" Target="../tags/tag17.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3.jpeg"/><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userDrawn="1"/>
        </p:nvPicPr>
        <p:blipFill>
          <a:blip r:embed="rId1">
            <a:extLst>
              <a:ext uri="{28A0092B-C50C-407E-A947-70E740481C1C}">
                <a14:useLocalDpi xmlns:a14="http://schemas.microsoft.com/office/drawing/2010/main" val="0"/>
              </a:ext>
            </a:extLst>
          </a:blip>
          <a:srcRect b="7911"/>
          <a:stretch>
            <a:fillRect/>
          </a:stretch>
        </p:blipFill>
        <p:spPr>
          <a:xfrm flipH="1">
            <a:off x="-12700" y="9525"/>
            <a:ext cx="12899390" cy="6823075"/>
          </a:xfrm>
          <a:prstGeom prst="rect">
            <a:avLst/>
          </a:prstGeom>
        </p:spPr>
      </p:pic>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20300" y="5213350"/>
            <a:ext cx="1721485" cy="1536065"/>
          </a:xfrm>
          <a:prstGeom prst="rect">
            <a:avLst/>
          </a:prstGeom>
        </p:spPr>
      </p:pic>
      <p:sp>
        <p:nvSpPr>
          <p:cNvPr id="4" name="党"/>
          <p:cNvSpPr txBox="1"/>
          <p:nvPr/>
        </p:nvSpPr>
        <p:spPr>
          <a:xfrm>
            <a:off x="389255" y="1226185"/>
            <a:ext cx="10666730" cy="1851025"/>
          </a:xfrm>
          <a:prstGeom prst="rect">
            <a:avLst/>
          </a:prstGeom>
          <a:noFill/>
          <a:ln>
            <a:noFill/>
          </a:ln>
          <a:effectLst>
            <a:outerShdw blurRad="50800" dist="38100" dir="2700000" algn="tl" rotWithShape="0">
              <a:prstClr val="black">
                <a:alpha val="40000"/>
              </a:prstClr>
            </a:outerShdw>
          </a:effectLst>
        </p:spPr>
        <p:txBody>
          <a:bodyPr wrap="square" rtlCol="0">
            <a:spAutoFit/>
          </a:bodyPr>
          <a:p>
            <a:pPr algn="ctr">
              <a:lnSpc>
                <a:spcPct val="110000"/>
              </a:lnSpc>
            </a:pPr>
            <a:r>
              <a:rPr lang="zh-CN" altLang="en-US" sz="10400" i="0" dirty="0">
                <a:ln w="3175">
                  <a:noFill/>
                </a:ln>
                <a:blipFill dpi="0" rotWithShape="1">
                  <a:blip r:embed="rId3"/>
                  <a:srcRect/>
                  <a:stretch>
                    <a:fillRect/>
                  </a:stretch>
                </a:blipFill>
                <a:latin typeface="华文行楷" panose="02010800040101010101" charset="-122"/>
                <a:ea typeface="华文行楷" panose="02010800040101010101" charset="-122"/>
                <a:cs typeface="方正苏新诗柳楷简体-yolan" panose="02000000000000000000" pitchFamily="2" charset="-122"/>
              </a:rPr>
              <a:t>践行新思想</a:t>
            </a:r>
            <a:r>
              <a:rPr lang="zh-CN" altLang="en-US" sz="10400" i="0" dirty="0">
                <a:ln w="3175">
                  <a:noFill/>
                </a:ln>
                <a:blipFill dpi="0" rotWithShape="1">
                  <a:blip r:embed="rId3"/>
                  <a:srcRect/>
                  <a:stretch>
                    <a:fillRect/>
                  </a:stretch>
                </a:blipFill>
                <a:latin typeface="华文新魏" panose="02010800040101010101" charset="-122"/>
                <a:ea typeface="华文新魏" panose="02010800040101010101" charset="-122"/>
                <a:cs typeface="方正苏新诗柳楷简体-yolan" panose="02000000000000000000" pitchFamily="2" charset="-122"/>
              </a:rPr>
              <a:t> </a:t>
            </a:r>
            <a:endParaRPr lang="zh-CN" altLang="en-US" sz="10400" i="0" dirty="0">
              <a:ln w="3175">
                <a:noFill/>
              </a:ln>
              <a:blipFill dpi="0" rotWithShape="1">
                <a:blip r:embed="rId3"/>
                <a:srcRect/>
                <a:stretch>
                  <a:fillRect/>
                </a:stretch>
              </a:blipFill>
              <a:latin typeface="华文新魏" panose="02010800040101010101" charset="-122"/>
              <a:ea typeface="华文新魏" panose="02010800040101010101" charset="-122"/>
              <a:cs typeface="方正苏新诗柳楷简体-yolan" panose="02000000000000000000" pitchFamily="2" charset="-122"/>
            </a:endParaRPr>
          </a:p>
        </p:txBody>
      </p:sp>
      <p:sp>
        <p:nvSpPr>
          <p:cNvPr id="7" name="党"/>
          <p:cNvSpPr txBox="1"/>
          <p:nvPr/>
        </p:nvSpPr>
        <p:spPr>
          <a:xfrm>
            <a:off x="2790825" y="2329180"/>
            <a:ext cx="10666730" cy="1851025"/>
          </a:xfrm>
          <a:prstGeom prst="rect">
            <a:avLst/>
          </a:prstGeom>
          <a:noFill/>
          <a:ln>
            <a:noFill/>
          </a:ln>
          <a:effectLst>
            <a:outerShdw blurRad="50800" dist="38100" dir="2700000" algn="tl" rotWithShape="0">
              <a:prstClr val="black">
                <a:alpha val="40000"/>
              </a:prstClr>
            </a:outerShdw>
          </a:effectLst>
        </p:spPr>
        <p:txBody>
          <a:bodyPr wrap="square" rtlCol="0">
            <a:spAutoFit/>
          </a:bodyPr>
          <a:p>
            <a:pPr algn="ctr">
              <a:lnSpc>
                <a:spcPct val="110000"/>
              </a:lnSpc>
            </a:pPr>
            <a:r>
              <a:rPr lang="zh-CN" altLang="en-US" sz="10400" i="0" dirty="0">
                <a:ln w="3175">
                  <a:noFill/>
                </a:ln>
                <a:blipFill dpi="0" rotWithShape="1">
                  <a:blip r:embed="rId3"/>
                  <a:srcRect/>
                  <a:stretch>
                    <a:fillRect/>
                  </a:stretch>
                </a:blipFill>
                <a:latin typeface="华文新魏" panose="02010800040101010101" charset="-122"/>
                <a:ea typeface="华文新魏" panose="02010800040101010101" charset="-122"/>
                <a:cs typeface="方正苏新诗柳楷简体-yolan" panose="02000000000000000000" pitchFamily="2" charset="-122"/>
              </a:rPr>
              <a:t>拥抱新时代 </a:t>
            </a:r>
            <a:endParaRPr lang="zh-CN" altLang="en-US" sz="10400" i="0" dirty="0">
              <a:ln w="3175">
                <a:noFill/>
              </a:ln>
              <a:blipFill dpi="0" rotWithShape="1">
                <a:blip r:embed="rId3"/>
                <a:srcRect/>
                <a:stretch>
                  <a:fillRect/>
                </a:stretch>
              </a:blipFill>
              <a:latin typeface="华文新魏" panose="02010800040101010101" charset="-122"/>
              <a:ea typeface="华文新魏" panose="02010800040101010101" charset="-122"/>
              <a:cs typeface="方正苏新诗柳楷简体-yolan" panose="02000000000000000000" pitchFamily="2" charset="-122"/>
            </a:endParaRPr>
          </a:p>
        </p:txBody>
      </p:sp>
      <p:pic>
        <p:nvPicPr>
          <p:cNvPr id="16" name="图片 15"/>
          <p:cNvPicPr>
            <a:picLocks noChangeAspect="1"/>
          </p:cNvPicPr>
          <p:nvPr/>
        </p:nvPicPr>
        <p:blipFill>
          <a:blip r:embed="rId4">
            <a:extLst>
              <a:ext uri="{28A0092B-C50C-407E-A947-70E740481C1C}">
                <a14:useLocalDpi xmlns:a14="http://schemas.microsoft.com/office/drawing/2010/main" val="0"/>
              </a:ext>
            </a:extLst>
          </a:blip>
          <a:srcRect l="995" t="22105" r="-995" b="-22105"/>
          <a:stretch>
            <a:fillRect/>
          </a:stretch>
        </p:blipFill>
        <p:spPr>
          <a:xfrm>
            <a:off x="2863850" y="3875405"/>
            <a:ext cx="7660640" cy="2280920"/>
          </a:xfrm>
          <a:prstGeom prst="rect">
            <a:avLst/>
          </a:prstGeom>
        </p:spPr>
      </p:pic>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79506" y="933485"/>
            <a:ext cx="6840760" cy="488626"/>
          </a:xfrm>
          <a:prstGeom prst="rect">
            <a:avLst/>
          </a:prstGeom>
        </p:spPr>
      </p:pic>
      <p:pic>
        <p:nvPicPr>
          <p:cNvPr id="74" name="中国人民解放军军乐团+-+歌唱祖国">
            <a:hlinkClick r:id="" action="ppaction://media"/>
          </p:cNvPr>
          <p:cNvPicPr>
            <a:picLocks noChangeAspect="1"/>
          </p:cNvPicPr>
          <p:nvPr>
            <a:audioFile r:link="rId6"/>
            <p:extLst>
              <p:ext uri="{DAA4B4D4-6D71-4841-9C94-3DE7FCFB9230}">
                <p14:media xmlns:p14="http://schemas.microsoft.com/office/powerpoint/2010/main" r:embed="rId7">
                  <p14:fade in="5000.000000" out="5000.000000"/>
                </p14:media>
              </p:ext>
            </p:extLst>
          </p:nvPr>
        </p:nvPicPr>
        <p:blipFill>
          <a:blip r:embed="rId8"/>
          <a:stretch>
            <a:fillRect/>
          </a:stretch>
        </p:blipFill>
        <p:spPr>
          <a:xfrm>
            <a:off x="9441657" y="-787692"/>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 fill="hold"/>
                                        <p:tgtEl>
                                          <p:spTgt spid="74"/>
                                        </p:tgtEl>
                                      </p:cBhvr>
                                    </p:cmd>
                                  </p:childTnLst>
                                </p:cTn>
                              </p:par>
                            </p:childTnLst>
                          </p:cTn>
                        </p:par>
                        <p:par>
                          <p:cTn id="7" fill="hold">
                            <p:stCondLst>
                              <p:cond delay="0"/>
                            </p:stCondLst>
                            <p:childTnLst>
                              <p:par>
                                <p:cTn id="8" presetID="14" presetClass="entr" presetSubtype="10"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par>
                                <p:cTn id="11" presetID="23" presetClass="entr" presetSubtype="528" fill="hold" grpId="0" nodeType="withEffect">
                                  <p:stCondLst>
                                    <p:cond delay="1500"/>
                                  </p:stCondLst>
                                  <p:iterate type="lt">
                                    <p:tmPct val="25000"/>
                                  </p:iterate>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ppt_x</p:attrName>
                                        </p:attrNameLst>
                                      </p:cBhvr>
                                      <p:tavLst>
                                        <p:tav tm="0">
                                          <p:val>
                                            <p:fltVal val="0.5"/>
                                          </p:val>
                                        </p:tav>
                                        <p:tav tm="100000">
                                          <p:val>
                                            <p:strVal val="#ppt_x"/>
                                          </p:val>
                                        </p:tav>
                                      </p:tavLst>
                                    </p:anim>
                                    <p:anim calcmode="lin" valueType="num">
                                      <p:cBhvr>
                                        <p:cTn id="16" dur="1000" fill="hold"/>
                                        <p:tgtEl>
                                          <p:spTgt spid="4"/>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1500"/>
                                  </p:stCondLst>
                                  <p:iterate type="lt">
                                    <p:tmPct val="25000"/>
                                  </p:iterate>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ppt_x</p:attrName>
                                        </p:attrNameLst>
                                      </p:cBhvr>
                                      <p:tavLst>
                                        <p:tav tm="0">
                                          <p:val>
                                            <p:fltVal val="0.5"/>
                                          </p:val>
                                        </p:tav>
                                        <p:tav tm="100000">
                                          <p:val>
                                            <p:strVal val="#ppt_x"/>
                                          </p:val>
                                        </p:tav>
                                      </p:tavLst>
                                    </p:anim>
                                    <p:anim calcmode="lin" valueType="num">
                                      <p:cBhvr>
                                        <p:cTn id="22" dur="1000" fill="hold"/>
                                        <p:tgtEl>
                                          <p:spTgt spid="7"/>
                                        </p:tgtEl>
                                        <p:attrNameLst>
                                          <p:attrName>ppt_y</p:attrName>
                                        </p:attrNameLst>
                                      </p:cBhvr>
                                      <p:tavLst>
                                        <p:tav tm="0">
                                          <p:val>
                                            <p:fltVal val="0.5"/>
                                          </p:val>
                                        </p:tav>
                                        <p:tav tm="100000">
                                          <p:val>
                                            <p:strVal val="#ppt_y"/>
                                          </p:val>
                                        </p:tav>
                                      </p:tavLst>
                                    </p:anim>
                                  </p:childTnLst>
                                </p:cTn>
                              </p:par>
                            </p:childTnLst>
                          </p:cTn>
                        </p:par>
                        <p:par>
                          <p:cTn id="23" fill="hold">
                            <p:stCondLst>
                              <p:cond delay="3750"/>
                            </p:stCondLst>
                            <p:childTnLst>
                              <p:par>
                                <p:cTn id="24" presetID="42" presetClass="entr" presetSubtype="0"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anim calcmode="lin" valueType="num">
                                      <p:cBhvr>
                                        <p:cTn id="27" dur="1000" fill="hold"/>
                                        <p:tgtEl>
                                          <p:spTgt spid="16"/>
                                        </p:tgtEl>
                                        <p:attrNameLst>
                                          <p:attrName>ppt_x</p:attrName>
                                        </p:attrNameLst>
                                      </p:cBhvr>
                                      <p:tavLst>
                                        <p:tav tm="0">
                                          <p:val>
                                            <p:strVal val="#ppt_x"/>
                                          </p:val>
                                        </p:tav>
                                        <p:tav tm="100000">
                                          <p:val>
                                            <p:strVal val="#ppt_x"/>
                                          </p:val>
                                        </p:tav>
                                      </p:tavLst>
                                    </p:anim>
                                    <p:anim calcmode="lin" valueType="num">
                                      <p:cBhvr>
                                        <p:cTn id="28" dur="1000" fill="hold"/>
                                        <p:tgtEl>
                                          <p:spTgt spid="16"/>
                                        </p:tgtEl>
                                        <p:attrNameLst>
                                          <p:attrName>ppt_y</p:attrName>
                                        </p:attrNameLst>
                                      </p:cBhvr>
                                      <p:tavLst>
                                        <p:tav tm="0">
                                          <p:val>
                                            <p:strVal val="#ppt_y+.1"/>
                                          </p:val>
                                        </p:tav>
                                        <p:tav tm="100000">
                                          <p:val>
                                            <p:strVal val="#ppt_y"/>
                                          </p:val>
                                        </p:tav>
                                      </p:tavLst>
                                    </p:anim>
                                  </p:childTnLst>
                                </p:cTn>
                              </p:par>
                            </p:childTnLst>
                          </p:cTn>
                        </p:par>
                        <p:par>
                          <p:cTn id="29" fill="hold">
                            <p:stCondLst>
                              <p:cond delay="4750"/>
                            </p:stCondLst>
                            <p:childTnLst>
                              <p:par>
                                <p:cTn id="30" presetID="42" presetClass="entr" presetSubtype="0"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5" repeatCount="indefinite" fill="hold" display="0">
                  <p:stCondLst>
                    <p:cond delay="indefinite"/>
                  </p:stCondLst>
                  <p:endCondLst>
                    <p:cond evt="onStopAudio" delay="0">
                      <p:tgtEl>
                        <p:sldTgt/>
                      </p:tgtEl>
                    </p:cond>
                  </p:endCondLst>
                </p:cTn>
                <p:tgtEl>
                  <p:spTgt spid="74"/>
                </p:tgtEl>
              </p:cMediaNode>
            </p:audio>
          </p:childTnLst>
        </p:cTn>
      </p:par>
    </p:tnLst>
    <p:bldLst>
      <p:bldP spid="4" grpId="0" bldLvl="0" animBg="1"/>
      <p:bldP spid="7"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 name="组合 22"/>
          <p:cNvGrpSpPr/>
          <p:nvPr/>
        </p:nvGrpSpPr>
        <p:grpSpPr>
          <a:xfrm>
            <a:off x="4318635" y="544830"/>
            <a:ext cx="3441655" cy="938434"/>
            <a:chOff x="6387" y="1180"/>
            <a:chExt cx="5833" cy="1635"/>
          </a:xfrm>
        </p:grpSpPr>
        <p:grpSp>
          <p:nvGrpSpPr>
            <p:cNvPr id="5" name="组合 4"/>
            <p:cNvGrpSpPr/>
            <p:nvPr/>
          </p:nvGrpSpPr>
          <p:grpSpPr>
            <a:xfrm rot="0">
              <a:off x="6387" y="1180"/>
              <a:ext cx="1669" cy="1634"/>
              <a:chOff x="1909217" y="1491630"/>
              <a:chExt cx="1296144" cy="1268759"/>
            </a:xfrm>
          </p:grpSpPr>
          <p:grpSp>
            <p:nvGrpSpPr>
              <p:cNvPr id="7" name="组合 6"/>
              <p:cNvGrpSpPr/>
              <p:nvPr/>
            </p:nvGrpSpPr>
            <p:grpSpPr>
              <a:xfrm>
                <a:off x="1909217" y="1491630"/>
                <a:ext cx="1296144" cy="1224136"/>
                <a:chOff x="2123728" y="1779662"/>
                <a:chExt cx="1296144" cy="1224136"/>
              </a:xfrm>
            </p:grpSpPr>
            <p:sp>
              <p:nvSpPr>
                <p:cNvPr id="8" name="矩形 7"/>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9" name="直接连接符 8"/>
                <p:cNvCxnSpPr>
                  <a:stCxn id="8" idx="1"/>
                  <a:endCxn id="8"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8" idx="0"/>
                  <a:endCxn id="8"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123728" y="1637620"/>
                <a:ext cx="845468" cy="11227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新</a:t>
                </a:r>
                <a:endParaRPr lang="zh-CN" altLang="en-US" sz="4800" b="1" dirty="0">
                  <a:solidFill>
                    <a:srgbClr val="C00000"/>
                  </a:solidFill>
                  <a:effectLst/>
                  <a:latin typeface="微软雅黑" panose="020B0503020204020204" charset="-122"/>
                  <a:ea typeface="微软雅黑" panose="020B0503020204020204" charset="-122"/>
                </a:endParaRPr>
              </a:p>
            </p:txBody>
          </p:sp>
        </p:grpSp>
        <p:grpSp>
          <p:nvGrpSpPr>
            <p:cNvPr id="4" name="组合 3"/>
            <p:cNvGrpSpPr/>
            <p:nvPr/>
          </p:nvGrpSpPr>
          <p:grpSpPr>
            <a:xfrm rot="0">
              <a:off x="8392" y="1180"/>
              <a:ext cx="1669" cy="1577"/>
              <a:chOff x="1909217" y="1491630"/>
              <a:chExt cx="1296144" cy="1224136"/>
            </a:xfrm>
          </p:grpSpPr>
          <p:grpSp>
            <p:nvGrpSpPr>
              <p:cNvPr id="12" name="组合 11"/>
              <p:cNvGrpSpPr/>
              <p:nvPr/>
            </p:nvGrpSpPr>
            <p:grpSpPr>
              <a:xfrm>
                <a:off x="1909217" y="1491630"/>
                <a:ext cx="1296144" cy="1224136"/>
                <a:chOff x="2123728" y="1779662"/>
                <a:chExt cx="1296144" cy="1224136"/>
              </a:xfrm>
            </p:grpSpPr>
            <p:sp>
              <p:nvSpPr>
                <p:cNvPr id="13" name="矩形 12"/>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14" name="直接连接符 13"/>
                <p:cNvCxnSpPr>
                  <a:stCxn id="13" idx="1"/>
                  <a:endCxn id="13"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3" idx="0"/>
                  <a:endCxn id="13"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6" name="矩形 15"/>
              <p:cNvSpPr/>
              <p:nvPr/>
            </p:nvSpPr>
            <p:spPr>
              <a:xfrm>
                <a:off x="2134593" y="1592950"/>
                <a:ext cx="845468" cy="11224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使</a:t>
                </a:r>
                <a:endParaRPr lang="zh-CN" altLang="en-US" sz="4800" b="1" dirty="0">
                  <a:solidFill>
                    <a:srgbClr val="C00000"/>
                  </a:solidFill>
                  <a:effectLst/>
                  <a:latin typeface="微软雅黑" panose="020B0503020204020204" charset="-122"/>
                  <a:ea typeface="微软雅黑" panose="020B0503020204020204" charset="-122"/>
                </a:endParaRPr>
              </a:p>
            </p:txBody>
          </p:sp>
        </p:grpSp>
        <p:grpSp>
          <p:nvGrpSpPr>
            <p:cNvPr id="17" name="组合 16"/>
            <p:cNvGrpSpPr/>
            <p:nvPr/>
          </p:nvGrpSpPr>
          <p:grpSpPr>
            <a:xfrm rot="0">
              <a:off x="10551" y="1181"/>
              <a:ext cx="1669" cy="1634"/>
              <a:chOff x="1909217" y="1491630"/>
              <a:chExt cx="1296144" cy="1268759"/>
            </a:xfrm>
          </p:grpSpPr>
          <p:grpSp>
            <p:nvGrpSpPr>
              <p:cNvPr id="18" name="组合 17"/>
              <p:cNvGrpSpPr/>
              <p:nvPr/>
            </p:nvGrpSpPr>
            <p:grpSpPr>
              <a:xfrm>
                <a:off x="1909217" y="1491630"/>
                <a:ext cx="1296144" cy="1224136"/>
                <a:chOff x="2123728" y="1779662"/>
                <a:chExt cx="1296144" cy="1224136"/>
              </a:xfrm>
            </p:grpSpPr>
            <p:sp>
              <p:nvSpPr>
                <p:cNvPr id="19" name="矩形 18"/>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20" name="直接连接符 19"/>
                <p:cNvCxnSpPr>
                  <a:stCxn id="19" idx="1"/>
                  <a:endCxn id="19"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9" idx="0"/>
                  <a:endCxn id="19"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2" name="矩形 21"/>
              <p:cNvSpPr/>
              <p:nvPr/>
            </p:nvSpPr>
            <p:spPr>
              <a:xfrm>
                <a:off x="2123728" y="1637620"/>
                <a:ext cx="845468" cy="11227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命</a:t>
                </a:r>
                <a:endParaRPr lang="zh-CN" altLang="en-US" sz="4800" b="1" dirty="0">
                  <a:solidFill>
                    <a:srgbClr val="C00000"/>
                  </a:solidFill>
                  <a:effectLst/>
                  <a:latin typeface="微软雅黑" panose="020B0503020204020204" charset="-122"/>
                  <a:ea typeface="微软雅黑" panose="020B0503020204020204" charset="-122"/>
                </a:endParaRPr>
              </a:p>
            </p:txBody>
          </p:sp>
        </p:grpSp>
      </p:grpSp>
      <p:sp>
        <p:nvSpPr>
          <p:cNvPr id="2" name="文本框 1"/>
          <p:cNvSpPr txBox="1"/>
          <p:nvPr/>
        </p:nvSpPr>
        <p:spPr>
          <a:xfrm>
            <a:off x="299056" y="1778129"/>
            <a:ext cx="6187373" cy="4246245"/>
          </a:xfrm>
          <a:prstGeom prst="rect">
            <a:avLst/>
          </a:prstGeom>
          <a:noFill/>
        </p:spPr>
        <p:txBody>
          <a:bodyPr wrap="square" rtlCol="0">
            <a:spAutoFit/>
          </a:bodyPr>
          <a:p>
            <a:pPr>
              <a:lnSpc>
                <a:spcPct val="150000"/>
              </a:lnSpc>
            </a:pPr>
            <a:r>
              <a:rPr lang="zh-CN" altLang="en-US" dirty="0">
                <a:latin typeface="微软雅黑" panose="020B0503020204020204" charset="-122"/>
                <a:ea typeface="微软雅黑" panose="020B0503020204020204" charset="-122"/>
              </a:rPr>
              <a:t>    习近平同志所作的十九大报告指出，实现中华民族伟大复兴，是中国共产党的历史使命，</a:t>
            </a:r>
            <a:endParaRPr lang="zh-CN" altLang="en-US" dirty="0">
              <a:latin typeface="微软雅黑" panose="020B0503020204020204" charset="-122"/>
              <a:ea typeface="微软雅黑" panose="020B0503020204020204" charset="-122"/>
            </a:endParaRPr>
          </a:p>
          <a:p>
            <a:pPr>
              <a:lnSpc>
                <a:spcPct val="150000"/>
              </a:lnSpc>
            </a:pPr>
            <a:r>
              <a:rPr lang="zh-CN" altLang="en-US" dirty="0">
                <a:latin typeface="微软雅黑" panose="020B0503020204020204" charset="-122"/>
                <a:ea typeface="微软雅黑" panose="020B0503020204020204" charset="-122"/>
              </a:rPr>
              <a:t>是</a:t>
            </a:r>
            <a:r>
              <a:rPr lang="zh-CN" altLang="en-US" b="1" dirty="0">
                <a:solidFill>
                  <a:srgbClr val="C00000"/>
                </a:solidFill>
                <a:latin typeface="微软雅黑" panose="020B0503020204020204" charset="-122"/>
                <a:ea typeface="微软雅黑" panose="020B0503020204020204" charset="-122"/>
              </a:rPr>
              <a:t>近代以来中华民族最伟大的梦想。</a:t>
            </a:r>
            <a:endParaRPr lang="zh-CN" altLang="en-US" b="1" dirty="0">
              <a:solidFill>
                <a:srgbClr val="C00000"/>
              </a:solidFill>
              <a:latin typeface="微软雅黑" panose="020B0503020204020204" charset="-122"/>
              <a:ea typeface="微软雅黑" panose="020B0503020204020204" charset="-122"/>
            </a:endParaRPr>
          </a:p>
          <a:p>
            <a:pPr>
              <a:lnSpc>
                <a:spcPct val="150000"/>
              </a:lnSpc>
            </a:pPr>
            <a:r>
              <a:rPr lang="zh-CN" altLang="en-US" dirty="0">
                <a:latin typeface="微软雅黑" panose="020B0503020204020204" charset="-122"/>
                <a:ea typeface="微软雅黑" panose="020B0503020204020204" charset="-122"/>
              </a:rPr>
              <a:t>   </a:t>
            </a:r>
            <a:r>
              <a:rPr lang="en-US" altLang="zh-CN" dirty="0">
                <a:latin typeface="微软雅黑" panose="020B0503020204020204" charset="-122"/>
                <a:ea typeface="微软雅黑" panose="020B0503020204020204" charset="-122"/>
              </a:rPr>
              <a:t>*</a:t>
            </a:r>
            <a:r>
              <a:rPr lang="zh-CN" altLang="en-US" dirty="0">
                <a:latin typeface="微软雅黑" panose="020B0503020204020204" charset="-122"/>
                <a:ea typeface="微软雅黑" panose="020B0503020204020204" charset="-122"/>
              </a:rPr>
              <a:t> 实现伟大梦想，必须进行伟大斗争。全党要充分认识这场伟大斗争的长期性、复杂性、艰巨性，发扬斗争精神，提高斗争本领，不断夺取伟大斗争新胜利。</a:t>
            </a:r>
            <a:endParaRPr lang="zh-CN" altLang="en-US" dirty="0">
              <a:latin typeface="微软雅黑" panose="020B0503020204020204" charset="-122"/>
              <a:ea typeface="微软雅黑" panose="020B0503020204020204" charset="-122"/>
            </a:endParaRPr>
          </a:p>
          <a:p>
            <a:pPr>
              <a:lnSpc>
                <a:spcPct val="150000"/>
              </a:lnSpc>
            </a:pPr>
            <a:r>
              <a:rPr lang="zh-CN" altLang="en-US" dirty="0">
                <a:latin typeface="微软雅黑" panose="020B0503020204020204" charset="-122"/>
                <a:ea typeface="微软雅黑" panose="020B0503020204020204" charset="-122"/>
              </a:rPr>
              <a:t>    </a:t>
            </a:r>
            <a:r>
              <a:rPr lang="en-US" altLang="zh-CN" dirty="0">
                <a:latin typeface="微软雅黑" panose="020B0503020204020204" charset="-122"/>
                <a:ea typeface="微软雅黑" panose="020B0503020204020204" charset="-122"/>
              </a:rPr>
              <a:t>*</a:t>
            </a:r>
            <a:r>
              <a:rPr lang="zh-CN" altLang="en-US" dirty="0">
                <a:latin typeface="微软雅黑" panose="020B0503020204020204" charset="-122"/>
                <a:ea typeface="微软雅黑" panose="020B0503020204020204" charset="-122"/>
              </a:rPr>
              <a:t>实现伟大梦想，必须建设伟大工程。不断增强党的政治领导力、思想引领力、群众组织力、社会号召力，确保我们党永葆旺盛生命力和强大战斗力。</a:t>
            </a:r>
            <a:endParaRPr lang="zh-CN" altLang="en-US" dirty="0">
              <a:latin typeface="微软雅黑" panose="020B0503020204020204" charset="-122"/>
              <a:ea typeface="微软雅黑" panose="020B0503020204020204" charset="-122"/>
            </a:endParaRPr>
          </a:p>
          <a:p>
            <a:pPr>
              <a:lnSpc>
                <a:spcPct val="150000"/>
              </a:lnSpc>
            </a:pPr>
            <a:r>
              <a:rPr lang="zh-CN" altLang="en-US" dirty="0">
                <a:latin typeface="微软雅黑" panose="020B0503020204020204" charset="-122"/>
                <a:ea typeface="微软雅黑" panose="020B0503020204020204" charset="-122"/>
              </a:rPr>
              <a:t>      </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rotWithShape="1">
          <a:blip r:embed="rId1"/>
          <a:srcRect l="8656" t="1" r="8290" b="1"/>
          <a:stretch>
            <a:fillRect/>
          </a:stretch>
        </p:blipFill>
        <p:spPr>
          <a:xfrm>
            <a:off x="6695739" y="1778129"/>
            <a:ext cx="5195272" cy="4160391"/>
          </a:xfrm>
          <a:prstGeom prst="rect">
            <a:avLst/>
          </a:prstGeom>
        </p:spPr>
      </p:pic>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entr" presetSubtype="0" fill="hold" grpId="0" nodeType="withEffect">
                                  <p:stCondLst>
                                    <p:cond delay="5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 name="组合 22"/>
          <p:cNvGrpSpPr/>
          <p:nvPr/>
        </p:nvGrpSpPr>
        <p:grpSpPr>
          <a:xfrm>
            <a:off x="4318635" y="544830"/>
            <a:ext cx="3441655" cy="938434"/>
            <a:chOff x="6387" y="1180"/>
            <a:chExt cx="5833" cy="1635"/>
          </a:xfrm>
        </p:grpSpPr>
        <p:grpSp>
          <p:nvGrpSpPr>
            <p:cNvPr id="5" name="组合 4"/>
            <p:cNvGrpSpPr/>
            <p:nvPr/>
          </p:nvGrpSpPr>
          <p:grpSpPr>
            <a:xfrm rot="0">
              <a:off x="6387" y="1180"/>
              <a:ext cx="1669" cy="1634"/>
              <a:chOff x="1909217" y="1491630"/>
              <a:chExt cx="1296144" cy="1268759"/>
            </a:xfrm>
          </p:grpSpPr>
          <p:grpSp>
            <p:nvGrpSpPr>
              <p:cNvPr id="7" name="组合 6"/>
              <p:cNvGrpSpPr/>
              <p:nvPr/>
            </p:nvGrpSpPr>
            <p:grpSpPr>
              <a:xfrm>
                <a:off x="1909217" y="1491630"/>
                <a:ext cx="1296144" cy="1224136"/>
                <a:chOff x="2123728" y="1779662"/>
                <a:chExt cx="1296144" cy="1224136"/>
              </a:xfrm>
            </p:grpSpPr>
            <p:sp>
              <p:nvSpPr>
                <p:cNvPr id="8" name="矩形 7"/>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9" name="直接连接符 8"/>
                <p:cNvCxnSpPr>
                  <a:stCxn id="8" idx="1"/>
                  <a:endCxn id="8"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8" idx="0"/>
                  <a:endCxn id="8"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123728" y="1637620"/>
                <a:ext cx="845468" cy="11227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新</a:t>
                </a:r>
                <a:endParaRPr lang="zh-CN" altLang="en-US" sz="4800" b="1" dirty="0">
                  <a:solidFill>
                    <a:srgbClr val="C00000"/>
                  </a:solidFill>
                  <a:effectLst/>
                  <a:latin typeface="微软雅黑" panose="020B0503020204020204" charset="-122"/>
                  <a:ea typeface="微软雅黑" panose="020B0503020204020204" charset="-122"/>
                </a:endParaRPr>
              </a:p>
            </p:txBody>
          </p:sp>
        </p:grpSp>
        <p:grpSp>
          <p:nvGrpSpPr>
            <p:cNvPr id="4" name="组合 3"/>
            <p:cNvGrpSpPr/>
            <p:nvPr/>
          </p:nvGrpSpPr>
          <p:grpSpPr>
            <a:xfrm rot="0">
              <a:off x="8392" y="1180"/>
              <a:ext cx="1669" cy="1577"/>
              <a:chOff x="1909217" y="1491630"/>
              <a:chExt cx="1296144" cy="1224136"/>
            </a:xfrm>
          </p:grpSpPr>
          <p:grpSp>
            <p:nvGrpSpPr>
              <p:cNvPr id="12" name="组合 11"/>
              <p:cNvGrpSpPr/>
              <p:nvPr/>
            </p:nvGrpSpPr>
            <p:grpSpPr>
              <a:xfrm>
                <a:off x="1909217" y="1491630"/>
                <a:ext cx="1296144" cy="1224136"/>
                <a:chOff x="2123728" y="1779662"/>
                <a:chExt cx="1296144" cy="1224136"/>
              </a:xfrm>
            </p:grpSpPr>
            <p:sp>
              <p:nvSpPr>
                <p:cNvPr id="13" name="矩形 12"/>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14" name="直接连接符 13"/>
                <p:cNvCxnSpPr>
                  <a:stCxn id="13" idx="1"/>
                  <a:endCxn id="13"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3" idx="0"/>
                  <a:endCxn id="13"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6" name="矩形 15"/>
              <p:cNvSpPr/>
              <p:nvPr/>
            </p:nvSpPr>
            <p:spPr>
              <a:xfrm>
                <a:off x="2134593" y="1592950"/>
                <a:ext cx="845468" cy="11224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使</a:t>
                </a:r>
                <a:endParaRPr lang="zh-CN" altLang="en-US" sz="4800" b="1" dirty="0">
                  <a:solidFill>
                    <a:srgbClr val="C00000"/>
                  </a:solidFill>
                  <a:effectLst/>
                  <a:latin typeface="微软雅黑" panose="020B0503020204020204" charset="-122"/>
                  <a:ea typeface="微软雅黑" panose="020B0503020204020204" charset="-122"/>
                </a:endParaRPr>
              </a:p>
            </p:txBody>
          </p:sp>
        </p:grpSp>
        <p:grpSp>
          <p:nvGrpSpPr>
            <p:cNvPr id="17" name="组合 16"/>
            <p:cNvGrpSpPr/>
            <p:nvPr/>
          </p:nvGrpSpPr>
          <p:grpSpPr>
            <a:xfrm rot="0">
              <a:off x="10551" y="1181"/>
              <a:ext cx="1669" cy="1634"/>
              <a:chOff x="1909217" y="1491630"/>
              <a:chExt cx="1296144" cy="1268759"/>
            </a:xfrm>
          </p:grpSpPr>
          <p:grpSp>
            <p:nvGrpSpPr>
              <p:cNvPr id="18" name="组合 17"/>
              <p:cNvGrpSpPr/>
              <p:nvPr/>
            </p:nvGrpSpPr>
            <p:grpSpPr>
              <a:xfrm>
                <a:off x="1909217" y="1491630"/>
                <a:ext cx="1296144" cy="1224136"/>
                <a:chOff x="2123728" y="1779662"/>
                <a:chExt cx="1296144" cy="1224136"/>
              </a:xfrm>
            </p:grpSpPr>
            <p:sp>
              <p:nvSpPr>
                <p:cNvPr id="19" name="矩形 18"/>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20" name="直接连接符 19"/>
                <p:cNvCxnSpPr>
                  <a:stCxn id="19" idx="1"/>
                  <a:endCxn id="19"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9" idx="0"/>
                  <a:endCxn id="19"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2" name="矩形 21"/>
              <p:cNvSpPr/>
              <p:nvPr/>
            </p:nvSpPr>
            <p:spPr>
              <a:xfrm>
                <a:off x="2123728" y="1637620"/>
                <a:ext cx="845468" cy="11227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命</a:t>
                </a:r>
                <a:endParaRPr lang="zh-CN" altLang="en-US" sz="4800" b="1" dirty="0">
                  <a:solidFill>
                    <a:srgbClr val="C00000"/>
                  </a:solidFill>
                  <a:effectLst/>
                  <a:latin typeface="微软雅黑" panose="020B0503020204020204" charset="-122"/>
                  <a:ea typeface="微软雅黑" panose="020B0503020204020204" charset="-122"/>
                </a:endParaRPr>
              </a:p>
            </p:txBody>
          </p:sp>
        </p:grpSp>
      </p:grpSp>
      <p:sp>
        <p:nvSpPr>
          <p:cNvPr id="2" name="文本框 1"/>
          <p:cNvSpPr txBox="1"/>
          <p:nvPr/>
        </p:nvSpPr>
        <p:spPr>
          <a:xfrm>
            <a:off x="594995" y="2407920"/>
            <a:ext cx="5998845" cy="2999740"/>
          </a:xfrm>
          <a:prstGeom prst="rect">
            <a:avLst/>
          </a:prstGeom>
          <a:noFill/>
        </p:spPr>
        <p:txBody>
          <a:bodyPr wrap="square" rtlCol="0">
            <a:spAutoFit/>
          </a:bodyPr>
          <a:p>
            <a:pPr>
              <a:lnSpc>
                <a:spcPct val="150000"/>
              </a:lnSpc>
            </a:pPr>
            <a:r>
              <a:rPr lang="zh-CN" altLang="en-US" b="1" dirty="0">
                <a:solidFill>
                  <a:srgbClr val="C00000"/>
                </a:solidFill>
                <a:latin typeface="微软雅黑" panose="020B0503020204020204" charset="-122"/>
                <a:ea typeface="微软雅黑" panose="020B0503020204020204" charset="-122"/>
              </a:rPr>
              <a:t>    </a:t>
            </a:r>
            <a:r>
              <a:rPr lang="en-US" altLang="zh-CN" b="1" dirty="0">
                <a:solidFill>
                  <a:srgbClr val="C00000"/>
                </a:solidFill>
                <a:latin typeface="微软雅黑" panose="020B0503020204020204" charset="-122"/>
                <a:ea typeface="微软雅黑" panose="020B0503020204020204" charset="-122"/>
              </a:rPr>
              <a:t>*</a:t>
            </a:r>
            <a:r>
              <a:rPr lang="zh-CN" altLang="en-US" b="1" dirty="0">
                <a:solidFill>
                  <a:srgbClr val="C00000"/>
                </a:solidFill>
                <a:latin typeface="微软雅黑" panose="020B0503020204020204" charset="-122"/>
                <a:ea typeface="微软雅黑" panose="020B0503020204020204" charset="-122"/>
              </a:rPr>
              <a:t>实现伟大梦想，必须推进伟大事业</a:t>
            </a:r>
            <a:r>
              <a:rPr lang="zh-CN" altLang="en-US" dirty="0">
                <a:latin typeface="微软雅黑" panose="020B0503020204020204" charset="-122"/>
                <a:ea typeface="微软雅黑" panose="020B0503020204020204" charset="-122"/>
              </a:rPr>
              <a:t>。全党要更加自觉地增强道路自信、理论自信、制度自信、文化自信，既不走封闭僵化的老路，也不走改旗易帜的邪路，保持政治定力，坚持实干兴邦，始终坚持和发展中国特色社会主义。</a:t>
            </a:r>
            <a:endParaRPr lang="zh-CN" altLang="en-US" dirty="0">
              <a:latin typeface="微软雅黑" panose="020B0503020204020204" charset="-122"/>
              <a:ea typeface="微软雅黑" panose="020B0503020204020204" charset="-122"/>
            </a:endParaRPr>
          </a:p>
          <a:p>
            <a:pPr>
              <a:lnSpc>
                <a:spcPct val="150000"/>
              </a:lnSpc>
            </a:pPr>
            <a:r>
              <a:rPr lang="zh-CN" altLang="en-US" dirty="0">
                <a:latin typeface="微软雅黑" panose="020B0503020204020204" charset="-122"/>
                <a:ea typeface="微软雅黑" panose="020B0503020204020204" charset="-122"/>
              </a:rPr>
              <a:t>      </a:t>
            </a:r>
            <a:r>
              <a:rPr lang="en-US" altLang="zh-CN" dirty="0">
                <a:latin typeface="微软雅黑" panose="020B0503020204020204" charset="-122"/>
                <a:ea typeface="微软雅黑" panose="020B0503020204020204" charset="-122"/>
              </a:rPr>
              <a:t>*</a:t>
            </a:r>
            <a:r>
              <a:rPr lang="zh-CN" altLang="en-US" dirty="0">
                <a:latin typeface="微软雅黑" panose="020B0503020204020204" charset="-122"/>
                <a:ea typeface="微软雅黑" panose="020B0503020204020204" charset="-122"/>
              </a:rPr>
              <a:t>伟大斗争，伟大工程，伟大事业，伟大梦想，紧密联系、相互贯通、相互作用，其中起决定性作用的是党的建设新的伟大工程。</a:t>
            </a:r>
            <a:endParaRPr lang="zh-CN" altLang="en-US" dirty="0">
              <a:latin typeface="微软雅黑" panose="020B0503020204020204" charset="-122"/>
              <a:ea typeface="微软雅黑" panose="020B0503020204020204" charset="-122"/>
            </a:endParaRPr>
          </a:p>
        </p:txBody>
      </p:sp>
      <p:pic>
        <p:nvPicPr>
          <p:cNvPr id="6" name="图片 5"/>
          <p:cNvPicPr>
            <a:picLocks noChangeAspect="1"/>
          </p:cNvPicPr>
          <p:nvPr/>
        </p:nvPicPr>
        <p:blipFill>
          <a:blip r:embed="rId1"/>
          <a:srcRect r="22696" b="6619"/>
          <a:stretch>
            <a:fillRect/>
          </a:stretch>
        </p:blipFill>
        <p:spPr>
          <a:xfrm>
            <a:off x="7152005" y="2230755"/>
            <a:ext cx="3681095" cy="3672840"/>
          </a:xfrm>
          <a:prstGeom prst="rect">
            <a:avLst/>
          </a:prstGeom>
        </p:spPr>
      </p:pic>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 name="组合 22"/>
          <p:cNvGrpSpPr/>
          <p:nvPr/>
        </p:nvGrpSpPr>
        <p:grpSpPr>
          <a:xfrm>
            <a:off x="4318635" y="544830"/>
            <a:ext cx="3441655" cy="938434"/>
            <a:chOff x="6387" y="1180"/>
            <a:chExt cx="5833" cy="1635"/>
          </a:xfrm>
        </p:grpSpPr>
        <p:grpSp>
          <p:nvGrpSpPr>
            <p:cNvPr id="5" name="组合 4"/>
            <p:cNvGrpSpPr/>
            <p:nvPr/>
          </p:nvGrpSpPr>
          <p:grpSpPr>
            <a:xfrm rot="0">
              <a:off x="6387" y="1180"/>
              <a:ext cx="1669" cy="1634"/>
              <a:chOff x="1909217" y="1491630"/>
              <a:chExt cx="1296144" cy="1268759"/>
            </a:xfrm>
          </p:grpSpPr>
          <p:grpSp>
            <p:nvGrpSpPr>
              <p:cNvPr id="7" name="组合 6"/>
              <p:cNvGrpSpPr/>
              <p:nvPr/>
            </p:nvGrpSpPr>
            <p:grpSpPr>
              <a:xfrm>
                <a:off x="1909217" y="1491630"/>
                <a:ext cx="1296144" cy="1224136"/>
                <a:chOff x="2123728" y="1779662"/>
                <a:chExt cx="1296144" cy="1224136"/>
              </a:xfrm>
            </p:grpSpPr>
            <p:sp>
              <p:nvSpPr>
                <p:cNvPr id="8" name="矩形 7"/>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9" name="直接连接符 8"/>
                <p:cNvCxnSpPr>
                  <a:stCxn id="8" idx="1"/>
                  <a:endCxn id="8"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8" idx="0"/>
                  <a:endCxn id="8"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123728" y="1637620"/>
                <a:ext cx="845468" cy="11227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新</a:t>
                </a:r>
                <a:endParaRPr lang="zh-CN" altLang="en-US" sz="4800" b="1" dirty="0">
                  <a:solidFill>
                    <a:srgbClr val="C00000"/>
                  </a:solidFill>
                  <a:effectLst/>
                  <a:latin typeface="微软雅黑" panose="020B0503020204020204" charset="-122"/>
                  <a:ea typeface="微软雅黑" panose="020B0503020204020204" charset="-122"/>
                </a:endParaRPr>
              </a:p>
            </p:txBody>
          </p:sp>
        </p:grpSp>
        <p:grpSp>
          <p:nvGrpSpPr>
            <p:cNvPr id="4" name="组合 3"/>
            <p:cNvGrpSpPr/>
            <p:nvPr/>
          </p:nvGrpSpPr>
          <p:grpSpPr>
            <a:xfrm rot="0">
              <a:off x="8392" y="1180"/>
              <a:ext cx="1669" cy="1577"/>
              <a:chOff x="1909217" y="1491630"/>
              <a:chExt cx="1296144" cy="1224136"/>
            </a:xfrm>
          </p:grpSpPr>
          <p:grpSp>
            <p:nvGrpSpPr>
              <p:cNvPr id="12" name="组合 11"/>
              <p:cNvGrpSpPr/>
              <p:nvPr/>
            </p:nvGrpSpPr>
            <p:grpSpPr>
              <a:xfrm>
                <a:off x="1909217" y="1491630"/>
                <a:ext cx="1296144" cy="1224136"/>
                <a:chOff x="2123728" y="1779662"/>
                <a:chExt cx="1296144" cy="1224136"/>
              </a:xfrm>
            </p:grpSpPr>
            <p:sp>
              <p:nvSpPr>
                <p:cNvPr id="13" name="矩形 12"/>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14" name="直接连接符 13"/>
                <p:cNvCxnSpPr>
                  <a:stCxn id="13" idx="1"/>
                  <a:endCxn id="13"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3" idx="0"/>
                  <a:endCxn id="13"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6" name="矩形 15"/>
              <p:cNvSpPr/>
              <p:nvPr/>
            </p:nvSpPr>
            <p:spPr>
              <a:xfrm>
                <a:off x="2134593" y="1592950"/>
                <a:ext cx="845468" cy="11224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使</a:t>
                </a:r>
                <a:endParaRPr lang="zh-CN" altLang="en-US" sz="4800" b="1" dirty="0">
                  <a:solidFill>
                    <a:srgbClr val="C00000"/>
                  </a:solidFill>
                  <a:effectLst/>
                  <a:latin typeface="微软雅黑" panose="020B0503020204020204" charset="-122"/>
                  <a:ea typeface="微软雅黑" panose="020B0503020204020204" charset="-122"/>
                </a:endParaRPr>
              </a:p>
            </p:txBody>
          </p:sp>
        </p:grpSp>
        <p:grpSp>
          <p:nvGrpSpPr>
            <p:cNvPr id="17" name="组合 16"/>
            <p:cNvGrpSpPr/>
            <p:nvPr/>
          </p:nvGrpSpPr>
          <p:grpSpPr>
            <a:xfrm rot="0">
              <a:off x="10551" y="1181"/>
              <a:ext cx="1669" cy="1634"/>
              <a:chOff x="1909217" y="1491630"/>
              <a:chExt cx="1296144" cy="1268759"/>
            </a:xfrm>
          </p:grpSpPr>
          <p:grpSp>
            <p:nvGrpSpPr>
              <p:cNvPr id="18" name="组合 17"/>
              <p:cNvGrpSpPr/>
              <p:nvPr/>
            </p:nvGrpSpPr>
            <p:grpSpPr>
              <a:xfrm>
                <a:off x="1909217" y="1491630"/>
                <a:ext cx="1296144" cy="1224136"/>
                <a:chOff x="2123728" y="1779662"/>
                <a:chExt cx="1296144" cy="1224136"/>
              </a:xfrm>
            </p:grpSpPr>
            <p:sp>
              <p:nvSpPr>
                <p:cNvPr id="19" name="矩形 18"/>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20" name="直接连接符 19"/>
                <p:cNvCxnSpPr>
                  <a:stCxn id="19" idx="1"/>
                  <a:endCxn id="19"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9" idx="0"/>
                  <a:endCxn id="19"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2" name="矩形 21"/>
              <p:cNvSpPr/>
              <p:nvPr/>
            </p:nvSpPr>
            <p:spPr>
              <a:xfrm>
                <a:off x="2123728" y="1637620"/>
                <a:ext cx="845468" cy="11227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命</a:t>
                </a:r>
                <a:endParaRPr lang="zh-CN" altLang="en-US" sz="4800" b="1" dirty="0">
                  <a:solidFill>
                    <a:srgbClr val="C00000"/>
                  </a:solidFill>
                  <a:effectLst/>
                  <a:latin typeface="微软雅黑" panose="020B0503020204020204" charset="-122"/>
                  <a:ea typeface="微软雅黑" panose="020B0503020204020204" charset="-122"/>
                </a:endParaRPr>
              </a:p>
            </p:txBody>
          </p:sp>
        </p:grpSp>
      </p:grpSp>
      <p:sp>
        <p:nvSpPr>
          <p:cNvPr id="42" name="TextBox 46"/>
          <p:cNvSpPr txBox="1"/>
          <p:nvPr/>
        </p:nvSpPr>
        <p:spPr>
          <a:xfrm>
            <a:off x="1763698" y="2099322"/>
            <a:ext cx="2904002" cy="738505"/>
          </a:xfrm>
          <a:prstGeom prst="rect">
            <a:avLst/>
          </a:prstGeom>
          <a:noFill/>
        </p:spPr>
        <p:txBody>
          <a:bodyPr wrap="square" lIns="0" tIns="0" rIns="0" bIns="0" rtlCol="0" anchor="t">
            <a:spAutoFit/>
          </a:bodyPr>
          <a:p>
            <a:pPr algn="r"/>
            <a:endParaRPr lang="zh-CN" altLang="en-US" sz="1600" b="1" spc="300">
              <a:solidFill>
                <a:schemeClr val="tx1">
                  <a:lumMod val="75000"/>
                  <a:lumOff val="25000"/>
                </a:schemeClr>
              </a:solidFill>
              <a:latin typeface="微软雅黑" panose="020B0503020204020204" charset="-122"/>
              <a:ea typeface="微软雅黑" panose="020B0503020204020204" charset="-122"/>
              <a:cs typeface="+mn-ea"/>
              <a:sym typeface="+mn-lt"/>
            </a:endParaRPr>
          </a:p>
          <a:p>
            <a:pPr algn="r"/>
            <a:r>
              <a:rPr lang="zh-CN" altLang="en-US" sz="1600" b="1" spc="300">
                <a:solidFill>
                  <a:schemeClr val="tx1">
                    <a:lumMod val="75000"/>
                    <a:lumOff val="25000"/>
                  </a:schemeClr>
                </a:solidFill>
                <a:latin typeface="微软雅黑" panose="020B0503020204020204" charset="-122"/>
                <a:ea typeface="微软雅黑" panose="020B0503020204020204" charset="-122"/>
                <a:cs typeface="+mn-ea"/>
                <a:sym typeface="+mn-lt"/>
              </a:rPr>
              <a:t>明确坚持和发展中国特色社会主义的总任务</a:t>
            </a:r>
            <a:endParaRPr lang="en-US" sz="1600" b="1" spc="3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3" name="TextBox 49"/>
          <p:cNvSpPr txBox="1"/>
          <p:nvPr/>
        </p:nvSpPr>
        <p:spPr>
          <a:xfrm>
            <a:off x="637980" y="3152618"/>
            <a:ext cx="3411191" cy="245745"/>
          </a:xfrm>
          <a:prstGeom prst="rect">
            <a:avLst/>
          </a:prstGeom>
          <a:noFill/>
        </p:spPr>
        <p:txBody>
          <a:bodyPr wrap="square" lIns="0" tIns="0" rIns="0" bIns="0" rtlCol="0" anchor="t">
            <a:spAutoFit/>
          </a:bodyPr>
          <a:p>
            <a:pPr algn="r"/>
            <a:r>
              <a:rPr lang="zh-CN" altLang="en-US" sz="1600" b="1" spc="300">
                <a:solidFill>
                  <a:schemeClr val="tx1">
                    <a:lumMod val="75000"/>
                    <a:lumOff val="25000"/>
                  </a:schemeClr>
                </a:solidFill>
                <a:latin typeface="微软雅黑" panose="020B0503020204020204" charset="-122"/>
                <a:ea typeface="微软雅黑" panose="020B0503020204020204" charset="-122"/>
                <a:cs typeface="+mn-ea"/>
                <a:sym typeface="+mn-lt"/>
              </a:rPr>
              <a:t>明确新时代我国社会主要矛盾</a:t>
            </a:r>
            <a:endParaRPr lang="zh-CN" altLang="en-US" sz="1600" b="1" spc="3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4" name="TextBox 52"/>
          <p:cNvSpPr txBox="1"/>
          <p:nvPr/>
        </p:nvSpPr>
        <p:spPr>
          <a:xfrm>
            <a:off x="406827" y="3851634"/>
            <a:ext cx="3665834" cy="738505"/>
          </a:xfrm>
          <a:prstGeom prst="rect">
            <a:avLst/>
          </a:prstGeom>
          <a:noFill/>
        </p:spPr>
        <p:txBody>
          <a:bodyPr wrap="square" lIns="0" tIns="0" rIns="0" bIns="0" rtlCol="0" anchor="t">
            <a:spAutoFit/>
          </a:bodyPr>
          <a:p>
            <a:pPr algn="r"/>
            <a:r>
              <a:rPr lang="zh-CN" altLang="en-US" sz="1600" b="1" spc="300">
                <a:solidFill>
                  <a:schemeClr val="tx1">
                    <a:lumMod val="75000"/>
                    <a:lumOff val="25000"/>
                  </a:schemeClr>
                </a:solidFill>
                <a:latin typeface="微软雅黑" panose="020B0503020204020204" charset="-122"/>
                <a:ea typeface="微软雅黑" panose="020B0503020204020204" charset="-122"/>
                <a:cs typeface="+mn-ea"/>
                <a:sym typeface="+mn-lt"/>
              </a:rPr>
              <a:t>明确中国特色社会主义事业总体布局、战略布局，强调坚定道路自信、理论自信、制度自信、文化自信</a:t>
            </a:r>
            <a:endParaRPr lang="zh-CN" altLang="en-US" sz="1600" b="1" spc="3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5" name="TextBox 55"/>
          <p:cNvSpPr txBox="1"/>
          <p:nvPr/>
        </p:nvSpPr>
        <p:spPr>
          <a:xfrm>
            <a:off x="1323693" y="4919982"/>
            <a:ext cx="2923878" cy="245745"/>
          </a:xfrm>
          <a:prstGeom prst="rect">
            <a:avLst/>
          </a:prstGeom>
          <a:noFill/>
        </p:spPr>
        <p:txBody>
          <a:bodyPr wrap="square" lIns="0" tIns="0" rIns="0" bIns="0" rtlCol="0" anchor="t">
            <a:spAutoFit/>
          </a:bodyPr>
          <a:p>
            <a:pPr algn="r"/>
            <a:r>
              <a:rPr lang="zh-CN" altLang="en-US" sz="1600" b="1" spc="300">
                <a:solidFill>
                  <a:schemeClr val="tx1">
                    <a:lumMod val="75000"/>
                    <a:lumOff val="25000"/>
                  </a:schemeClr>
                </a:solidFill>
                <a:latin typeface="微软雅黑" panose="020B0503020204020204" charset="-122"/>
                <a:ea typeface="微软雅黑" panose="020B0503020204020204" charset="-122"/>
                <a:cs typeface="+mn-ea"/>
                <a:sym typeface="+mn-lt"/>
              </a:rPr>
              <a:t>明确全面深化改革总目标</a:t>
            </a:r>
            <a:endParaRPr lang="zh-CN" altLang="en-US" sz="1600" b="1" spc="3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6" name="TextBox 58"/>
          <p:cNvSpPr txBox="1"/>
          <p:nvPr/>
        </p:nvSpPr>
        <p:spPr>
          <a:xfrm>
            <a:off x="7652256" y="2303863"/>
            <a:ext cx="3411190" cy="245745"/>
          </a:xfrm>
          <a:prstGeom prst="rect">
            <a:avLst/>
          </a:prstGeom>
          <a:noFill/>
        </p:spPr>
        <p:txBody>
          <a:bodyPr wrap="square" lIns="0" tIns="0" rIns="0" bIns="0" rtlCol="0" anchor="t">
            <a:spAutoFit/>
          </a:bodyPr>
          <a:p>
            <a:r>
              <a:rPr lang="zh-CN" altLang="en-US" sz="1600" b="1" spc="300">
                <a:solidFill>
                  <a:schemeClr val="tx1">
                    <a:lumMod val="75000"/>
                    <a:lumOff val="25000"/>
                  </a:schemeClr>
                </a:solidFill>
                <a:latin typeface="微软雅黑" panose="020B0503020204020204" charset="-122"/>
                <a:ea typeface="微软雅黑" panose="020B0503020204020204" charset="-122"/>
                <a:cs typeface="+mn-ea"/>
                <a:sym typeface="+mn-lt"/>
              </a:rPr>
              <a:t>明确全面推进依法治国总目标</a:t>
            </a:r>
            <a:endParaRPr lang="zh-CN" altLang="en-US" sz="1600" b="1" spc="3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7" name="TextBox 61"/>
          <p:cNvSpPr txBox="1"/>
          <p:nvPr/>
        </p:nvSpPr>
        <p:spPr>
          <a:xfrm>
            <a:off x="8190228" y="2924111"/>
            <a:ext cx="3167534" cy="245745"/>
          </a:xfrm>
          <a:prstGeom prst="rect">
            <a:avLst/>
          </a:prstGeom>
          <a:noFill/>
        </p:spPr>
        <p:txBody>
          <a:bodyPr wrap="square" lIns="0" tIns="0" rIns="0" bIns="0" rtlCol="0" anchor="t">
            <a:spAutoFit/>
          </a:bodyPr>
          <a:p>
            <a:r>
              <a:rPr lang="zh-CN" altLang="en-US" sz="1600" b="1" spc="300">
                <a:solidFill>
                  <a:schemeClr val="tx1">
                    <a:lumMod val="75000"/>
                    <a:lumOff val="25000"/>
                  </a:schemeClr>
                </a:solidFill>
                <a:latin typeface="微软雅黑" panose="020B0503020204020204" charset="-122"/>
                <a:ea typeface="微软雅黑" panose="020B0503020204020204" charset="-122"/>
                <a:cs typeface="+mn-ea"/>
                <a:sym typeface="+mn-lt"/>
              </a:rPr>
              <a:t>明确党在新时代的强军目标</a:t>
            </a:r>
            <a:endParaRPr lang="zh-CN" altLang="en-US" sz="1600" b="1" spc="3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8" name="TextBox 64"/>
          <p:cNvSpPr txBox="1"/>
          <p:nvPr/>
        </p:nvSpPr>
        <p:spPr>
          <a:xfrm>
            <a:off x="8190229" y="3851633"/>
            <a:ext cx="3167533" cy="738505"/>
          </a:xfrm>
          <a:prstGeom prst="rect">
            <a:avLst/>
          </a:prstGeom>
          <a:noFill/>
        </p:spPr>
        <p:txBody>
          <a:bodyPr wrap="square" lIns="0" tIns="0" rIns="0" bIns="0" rtlCol="0" anchor="t">
            <a:spAutoFit/>
          </a:bodyPr>
          <a:p>
            <a:r>
              <a:rPr lang="zh-CN" altLang="en-US" sz="1600" b="1" spc="300">
                <a:solidFill>
                  <a:schemeClr val="tx1">
                    <a:lumMod val="75000"/>
                    <a:lumOff val="25000"/>
                  </a:schemeClr>
                </a:solidFill>
                <a:latin typeface="微软雅黑" panose="020B0503020204020204" charset="-122"/>
                <a:ea typeface="微软雅黑" panose="020B0503020204020204" charset="-122"/>
                <a:cs typeface="+mn-ea"/>
                <a:sym typeface="+mn-lt"/>
              </a:rPr>
              <a:t>明确中国特色大国外交要推动构建新型国际关系，推动构建人类命运共同体</a:t>
            </a:r>
            <a:endParaRPr lang="zh-CN" altLang="en-US" sz="1600" b="1" spc="3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9" name="TextBox 67"/>
          <p:cNvSpPr txBox="1"/>
          <p:nvPr/>
        </p:nvSpPr>
        <p:spPr>
          <a:xfrm>
            <a:off x="7772762" y="4824426"/>
            <a:ext cx="3672408" cy="738505"/>
          </a:xfrm>
          <a:prstGeom prst="rect">
            <a:avLst/>
          </a:prstGeom>
          <a:noFill/>
        </p:spPr>
        <p:txBody>
          <a:bodyPr wrap="square" lIns="0" tIns="0" rIns="0" bIns="0" rtlCol="0" anchor="t">
            <a:spAutoFit/>
          </a:bodyPr>
          <a:p>
            <a:r>
              <a:rPr lang="zh-CN" altLang="en-US" sz="1600" b="1" spc="300">
                <a:solidFill>
                  <a:schemeClr val="tx1">
                    <a:lumMod val="75000"/>
                    <a:lumOff val="25000"/>
                  </a:schemeClr>
                </a:solidFill>
                <a:latin typeface="微软雅黑" panose="020B0503020204020204" charset="-122"/>
                <a:ea typeface="微软雅黑" panose="020B0503020204020204" charset="-122"/>
                <a:cs typeface="+mn-ea"/>
                <a:sym typeface="+mn-lt"/>
              </a:rPr>
              <a:t>明确中国特色社会主义最本质的特征和中国特色社会主义制度的最大优势是中国共产党领导。</a:t>
            </a:r>
            <a:endParaRPr lang="zh-CN" altLang="en-US" sz="1600" b="1" spc="3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nvGrpSpPr>
          <p:cNvPr id="50" name="Group 74"/>
          <p:cNvGrpSpPr/>
          <p:nvPr/>
        </p:nvGrpSpPr>
        <p:grpSpPr>
          <a:xfrm>
            <a:off x="5037960" y="2700252"/>
            <a:ext cx="2116584" cy="3144640"/>
            <a:chOff x="3778281" y="2115818"/>
            <a:chExt cx="1587438" cy="2358480"/>
          </a:xfrm>
        </p:grpSpPr>
        <p:grpSp>
          <p:nvGrpSpPr>
            <p:cNvPr id="51" name="Group 245"/>
            <p:cNvGrpSpPr/>
            <p:nvPr/>
          </p:nvGrpSpPr>
          <p:grpSpPr>
            <a:xfrm>
              <a:off x="3778281" y="2115818"/>
              <a:ext cx="1587438" cy="2358480"/>
              <a:chOff x="4168751" y="1735138"/>
              <a:chExt cx="1000125" cy="1485900"/>
            </a:xfrm>
            <a:solidFill>
              <a:schemeClr val="tx2">
                <a:lumMod val="25000"/>
                <a:lumOff val="75000"/>
              </a:schemeClr>
            </a:solidFill>
          </p:grpSpPr>
          <p:sp>
            <p:nvSpPr>
              <p:cNvPr id="53" name="Freeform 123"/>
              <p:cNvSpPr/>
              <p:nvPr/>
            </p:nvSpPr>
            <p:spPr bwMode="auto">
              <a:xfrm>
                <a:off x="4429102" y="3038475"/>
                <a:ext cx="479425" cy="61913"/>
              </a:xfrm>
              <a:custGeom>
                <a:avLst/>
                <a:gdLst/>
                <a:ahLst/>
                <a:cxnLst>
                  <a:cxn ang="0">
                    <a:pos x="163" y="11"/>
                  </a:cxn>
                  <a:cxn ang="0">
                    <a:pos x="153" y="21"/>
                  </a:cxn>
                  <a:cxn ang="0">
                    <a:pos x="10" y="21"/>
                  </a:cxn>
                  <a:cxn ang="0">
                    <a:pos x="0" y="11"/>
                  </a:cxn>
                  <a:cxn ang="0">
                    <a:pos x="10" y="0"/>
                  </a:cxn>
                  <a:cxn ang="0">
                    <a:pos x="153" y="0"/>
                  </a:cxn>
                  <a:cxn ang="0">
                    <a:pos x="163" y="11"/>
                  </a:cxn>
                </a:cxnLst>
                <a:rect l="0" t="0" r="r" b="b"/>
                <a:pathLst>
                  <a:path w="163" h="21">
                    <a:moveTo>
                      <a:pt x="163" y="11"/>
                    </a:moveTo>
                    <a:cubicBezTo>
                      <a:pt x="163" y="16"/>
                      <a:pt x="158" y="21"/>
                      <a:pt x="153" y="21"/>
                    </a:cubicBezTo>
                    <a:cubicBezTo>
                      <a:pt x="10" y="21"/>
                      <a:pt x="10" y="21"/>
                      <a:pt x="10" y="21"/>
                    </a:cubicBezTo>
                    <a:cubicBezTo>
                      <a:pt x="5" y="21"/>
                      <a:pt x="0" y="16"/>
                      <a:pt x="0" y="11"/>
                    </a:cubicBezTo>
                    <a:cubicBezTo>
                      <a:pt x="0" y="5"/>
                      <a:pt x="5" y="0"/>
                      <a:pt x="10" y="0"/>
                    </a:cubicBezTo>
                    <a:cubicBezTo>
                      <a:pt x="153" y="0"/>
                      <a:pt x="153" y="0"/>
                      <a:pt x="153" y="0"/>
                    </a:cubicBezTo>
                    <a:cubicBezTo>
                      <a:pt x="158" y="0"/>
                      <a:pt x="163" y="5"/>
                      <a:pt x="163" y="11"/>
                    </a:cubicBezTo>
                    <a:close/>
                  </a:path>
                </a:pathLst>
              </a:custGeom>
              <a:solidFill>
                <a:schemeClr val="bg1"/>
              </a:solidFill>
              <a:ln w="9525">
                <a:noFill/>
                <a:round/>
              </a:ln>
            </p:spPr>
            <p:txBody>
              <a:bodyPr vert="horz" wrap="square" lIns="121920" tIns="60960" rIns="121920" bIns="60960" numCol="1" anchor="t" anchorCtr="0" compatLnSpc="1"/>
              <a:p>
                <a:endParaRPr lang="en-US" sz="2400" b="1">
                  <a:latin typeface="微软雅黑" panose="020B0503020204020204" charset="-122"/>
                  <a:ea typeface="微软雅黑" panose="020B0503020204020204" charset="-122"/>
                  <a:cs typeface="+mn-ea"/>
                  <a:sym typeface="+mn-lt"/>
                </a:endParaRPr>
              </a:p>
            </p:txBody>
          </p:sp>
          <p:sp>
            <p:nvSpPr>
              <p:cNvPr id="54" name="Freeform 124"/>
              <p:cNvSpPr/>
              <p:nvPr/>
            </p:nvSpPr>
            <p:spPr bwMode="auto">
              <a:xfrm>
                <a:off x="4429102" y="2952750"/>
                <a:ext cx="479425" cy="61913"/>
              </a:xfrm>
              <a:custGeom>
                <a:avLst/>
                <a:gdLst/>
                <a:ahLst/>
                <a:cxnLst>
                  <a:cxn ang="0">
                    <a:pos x="163" y="11"/>
                  </a:cxn>
                  <a:cxn ang="0">
                    <a:pos x="153" y="21"/>
                  </a:cxn>
                  <a:cxn ang="0">
                    <a:pos x="10" y="21"/>
                  </a:cxn>
                  <a:cxn ang="0">
                    <a:pos x="0" y="11"/>
                  </a:cxn>
                  <a:cxn ang="0">
                    <a:pos x="10" y="0"/>
                  </a:cxn>
                  <a:cxn ang="0">
                    <a:pos x="153" y="0"/>
                  </a:cxn>
                  <a:cxn ang="0">
                    <a:pos x="163" y="11"/>
                  </a:cxn>
                </a:cxnLst>
                <a:rect l="0" t="0" r="r" b="b"/>
                <a:pathLst>
                  <a:path w="163" h="21">
                    <a:moveTo>
                      <a:pt x="163" y="11"/>
                    </a:moveTo>
                    <a:cubicBezTo>
                      <a:pt x="163" y="16"/>
                      <a:pt x="158" y="21"/>
                      <a:pt x="153" y="21"/>
                    </a:cubicBezTo>
                    <a:cubicBezTo>
                      <a:pt x="10" y="21"/>
                      <a:pt x="10" y="21"/>
                      <a:pt x="10" y="21"/>
                    </a:cubicBezTo>
                    <a:cubicBezTo>
                      <a:pt x="5" y="21"/>
                      <a:pt x="0" y="16"/>
                      <a:pt x="0" y="11"/>
                    </a:cubicBezTo>
                    <a:cubicBezTo>
                      <a:pt x="0" y="5"/>
                      <a:pt x="5" y="0"/>
                      <a:pt x="10" y="0"/>
                    </a:cubicBezTo>
                    <a:cubicBezTo>
                      <a:pt x="153" y="0"/>
                      <a:pt x="153" y="0"/>
                      <a:pt x="153" y="0"/>
                    </a:cubicBezTo>
                    <a:cubicBezTo>
                      <a:pt x="158" y="0"/>
                      <a:pt x="163" y="5"/>
                      <a:pt x="163" y="11"/>
                    </a:cubicBezTo>
                    <a:close/>
                  </a:path>
                </a:pathLst>
              </a:custGeom>
              <a:solidFill>
                <a:schemeClr val="bg1"/>
              </a:solidFill>
              <a:ln w="9525">
                <a:noFill/>
                <a:round/>
              </a:ln>
            </p:spPr>
            <p:txBody>
              <a:bodyPr vert="horz" wrap="square" lIns="121920" tIns="60960" rIns="121920" bIns="60960" numCol="1" anchor="t" anchorCtr="0" compatLnSpc="1"/>
              <a:p>
                <a:endParaRPr lang="en-US" sz="2400" b="1">
                  <a:latin typeface="微软雅黑" panose="020B0503020204020204" charset="-122"/>
                  <a:ea typeface="微软雅黑" panose="020B0503020204020204" charset="-122"/>
                  <a:cs typeface="+mn-ea"/>
                  <a:sym typeface="+mn-lt"/>
                </a:endParaRPr>
              </a:p>
            </p:txBody>
          </p:sp>
          <p:sp>
            <p:nvSpPr>
              <p:cNvPr id="55" name="Freeform 125"/>
              <p:cNvSpPr/>
              <p:nvPr/>
            </p:nvSpPr>
            <p:spPr bwMode="auto">
              <a:xfrm>
                <a:off x="4470377" y="3125788"/>
                <a:ext cx="379413" cy="95250"/>
              </a:xfrm>
              <a:custGeom>
                <a:avLst/>
                <a:gdLst/>
                <a:ahLst/>
                <a:cxnLst>
                  <a:cxn ang="0">
                    <a:pos x="0" y="0"/>
                  </a:cxn>
                  <a:cxn ang="0">
                    <a:pos x="129" y="0"/>
                  </a:cxn>
                  <a:cxn ang="0">
                    <a:pos x="63" y="30"/>
                  </a:cxn>
                  <a:cxn ang="0">
                    <a:pos x="0" y="0"/>
                  </a:cxn>
                </a:cxnLst>
                <a:rect l="0" t="0" r="r" b="b"/>
                <a:pathLst>
                  <a:path w="129" h="32">
                    <a:moveTo>
                      <a:pt x="0" y="0"/>
                    </a:moveTo>
                    <a:cubicBezTo>
                      <a:pt x="129" y="0"/>
                      <a:pt x="129" y="0"/>
                      <a:pt x="129" y="0"/>
                    </a:cubicBezTo>
                    <a:cubicBezTo>
                      <a:pt x="129" y="0"/>
                      <a:pt x="120" y="32"/>
                      <a:pt x="63" y="30"/>
                    </a:cubicBezTo>
                    <a:cubicBezTo>
                      <a:pt x="17" y="29"/>
                      <a:pt x="0" y="0"/>
                      <a:pt x="0" y="0"/>
                    </a:cubicBezTo>
                    <a:close/>
                  </a:path>
                </a:pathLst>
              </a:custGeom>
              <a:solidFill>
                <a:schemeClr val="bg1"/>
              </a:solidFill>
              <a:ln w="9525">
                <a:noFill/>
                <a:round/>
              </a:ln>
            </p:spPr>
            <p:txBody>
              <a:bodyPr vert="horz" wrap="square" lIns="121920" tIns="60960" rIns="121920" bIns="60960" numCol="1" anchor="t" anchorCtr="0" compatLnSpc="1"/>
              <a:p>
                <a:endParaRPr lang="en-US" sz="2400" b="1">
                  <a:latin typeface="微软雅黑" panose="020B0503020204020204" charset="-122"/>
                  <a:ea typeface="微软雅黑" panose="020B0503020204020204" charset="-122"/>
                  <a:cs typeface="+mn-ea"/>
                  <a:sym typeface="+mn-lt"/>
                </a:endParaRPr>
              </a:p>
            </p:txBody>
          </p:sp>
          <p:sp>
            <p:nvSpPr>
              <p:cNvPr id="56" name="Freeform 237"/>
              <p:cNvSpPr>
                <a:spLocks noEditPoints="1"/>
              </p:cNvSpPr>
              <p:nvPr/>
            </p:nvSpPr>
            <p:spPr bwMode="auto">
              <a:xfrm>
                <a:off x="4168751" y="1735138"/>
                <a:ext cx="1000125" cy="1179513"/>
              </a:xfrm>
              <a:custGeom>
                <a:avLst/>
                <a:gdLst/>
                <a:ahLst/>
                <a:cxnLst>
                  <a:cxn ang="0">
                    <a:pos x="175" y="0"/>
                  </a:cxn>
                  <a:cxn ang="0">
                    <a:pos x="167" y="0"/>
                  </a:cxn>
                  <a:cxn ang="0">
                    <a:pos x="6" y="165"/>
                  </a:cxn>
                  <a:cxn ang="0">
                    <a:pos x="67" y="318"/>
                  </a:cxn>
                  <a:cxn ang="0">
                    <a:pos x="90" y="396"/>
                  </a:cxn>
                  <a:cxn ang="0">
                    <a:pos x="90" y="396"/>
                  </a:cxn>
                  <a:cxn ang="0">
                    <a:pos x="99" y="401"/>
                  </a:cxn>
                  <a:cxn ang="0">
                    <a:pos x="242" y="401"/>
                  </a:cxn>
                  <a:cxn ang="0">
                    <a:pos x="251" y="396"/>
                  </a:cxn>
                  <a:cxn ang="0">
                    <a:pos x="251" y="396"/>
                  </a:cxn>
                  <a:cxn ang="0">
                    <a:pos x="274" y="318"/>
                  </a:cxn>
                  <a:cxn ang="0">
                    <a:pos x="336" y="165"/>
                  </a:cxn>
                  <a:cxn ang="0">
                    <a:pos x="175" y="0"/>
                  </a:cxn>
                  <a:cxn ang="0">
                    <a:pos x="295" y="166"/>
                  </a:cxn>
                  <a:cxn ang="0">
                    <a:pos x="249" y="282"/>
                  </a:cxn>
                  <a:cxn ang="0">
                    <a:pos x="231" y="352"/>
                  </a:cxn>
                  <a:cxn ang="0">
                    <a:pos x="231" y="352"/>
                  </a:cxn>
                  <a:cxn ang="0">
                    <a:pos x="224" y="356"/>
                  </a:cxn>
                  <a:cxn ang="0">
                    <a:pos x="117" y="356"/>
                  </a:cxn>
                  <a:cxn ang="0">
                    <a:pos x="110" y="352"/>
                  </a:cxn>
                  <a:cxn ang="0">
                    <a:pos x="110" y="352"/>
                  </a:cxn>
                  <a:cxn ang="0">
                    <a:pos x="93" y="282"/>
                  </a:cxn>
                  <a:cxn ang="0">
                    <a:pos x="47" y="166"/>
                  </a:cxn>
                  <a:cxn ang="0">
                    <a:pos x="168" y="43"/>
                  </a:cxn>
                  <a:cxn ang="0">
                    <a:pos x="174" y="43"/>
                  </a:cxn>
                  <a:cxn ang="0">
                    <a:pos x="295" y="166"/>
                  </a:cxn>
                </a:cxnLst>
                <a:rect l="0" t="0" r="r" b="b"/>
                <a:pathLst>
                  <a:path w="341" h="401">
                    <a:moveTo>
                      <a:pt x="175" y="0"/>
                    </a:moveTo>
                    <a:cubicBezTo>
                      <a:pt x="167" y="0"/>
                      <a:pt x="167" y="0"/>
                      <a:pt x="167" y="0"/>
                    </a:cubicBezTo>
                    <a:cubicBezTo>
                      <a:pt x="61" y="7"/>
                      <a:pt x="0" y="83"/>
                      <a:pt x="6" y="165"/>
                    </a:cubicBezTo>
                    <a:cubicBezTo>
                      <a:pt x="12" y="254"/>
                      <a:pt x="61" y="264"/>
                      <a:pt x="67" y="318"/>
                    </a:cubicBezTo>
                    <a:cubicBezTo>
                      <a:pt x="73" y="372"/>
                      <a:pt x="90" y="396"/>
                      <a:pt x="90" y="396"/>
                    </a:cubicBezTo>
                    <a:cubicBezTo>
                      <a:pt x="90" y="396"/>
                      <a:pt x="90" y="396"/>
                      <a:pt x="90" y="396"/>
                    </a:cubicBezTo>
                    <a:cubicBezTo>
                      <a:pt x="92" y="399"/>
                      <a:pt x="96" y="401"/>
                      <a:pt x="99" y="401"/>
                    </a:cubicBezTo>
                    <a:cubicBezTo>
                      <a:pt x="242" y="401"/>
                      <a:pt x="242" y="401"/>
                      <a:pt x="242" y="401"/>
                    </a:cubicBezTo>
                    <a:cubicBezTo>
                      <a:pt x="245" y="401"/>
                      <a:pt x="249" y="399"/>
                      <a:pt x="251" y="396"/>
                    </a:cubicBezTo>
                    <a:cubicBezTo>
                      <a:pt x="251" y="396"/>
                      <a:pt x="251" y="396"/>
                      <a:pt x="251" y="396"/>
                    </a:cubicBezTo>
                    <a:cubicBezTo>
                      <a:pt x="251" y="396"/>
                      <a:pt x="268" y="372"/>
                      <a:pt x="274" y="318"/>
                    </a:cubicBezTo>
                    <a:cubicBezTo>
                      <a:pt x="280" y="264"/>
                      <a:pt x="330" y="254"/>
                      <a:pt x="336" y="165"/>
                    </a:cubicBezTo>
                    <a:cubicBezTo>
                      <a:pt x="341" y="83"/>
                      <a:pt x="280" y="7"/>
                      <a:pt x="175" y="0"/>
                    </a:cubicBezTo>
                    <a:close/>
                    <a:moveTo>
                      <a:pt x="295" y="166"/>
                    </a:moveTo>
                    <a:cubicBezTo>
                      <a:pt x="290" y="234"/>
                      <a:pt x="253" y="241"/>
                      <a:pt x="249" y="282"/>
                    </a:cubicBezTo>
                    <a:cubicBezTo>
                      <a:pt x="244" y="322"/>
                      <a:pt x="231" y="352"/>
                      <a:pt x="231" y="352"/>
                    </a:cubicBezTo>
                    <a:cubicBezTo>
                      <a:pt x="231" y="352"/>
                      <a:pt x="231" y="352"/>
                      <a:pt x="231" y="352"/>
                    </a:cubicBezTo>
                    <a:cubicBezTo>
                      <a:pt x="229" y="354"/>
                      <a:pt x="227" y="356"/>
                      <a:pt x="224" y="356"/>
                    </a:cubicBezTo>
                    <a:cubicBezTo>
                      <a:pt x="117" y="356"/>
                      <a:pt x="117" y="356"/>
                      <a:pt x="117" y="356"/>
                    </a:cubicBezTo>
                    <a:cubicBezTo>
                      <a:pt x="114" y="356"/>
                      <a:pt x="112" y="354"/>
                      <a:pt x="110" y="352"/>
                    </a:cubicBezTo>
                    <a:cubicBezTo>
                      <a:pt x="110" y="352"/>
                      <a:pt x="110" y="352"/>
                      <a:pt x="110" y="352"/>
                    </a:cubicBezTo>
                    <a:cubicBezTo>
                      <a:pt x="110" y="352"/>
                      <a:pt x="98" y="322"/>
                      <a:pt x="93" y="282"/>
                    </a:cubicBezTo>
                    <a:cubicBezTo>
                      <a:pt x="89" y="241"/>
                      <a:pt x="51" y="234"/>
                      <a:pt x="47" y="166"/>
                    </a:cubicBezTo>
                    <a:cubicBezTo>
                      <a:pt x="43" y="105"/>
                      <a:pt x="89" y="48"/>
                      <a:pt x="168" y="43"/>
                    </a:cubicBezTo>
                    <a:cubicBezTo>
                      <a:pt x="174" y="43"/>
                      <a:pt x="174" y="43"/>
                      <a:pt x="174" y="43"/>
                    </a:cubicBezTo>
                    <a:cubicBezTo>
                      <a:pt x="253" y="48"/>
                      <a:pt x="299" y="105"/>
                      <a:pt x="295" y="166"/>
                    </a:cubicBezTo>
                    <a:close/>
                  </a:path>
                </a:pathLst>
              </a:custGeom>
              <a:solidFill>
                <a:schemeClr val="bg1"/>
              </a:solidFill>
              <a:ln w="9525">
                <a:noFill/>
                <a:round/>
              </a:ln>
            </p:spPr>
            <p:txBody>
              <a:bodyPr vert="horz" wrap="square" lIns="121920" tIns="60960" rIns="121920" bIns="60960" numCol="1" anchor="t" anchorCtr="0" compatLnSpc="1"/>
              <a:p>
                <a:endParaRPr lang="en-US" sz="2400" b="1">
                  <a:latin typeface="微软雅黑" panose="020B0503020204020204" charset="-122"/>
                  <a:ea typeface="微软雅黑" panose="020B0503020204020204" charset="-122"/>
                  <a:cs typeface="+mn-ea"/>
                  <a:sym typeface="+mn-lt"/>
                </a:endParaRPr>
              </a:p>
            </p:txBody>
          </p:sp>
        </p:grpSp>
        <p:sp>
          <p:nvSpPr>
            <p:cNvPr id="52" name="Rectangle 73"/>
            <p:cNvSpPr/>
            <p:nvPr/>
          </p:nvSpPr>
          <p:spPr>
            <a:xfrm>
              <a:off x="4132184" y="2396968"/>
              <a:ext cx="899160" cy="991553"/>
            </a:xfrm>
            <a:prstGeom prst="rect">
              <a:avLst/>
            </a:prstGeom>
          </p:spPr>
          <p:txBody>
            <a:bodyPr wrap="none">
              <a:spAutoFit/>
            </a:bodyPr>
            <a:p>
              <a:pPr algn="ctr"/>
              <a:r>
                <a:rPr lang="zh-CN" altLang="en-US" sz="4000" b="1">
                  <a:solidFill>
                    <a:srgbClr val="C00000"/>
                  </a:solidFill>
                  <a:latin typeface="微软雅黑" panose="020B0503020204020204" charset="-122"/>
                  <a:ea typeface="微软雅黑" panose="020B0503020204020204" charset="-122"/>
                  <a:cs typeface="+mn-ea"/>
                  <a:sym typeface="+mn-lt"/>
                </a:rPr>
                <a:t>八个</a:t>
              </a:r>
              <a:endParaRPr lang="zh-CN" altLang="en-US" sz="4000" b="1">
                <a:solidFill>
                  <a:srgbClr val="C00000"/>
                </a:solidFill>
                <a:latin typeface="微软雅黑" panose="020B0503020204020204" charset="-122"/>
                <a:ea typeface="微软雅黑" panose="020B0503020204020204" charset="-122"/>
                <a:cs typeface="+mn-ea"/>
                <a:sym typeface="+mn-lt"/>
              </a:endParaRPr>
            </a:p>
            <a:p>
              <a:pPr algn="ctr"/>
              <a:r>
                <a:rPr lang="zh-CN" altLang="en-US" sz="4000" b="1">
                  <a:solidFill>
                    <a:srgbClr val="C00000"/>
                  </a:solidFill>
                  <a:latin typeface="微软雅黑" panose="020B0503020204020204" charset="-122"/>
                  <a:ea typeface="微软雅黑" panose="020B0503020204020204" charset="-122"/>
                  <a:cs typeface="+mn-ea"/>
                  <a:sym typeface="+mn-lt"/>
                </a:rPr>
                <a:t>明确</a:t>
              </a:r>
              <a:endParaRPr lang="zh-CN" altLang="en-US" sz="4000" b="1" dirty="0">
                <a:solidFill>
                  <a:srgbClr val="C00000"/>
                </a:solidFill>
                <a:latin typeface="微软雅黑" panose="020B0503020204020204" charset="-122"/>
                <a:ea typeface="微软雅黑" panose="020B0503020204020204" charset="-122"/>
                <a:cs typeface="+mn-ea"/>
                <a:sym typeface="+mn-lt"/>
              </a:endParaRPr>
            </a:p>
          </p:txBody>
        </p:sp>
      </p:grpSp>
      <p:sp>
        <p:nvSpPr>
          <p:cNvPr id="57" name="Oval 287"/>
          <p:cNvSpPr/>
          <p:nvPr/>
        </p:nvSpPr>
        <p:spPr>
          <a:xfrm>
            <a:off x="4187801" y="2930681"/>
            <a:ext cx="657827" cy="63899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b="1" dirty="0">
              <a:solidFill>
                <a:schemeClr val="bg1"/>
              </a:solidFill>
              <a:cs typeface="微软雅黑" panose="020B0503020204020204" charset="-122"/>
              <a:sym typeface="+mn-lt"/>
            </a:endParaRPr>
          </a:p>
        </p:txBody>
      </p:sp>
      <p:sp>
        <p:nvSpPr>
          <p:cNvPr id="58" name="Oval 291"/>
          <p:cNvSpPr/>
          <p:nvPr/>
        </p:nvSpPr>
        <p:spPr>
          <a:xfrm>
            <a:off x="4132668" y="3851637"/>
            <a:ext cx="657827" cy="63899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b="1" dirty="0">
              <a:solidFill>
                <a:schemeClr val="bg1"/>
              </a:solidFill>
              <a:cs typeface="微软雅黑" panose="020B0503020204020204" charset="-122"/>
              <a:sym typeface="+mn-lt"/>
            </a:endParaRPr>
          </a:p>
        </p:txBody>
      </p:sp>
      <p:sp>
        <p:nvSpPr>
          <p:cNvPr id="59" name="Oval 295"/>
          <p:cNvSpPr/>
          <p:nvPr/>
        </p:nvSpPr>
        <p:spPr>
          <a:xfrm>
            <a:off x="4516714" y="4697295"/>
            <a:ext cx="657827" cy="63899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b="1" dirty="0">
              <a:solidFill>
                <a:schemeClr val="bg1"/>
              </a:solidFill>
              <a:cs typeface="微软雅黑" panose="020B0503020204020204" charset="-122"/>
              <a:sym typeface="+mn-lt"/>
            </a:endParaRPr>
          </a:p>
        </p:txBody>
      </p:sp>
      <p:sp>
        <p:nvSpPr>
          <p:cNvPr id="60" name="Oval 299"/>
          <p:cNvSpPr/>
          <p:nvPr/>
        </p:nvSpPr>
        <p:spPr>
          <a:xfrm>
            <a:off x="6765861" y="2173929"/>
            <a:ext cx="657827" cy="63899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b="1" dirty="0">
              <a:solidFill>
                <a:schemeClr val="bg1"/>
              </a:solidFill>
              <a:latin typeface="微软雅黑" panose="020B0503020204020204" charset="-122"/>
              <a:ea typeface="微软雅黑" panose="020B0503020204020204" charset="-122"/>
              <a:cs typeface="+mn-ea"/>
              <a:sym typeface="+mn-lt"/>
            </a:endParaRPr>
          </a:p>
        </p:txBody>
      </p:sp>
      <p:sp>
        <p:nvSpPr>
          <p:cNvPr id="61" name="Oval 303"/>
          <p:cNvSpPr/>
          <p:nvPr/>
        </p:nvSpPr>
        <p:spPr>
          <a:xfrm>
            <a:off x="7423688" y="2930681"/>
            <a:ext cx="657827" cy="63899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b="1" dirty="0">
              <a:solidFill>
                <a:schemeClr val="bg1"/>
              </a:solidFill>
              <a:cs typeface="微软雅黑" panose="020B0503020204020204" charset="-122"/>
              <a:sym typeface="+mn-lt"/>
            </a:endParaRPr>
          </a:p>
        </p:txBody>
      </p:sp>
      <p:sp>
        <p:nvSpPr>
          <p:cNvPr id="62" name="Oval 307"/>
          <p:cNvSpPr/>
          <p:nvPr/>
        </p:nvSpPr>
        <p:spPr>
          <a:xfrm>
            <a:off x="7435469" y="3851637"/>
            <a:ext cx="657827" cy="63899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b="1" dirty="0">
              <a:solidFill>
                <a:schemeClr val="bg1"/>
              </a:solidFill>
              <a:latin typeface="微软雅黑" panose="020B0503020204020204" charset="-122"/>
              <a:ea typeface="微软雅黑" panose="020B0503020204020204" charset="-122"/>
              <a:cs typeface="+mn-ea"/>
              <a:sym typeface="+mn-lt"/>
            </a:endParaRPr>
          </a:p>
        </p:txBody>
      </p:sp>
      <p:sp>
        <p:nvSpPr>
          <p:cNvPr id="63" name="Oval 308"/>
          <p:cNvSpPr/>
          <p:nvPr/>
        </p:nvSpPr>
        <p:spPr>
          <a:xfrm>
            <a:off x="4790372" y="2174229"/>
            <a:ext cx="657827" cy="63899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bIns="121920" rtlCol="0" anchor="ctr"/>
          <a:p>
            <a:pPr algn="ctr"/>
            <a:endParaRPr lang="en-US" sz="2400" b="1" dirty="0">
              <a:solidFill>
                <a:schemeClr val="bg1"/>
              </a:solidFill>
              <a:cs typeface="微软雅黑" panose="020B0503020204020204" charset="-122"/>
              <a:sym typeface="+mn-lt"/>
            </a:endParaRPr>
          </a:p>
        </p:txBody>
      </p:sp>
      <p:sp>
        <p:nvSpPr>
          <p:cNvPr id="64" name="Oval 44"/>
          <p:cNvSpPr/>
          <p:nvPr/>
        </p:nvSpPr>
        <p:spPr>
          <a:xfrm>
            <a:off x="7017965" y="4697295"/>
            <a:ext cx="657827" cy="63899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b="1" dirty="0">
              <a:solidFill>
                <a:schemeClr val="bg1"/>
              </a:solidFill>
              <a:cs typeface="微软雅黑" panose="020B0503020204020204" charset="-122"/>
              <a:sym typeface="+mn-lt"/>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ppt_x"/>
                                          </p:val>
                                        </p:tav>
                                        <p:tav tm="100000">
                                          <p:val>
                                            <p:strVal val="#ppt_x"/>
                                          </p:val>
                                        </p:tav>
                                      </p:tavLst>
                                    </p:anim>
                                    <p:anim calcmode="lin" valueType="num">
                                      <p:cBhvr additive="base">
                                        <p:cTn id="8" dur="500" fill="hold"/>
                                        <p:tgtEl>
                                          <p:spTgt spid="5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grpId="0" nodeType="afterEffect">
                                  <p:stCondLst>
                                    <p:cond delay="0"/>
                                  </p:stCondLst>
                                  <p:childTnLst>
                                    <p:set>
                                      <p:cBhvr>
                                        <p:cTn id="11" dur="1" fill="hold">
                                          <p:stCondLst>
                                            <p:cond delay="0"/>
                                          </p:stCondLst>
                                        </p:cTn>
                                        <p:tgtEl>
                                          <p:spTgt spid="63"/>
                                        </p:tgtEl>
                                        <p:attrNameLst>
                                          <p:attrName>style.visibility</p:attrName>
                                        </p:attrNameLst>
                                      </p:cBhvr>
                                      <p:to>
                                        <p:strVal val="visible"/>
                                      </p:to>
                                    </p:set>
                                    <p:anim calcmode="lin" valueType="num">
                                      <p:cBhvr additive="base">
                                        <p:cTn id="12" dur="500" fill="hold"/>
                                        <p:tgtEl>
                                          <p:spTgt spid="63"/>
                                        </p:tgtEl>
                                        <p:attrNameLst>
                                          <p:attrName>ppt_x</p:attrName>
                                        </p:attrNameLst>
                                      </p:cBhvr>
                                      <p:tavLst>
                                        <p:tav tm="0">
                                          <p:val>
                                            <p:strVal val="#ppt_x"/>
                                          </p:val>
                                        </p:tav>
                                        <p:tav tm="100000">
                                          <p:val>
                                            <p:strVal val="#ppt_x"/>
                                          </p:val>
                                        </p:tav>
                                      </p:tavLst>
                                    </p:anim>
                                    <p:anim calcmode="lin" valueType="num">
                                      <p:cBhvr additive="base">
                                        <p:cTn id="13" dur="500" fill="hold"/>
                                        <p:tgtEl>
                                          <p:spTgt spid="63"/>
                                        </p:tgtEl>
                                        <p:attrNameLst>
                                          <p:attrName>ppt_y</p:attrName>
                                        </p:attrNameLst>
                                      </p:cBhvr>
                                      <p:tavLst>
                                        <p:tav tm="0">
                                          <p:val>
                                            <p:strVal val="1+#ppt_h/2"/>
                                          </p:val>
                                        </p:tav>
                                        <p:tav tm="100000">
                                          <p:val>
                                            <p:strVal val="#ppt_y"/>
                                          </p:val>
                                        </p:tav>
                                      </p:tavLst>
                                    </p:anim>
                                  </p:childTnLst>
                                </p:cTn>
                              </p:par>
                              <p:par>
                                <p:cTn id="14" presetID="53" presetClass="entr" presetSubtype="16"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cBhvr>
                                        <p:cTn id="16" dur="500" fill="hold"/>
                                        <p:tgtEl>
                                          <p:spTgt spid="42"/>
                                        </p:tgtEl>
                                        <p:attrNameLst>
                                          <p:attrName>ppt_w</p:attrName>
                                        </p:attrNameLst>
                                      </p:cBhvr>
                                      <p:tavLst>
                                        <p:tav tm="0">
                                          <p:val>
                                            <p:fltVal val="0"/>
                                          </p:val>
                                        </p:tav>
                                        <p:tav tm="100000">
                                          <p:val>
                                            <p:strVal val="#ppt_w"/>
                                          </p:val>
                                        </p:tav>
                                      </p:tavLst>
                                    </p:anim>
                                    <p:anim calcmode="lin" valueType="num">
                                      <p:cBhvr>
                                        <p:cTn id="17" dur="500" fill="hold"/>
                                        <p:tgtEl>
                                          <p:spTgt spid="42"/>
                                        </p:tgtEl>
                                        <p:attrNameLst>
                                          <p:attrName>ppt_h</p:attrName>
                                        </p:attrNameLst>
                                      </p:cBhvr>
                                      <p:tavLst>
                                        <p:tav tm="0">
                                          <p:val>
                                            <p:fltVal val="0"/>
                                          </p:val>
                                        </p:tav>
                                        <p:tav tm="100000">
                                          <p:val>
                                            <p:strVal val="#ppt_h"/>
                                          </p:val>
                                        </p:tav>
                                      </p:tavLst>
                                    </p:anim>
                                    <p:animEffect transition="in" filter="fade">
                                      <p:cBhvr>
                                        <p:cTn id="18" dur="500"/>
                                        <p:tgtEl>
                                          <p:spTgt spid="42"/>
                                        </p:tgtEl>
                                      </p:cBhvr>
                                    </p:animEffect>
                                  </p:childTnLst>
                                </p:cTn>
                              </p:par>
                            </p:childTnLst>
                          </p:cTn>
                        </p:par>
                        <p:par>
                          <p:cTn id="19" fill="hold">
                            <p:stCondLst>
                              <p:cond delay="1000"/>
                            </p:stCondLst>
                            <p:childTnLst>
                              <p:par>
                                <p:cTn id="20" presetID="2" presetClass="entr" presetSubtype="4" accel="50000" decel="50000" fill="hold" grpId="0" nodeType="afterEffect">
                                  <p:stCondLst>
                                    <p:cond delay="0"/>
                                  </p:stCondLst>
                                  <p:childTnLst>
                                    <p:set>
                                      <p:cBhvr>
                                        <p:cTn id="21" dur="1" fill="hold">
                                          <p:stCondLst>
                                            <p:cond delay="0"/>
                                          </p:stCondLst>
                                        </p:cTn>
                                        <p:tgtEl>
                                          <p:spTgt spid="57"/>
                                        </p:tgtEl>
                                        <p:attrNameLst>
                                          <p:attrName>style.visibility</p:attrName>
                                        </p:attrNameLst>
                                      </p:cBhvr>
                                      <p:to>
                                        <p:strVal val="visible"/>
                                      </p:to>
                                    </p:set>
                                    <p:anim calcmode="lin" valueType="num">
                                      <p:cBhvr additive="base">
                                        <p:cTn id="22" dur="500" fill="hold"/>
                                        <p:tgtEl>
                                          <p:spTgt spid="57"/>
                                        </p:tgtEl>
                                        <p:attrNameLst>
                                          <p:attrName>ppt_x</p:attrName>
                                        </p:attrNameLst>
                                      </p:cBhvr>
                                      <p:tavLst>
                                        <p:tav tm="0">
                                          <p:val>
                                            <p:strVal val="#ppt_x"/>
                                          </p:val>
                                        </p:tav>
                                        <p:tav tm="100000">
                                          <p:val>
                                            <p:strVal val="#ppt_x"/>
                                          </p:val>
                                        </p:tav>
                                      </p:tavLst>
                                    </p:anim>
                                    <p:anim calcmode="lin" valueType="num">
                                      <p:cBhvr additive="base">
                                        <p:cTn id="23" dur="500" fill="hold"/>
                                        <p:tgtEl>
                                          <p:spTgt spid="57"/>
                                        </p:tgtEl>
                                        <p:attrNameLst>
                                          <p:attrName>ppt_y</p:attrName>
                                        </p:attrNameLst>
                                      </p:cBhvr>
                                      <p:tavLst>
                                        <p:tav tm="0">
                                          <p:val>
                                            <p:strVal val="1+#ppt_h/2"/>
                                          </p:val>
                                        </p:tav>
                                        <p:tav tm="100000">
                                          <p:val>
                                            <p:strVal val="#ppt_y"/>
                                          </p:val>
                                        </p:tav>
                                      </p:tavLst>
                                    </p:anim>
                                  </p:childTnLst>
                                </p:cTn>
                              </p:par>
                              <p:par>
                                <p:cTn id="24" presetID="53" presetClass="entr" presetSubtype="16" fill="hold" grpId="0" nodeType="withEffect">
                                  <p:stCondLst>
                                    <p:cond delay="0"/>
                                  </p:stCondLst>
                                  <p:childTnLst>
                                    <p:set>
                                      <p:cBhvr>
                                        <p:cTn id="25" dur="1" fill="hold">
                                          <p:stCondLst>
                                            <p:cond delay="0"/>
                                          </p:stCondLst>
                                        </p:cTn>
                                        <p:tgtEl>
                                          <p:spTgt spid="43"/>
                                        </p:tgtEl>
                                        <p:attrNameLst>
                                          <p:attrName>style.visibility</p:attrName>
                                        </p:attrNameLst>
                                      </p:cBhvr>
                                      <p:to>
                                        <p:strVal val="visible"/>
                                      </p:to>
                                    </p:set>
                                    <p:anim calcmode="lin" valueType="num">
                                      <p:cBhvr>
                                        <p:cTn id="26" dur="500" fill="hold"/>
                                        <p:tgtEl>
                                          <p:spTgt spid="43"/>
                                        </p:tgtEl>
                                        <p:attrNameLst>
                                          <p:attrName>ppt_w</p:attrName>
                                        </p:attrNameLst>
                                      </p:cBhvr>
                                      <p:tavLst>
                                        <p:tav tm="0">
                                          <p:val>
                                            <p:fltVal val="0"/>
                                          </p:val>
                                        </p:tav>
                                        <p:tav tm="100000">
                                          <p:val>
                                            <p:strVal val="#ppt_w"/>
                                          </p:val>
                                        </p:tav>
                                      </p:tavLst>
                                    </p:anim>
                                    <p:anim calcmode="lin" valueType="num">
                                      <p:cBhvr>
                                        <p:cTn id="27" dur="500" fill="hold"/>
                                        <p:tgtEl>
                                          <p:spTgt spid="43"/>
                                        </p:tgtEl>
                                        <p:attrNameLst>
                                          <p:attrName>ppt_h</p:attrName>
                                        </p:attrNameLst>
                                      </p:cBhvr>
                                      <p:tavLst>
                                        <p:tav tm="0">
                                          <p:val>
                                            <p:fltVal val="0"/>
                                          </p:val>
                                        </p:tav>
                                        <p:tav tm="100000">
                                          <p:val>
                                            <p:strVal val="#ppt_h"/>
                                          </p:val>
                                        </p:tav>
                                      </p:tavLst>
                                    </p:anim>
                                    <p:animEffect transition="in" filter="fade">
                                      <p:cBhvr>
                                        <p:cTn id="28" dur="500"/>
                                        <p:tgtEl>
                                          <p:spTgt spid="43"/>
                                        </p:tgtEl>
                                      </p:cBhvr>
                                    </p:animEffect>
                                  </p:childTnLst>
                                </p:cTn>
                              </p:par>
                            </p:childTnLst>
                          </p:cTn>
                        </p:par>
                        <p:par>
                          <p:cTn id="29" fill="hold">
                            <p:stCondLst>
                              <p:cond delay="1500"/>
                            </p:stCondLst>
                            <p:childTnLst>
                              <p:par>
                                <p:cTn id="30" presetID="2" presetClass="entr" presetSubtype="4" accel="50000" decel="50000" fill="hold" grpId="0" nodeType="afterEffect">
                                  <p:stCondLst>
                                    <p:cond delay="0"/>
                                  </p:stCondLst>
                                  <p:childTnLst>
                                    <p:set>
                                      <p:cBhvr>
                                        <p:cTn id="31" dur="1" fill="hold">
                                          <p:stCondLst>
                                            <p:cond delay="0"/>
                                          </p:stCondLst>
                                        </p:cTn>
                                        <p:tgtEl>
                                          <p:spTgt spid="58"/>
                                        </p:tgtEl>
                                        <p:attrNameLst>
                                          <p:attrName>style.visibility</p:attrName>
                                        </p:attrNameLst>
                                      </p:cBhvr>
                                      <p:to>
                                        <p:strVal val="visible"/>
                                      </p:to>
                                    </p:set>
                                    <p:anim calcmode="lin" valueType="num">
                                      <p:cBhvr additive="base">
                                        <p:cTn id="32" dur="500" fill="hold"/>
                                        <p:tgtEl>
                                          <p:spTgt spid="58"/>
                                        </p:tgtEl>
                                        <p:attrNameLst>
                                          <p:attrName>ppt_x</p:attrName>
                                        </p:attrNameLst>
                                      </p:cBhvr>
                                      <p:tavLst>
                                        <p:tav tm="0">
                                          <p:val>
                                            <p:strVal val="#ppt_x"/>
                                          </p:val>
                                        </p:tav>
                                        <p:tav tm="100000">
                                          <p:val>
                                            <p:strVal val="#ppt_x"/>
                                          </p:val>
                                        </p:tav>
                                      </p:tavLst>
                                    </p:anim>
                                    <p:anim calcmode="lin" valueType="num">
                                      <p:cBhvr additive="base">
                                        <p:cTn id="33" dur="500" fill="hold"/>
                                        <p:tgtEl>
                                          <p:spTgt spid="58"/>
                                        </p:tgtEl>
                                        <p:attrNameLst>
                                          <p:attrName>ppt_y</p:attrName>
                                        </p:attrNameLst>
                                      </p:cBhvr>
                                      <p:tavLst>
                                        <p:tav tm="0">
                                          <p:val>
                                            <p:strVal val="1+#ppt_h/2"/>
                                          </p:val>
                                        </p:tav>
                                        <p:tav tm="100000">
                                          <p:val>
                                            <p:strVal val="#ppt_y"/>
                                          </p:val>
                                        </p:tav>
                                      </p:tavLst>
                                    </p:anim>
                                  </p:childTnLst>
                                </p:cTn>
                              </p:par>
                              <p:par>
                                <p:cTn id="34" presetID="53" presetClass="entr" presetSubtype="16" fill="hold" grpId="0" nodeType="withEffect">
                                  <p:stCondLst>
                                    <p:cond delay="0"/>
                                  </p:stCondLst>
                                  <p:childTnLst>
                                    <p:set>
                                      <p:cBhvr>
                                        <p:cTn id="35" dur="1" fill="hold">
                                          <p:stCondLst>
                                            <p:cond delay="0"/>
                                          </p:stCondLst>
                                        </p:cTn>
                                        <p:tgtEl>
                                          <p:spTgt spid="44"/>
                                        </p:tgtEl>
                                        <p:attrNameLst>
                                          <p:attrName>style.visibility</p:attrName>
                                        </p:attrNameLst>
                                      </p:cBhvr>
                                      <p:to>
                                        <p:strVal val="visible"/>
                                      </p:to>
                                    </p:set>
                                    <p:anim calcmode="lin" valueType="num">
                                      <p:cBhvr>
                                        <p:cTn id="36" dur="500" fill="hold"/>
                                        <p:tgtEl>
                                          <p:spTgt spid="44"/>
                                        </p:tgtEl>
                                        <p:attrNameLst>
                                          <p:attrName>ppt_w</p:attrName>
                                        </p:attrNameLst>
                                      </p:cBhvr>
                                      <p:tavLst>
                                        <p:tav tm="0">
                                          <p:val>
                                            <p:fltVal val="0"/>
                                          </p:val>
                                        </p:tav>
                                        <p:tav tm="100000">
                                          <p:val>
                                            <p:strVal val="#ppt_w"/>
                                          </p:val>
                                        </p:tav>
                                      </p:tavLst>
                                    </p:anim>
                                    <p:anim calcmode="lin" valueType="num">
                                      <p:cBhvr>
                                        <p:cTn id="37" dur="500" fill="hold"/>
                                        <p:tgtEl>
                                          <p:spTgt spid="44"/>
                                        </p:tgtEl>
                                        <p:attrNameLst>
                                          <p:attrName>ppt_h</p:attrName>
                                        </p:attrNameLst>
                                      </p:cBhvr>
                                      <p:tavLst>
                                        <p:tav tm="0">
                                          <p:val>
                                            <p:fltVal val="0"/>
                                          </p:val>
                                        </p:tav>
                                        <p:tav tm="100000">
                                          <p:val>
                                            <p:strVal val="#ppt_h"/>
                                          </p:val>
                                        </p:tav>
                                      </p:tavLst>
                                    </p:anim>
                                    <p:animEffect transition="in" filter="fade">
                                      <p:cBhvr>
                                        <p:cTn id="38" dur="500"/>
                                        <p:tgtEl>
                                          <p:spTgt spid="44"/>
                                        </p:tgtEl>
                                      </p:cBhvr>
                                    </p:animEffect>
                                  </p:childTnLst>
                                </p:cTn>
                              </p:par>
                            </p:childTnLst>
                          </p:cTn>
                        </p:par>
                        <p:par>
                          <p:cTn id="39" fill="hold">
                            <p:stCondLst>
                              <p:cond delay="2000"/>
                            </p:stCondLst>
                            <p:childTnLst>
                              <p:par>
                                <p:cTn id="40" presetID="2" presetClass="entr" presetSubtype="4" accel="50000" decel="50000" fill="hold" grpId="0" nodeType="afterEffect">
                                  <p:stCondLst>
                                    <p:cond delay="0"/>
                                  </p:stCondLst>
                                  <p:childTnLst>
                                    <p:set>
                                      <p:cBhvr>
                                        <p:cTn id="41" dur="1" fill="hold">
                                          <p:stCondLst>
                                            <p:cond delay="0"/>
                                          </p:stCondLst>
                                        </p:cTn>
                                        <p:tgtEl>
                                          <p:spTgt spid="59"/>
                                        </p:tgtEl>
                                        <p:attrNameLst>
                                          <p:attrName>style.visibility</p:attrName>
                                        </p:attrNameLst>
                                      </p:cBhvr>
                                      <p:to>
                                        <p:strVal val="visible"/>
                                      </p:to>
                                    </p:set>
                                    <p:anim calcmode="lin" valueType="num">
                                      <p:cBhvr additive="base">
                                        <p:cTn id="42" dur="500" fill="hold"/>
                                        <p:tgtEl>
                                          <p:spTgt spid="59"/>
                                        </p:tgtEl>
                                        <p:attrNameLst>
                                          <p:attrName>ppt_x</p:attrName>
                                        </p:attrNameLst>
                                      </p:cBhvr>
                                      <p:tavLst>
                                        <p:tav tm="0">
                                          <p:val>
                                            <p:strVal val="#ppt_x"/>
                                          </p:val>
                                        </p:tav>
                                        <p:tav tm="100000">
                                          <p:val>
                                            <p:strVal val="#ppt_x"/>
                                          </p:val>
                                        </p:tav>
                                      </p:tavLst>
                                    </p:anim>
                                    <p:anim calcmode="lin" valueType="num">
                                      <p:cBhvr additive="base">
                                        <p:cTn id="43" dur="500" fill="hold"/>
                                        <p:tgtEl>
                                          <p:spTgt spid="59"/>
                                        </p:tgtEl>
                                        <p:attrNameLst>
                                          <p:attrName>ppt_y</p:attrName>
                                        </p:attrNameLst>
                                      </p:cBhvr>
                                      <p:tavLst>
                                        <p:tav tm="0">
                                          <p:val>
                                            <p:strVal val="1+#ppt_h/2"/>
                                          </p:val>
                                        </p:tav>
                                        <p:tav tm="100000">
                                          <p:val>
                                            <p:strVal val="#ppt_y"/>
                                          </p:val>
                                        </p:tav>
                                      </p:tavLst>
                                    </p:anim>
                                  </p:childTnLst>
                                </p:cTn>
                              </p:par>
                              <p:par>
                                <p:cTn id="44" presetID="53" presetClass="entr" presetSubtype="16" fill="hold" grpId="0" nodeType="withEffect">
                                  <p:stCondLst>
                                    <p:cond delay="0"/>
                                  </p:stCondLst>
                                  <p:childTnLst>
                                    <p:set>
                                      <p:cBhvr>
                                        <p:cTn id="45" dur="1" fill="hold">
                                          <p:stCondLst>
                                            <p:cond delay="0"/>
                                          </p:stCondLst>
                                        </p:cTn>
                                        <p:tgtEl>
                                          <p:spTgt spid="45"/>
                                        </p:tgtEl>
                                        <p:attrNameLst>
                                          <p:attrName>style.visibility</p:attrName>
                                        </p:attrNameLst>
                                      </p:cBhvr>
                                      <p:to>
                                        <p:strVal val="visible"/>
                                      </p:to>
                                    </p:set>
                                    <p:anim calcmode="lin" valueType="num">
                                      <p:cBhvr>
                                        <p:cTn id="46" dur="500" fill="hold"/>
                                        <p:tgtEl>
                                          <p:spTgt spid="45"/>
                                        </p:tgtEl>
                                        <p:attrNameLst>
                                          <p:attrName>ppt_w</p:attrName>
                                        </p:attrNameLst>
                                      </p:cBhvr>
                                      <p:tavLst>
                                        <p:tav tm="0">
                                          <p:val>
                                            <p:fltVal val="0"/>
                                          </p:val>
                                        </p:tav>
                                        <p:tav tm="100000">
                                          <p:val>
                                            <p:strVal val="#ppt_w"/>
                                          </p:val>
                                        </p:tav>
                                      </p:tavLst>
                                    </p:anim>
                                    <p:anim calcmode="lin" valueType="num">
                                      <p:cBhvr>
                                        <p:cTn id="47" dur="500" fill="hold"/>
                                        <p:tgtEl>
                                          <p:spTgt spid="45"/>
                                        </p:tgtEl>
                                        <p:attrNameLst>
                                          <p:attrName>ppt_h</p:attrName>
                                        </p:attrNameLst>
                                      </p:cBhvr>
                                      <p:tavLst>
                                        <p:tav tm="0">
                                          <p:val>
                                            <p:fltVal val="0"/>
                                          </p:val>
                                        </p:tav>
                                        <p:tav tm="100000">
                                          <p:val>
                                            <p:strVal val="#ppt_h"/>
                                          </p:val>
                                        </p:tav>
                                      </p:tavLst>
                                    </p:anim>
                                    <p:animEffect transition="in" filter="fade">
                                      <p:cBhvr>
                                        <p:cTn id="48" dur="500"/>
                                        <p:tgtEl>
                                          <p:spTgt spid="45"/>
                                        </p:tgtEl>
                                      </p:cBhvr>
                                    </p:animEffect>
                                  </p:childTnLst>
                                </p:cTn>
                              </p:par>
                            </p:childTnLst>
                          </p:cTn>
                        </p:par>
                        <p:par>
                          <p:cTn id="49" fill="hold">
                            <p:stCondLst>
                              <p:cond delay="2500"/>
                            </p:stCondLst>
                            <p:childTnLst>
                              <p:par>
                                <p:cTn id="50" presetID="2" presetClass="entr" presetSubtype="4" accel="50000" decel="50000" fill="hold" grpId="0" nodeType="afterEffect">
                                  <p:stCondLst>
                                    <p:cond delay="0"/>
                                  </p:stCondLst>
                                  <p:childTnLst>
                                    <p:set>
                                      <p:cBhvr>
                                        <p:cTn id="51" dur="1" fill="hold">
                                          <p:stCondLst>
                                            <p:cond delay="0"/>
                                          </p:stCondLst>
                                        </p:cTn>
                                        <p:tgtEl>
                                          <p:spTgt spid="60"/>
                                        </p:tgtEl>
                                        <p:attrNameLst>
                                          <p:attrName>style.visibility</p:attrName>
                                        </p:attrNameLst>
                                      </p:cBhvr>
                                      <p:to>
                                        <p:strVal val="visible"/>
                                      </p:to>
                                    </p:set>
                                    <p:anim calcmode="lin" valueType="num">
                                      <p:cBhvr additive="base">
                                        <p:cTn id="52" dur="500" fill="hold"/>
                                        <p:tgtEl>
                                          <p:spTgt spid="60"/>
                                        </p:tgtEl>
                                        <p:attrNameLst>
                                          <p:attrName>ppt_x</p:attrName>
                                        </p:attrNameLst>
                                      </p:cBhvr>
                                      <p:tavLst>
                                        <p:tav tm="0">
                                          <p:val>
                                            <p:strVal val="#ppt_x"/>
                                          </p:val>
                                        </p:tav>
                                        <p:tav tm="100000">
                                          <p:val>
                                            <p:strVal val="#ppt_x"/>
                                          </p:val>
                                        </p:tav>
                                      </p:tavLst>
                                    </p:anim>
                                    <p:anim calcmode="lin" valueType="num">
                                      <p:cBhvr additive="base">
                                        <p:cTn id="53" dur="500" fill="hold"/>
                                        <p:tgtEl>
                                          <p:spTgt spid="60"/>
                                        </p:tgtEl>
                                        <p:attrNameLst>
                                          <p:attrName>ppt_y</p:attrName>
                                        </p:attrNameLst>
                                      </p:cBhvr>
                                      <p:tavLst>
                                        <p:tav tm="0">
                                          <p:val>
                                            <p:strVal val="1+#ppt_h/2"/>
                                          </p:val>
                                        </p:tav>
                                        <p:tav tm="100000">
                                          <p:val>
                                            <p:strVal val="#ppt_y"/>
                                          </p:val>
                                        </p:tav>
                                      </p:tavLst>
                                    </p:anim>
                                  </p:childTnLst>
                                </p:cTn>
                              </p:par>
                              <p:par>
                                <p:cTn id="54" presetID="53" presetClass="entr" presetSubtype="16" fill="hold" grpId="0" nodeType="withEffect">
                                  <p:stCondLst>
                                    <p:cond delay="0"/>
                                  </p:stCondLst>
                                  <p:childTnLst>
                                    <p:set>
                                      <p:cBhvr>
                                        <p:cTn id="55" dur="1" fill="hold">
                                          <p:stCondLst>
                                            <p:cond delay="0"/>
                                          </p:stCondLst>
                                        </p:cTn>
                                        <p:tgtEl>
                                          <p:spTgt spid="46"/>
                                        </p:tgtEl>
                                        <p:attrNameLst>
                                          <p:attrName>style.visibility</p:attrName>
                                        </p:attrNameLst>
                                      </p:cBhvr>
                                      <p:to>
                                        <p:strVal val="visible"/>
                                      </p:to>
                                    </p:set>
                                    <p:anim calcmode="lin" valueType="num">
                                      <p:cBhvr>
                                        <p:cTn id="56" dur="500" fill="hold"/>
                                        <p:tgtEl>
                                          <p:spTgt spid="46"/>
                                        </p:tgtEl>
                                        <p:attrNameLst>
                                          <p:attrName>ppt_w</p:attrName>
                                        </p:attrNameLst>
                                      </p:cBhvr>
                                      <p:tavLst>
                                        <p:tav tm="0">
                                          <p:val>
                                            <p:fltVal val="0"/>
                                          </p:val>
                                        </p:tav>
                                        <p:tav tm="100000">
                                          <p:val>
                                            <p:strVal val="#ppt_w"/>
                                          </p:val>
                                        </p:tav>
                                      </p:tavLst>
                                    </p:anim>
                                    <p:anim calcmode="lin" valueType="num">
                                      <p:cBhvr>
                                        <p:cTn id="57" dur="500" fill="hold"/>
                                        <p:tgtEl>
                                          <p:spTgt spid="46"/>
                                        </p:tgtEl>
                                        <p:attrNameLst>
                                          <p:attrName>ppt_h</p:attrName>
                                        </p:attrNameLst>
                                      </p:cBhvr>
                                      <p:tavLst>
                                        <p:tav tm="0">
                                          <p:val>
                                            <p:fltVal val="0"/>
                                          </p:val>
                                        </p:tav>
                                        <p:tav tm="100000">
                                          <p:val>
                                            <p:strVal val="#ppt_h"/>
                                          </p:val>
                                        </p:tav>
                                      </p:tavLst>
                                    </p:anim>
                                    <p:animEffect transition="in" filter="fade">
                                      <p:cBhvr>
                                        <p:cTn id="58" dur="500"/>
                                        <p:tgtEl>
                                          <p:spTgt spid="46"/>
                                        </p:tgtEl>
                                      </p:cBhvr>
                                    </p:animEffect>
                                  </p:childTnLst>
                                </p:cTn>
                              </p:par>
                            </p:childTnLst>
                          </p:cTn>
                        </p:par>
                        <p:par>
                          <p:cTn id="59" fill="hold">
                            <p:stCondLst>
                              <p:cond delay="3000"/>
                            </p:stCondLst>
                            <p:childTnLst>
                              <p:par>
                                <p:cTn id="60" presetID="2" presetClass="entr" presetSubtype="4" accel="50000" decel="50000" fill="hold" grpId="0" nodeType="afterEffect">
                                  <p:stCondLst>
                                    <p:cond delay="0"/>
                                  </p:stCondLst>
                                  <p:childTnLst>
                                    <p:set>
                                      <p:cBhvr>
                                        <p:cTn id="61" dur="1" fill="hold">
                                          <p:stCondLst>
                                            <p:cond delay="0"/>
                                          </p:stCondLst>
                                        </p:cTn>
                                        <p:tgtEl>
                                          <p:spTgt spid="61"/>
                                        </p:tgtEl>
                                        <p:attrNameLst>
                                          <p:attrName>style.visibility</p:attrName>
                                        </p:attrNameLst>
                                      </p:cBhvr>
                                      <p:to>
                                        <p:strVal val="visible"/>
                                      </p:to>
                                    </p:set>
                                    <p:anim calcmode="lin" valueType="num">
                                      <p:cBhvr additive="base">
                                        <p:cTn id="62" dur="500" fill="hold"/>
                                        <p:tgtEl>
                                          <p:spTgt spid="61"/>
                                        </p:tgtEl>
                                        <p:attrNameLst>
                                          <p:attrName>ppt_x</p:attrName>
                                        </p:attrNameLst>
                                      </p:cBhvr>
                                      <p:tavLst>
                                        <p:tav tm="0">
                                          <p:val>
                                            <p:strVal val="#ppt_x"/>
                                          </p:val>
                                        </p:tav>
                                        <p:tav tm="100000">
                                          <p:val>
                                            <p:strVal val="#ppt_x"/>
                                          </p:val>
                                        </p:tav>
                                      </p:tavLst>
                                    </p:anim>
                                    <p:anim calcmode="lin" valueType="num">
                                      <p:cBhvr additive="base">
                                        <p:cTn id="63" dur="500" fill="hold"/>
                                        <p:tgtEl>
                                          <p:spTgt spid="61"/>
                                        </p:tgtEl>
                                        <p:attrNameLst>
                                          <p:attrName>ppt_y</p:attrName>
                                        </p:attrNameLst>
                                      </p:cBhvr>
                                      <p:tavLst>
                                        <p:tav tm="0">
                                          <p:val>
                                            <p:strVal val="1+#ppt_h/2"/>
                                          </p:val>
                                        </p:tav>
                                        <p:tav tm="100000">
                                          <p:val>
                                            <p:strVal val="#ppt_y"/>
                                          </p:val>
                                        </p:tav>
                                      </p:tavLst>
                                    </p:anim>
                                  </p:childTnLst>
                                </p:cTn>
                              </p:par>
                              <p:par>
                                <p:cTn id="64" presetID="53" presetClass="entr" presetSubtype="16" fill="hold" grpId="0" nodeType="withEffect">
                                  <p:stCondLst>
                                    <p:cond delay="0"/>
                                  </p:stCondLst>
                                  <p:childTnLst>
                                    <p:set>
                                      <p:cBhvr>
                                        <p:cTn id="65" dur="1" fill="hold">
                                          <p:stCondLst>
                                            <p:cond delay="0"/>
                                          </p:stCondLst>
                                        </p:cTn>
                                        <p:tgtEl>
                                          <p:spTgt spid="47"/>
                                        </p:tgtEl>
                                        <p:attrNameLst>
                                          <p:attrName>style.visibility</p:attrName>
                                        </p:attrNameLst>
                                      </p:cBhvr>
                                      <p:to>
                                        <p:strVal val="visible"/>
                                      </p:to>
                                    </p:set>
                                    <p:anim calcmode="lin" valueType="num">
                                      <p:cBhvr>
                                        <p:cTn id="66" dur="500" fill="hold"/>
                                        <p:tgtEl>
                                          <p:spTgt spid="47"/>
                                        </p:tgtEl>
                                        <p:attrNameLst>
                                          <p:attrName>ppt_w</p:attrName>
                                        </p:attrNameLst>
                                      </p:cBhvr>
                                      <p:tavLst>
                                        <p:tav tm="0">
                                          <p:val>
                                            <p:fltVal val="0"/>
                                          </p:val>
                                        </p:tav>
                                        <p:tav tm="100000">
                                          <p:val>
                                            <p:strVal val="#ppt_w"/>
                                          </p:val>
                                        </p:tav>
                                      </p:tavLst>
                                    </p:anim>
                                    <p:anim calcmode="lin" valueType="num">
                                      <p:cBhvr>
                                        <p:cTn id="67" dur="500" fill="hold"/>
                                        <p:tgtEl>
                                          <p:spTgt spid="47"/>
                                        </p:tgtEl>
                                        <p:attrNameLst>
                                          <p:attrName>ppt_h</p:attrName>
                                        </p:attrNameLst>
                                      </p:cBhvr>
                                      <p:tavLst>
                                        <p:tav tm="0">
                                          <p:val>
                                            <p:fltVal val="0"/>
                                          </p:val>
                                        </p:tav>
                                        <p:tav tm="100000">
                                          <p:val>
                                            <p:strVal val="#ppt_h"/>
                                          </p:val>
                                        </p:tav>
                                      </p:tavLst>
                                    </p:anim>
                                    <p:animEffect transition="in" filter="fade">
                                      <p:cBhvr>
                                        <p:cTn id="68" dur="500"/>
                                        <p:tgtEl>
                                          <p:spTgt spid="47"/>
                                        </p:tgtEl>
                                      </p:cBhvr>
                                    </p:animEffect>
                                  </p:childTnLst>
                                </p:cTn>
                              </p:par>
                            </p:childTnLst>
                          </p:cTn>
                        </p:par>
                        <p:par>
                          <p:cTn id="69" fill="hold">
                            <p:stCondLst>
                              <p:cond delay="3500"/>
                            </p:stCondLst>
                            <p:childTnLst>
                              <p:par>
                                <p:cTn id="70" presetID="2" presetClass="entr" presetSubtype="4" accel="50000" decel="50000" fill="hold" grpId="0" nodeType="afterEffect">
                                  <p:stCondLst>
                                    <p:cond delay="0"/>
                                  </p:stCondLst>
                                  <p:childTnLst>
                                    <p:set>
                                      <p:cBhvr>
                                        <p:cTn id="71" dur="1" fill="hold">
                                          <p:stCondLst>
                                            <p:cond delay="0"/>
                                          </p:stCondLst>
                                        </p:cTn>
                                        <p:tgtEl>
                                          <p:spTgt spid="62"/>
                                        </p:tgtEl>
                                        <p:attrNameLst>
                                          <p:attrName>style.visibility</p:attrName>
                                        </p:attrNameLst>
                                      </p:cBhvr>
                                      <p:to>
                                        <p:strVal val="visible"/>
                                      </p:to>
                                    </p:set>
                                    <p:anim calcmode="lin" valueType="num">
                                      <p:cBhvr additive="base">
                                        <p:cTn id="72" dur="500" fill="hold"/>
                                        <p:tgtEl>
                                          <p:spTgt spid="62"/>
                                        </p:tgtEl>
                                        <p:attrNameLst>
                                          <p:attrName>ppt_x</p:attrName>
                                        </p:attrNameLst>
                                      </p:cBhvr>
                                      <p:tavLst>
                                        <p:tav tm="0">
                                          <p:val>
                                            <p:strVal val="#ppt_x"/>
                                          </p:val>
                                        </p:tav>
                                        <p:tav tm="100000">
                                          <p:val>
                                            <p:strVal val="#ppt_x"/>
                                          </p:val>
                                        </p:tav>
                                      </p:tavLst>
                                    </p:anim>
                                    <p:anim calcmode="lin" valueType="num">
                                      <p:cBhvr additive="base">
                                        <p:cTn id="73" dur="500" fill="hold"/>
                                        <p:tgtEl>
                                          <p:spTgt spid="62"/>
                                        </p:tgtEl>
                                        <p:attrNameLst>
                                          <p:attrName>ppt_y</p:attrName>
                                        </p:attrNameLst>
                                      </p:cBhvr>
                                      <p:tavLst>
                                        <p:tav tm="0">
                                          <p:val>
                                            <p:strVal val="1+#ppt_h/2"/>
                                          </p:val>
                                        </p:tav>
                                        <p:tav tm="100000">
                                          <p:val>
                                            <p:strVal val="#ppt_y"/>
                                          </p:val>
                                        </p:tav>
                                      </p:tavLst>
                                    </p:anim>
                                  </p:childTnLst>
                                </p:cTn>
                              </p:par>
                              <p:par>
                                <p:cTn id="74" presetID="53" presetClass="entr" presetSubtype="16" fill="hold" grpId="0" nodeType="withEffect">
                                  <p:stCondLst>
                                    <p:cond delay="0"/>
                                  </p:stCondLst>
                                  <p:childTnLst>
                                    <p:set>
                                      <p:cBhvr>
                                        <p:cTn id="75" dur="1" fill="hold">
                                          <p:stCondLst>
                                            <p:cond delay="0"/>
                                          </p:stCondLst>
                                        </p:cTn>
                                        <p:tgtEl>
                                          <p:spTgt spid="48"/>
                                        </p:tgtEl>
                                        <p:attrNameLst>
                                          <p:attrName>style.visibility</p:attrName>
                                        </p:attrNameLst>
                                      </p:cBhvr>
                                      <p:to>
                                        <p:strVal val="visible"/>
                                      </p:to>
                                    </p:set>
                                    <p:anim calcmode="lin" valueType="num">
                                      <p:cBhvr>
                                        <p:cTn id="76" dur="500" fill="hold"/>
                                        <p:tgtEl>
                                          <p:spTgt spid="48"/>
                                        </p:tgtEl>
                                        <p:attrNameLst>
                                          <p:attrName>ppt_w</p:attrName>
                                        </p:attrNameLst>
                                      </p:cBhvr>
                                      <p:tavLst>
                                        <p:tav tm="0">
                                          <p:val>
                                            <p:fltVal val="0"/>
                                          </p:val>
                                        </p:tav>
                                        <p:tav tm="100000">
                                          <p:val>
                                            <p:strVal val="#ppt_w"/>
                                          </p:val>
                                        </p:tav>
                                      </p:tavLst>
                                    </p:anim>
                                    <p:anim calcmode="lin" valueType="num">
                                      <p:cBhvr>
                                        <p:cTn id="77" dur="500" fill="hold"/>
                                        <p:tgtEl>
                                          <p:spTgt spid="48"/>
                                        </p:tgtEl>
                                        <p:attrNameLst>
                                          <p:attrName>ppt_h</p:attrName>
                                        </p:attrNameLst>
                                      </p:cBhvr>
                                      <p:tavLst>
                                        <p:tav tm="0">
                                          <p:val>
                                            <p:fltVal val="0"/>
                                          </p:val>
                                        </p:tav>
                                        <p:tav tm="100000">
                                          <p:val>
                                            <p:strVal val="#ppt_h"/>
                                          </p:val>
                                        </p:tav>
                                      </p:tavLst>
                                    </p:anim>
                                    <p:animEffect transition="in" filter="fade">
                                      <p:cBhvr>
                                        <p:cTn id="78" dur="500"/>
                                        <p:tgtEl>
                                          <p:spTgt spid="48"/>
                                        </p:tgtEl>
                                      </p:cBhvr>
                                    </p:animEffect>
                                  </p:childTnLst>
                                </p:cTn>
                              </p:par>
                            </p:childTnLst>
                          </p:cTn>
                        </p:par>
                        <p:par>
                          <p:cTn id="79" fill="hold">
                            <p:stCondLst>
                              <p:cond delay="4000"/>
                            </p:stCondLst>
                            <p:childTnLst>
                              <p:par>
                                <p:cTn id="80" presetID="2" presetClass="entr" presetSubtype="4" accel="50000" decel="50000" fill="hold" grpId="0" nodeType="afterEffect">
                                  <p:stCondLst>
                                    <p:cond delay="0"/>
                                  </p:stCondLst>
                                  <p:childTnLst>
                                    <p:set>
                                      <p:cBhvr>
                                        <p:cTn id="81" dur="1" fill="hold">
                                          <p:stCondLst>
                                            <p:cond delay="0"/>
                                          </p:stCondLst>
                                        </p:cTn>
                                        <p:tgtEl>
                                          <p:spTgt spid="64"/>
                                        </p:tgtEl>
                                        <p:attrNameLst>
                                          <p:attrName>style.visibility</p:attrName>
                                        </p:attrNameLst>
                                      </p:cBhvr>
                                      <p:to>
                                        <p:strVal val="visible"/>
                                      </p:to>
                                    </p:set>
                                    <p:anim calcmode="lin" valueType="num">
                                      <p:cBhvr additive="base">
                                        <p:cTn id="82" dur="500" fill="hold"/>
                                        <p:tgtEl>
                                          <p:spTgt spid="64"/>
                                        </p:tgtEl>
                                        <p:attrNameLst>
                                          <p:attrName>ppt_x</p:attrName>
                                        </p:attrNameLst>
                                      </p:cBhvr>
                                      <p:tavLst>
                                        <p:tav tm="0">
                                          <p:val>
                                            <p:strVal val="#ppt_x"/>
                                          </p:val>
                                        </p:tav>
                                        <p:tav tm="100000">
                                          <p:val>
                                            <p:strVal val="#ppt_x"/>
                                          </p:val>
                                        </p:tav>
                                      </p:tavLst>
                                    </p:anim>
                                    <p:anim calcmode="lin" valueType="num">
                                      <p:cBhvr additive="base">
                                        <p:cTn id="83"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53" presetClass="entr" presetSubtype="16" fill="hold" grpId="0" nodeType="clickEffect">
                                  <p:stCondLst>
                                    <p:cond delay="0"/>
                                  </p:stCondLst>
                                  <p:childTnLst>
                                    <p:set>
                                      <p:cBhvr>
                                        <p:cTn id="87" dur="1" fill="hold">
                                          <p:stCondLst>
                                            <p:cond delay="0"/>
                                          </p:stCondLst>
                                        </p:cTn>
                                        <p:tgtEl>
                                          <p:spTgt spid="49"/>
                                        </p:tgtEl>
                                        <p:attrNameLst>
                                          <p:attrName>style.visibility</p:attrName>
                                        </p:attrNameLst>
                                      </p:cBhvr>
                                      <p:to>
                                        <p:strVal val="visible"/>
                                      </p:to>
                                    </p:set>
                                    <p:anim calcmode="lin" valueType="num">
                                      <p:cBhvr>
                                        <p:cTn id="88" dur="500" fill="hold"/>
                                        <p:tgtEl>
                                          <p:spTgt spid="49"/>
                                        </p:tgtEl>
                                        <p:attrNameLst>
                                          <p:attrName>ppt_w</p:attrName>
                                        </p:attrNameLst>
                                      </p:cBhvr>
                                      <p:tavLst>
                                        <p:tav tm="0">
                                          <p:val>
                                            <p:fltVal val="0"/>
                                          </p:val>
                                        </p:tav>
                                        <p:tav tm="100000">
                                          <p:val>
                                            <p:strVal val="#ppt_w"/>
                                          </p:val>
                                        </p:tav>
                                      </p:tavLst>
                                    </p:anim>
                                    <p:anim calcmode="lin" valueType="num">
                                      <p:cBhvr>
                                        <p:cTn id="89" dur="500" fill="hold"/>
                                        <p:tgtEl>
                                          <p:spTgt spid="49"/>
                                        </p:tgtEl>
                                        <p:attrNameLst>
                                          <p:attrName>ppt_h</p:attrName>
                                        </p:attrNameLst>
                                      </p:cBhvr>
                                      <p:tavLst>
                                        <p:tav tm="0">
                                          <p:val>
                                            <p:fltVal val="0"/>
                                          </p:val>
                                        </p:tav>
                                        <p:tav tm="100000">
                                          <p:val>
                                            <p:strVal val="#ppt_h"/>
                                          </p:val>
                                        </p:tav>
                                      </p:tavLst>
                                    </p:anim>
                                    <p:animEffect transition="in" filter="fade">
                                      <p:cBhvr>
                                        <p:cTn id="90"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46" grpId="0"/>
      <p:bldP spid="47" grpId="0"/>
      <p:bldP spid="48" grpId="0"/>
      <p:bldP spid="49" grpId="0"/>
      <p:bldP spid="57" grpId="0" bldLvl="0" animBg="1"/>
      <p:bldP spid="58" grpId="0" bldLvl="0" animBg="1"/>
      <p:bldP spid="59" grpId="0" bldLvl="0" animBg="1"/>
      <p:bldP spid="60" grpId="0" bldLvl="0" animBg="1"/>
      <p:bldP spid="61" grpId="0" bldLvl="0" animBg="1"/>
      <p:bldP spid="62" grpId="0" bldLvl="0" animBg="1"/>
      <p:bldP spid="63" grpId="0" bldLvl="0" animBg="1"/>
      <p:bldP spid="64"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 name="组合 22"/>
          <p:cNvGrpSpPr/>
          <p:nvPr/>
        </p:nvGrpSpPr>
        <p:grpSpPr>
          <a:xfrm>
            <a:off x="4318635" y="544830"/>
            <a:ext cx="3441655" cy="938434"/>
            <a:chOff x="6387" y="1180"/>
            <a:chExt cx="5833" cy="1635"/>
          </a:xfrm>
        </p:grpSpPr>
        <p:grpSp>
          <p:nvGrpSpPr>
            <p:cNvPr id="5" name="组合 4"/>
            <p:cNvGrpSpPr/>
            <p:nvPr/>
          </p:nvGrpSpPr>
          <p:grpSpPr>
            <a:xfrm rot="0">
              <a:off x="6387" y="1180"/>
              <a:ext cx="1669" cy="1634"/>
              <a:chOff x="1909217" y="1491630"/>
              <a:chExt cx="1296144" cy="1268759"/>
            </a:xfrm>
          </p:grpSpPr>
          <p:grpSp>
            <p:nvGrpSpPr>
              <p:cNvPr id="7" name="组合 6"/>
              <p:cNvGrpSpPr/>
              <p:nvPr/>
            </p:nvGrpSpPr>
            <p:grpSpPr>
              <a:xfrm>
                <a:off x="1909217" y="1491630"/>
                <a:ext cx="1296144" cy="1224136"/>
                <a:chOff x="2123728" y="1779662"/>
                <a:chExt cx="1296144" cy="1224136"/>
              </a:xfrm>
            </p:grpSpPr>
            <p:sp>
              <p:nvSpPr>
                <p:cNvPr id="8" name="矩形 7"/>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9" name="直接连接符 8"/>
                <p:cNvCxnSpPr>
                  <a:stCxn id="8" idx="1"/>
                  <a:endCxn id="8"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8" idx="0"/>
                  <a:endCxn id="8"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123728" y="1637620"/>
                <a:ext cx="845468" cy="11227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新</a:t>
                </a:r>
                <a:endParaRPr lang="zh-CN" altLang="en-US" sz="4800" b="1" dirty="0">
                  <a:solidFill>
                    <a:srgbClr val="C00000"/>
                  </a:solidFill>
                  <a:effectLst/>
                  <a:latin typeface="微软雅黑" panose="020B0503020204020204" charset="-122"/>
                  <a:ea typeface="微软雅黑" panose="020B0503020204020204" charset="-122"/>
                </a:endParaRPr>
              </a:p>
            </p:txBody>
          </p:sp>
        </p:grpSp>
        <p:grpSp>
          <p:nvGrpSpPr>
            <p:cNvPr id="4" name="组合 3"/>
            <p:cNvGrpSpPr/>
            <p:nvPr/>
          </p:nvGrpSpPr>
          <p:grpSpPr>
            <a:xfrm rot="0">
              <a:off x="8392" y="1180"/>
              <a:ext cx="1669" cy="1577"/>
              <a:chOff x="1909217" y="1491630"/>
              <a:chExt cx="1296144" cy="1224136"/>
            </a:xfrm>
          </p:grpSpPr>
          <p:grpSp>
            <p:nvGrpSpPr>
              <p:cNvPr id="12" name="组合 11"/>
              <p:cNvGrpSpPr/>
              <p:nvPr/>
            </p:nvGrpSpPr>
            <p:grpSpPr>
              <a:xfrm>
                <a:off x="1909217" y="1491630"/>
                <a:ext cx="1296144" cy="1224136"/>
                <a:chOff x="2123728" y="1779662"/>
                <a:chExt cx="1296144" cy="1224136"/>
              </a:xfrm>
            </p:grpSpPr>
            <p:sp>
              <p:nvSpPr>
                <p:cNvPr id="13" name="矩形 12"/>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14" name="直接连接符 13"/>
                <p:cNvCxnSpPr>
                  <a:stCxn id="13" idx="1"/>
                  <a:endCxn id="13"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3" idx="0"/>
                  <a:endCxn id="13"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6" name="矩形 15"/>
              <p:cNvSpPr/>
              <p:nvPr/>
            </p:nvSpPr>
            <p:spPr>
              <a:xfrm>
                <a:off x="2134593" y="1592950"/>
                <a:ext cx="845468" cy="11224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使</a:t>
                </a:r>
                <a:endParaRPr lang="zh-CN" altLang="en-US" sz="4800" b="1" dirty="0">
                  <a:solidFill>
                    <a:srgbClr val="C00000"/>
                  </a:solidFill>
                  <a:effectLst/>
                  <a:latin typeface="微软雅黑" panose="020B0503020204020204" charset="-122"/>
                  <a:ea typeface="微软雅黑" panose="020B0503020204020204" charset="-122"/>
                </a:endParaRPr>
              </a:p>
            </p:txBody>
          </p:sp>
        </p:grpSp>
        <p:grpSp>
          <p:nvGrpSpPr>
            <p:cNvPr id="17" name="组合 16"/>
            <p:cNvGrpSpPr/>
            <p:nvPr/>
          </p:nvGrpSpPr>
          <p:grpSpPr>
            <a:xfrm rot="0">
              <a:off x="10551" y="1181"/>
              <a:ext cx="1669" cy="1634"/>
              <a:chOff x="1909217" y="1491630"/>
              <a:chExt cx="1296144" cy="1268759"/>
            </a:xfrm>
          </p:grpSpPr>
          <p:grpSp>
            <p:nvGrpSpPr>
              <p:cNvPr id="18" name="组合 17"/>
              <p:cNvGrpSpPr/>
              <p:nvPr/>
            </p:nvGrpSpPr>
            <p:grpSpPr>
              <a:xfrm>
                <a:off x="1909217" y="1491630"/>
                <a:ext cx="1296144" cy="1224136"/>
                <a:chOff x="2123728" y="1779662"/>
                <a:chExt cx="1296144" cy="1224136"/>
              </a:xfrm>
            </p:grpSpPr>
            <p:sp>
              <p:nvSpPr>
                <p:cNvPr id="19" name="矩形 18"/>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20" name="直接连接符 19"/>
                <p:cNvCxnSpPr>
                  <a:stCxn id="19" idx="1"/>
                  <a:endCxn id="19"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9" idx="0"/>
                  <a:endCxn id="19"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2" name="矩形 21"/>
              <p:cNvSpPr/>
              <p:nvPr/>
            </p:nvSpPr>
            <p:spPr>
              <a:xfrm>
                <a:off x="2123728" y="1637620"/>
                <a:ext cx="845468" cy="11227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命</a:t>
                </a:r>
                <a:endParaRPr lang="zh-CN" altLang="en-US" sz="4800" b="1" dirty="0">
                  <a:solidFill>
                    <a:srgbClr val="C00000"/>
                  </a:solidFill>
                  <a:effectLst/>
                  <a:latin typeface="微软雅黑" panose="020B0503020204020204" charset="-122"/>
                  <a:ea typeface="微软雅黑" panose="020B0503020204020204" charset="-122"/>
                </a:endParaRPr>
              </a:p>
            </p:txBody>
          </p:sp>
        </p:grpSp>
      </p:grpSp>
      <p:sp>
        <p:nvSpPr>
          <p:cNvPr id="49" name="矩形 48"/>
          <p:cNvSpPr/>
          <p:nvPr/>
        </p:nvSpPr>
        <p:spPr>
          <a:xfrm>
            <a:off x="3025139" y="2390920"/>
            <a:ext cx="7460343" cy="645160"/>
          </a:xfrm>
          <a:prstGeom prst="rect">
            <a:avLst/>
          </a:prstGeom>
          <a:noFill/>
        </p:spPr>
        <p:txBody>
          <a:bodyPr wrap="square">
            <a:spAutoFit/>
          </a:bodyPr>
          <a:p>
            <a:r>
              <a:rPr lang="zh-CN" altLang="en-US" spc="300" dirty="0">
                <a:solidFill>
                  <a:schemeClr val="tx1">
                    <a:lumMod val="65000"/>
                    <a:lumOff val="35000"/>
                  </a:schemeClr>
                </a:solidFill>
                <a:latin typeface="微软雅黑" panose="020B0503020204020204" charset="-122"/>
                <a:ea typeface="微软雅黑" panose="020B0503020204020204" charset="-122"/>
                <a:cs typeface="+mn-ea"/>
                <a:sym typeface="+mn-lt"/>
              </a:rPr>
              <a:t>近代以来久经磨难的中华民族迎来了从站起来、富起来到强起来的伟大飞跃，</a:t>
            </a:r>
            <a:r>
              <a:rPr lang="zh-CN" altLang="en-US" b="1" spc="300" dirty="0">
                <a:solidFill>
                  <a:srgbClr val="C00000"/>
                </a:solidFill>
                <a:latin typeface="微软雅黑" panose="020B0503020204020204" charset="-122"/>
                <a:ea typeface="微软雅黑" panose="020B0503020204020204" charset="-122"/>
                <a:cs typeface="+mn-ea"/>
                <a:sym typeface="+mn-lt"/>
              </a:rPr>
              <a:t>迎来了实现中华民族伟大复兴的光明前景</a:t>
            </a:r>
            <a:r>
              <a:rPr lang="zh-CN" altLang="en-US" spc="300" dirty="0">
                <a:solidFill>
                  <a:schemeClr val="tx1">
                    <a:lumMod val="65000"/>
                    <a:lumOff val="35000"/>
                  </a:schemeClr>
                </a:solidFill>
                <a:latin typeface="微软雅黑" panose="020B0503020204020204" charset="-122"/>
                <a:ea typeface="微软雅黑" panose="020B0503020204020204" charset="-122"/>
                <a:cs typeface="+mn-ea"/>
                <a:sym typeface="+mn-lt"/>
              </a:rPr>
              <a:t>；</a:t>
            </a:r>
            <a:endParaRPr lang="zh-CN" altLang="en-US" spc="3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50" name="矩形: 圆角 49"/>
          <p:cNvSpPr/>
          <p:nvPr/>
        </p:nvSpPr>
        <p:spPr>
          <a:xfrm>
            <a:off x="1414054" y="2184315"/>
            <a:ext cx="1059543" cy="1059543"/>
          </a:xfrm>
          <a:prstGeom prst="roundRect">
            <a:avLst/>
          </a:prstGeom>
          <a:solidFill>
            <a:srgbClr val="C00000"/>
          </a:solidFill>
          <a:ln w="1016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dirty="0">
                <a:latin typeface="微软雅黑" panose="020B0503020204020204" charset="-122"/>
                <a:ea typeface="微软雅黑" panose="020B0503020204020204" charset="-122"/>
                <a:cs typeface="+mn-ea"/>
                <a:sym typeface="+mn-lt"/>
              </a:rPr>
              <a:t>意味着</a:t>
            </a:r>
            <a:endParaRPr lang="zh-CN" altLang="en-US" sz="2800" dirty="0">
              <a:latin typeface="微软雅黑" panose="020B0503020204020204" charset="-122"/>
              <a:ea typeface="微软雅黑" panose="020B0503020204020204" charset="-122"/>
              <a:cs typeface="+mn-ea"/>
              <a:sym typeface="+mn-lt"/>
            </a:endParaRPr>
          </a:p>
        </p:txBody>
      </p:sp>
      <p:sp>
        <p:nvSpPr>
          <p:cNvPr id="51" name="矩形: 圆角 50"/>
          <p:cNvSpPr/>
          <p:nvPr/>
        </p:nvSpPr>
        <p:spPr>
          <a:xfrm>
            <a:off x="1414054" y="3520518"/>
            <a:ext cx="1059543" cy="1059543"/>
          </a:xfrm>
          <a:prstGeom prst="roundRect">
            <a:avLst/>
          </a:prstGeom>
          <a:solidFill>
            <a:srgbClr val="C00000"/>
          </a:solidFill>
          <a:ln w="1016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dirty="0">
                <a:latin typeface="微软雅黑" panose="020B0503020204020204" charset="-122"/>
                <a:ea typeface="微软雅黑" panose="020B0503020204020204" charset="-122"/>
                <a:cs typeface="+mn-ea"/>
                <a:sym typeface="+mn-lt"/>
              </a:rPr>
              <a:t>意味着</a:t>
            </a:r>
            <a:endParaRPr lang="zh-CN" altLang="en-US" sz="2800" dirty="0">
              <a:latin typeface="微软雅黑" panose="020B0503020204020204" charset="-122"/>
              <a:ea typeface="微软雅黑" panose="020B0503020204020204" charset="-122"/>
              <a:cs typeface="+mn-ea"/>
              <a:sym typeface="+mn-lt"/>
            </a:endParaRPr>
          </a:p>
        </p:txBody>
      </p:sp>
      <p:sp>
        <p:nvSpPr>
          <p:cNvPr id="52" name="矩形: 圆角 51"/>
          <p:cNvSpPr/>
          <p:nvPr/>
        </p:nvSpPr>
        <p:spPr>
          <a:xfrm>
            <a:off x="1414054" y="4856721"/>
            <a:ext cx="1059543" cy="1059543"/>
          </a:xfrm>
          <a:prstGeom prst="roundRect">
            <a:avLst/>
          </a:prstGeom>
          <a:solidFill>
            <a:srgbClr val="C00000"/>
          </a:solidFill>
          <a:ln w="1016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dirty="0">
                <a:latin typeface="微软雅黑" panose="020B0503020204020204" charset="-122"/>
                <a:ea typeface="微软雅黑" panose="020B0503020204020204" charset="-122"/>
                <a:cs typeface="+mn-ea"/>
                <a:sym typeface="+mn-lt"/>
              </a:rPr>
              <a:t>意味着</a:t>
            </a:r>
            <a:endParaRPr lang="zh-CN" altLang="en-US" sz="2800" dirty="0">
              <a:latin typeface="微软雅黑" panose="020B0503020204020204" charset="-122"/>
              <a:ea typeface="微软雅黑" panose="020B0503020204020204" charset="-122"/>
              <a:cs typeface="+mn-ea"/>
              <a:sym typeface="+mn-lt"/>
            </a:endParaRPr>
          </a:p>
        </p:txBody>
      </p:sp>
      <p:sp>
        <p:nvSpPr>
          <p:cNvPr id="53" name="矩形 52"/>
          <p:cNvSpPr/>
          <p:nvPr/>
        </p:nvSpPr>
        <p:spPr>
          <a:xfrm>
            <a:off x="3025139" y="3727122"/>
            <a:ext cx="7460343" cy="645160"/>
          </a:xfrm>
          <a:prstGeom prst="rect">
            <a:avLst/>
          </a:prstGeom>
          <a:noFill/>
        </p:spPr>
        <p:txBody>
          <a:bodyPr wrap="square">
            <a:spAutoFit/>
          </a:bodyPr>
          <a:p>
            <a:r>
              <a:rPr lang="zh-CN" altLang="en-US" spc="300" dirty="0">
                <a:solidFill>
                  <a:schemeClr val="tx1">
                    <a:lumMod val="65000"/>
                    <a:lumOff val="35000"/>
                  </a:schemeClr>
                </a:solidFill>
                <a:latin typeface="微软雅黑" panose="020B0503020204020204" charset="-122"/>
                <a:ea typeface="微软雅黑" panose="020B0503020204020204" charset="-122"/>
                <a:cs typeface="+mn-ea"/>
                <a:sym typeface="+mn-lt"/>
              </a:rPr>
              <a:t>科学社会主义在二十一世纪的中国焕发出强大生机活力，在世界上高高举起了</a:t>
            </a:r>
            <a:r>
              <a:rPr lang="zh-CN" altLang="en-US" b="1" spc="300" dirty="0">
                <a:solidFill>
                  <a:srgbClr val="C00000"/>
                </a:solidFill>
                <a:latin typeface="微软雅黑" panose="020B0503020204020204" charset="-122"/>
                <a:ea typeface="微软雅黑" panose="020B0503020204020204" charset="-122"/>
                <a:cs typeface="+mn-ea"/>
                <a:sym typeface="+mn-lt"/>
              </a:rPr>
              <a:t>中国特色社会主义伟大旗帜</a:t>
            </a:r>
            <a:r>
              <a:rPr lang="zh-CN" altLang="en-US" spc="300" dirty="0">
                <a:solidFill>
                  <a:schemeClr val="tx1">
                    <a:lumMod val="65000"/>
                    <a:lumOff val="35000"/>
                  </a:schemeClr>
                </a:solidFill>
                <a:latin typeface="微软雅黑" panose="020B0503020204020204" charset="-122"/>
                <a:ea typeface="微软雅黑" panose="020B0503020204020204" charset="-122"/>
                <a:cs typeface="+mn-ea"/>
                <a:sym typeface="+mn-lt"/>
              </a:rPr>
              <a:t>；</a:t>
            </a:r>
            <a:endParaRPr lang="zh-CN" altLang="en-US" spc="3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54" name="矩形 53"/>
          <p:cNvSpPr/>
          <p:nvPr/>
        </p:nvSpPr>
        <p:spPr>
          <a:xfrm>
            <a:off x="2996110" y="4856719"/>
            <a:ext cx="7460343" cy="1076325"/>
          </a:xfrm>
          <a:prstGeom prst="rect">
            <a:avLst/>
          </a:prstGeom>
          <a:noFill/>
        </p:spPr>
        <p:txBody>
          <a:bodyPr wrap="square">
            <a:spAutoFit/>
          </a:bodyPr>
          <a:p>
            <a:r>
              <a:rPr lang="zh-CN" altLang="en-US" sz="1600" spc="300" dirty="0">
                <a:solidFill>
                  <a:schemeClr val="tx1">
                    <a:lumMod val="65000"/>
                    <a:lumOff val="35000"/>
                  </a:schemeClr>
                </a:solidFill>
                <a:latin typeface="微软雅黑" panose="020B0503020204020204" charset="-122"/>
                <a:ea typeface="微软雅黑" panose="020B0503020204020204" charset="-122"/>
                <a:cs typeface="+mn-ea"/>
                <a:sym typeface="+mn-lt"/>
              </a:rPr>
              <a:t>中国特色社会主义道路、理论、制度、文化不断发展，拓展了发展中国家走向现代化的途径，给世界上那些既希望加快发展又希望保持自身独立性的国家和民族提供了全新选择，为</a:t>
            </a:r>
            <a:r>
              <a:rPr lang="zh-CN" altLang="en-US" sz="1600" b="1" spc="300" dirty="0">
                <a:solidFill>
                  <a:srgbClr val="C00000"/>
                </a:solidFill>
                <a:latin typeface="微软雅黑" panose="020B0503020204020204" charset="-122"/>
                <a:ea typeface="微软雅黑" panose="020B0503020204020204" charset="-122"/>
                <a:cs typeface="+mn-ea"/>
                <a:sym typeface="+mn-lt"/>
              </a:rPr>
              <a:t>解决人类问题贡献了中国智慧和中国方案。</a:t>
            </a:r>
            <a:endParaRPr lang="zh-CN" altLang="en-US" sz="1600" b="1" spc="300" dirty="0">
              <a:solidFill>
                <a:srgbClr val="C00000"/>
              </a:solidFill>
              <a:latin typeface="微软雅黑" panose="020B0503020204020204" charset="-122"/>
              <a:ea typeface="微软雅黑" panose="020B0503020204020204" charset="-122"/>
              <a:cs typeface="+mn-ea"/>
              <a:sym typeface="+mn-lt"/>
            </a:endParaRPr>
          </a:p>
        </p:txBody>
      </p:sp>
      <p:sp>
        <p:nvSpPr>
          <p:cNvPr id="55" name="矩形: 圆角 54"/>
          <p:cNvSpPr/>
          <p:nvPr/>
        </p:nvSpPr>
        <p:spPr>
          <a:xfrm>
            <a:off x="2720340" y="2184315"/>
            <a:ext cx="8011885" cy="1059543"/>
          </a:xfrm>
          <a:prstGeom prst="roundRect">
            <a:avLst/>
          </a:prstGeom>
          <a:noFill/>
          <a:ln w="127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56" name="矩形: 圆角 55"/>
          <p:cNvSpPr/>
          <p:nvPr/>
        </p:nvSpPr>
        <p:spPr>
          <a:xfrm>
            <a:off x="2720340" y="3520517"/>
            <a:ext cx="8011885" cy="1059543"/>
          </a:xfrm>
          <a:prstGeom prst="roundRect">
            <a:avLst/>
          </a:prstGeom>
          <a:noFill/>
          <a:ln w="127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57" name="矩形: 圆角 56"/>
          <p:cNvSpPr/>
          <p:nvPr/>
        </p:nvSpPr>
        <p:spPr>
          <a:xfrm>
            <a:off x="2720340" y="4856721"/>
            <a:ext cx="8011885" cy="1059543"/>
          </a:xfrm>
          <a:prstGeom prst="roundRect">
            <a:avLst/>
          </a:prstGeom>
          <a:noFill/>
          <a:ln w="127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000" fill="hold" grpId="0" nodeType="withEffect">
                                  <p:stCondLst>
                                    <p:cond delay="50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1000" fill="hold"/>
                                        <p:tgtEl>
                                          <p:spTgt spid="50"/>
                                        </p:tgtEl>
                                        <p:attrNameLst>
                                          <p:attrName>ppt_x</p:attrName>
                                        </p:attrNameLst>
                                      </p:cBhvr>
                                      <p:tavLst>
                                        <p:tav tm="0">
                                          <p:val>
                                            <p:strVal val="0-#ppt_w/2"/>
                                          </p:val>
                                        </p:tav>
                                        <p:tav tm="100000">
                                          <p:val>
                                            <p:strVal val="#ppt_x"/>
                                          </p:val>
                                        </p:tav>
                                      </p:tavLst>
                                    </p:anim>
                                    <p:anim calcmode="lin" valueType="num">
                                      <p:cBhvr additive="base">
                                        <p:cTn id="8" dur="1000" fill="hold"/>
                                        <p:tgtEl>
                                          <p:spTgt spid="50"/>
                                        </p:tgtEl>
                                        <p:attrNameLst>
                                          <p:attrName>ppt_y</p:attrName>
                                        </p:attrNameLst>
                                      </p:cBhvr>
                                      <p:tavLst>
                                        <p:tav tm="0">
                                          <p:val>
                                            <p:strVal val="#ppt_y"/>
                                          </p:val>
                                        </p:tav>
                                        <p:tav tm="100000">
                                          <p:val>
                                            <p:strVal val="#ppt_y"/>
                                          </p:val>
                                        </p:tav>
                                      </p:tavLst>
                                    </p:anim>
                                  </p:childTnLst>
                                </p:cTn>
                              </p:par>
                              <p:par>
                                <p:cTn id="9" presetID="2" presetClass="entr" presetSubtype="8" decel="45000" fill="hold" grpId="0" nodeType="withEffect">
                                  <p:stCondLst>
                                    <p:cond delay="65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1000" fill="hold"/>
                                        <p:tgtEl>
                                          <p:spTgt spid="51"/>
                                        </p:tgtEl>
                                        <p:attrNameLst>
                                          <p:attrName>ppt_x</p:attrName>
                                        </p:attrNameLst>
                                      </p:cBhvr>
                                      <p:tavLst>
                                        <p:tav tm="0">
                                          <p:val>
                                            <p:strVal val="0-#ppt_w/2"/>
                                          </p:val>
                                        </p:tav>
                                        <p:tav tm="100000">
                                          <p:val>
                                            <p:strVal val="#ppt_x"/>
                                          </p:val>
                                        </p:tav>
                                      </p:tavLst>
                                    </p:anim>
                                    <p:anim calcmode="lin" valueType="num">
                                      <p:cBhvr additive="base">
                                        <p:cTn id="12" dur="1000" fill="hold"/>
                                        <p:tgtEl>
                                          <p:spTgt spid="51"/>
                                        </p:tgtEl>
                                        <p:attrNameLst>
                                          <p:attrName>ppt_y</p:attrName>
                                        </p:attrNameLst>
                                      </p:cBhvr>
                                      <p:tavLst>
                                        <p:tav tm="0">
                                          <p:val>
                                            <p:strVal val="#ppt_y"/>
                                          </p:val>
                                        </p:tav>
                                        <p:tav tm="100000">
                                          <p:val>
                                            <p:strVal val="#ppt_y"/>
                                          </p:val>
                                        </p:tav>
                                      </p:tavLst>
                                    </p:anim>
                                  </p:childTnLst>
                                </p:cTn>
                              </p:par>
                              <p:par>
                                <p:cTn id="13" presetID="2" presetClass="entr" presetSubtype="8" decel="45000" fill="hold" grpId="0" nodeType="withEffect">
                                  <p:stCondLst>
                                    <p:cond delay="800"/>
                                  </p:stCondLst>
                                  <p:childTnLst>
                                    <p:set>
                                      <p:cBhvr>
                                        <p:cTn id="14" dur="1" fill="hold">
                                          <p:stCondLst>
                                            <p:cond delay="0"/>
                                          </p:stCondLst>
                                        </p:cTn>
                                        <p:tgtEl>
                                          <p:spTgt spid="52"/>
                                        </p:tgtEl>
                                        <p:attrNameLst>
                                          <p:attrName>style.visibility</p:attrName>
                                        </p:attrNameLst>
                                      </p:cBhvr>
                                      <p:to>
                                        <p:strVal val="visible"/>
                                      </p:to>
                                    </p:set>
                                    <p:anim calcmode="lin" valueType="num">
                                      <p:cBhvr additive="base">
                                        <p:cTn id="15" dur="1000" fill="hold"/>
                                        <p:tgtEl>
                                          <p:spTgt spid="52"/>
                                        </p:tgtEl>
                                        <p:attrNameLst>
                                          <p:attrName>ppt_x</p:attrName>
                                        </p:attrNameLst>
                                      </p:cBhvr>
                                      <p:tavLst>
                                        <p:tav tm="0">
                                          <p:val>
                                            <p:strVal val="0-#ppt_w/2"/>
                                          </p:val>
                                        </p:tav>
                                        <p:tav tm="100000">
                                          <p:val>
                                            <p:strVal val="#ppt_x"/>
                                          </p:val>
                                        </p:tav>
                                      </p:tavLst>
                                    </p:anim>
                                    <p:anim calcmode="lin" valueType="num">
                                      <p:cBhvr additive="base">
                                        <p:cTn id="16" dur="1000" fill="hold"/>
                                        <p:tgtEl>
                                          <p:spTgt spid="52"/>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50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500"/>
                                        <p:tgtEl>
                                          <p:spTgt spid="55"/>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56"/>
                                        </p:tgtEl>
                                        <p:attrNameLst>
                                          <p:attrName>style.visibility</p:attrName>
                                        </p:attrNameLst>
                                      </p:cBhvr>
                                      <p:to>
                                        <p:strVal val="visible"/>
                                      </p:to>
                                    </p:set>
                                    <p:animEffect transition="in" filter="fade">
                                      <p:cBhvr>
                                        <p:cTn id="22" dur="500"/>
                                        <p:tgtEl>
                                          <p:spTgt spid="56"/>
                                        </p:tgtEl>
                                      </p:cBhvr>
                                    </p:animEffect>
                                  </p:childTnLst>
                                </p:cTn>
                              </p:par>
                              <p:par>
                                <p:cTn id="23" presetID="10" presetClass="entr" presetSubtype="0" fill="hold" grpId="0" nodeType="withEffect">
                                  <p:stCondLst>
                                    <p:cond delay="1500"/>
                                  </p:stCondLst>
                                  <p:childTnLst>
                                    <p:set>
                                      <p:cBhvr>
                                        <p:cTn id="24" dur="1" fill="hold">
                                          <p:stCondLst>
                                            <p:cond delay="0"/>
                                          </p:stCondLst>
                                        </p:cTn>
                                        <p:tgtEl>
                                          <p:spTgt spid="57"/>
                                        </p:tgtEl>
                                        <p:attrNameLst>
                                          <p:attrName>style.visibility</p:attrName>
                                        </p:attrNameLst>
                                      </p:cBhvr>
                                      <p:to>
                                        <p:strVal val="visible"/>
                                      </p:to>
                                    </p:set>
                                    <p:animEffect transition="in" filter="fade">
                                      <p:cBhvr>
                                        <p:cTn id="25" dur="500"/>
                                        <p:tgtEl>
                                          <p:spTgt spid="57"/>
                                        </p:tgtEl>
                                      </p:cBhvr>
                                    </p:animEffect>
                                  </p:childTnLst>
                                </p:cTn>
                              </p:par>
                              <p:par>
                                <p:cTn id="26" presetID="31" presetClass="entr" presetSubtype="0" fill="hold" grpId="0" nodeType="withEffect">
                                  <p:stCondLst>
                                    <p:cond delay="1500"/>
                                  </p:stCondLst>
                                  <p:iterate type="lt">
                                    <p:tmPct val="1410"/>
                                  </p:iterate>
                                  <p:childTnLst>
                                    <p:set>
                                      <p:cBhvr>
                                        <p:cTn id="27" dur="1" fill="hold">
                                          <p:stCondLst>
                                            <p:cond delay="0"/>
                                          </p:stCondLst>
                                        </p:cTn>
                                        <p:tgtEl>
                                          <p:spTgt spid="49"/>
                                        </p:tgtEl>
                                        <p:attrNameLst>
                                          <p:attrName>style.visibility</p:attrName>
                                        </p:attrNameLst>
                                      </p:cBhvr>
                                      <p:to>
                                        <p:strVal val="visible"/>
                                      </p:to>
                                    </p:set>
                                    <p:anim calcmode="lin" valueType="num">
                                      <p:cBhvr>
                                        <p:cTn id="28" dur="750" fill="hold"/>
                                        <p:tgtEl>
                                          <p:spTgt spid="49"/>
                                        </p:tgtEl>
                                        <p:attrNameLst>
                                          <p:attrName>ppt_w</p:attrName>
                                        </p:attrNameLst>
                                      </p:cBhvr>
                                      <p:tavLst>
                                        <p:tav tm="0">
                                          <p:val>
                                            <p:fltVal val="0"/>
                                          </p:val>
                                        </p:tav>
                                        <p:tav tm="100000">
                                          <p:val>
                                            <p:strVal val="#ppt_w"/>
                                          </p:val>
                                        </p:tav>
                                      </p:tavLst>
                                    </p:anim>
                                    <p:anim calcmode="lin" valueType="num">
                                      <p:cBhvr>
                                        <p:cTn id="29" dur="750" fill="hold"/>
                                        <p:tgtEl>
                                          <p:spTgt spid="49"/>
                                        </p:tgtEl>
                                        <p:attrNameLst>
                                          <p:attrName>ppt_h</p:attrName>
                                        </p:attrNameLst>
                                      </p:cBhvr>
                                      <p:tavLst>
                                        <p:tav tm="0">
                                          <p:val>
                                            <p:fltVal val="0"/>
                                          </p:val>
                                        </p:tav>
                                        <p:tav tm="100000">
                                          <p:val>
                                            <p:strVal val="#ppt_h"/>
                                          </p:val>
                                        </p:tav>
                                      </p:tavLst>
                                    </p:anim>
                                    <p:anim calcmode="lin" valueType="num">
                                      <p:cBhvr>
                                        <p:cTn id="30" dur="750" fill="hold"/>
                                        <p:tgtEl>
                                          <p:spTgt spid="49"/>
                                        </p:tgtEl>
                                        <p:attrNameLst>
                                          <p:attrName>style.rotation</p:attrName>
                                        </p:attrNameLst>
                                      </p:cBhvr>
                                      <p:tavLst>
                                        <p:tav tm="0">
                                          <p:val>
                                            <p:fltVal val="90"/>
                                          </p:val>
                                        </p:tav>
                                        <p:tav tm="100000">
                                          <p:val>
                                            <p:fltVal val="0"/>
                                          </p:val>
                                        </p:tav>
                                      </p:tavLst>
                                    </p:anim>
                                    <p:animEffect transition="in" filter="fade">
                                      <p:cBhvr>
                                        <p:cTn id="31" dur="750"/>
                                        <p:tgtEl>
                                          <p:spTgt spid="49"/>
                                        </p:tgtEl>
                                      </p:cBhvr>
                                    </p:animEffect>
                                  </p:childTnLst>
                                </p:cTn>
                              </p:par>
                              <p:par>
                                <p:cTn id="32" presetID="31" presetClass="entr" presetSubtype="0" fill="hold" grpId="0" nodeType="withEffect">
                                  <p:stCondLst>
                                    <p:cond delay="1500"/>
                                  </p:stCondLst>
                                  <p:iterate type="lt">
                                    <p:tmPct val="1667"/>
                                  </p:iterate>
                                  <p:childTnLst>
                                    <p:set>
                                      <p:cBhvr>
                                        <p:cTn id="33" dur="1" fill="hold">
                                          <p:stCondLst>
                                            <p:cond delay="0"/>
                                          </p:stCondLst>
                                        </p:cTn>
                                        <p:tgtEl>
                                          <p:spTgt spid="53"/>
                                        </p:tgtEl>
                                        <p:attrNameLst>
                                          <p:attrName>style.visibility</p:attrName>
                                        </p:attrNameLst>
                                      </p:cBhvr>
                                      <p:to>
                                        <p:strVal val="visible"/>
                                      </p:to>
                                    </p:set>
                                    <p:anim calcmode="lin" valueType="num">
                                      <p:cBhvr>
                                        <p:cTn id="34" dur="750" fill="hold"/>
                                        <p:tgtEl>
                                          <p:spTgt spid="53"/>
                                        </p:tgtEl>
                                        <p:attrNameLst>
                                          <p:attrName>ppt_w</p:attrName>
                                        </p:attrNameLst>
                                      </p:cBhvr>
                                      <p:tavLst>
                                        <p:tav tm="0">
                                          <p:val>
                                            <p:fltVal val="0"/>
                                          </p:val>
                                        </p:tav>
                                        <p:tav tm="100000">
                                          <p:val>
                                            <p:strVal val="#ppt_w"/>
                                          </p:val>
                                        </p:tav>
                                      </p:tavLst>
                                    </p:anim>
                                    <p:anim calcmode="lin" valueType="num">
                                      <p:cBhvr>
                                        <p:cTn id="35" dur="750" fill="hold"/>
                                        <p:tgtEl>
                                          <p:spTgt spid="53"/>
                                        </p:tgtEl>
                                        <p:attrNameLst>
                                          <p:attrName>ppt_h</p:attrName>
                                        </p:attrNameLst>
                                      </p:cBhvr>
                                      <p:tavLst>
                                        <p:tav tm="0">
                                          <p:val>
                                            <p:fltVal val="0"/>
                                          </p:val>
                                        </p:tav>
                                        <p:tav tm="100000">
                                          <p:val>
                                            <p:strVal val="#ppt_h"/>
                                          </p:val>
                                        </p:tav>
                                      </p:tavLst>
                                    </p:anim>
                                    <p:anim calcmode="lin" valueType="num">
                                      <p:cBhvr>
                                        <p:cTn id="36" dur="750" fill="hold"/>
                                        <p:tgtEl>
                                          <p:spTgt spid="53"/>
                                        </p:tgtEl>
                                        <p:attrNameLst>
                                          <p:attrName>style.rotation</p:attrName>
                                        </p:attrNameLst>
                                      </p:cBhvr>
                                      <p:tavLst>
                                        <p:tav tm="0">
                                          <p:val>
                                            <p:fltVal val="90"/>
                                          </p:val>
                                        </p:tav>
                                        <p:tav tm="100000">
                                          <p:val>
                                            <p:fltVal val="0"/>
                                          </p:val>
                                        </p:tav>
                                      </p:tavLst>
                                    </p:anim>
                                    <p:animEffect transition="in" filter="fade">
                                      <p:cBhvr>
                                        <p:cTn id="37" dur="750"/>
                                        <p:tgtEl>
                                          <p:spTgt spid="53"/>
                                        </p:tgtEl>
                                      </p:cBhvr>
                                    </p:animEffect>
                                  </p:childTnLst>
                                </p:cTn>
                              </p:par>
                              <p:par>
                                <p:cTn id="38" presetID="31" presetClass="entr" presetSubtype="0" fill="hold" grpId="0" nodeType="withEffect">
                                  <p:stCondLst>
                                    <p:cond delay="1500"/>
                                  </p:stCondLst>
                                  <p:iterate type="lt">
                                    <p:tmPct val="756"/>
                                  </p:iterate>
                                  <p:childTnLst>
                                    <p:set>
                                      <p:cBhvr>
                                        <p:cTn id="39" dur="1" fill="hold">
                                          <p:stCondLst>
                                            <p:cond delay="0"/>
                                          </p:stCondLst>
                                        </p:cTn>
                                        <p:tgtEl>
                                          <p:spTgt spid="54"/>
                                        </p:tgtEl>
                                        <p:attrNameLst>
                                          <p:attrName>style.visibility</p:attrName>
                                        </p:attrNameLst>
                                      </p:cBhvr>
                                      <p:to>
                                        <p:strVal val="visible"/>
                                      </p:to>
                                    </p:set>
                                    <p:anim calcmode="lin" valueType="num">
                                      <p:cBhvr>
                                        <p:cTn id="40" dur="750" fill="hold"/>
                                        <p:tgtEl>
                                          <p:spTgt spid="54"/>
                                        </p:tgtEl>
                                        <p:attrNameLst>
                                          <p:attrName>ppt_w</p:attrName>
                                        </p:attrNameLst>
                                      </p:cBhvr>
                                      <p:tavLst>
                                        <p:tav tm="0">
                                          <p:val>
                                            <p:fltVal val="0"/>
                                          </p:val>
                                        </p:tav>
                                        <p:tav tm="100000">
                                          <p:val>
                                            <p:strVal val="#ppt_w"/>
                                          </p:val>
                                        </p:tav>
                                      </p:tavLst>
                                    </p:anim>
                                    <p:anim calcmode="lin" valueType="num">
                                      <p:cBhvr>
                                        <p:cTn id="41" dur="750" fill="hold"/>
                                        <p:tgtEl>
                                          <p:spTgt spid="54"/>
                                        </p:tgtEl>
                                        <p:attrNameLst>
                                          <p:attrName>ppt_h</p:attrName>
                                        </p:attrNameLst>
                                      </p:cBhvr>
                                      <p:tavLst>
                                        <p:tav tm="0">
                                          <p:val>
                                            <p:fltVal val="0"/>
                                          </p:val>
                                        </p:tav>
                                        <p:tav tm="100000">
                                          <p:val>
                                            <p:strVal val="#ppt_h"/>
                                          </p:val>
                                        </p:tav>
                                      </p:tavLst>
                                    </p:anim>
                                    <p:anim calcmode="lin" valueType="num">
                                      <p:cBhvr>
                                        <p:cTn id="42" dur="750" fill="hold"/>
                                        <p:tgtEl>
                                          <p:spTgt spid="54"/>
                                        </p:tgtEl>
                                        <p:attrNameLst>
                                          <p:attrName>style.rotation</p:attrName>
                                        </p:attrNameLst>
                                      </p:cBhvr>
                                      <p:tavLst>
                                        <p:tav tm="0">
                                          <p:val>
                                            <p:fltVal val="90"/>
                                          </p:val>
                                        </p:tav>
                                        <p:tav tm="100000">
                                          <p:val>
                                            <p:fltVal val="0"/>
                                          </p:val>
                                        </p:tav>
                                      </p:tavLst>
                                    </p:anim>
                                    <p:animEffect transition="in" filter="fade">
                                      <p:cBhvr>
                                        <p:cTn id="43" dur="75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bldLvl="0" animBg="1"/>
      <p:bldP spid="51" grpId="0" bldLvl="0" animBg="1"/>
      <p:bldP spid="52" grpId="0" bldLvl="0" animBg="1"/>
      <p:bldP spid="53" grpId="0"/>
      <p:bldP spid="54" grpId="0"/>
      <p:bldP spid="55" grpId="0" bldLvl="0" animBg="1"/>
      <p:bldP spid="56" grpId="0" bldLvl="0" animBg="1"/>
      <p:bldP spid="57"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flipH="1">
            <a:off x="-31750" y="9525"/>
            <a:ext cx="12899390" cy="7240270"/>
          </a:xfrm>
          <a:prstGeom prst="rect">
            <a:avLst/>
          </a:prstGeom>
        </p:spPr>
      </p:pic>
      <p:grpSp>
        <p:nvGrpSpPr>
          <p:cNvPr id="4" name="组合 3"/>
          <p:cNvGrpSpPr/>
          <p:nvPr/>
        </p:nvGrpSpPr>
        <p:grpSpPr>
          <a:xfrm>
            <a:off x="3181516" y="2779254"/>
            <a:ext cx="7389114" cy="1001091"/>
            <a:chOff x="2029110" y="2620982"/>
            <a:chExt cx="7389114" cy="1001091"/>
          </a:xfrm>
        </p:grpSpPr>
        <p:grpSp>
          <p:nvGrpSpPr>
            <p:cNvPr id="5" name="组合 4"/>
            <p:cNvGrpSpPr/>
            <p:nvPr/>
          </p:nvGrpSpPr>
          <p:grpSpPr>
            <a:xfrm>
              <a:off x="2029110" y="2620982"/>
              <a:ext cx="1059979" cy="1001091"/>
              <a:chOff x="1909217" y="1491630"/>
              <a:chExt cx="1296144" cy="1224136"/>
            </a:xfrm>
          </p:grpSpPr>
          <p:grpSp>
            <p:nvGrpSpPr>
              <p:cNvPr id="7" name="组合 6"/>
              <p:cNvGrpSpPr/>
              <p:nvPr/>
            </p:nvGrpSpPr>
            <p:grpSpPr>
              <a:xfrm>
                <a:off x="1909217" y="1491630"/>
                <a:ext cx="1296144" cy="1224136"/>
                <a:chOff x="2123728" y="1779662"/>
                <a:chExt cx="1296144" cy="1224136"/>
              </a:xfrm>
            </p:grpSpPr>
            <p:sp>
              <p:nvSpPr>
                <p:cNvPr id="8" name="矩形 7"/>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9" name="直接连接符 8"/>
                <p:cNvCxnSpPr>
                  <a:stCxn id="8" idx="1"/>
                  <a:endCxn id="8"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8" idx="0"/>
                  <a:endCxn id="8"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123728" y="1637620"/>
                <a:ext cx="845468" cy="101485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叁</a:t>
                </a:r>
                <a:endParaRPr lang="zh-CN" altLang="en-US" sz="4800" b="1" dirty="0">
                  <a:solidFill>
                    <a:srgbClr val="C00000"/>
                  </a:solidFill>
                  <a:effectLst/>
                  <a:latin typeface="微软雅黑" panose="020B0503020204020204" charset="-122"/>
                  <a:ea typeface="微软雅黑" panose="020B0503020204020204" charset="-122"/>
                </a:endParaRPr>
              </a:p>
            </p:txBody>
          </p:sp>
        </p:grpSp>
        <p:sp>
          <p:nvSpPr>
            <p:cNvPr id="12" name="矩形 11"/>
            <p:cNvSpPr>
              <a:spLocks noChangeArrowheads="1"/>
            </p:cNvSpPr>
            <p:nvPr/>
          </p:nvSpPr>
          <p:spPr bwMode="auto">
            <a:xfrm>
              <a:off x="3088544" y="2634636"/>
              <a:ext cx="6329680" cy="937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lnSpc>
                  <a:spcPct val="125000"/>
                </a:lnSpc>
                <a:defRPr/>
              </a:pPr>
              <a:r>
                <a:rPr lang="zh-CN" altLang="en-US" sz="4400" b="1" dirty="0" smtClean="0">
                  <a:solidFill>
                    <a:srgbClr val="C00000"/>
                  </a:solidFill>
                  <a:latin typeface="微软雅黑" panose="020B0503020204020204" charset="-122"/>
                  <a:ea typeface="微软雅黑" panose="020B0503020204020204" charset="-122"/>
                  <a:cs typeface="+mn-ea"/>
                  <a:sym typeface="+mn-lt"/>
                </a:rPr>
                <a:t>中国特色社会主义新思想</a:t>
              </a:r>
              <a:endParaRPr lang="zh-CN" altLang="en-US" sz="4400" b="1" dirty="0" smtClean="0">
                <a:solidFill>
                  <a:srgbClr val="C00000"/>
                </a:solidFill>
                <a:latin typeface="微软雅黑" panose="020B0503020204020204" charset="-122"/>
                <a:ea typeface="微软雅黑" panose="020B0503020204020204" charset="-122"/>
                <a:cs typeface="+mn-ea"/>
                <a:sym typeface="+mn-lt"/>
              </a:endParaRPr>
            </a:p>
          </p:txBody>
        </p:sp>
      </p:grpSp>
      <p:pic>
        <p:nvPicPr>
          <p:cNvPr id="41" name="图片 4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87695" y="4582160"/>
            <a:ext cx="1721485" cy="1536065"/>
          </a:xfrm>
          <a:prstGeom prst="rect">
            <a:avLst/>
          </a:prstGeom>
        </p:spPr>
      </p:pic>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randombar(horizontal)">
                                      <p:cBhvr>
                                        <p:cTn id="1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 name="组合 22"/>
          <p:cNvGrpSpPr/>
          <p:nvPr/>
        </p:nvGrpSpPr>
        <p:grpSpPr>
          <a:xfrm>
            <a:off x="4318635" y="544830"/>
            <a:ext cx="3441655" cy="938434"/>
            <a:chOff x="6387" y="1180"/>
            <a:chExt cx="5833" cy="1635"/>
          </a:xfrm>
        </p:grpSpPr>
        <p:grpSp>
          <p:nvGrpSpPr>
            <p:cNvPr id="5" name="组合 4"/>
            <p:cNvGrpSpPr/>
            <p:nvPr/>
          </p:nvGrpSpPr>
          <p:grpSpPr>
            <a:xfrm rot="0">
              <a:off x="6387" y="1180"/>
              <a:ext cx="1669" cy="1634"/>
              <a:chOff x="1909217" y="1491630"/>
              <a:chExt cx="1296144" cy="1268759"/>
            </a:xfrm>
          </p:grpSpPr>
          <p:grpSp>
            <p:nvGrpSpPr>
              <p:cNvPr id="7" name="组合 6"/>
              <p:cNvGrpSpPr/>
              <p:nvPr/>
            </p:nvGrpSpPr>
            <p:grpSpPr>
              <a:xfrm>
                <a:off x="1909217" y="1491630"/>
                <a:ext cx="1296144" cy="1224136"/>
                <a:chOff x="2123728" y="1779662"/>
                <a:chExt cx="1296144" cy="1224136"/>
              </a:xfrm>
            </p:grpSpPr>
            <p:sp>
              <p:nvSpPr>
                <p:cNvPr id="8" name="矩形 7"/>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9" name="直接连接符 8"/>
                <p:cNvCxnSpPr>
                  <a:stCxn id="8" idx="1"/>
                  <a:endCxn id="8"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8" idx="0"/>
                  <a:endCxn id="8"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123728" y="1637620"/>
                <a:ext cx="845468" cy="11227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新</a:t>
                </a:r>
                <a:endParaRPr lang="zh-CN" altLang="en-US" sz="4800" b="1" dirty="0">
                  <a:solidFill>
                    <a:srgbClr val="C00000"/>
                  </a:solidFill>
                  <a:effectLst/>
                  <a:latin typeface="微软雅黑" panose="020B0503020204020204" charset="-122"/>
                  <a:ea typeface="微软雅黑" panose="020B0503020204020204" charset="-122"/>
                </a:endParaRPr>
              </a:p>
            </p:txBody>
          </p:sp>
        </p:grpSp>
        <p:grpSp>
          <p:nvGrpSpPr>
            <p:cNvPr id="4" name="组合 3"/>
            <p:cNvGrpSpPr/>
            <p:nvPr/>
          </p:nvGrpSpPr>
          <p:grpSpPr>
            <a:xfrm rot="0">
              <a:off x="8392" y="1180"/>
              <a:ext cx="1669" cy="1577"/>
              <a:chOff x="1909217" y="1491630"/>
              <a:chExt cx="1296144" cy="1224136"/>
            </a:xfrm>
          </p:grpSpPr>
          <p:grpSp>
            <p:nvGrpSpPr>
              <p:cNvPr id="12" name="组合 11"/>
              <p:cNvGrpSpPr/>
              <p:nvPr/>
            </p:nvGrpSpPr>
            <p:grpSpPr>
              <a:xfrm>
                <a:off x="1909217" y="1491630"/>
                <a:ext cx="1296144" cy="1224136"/>
                <a:chOff x="2123728" y="1779662"/>
                <a:chExt cx="1296144" cy="1224136"/>
              </a:xfrm>
            </p:grpSpPr>
            <p:sp>
              <p:nvSpPr>
                <p:cNvPr id="13" name="矩形 12"/>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14" name="直接连接符 13"/>
                <p:cNvCxnSpPr>
                  <a:stCxn id="13" idx="1"/>
                  <a:endCxn id="13"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3" idx="0"/>
                  <a:endCxn id="13"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6" name="矩形 15"/>
              <p:cNvSpPr/>
              <p:nvPr/>
            </p:nvSpPr>
            <p:spPr>
              <a:xfrm>
                <a:off x="2134593" y="1592950"/>
                <a:ext cx="845468" cy="11224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思</a:t>
                </a:r>
                <a:endParaRPr lang="zh-CN" altLang="en-US" sz="4800" b="1" dirty="0">
                  <a:solidFill>
                    <a:srgbClr val="C00000"/>
                  </a:solidFill>
                  <a:effectLst/>
                  <a:latin typeface="微软雅黑" panose="020B0503020204020204" charset="-122"/>
                  <a:ea typeface="微软雅黑" panose="020B0503020204020204" charset="-122"/>
                </a:endParaRPr>
              </a:p>
            </p:txBody>
          </p:sp>
        </p:grpSp>
        <p:grpSp>
          <p:nvGrpSpPr>
            <p:cNvPr id="17" name="组合 16"/>
            <p:cNvGrpSpPr/>
            <p:nvPr/>
          </p:nvGrpSpPr>
          <p:grpSpPr>
            <a:xfrm rot="0">
              <a:off x="10551" y="1181"/>
              <a:ext cx="1669" cy="1634"/>
              <a:chOff x="1909217" y="1491630"/>
              <a:chExt cx="1296144" cy="1268759"/>
            </a:xfrm>
          </p:grpSpPr>
          <p:grpSp>
            <p:nvGrpSpPr>
              <p:cNvPr id="18" name="组合 17"/>
              <p:cNvGrpSpPr/>
              <p:nvPr/>
            </p:nvGrpSpPr>
            <p:grpSpPr>
              <a:xfrm>
                <a:off x="1909217" y="1491630"/>
                <a:ext cx="1296144" cy="1224136"/>
                <a:chOff x="2123728" y="1779662"/>
                <a:chExt cx="1296144" cy="1224136"/>
              </a:xfrm>
            </p:grpSpPr>
            <p:sp>
              <p:nvSpPr>
                <p:cNvPr id="19" name="矩形 18"/>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20" name="直接连接符 19"/>
                <p:cNvCxnSpPr>
                  <a:stCxn id="19" idx="1"/>
                  <a:endCxn id="19"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9" idx="0"/>
                  <a:endCxn id="19"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2" name="矩形 21"/>
              <p:cNvSpPr/>
              <p:nvPr/>
            </p:nvSpPr>
            <p:spPr>
              <a:xfrm>
                <a:off x="2123728" y="1637620"/>
                <a:ext cx="845468" cy="11227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想</a:t>
                </a:r>
                <a:endParaRPr lang="zh-CN" altLang="en-US" sz="4800" b="1" dirty="0">
                  <a:solidFill>
                    <a:srgbClr val="C00000"/>
                  </a:solidFill>
                  <a:effectLst/>
                  <a:latin typeface="微软雅黑" panose="020B0503020204020204" charset="-122"/>
                  <a:ea typeface="微软雅黑" panose="020B0503020204020204" charset="-122"/>
                </a:endParaRPr>
              </a:p>
            </p:txBody>
          </p:sp>
        </p:grpSp>
      </p:grpSp>
      <p:sp>
        <p:nvSpPr>
          <p:cNvPr id="121" name="Oval 11"/>
          <p:cNvSpPr>
            <a:spLocks noChangeArrowheads="1"/>
          </p:cNvSpPr>
          <p:nvPr/>
        </p:nvSpPr>
        <p:spPr bwMode="auto">
          <a:xfrm>
            <a:off x="3879340" y="3073302"/>
            <a:ext cx="4251197" cy="1577217"/>
          </a:xfrm>
          <a:prstGeom prst="ellipse">
            <a:avLst/>
          </a:prstGeom>
          <a:noFill/>
          <a:ln w="44450">
            <a:solidFill>
              <a:schemeClr val="tx1">
                <a:lumMod val="65000"/>
                <a:lumOff val="35000"/>
                <a:alpha val="50000"/>
              </a:schemeClr>
            </a:solidFill>
          </a:ln>
          <a:effectLst>
            <a:outerShdw blurRad="50800" dist="25400" dir="2700000" algn="tl" rotWithShape="0">
              <a:prstClr val="black">
                <a:alpha val="50000"/>
              </a:prstClr>
            </a:outerShdw>
          </a:effectLst>
          <a:scene3d>
            <a:camera prst="orthographicFront"/>
            <a:lightRig rig="flat" dir="t"/>
          </a:scene3d>
          <a:sp3d contourW="12700" prstMaterial="clear">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buClr>
                <a:srgbClr val="FF0000"/>
              </a:buClr>
              <a:buSzPct val="70000"/>
              <a:defRPr/>
            </a:pPr>
            <a:endParaRPr lang="zh-CN" altLang="en-US" sz="1600" b="1" dirty="0">
              <a:solidFill>
                <a:prstClr val="white"/>
              </a:solidFill>
              <a:latin typeface="微软雅黑" panose="020B0503020204020204" charset="-122"/>
              <a:ea typeface="微软雅黑" panose="020B0503020204020204" charset="-122"/>
            </a:endParaRPr>
          </a:p>
        </p:txBody>
      </p:sp>
      <p:sp>
        <p:nvSpPr>
          <p:cNvPr id="122" name="Oval 11"/>
          <p:cNvSpPr>
            <a:spLocks noChangeArrowheads="1"/>
          </p:cNvSpPr>
          <p:nvPr/>
        </p:nvSpPr>
        <p:spPr bwMode="auto">
          <a:xfrm rot="3293441" flipH="1">
            <a:off x="4006341" y="3200302"/>
            <a:ext cx="4251195" cy="1577217"/>
          </a:xfrm>
          <a:prstGeom prst="ellipse">
            <a:avLst/>
          </a:prstGeom>
          <a:noFill/>
          <a:ln w="44450">
            <a:solidFill>
              <a:schemeClr val="tx1">
                <a:lumMod val="65000"/>
                <a:lumOff val="35000"/>
                <a:alpha val="50000"/>
              </a:schemeClr>
            </a:solidFill>
          </a:ln>
          <a:effectLst>
            <a:outerShdw blurRad="50800" dist="25400" dir="2700000" algn="tl" rotWithShape="0">
              <a:prstClr val="black">
                <a:alpha val="50000"/>
              </a:prstClr>
            </a:outerShdw>
          </a:effectLst>
          <a:scene3d>
            <a:camera prst="orthographicFront"/>
            <a:lightRig rig="flat" dir="t"/>
          </a:scene3d>
          <a:sp3d contourW="12700" prstMaterial="clear">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buClr>
                <a:srgbClr val="FF0000"/>
              </a:buClr>
              <a:buSzPct val="70000"/>
              <a:defRPr/>
            </a:pPr>
            <a:endParaRPr lang="zh-CN" altLang="en-US" sz="1600" b="1" dirty="0">
              <a:solidFill>
                <a:prstClr val="white"/>
              </a:solidFill>
              <a:latin typeface="微软雅黑" panose="020B0503020204020204" charset="-122"/>
              <a:ea typeface="微软雅黑" panose="020B0503020204020204" charset="-122"/>
            </a:endParaRPr>
          </a:p>
        </p:txBody>
      </p:sp>
      <p:sp>
        <p:nvSpPr>
          <p:cNvPr id="123" name="Oval 11"/>
          <p:cNvSpPr>
            <a:spLocks noChangeArrowheads="1"/>
          </p:cNvSpPr>
          <p:nvPr/>
        </p:nvSpPr>
        <p:spPr bwMode="auto">
          <a:xfrm rot="18306559">
            <a:off x="4133341" y="3327302"/>
            <a:ext cx="4251195" cy="1577217"/>
          </a:xfrm>
          <a:prstGeom prst="ellipse">
            <a:avLst/>
          </a:prstGeom>
          <a:noFill/>
          <a:ln w="44450">
            <a:solidFill>
              <a:schemeClr val="tx1">
                <a:lumMod val="65000"/>
                <a:lumOff val="35000"/>
                <a:alpha val="50000"/>
              </a:schemeClr>
            </a:solidFill>
          </a:ln>
          <a:effectLst>
            <a:outerShdw blurRad="50800" dist="25400" dir="2700000" algn="tl" rotWithShape="0">
              <a:prstClr val="black">
                <a:alpha val="50000"/>
              </a:prstClr>
            </a:outerShdw>
          </a:effectLst>
          <a:scene3d>
            <a:camera prst="orthographicFront"/>
            <a:lightRig rig="flat" dir="t"/>
          </a:scene3d>
          <a:sp3d contourW="12700" prstMaterial="clear">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buClr>
                <a:srgbClr val="FF0000"/>
              </a:buClr>
              <a:buSzPct val="70000"/>
              <a:defRPr/>
            </a:pPr>
            <a:endParaRPr lang="zh-CN" altLang="en-US" sz="1600" b="1" dirty="0">
              <a:solidFill>
                <a:prstClr val="white"/>
              </a:solidFill>
              <a:latin typeface="微软雅黑" panose="020B0503020204020204" charset="-122"/>
              <a:ea typeface="微软雅黑" panose="020B0503020204020204" charset="-122"/>
            </a:endParaRPr>
          </a:p>
        </p:txBody>
      </p:sp>
      <p:sp>
        <p:nvSpPr>
          <p:cNvPr id="124" name="圆角矩形 123"/>
          <p:cNvSpPr/>
          <p:nvPr/>
        </p:nvSpPr>
        <p:spPr bwMode="auto">
          <a:xfrm>
            <a:off x="7580954" y="1993579"/>
            <a:ext cx="2652206" cy="900057"/>
          </a:xfrm>
          <a:prstGeom prst="roundRect">
            <a:avLst>
              <a:gd name="adj" fmla="val 10417"/>
            </a:avLst>
          </a:prstGeom>
          <a:solidFill>
            <a:schemeClr val="bg1">
              <a:alpha val="60000"/>
            </a:schemeClr>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buClr>
                <a:srgbClr val="FF0000"/>
              </a:buClr>
              <a:buSzPct val="70000"/>
              <a:tabLst>
                <a:tab pos="136525" algn="l"/>
              </a:tabLst>
            </a:pPr>
            <a:r>
              <a:rPr lang="zh-CN" altLang="en-US" sz="2400" b="1" dirty="0">
                <a:solidFill>
                  <a:srgbClr val="C00000"/>
                </a:solidFill>
                <a:latin typeface="微软雅黑" panose="020B0503020204020204" charset="-122"/>
                <a:ea typeface="微软雅黑" panose="020B0503020204020204" charset="-122"/>
              </a:rPr>
              <a:t>新思想的定位</a:t>
            </a:r>
            <a:endParaRPr lang="zh-CN" altLang="en-US" sz="2400" b="1" dirty="0">
              <a:solidFill>
                <a:srgbClr val="C00000"/>
              </a:solidFill>
              <a:latin typeface="微软雅黑" panose="020B0503020204020204" charset="-122"/>
              <a:ea typeface="微软雅黑" panose="020B0503020204020204" charset="-122"/>
            </a:endParaRPr>
          </a:p>
        </p:txBody>
      </p:sp>
      <p:sp>
        <p:nvSpPr>
          <p:cNvPr id="125" name="圆角矩形 124"/>
          <p:cNvSpPr/>
          <p:nvPr/>
        </p:nvSpPr>
        <p:spPr bwMode="auto">
          <a:xfrm>
            <a:off x="8300432" y="3405630"/>
            <a:ext cx="2246234" cy="837117"/>
          </a:xfrm>
          <a:prstGeom prst="roundRect">
            <a:avLst>
              <a:gd name="adj" fmla="val 10417"/>
            </a:avLst>
          </a:prstGeom>
          <a:solidFill>
            <a:schemeClr val="bg1">
              <a:alpha val="60000"/>
            </a:schemeClr>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buClr>
                <a:srgbClr val="FF0000"/>
              </a:buClr>
              <a:buSzPct val="70000"/>
              <a:tabLst>
                <a:tab pos="136525" algn="l"/>
              </a:tabLst>
              <a:defRPr/>
            </a:pPr>
            <a:r>
              <a:rPr lang="zh-CN" altLang="en-US" sz="2400" b="1" dirty="0">
                <a:solidFill>
                  <a:srgbClr val="C00000"/>
                </a:solidFill>
                <a:latin typeface="微软雅黑" panose="020B0503020204020204" charset="-122"/>
                <a:ea typeface="微软雅黑" panose="020B0503020204020204" charset="-122"/>
              </a:rPr>
              <a:t>“八个明确”</a:t>
            </a:r>
            <a:endParaRPr lang="zh-CN" altLang="en-US" sz="2400" b="1" dirty="0">
              <a:solidFill>
                <a:srgbClr val="C00000"/>
              </a:solidFill>
              <a:latin typeface="微软雅黑" panose="020B0503020204020204" charset="-122"/>
              <a:ea typeface="微软雅黑" panose="020B0503020204020204" charset="-122"/>
            </a:endParaRPr>
          </a:p>
        </p:txBody>
      </p:sp>
      <p:sp>
        <p:nvSpPr>
          <p:cNvPr id="126" name="圆角矩形 125"/>
          <p:cNvSpPr/>
          <p:nvPr/>
        </p:nvSpPr>
        <p:spPr bwMode="auto">
          <a:xfrm>
            <a:off x="7582501" y="4758526"/>
            <a:ext cx="2543209" cy="956153"/>
          </a:xfrm>
          <a:prstGeom prst="roundRect">
            <a:avLst>
              <a:gd name="adj" fmla="val 10417"/>
            </a:avLst>
          </a:prstGeom>
          <a:solidFill>
            <a:schemeClr val="bg1">
              <a:alpha val="60000"/>
            </a:schemeClr>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buClr>
                <a:srgbClr val="FF0000"/>
              </a:buClr>
              <a:buSzPct val="70000"/>
              <a:tabLst>
                <a:tab pos="136525" algn="l"/>
              </a:tabLst>
            </a:pPr>
            <a:r>
              <a:rPr lang="zh-CN" altLang="en-US" sz="2400" b="1" dirty="0">
                <a:solidFill>
                  <a:srgbClr val="C00000"/>
                </a:solidFill>
                <a:latin typeface="微软雅黑" panose="020B0503020204020204" charset="-122"/>
                <a:ea typeface="微软雅黑" panose="020B0503020204020204" charset="-122"/>
              </a:rPr>
              <a:t>“十四条坚持”</a:t>
            </a:r>
            <a:endParaRPr lang="zh-CN" altLang="en-US" sz="2400" b="1" dirty="0">
              <a:solidFill>
                <a:srgbClr val="C00000"/>
              </a:solidFill>
              <a:latin typeface="微软雅黑" panose="020B0503020204020204" charset="-122"/>
              <a:ea typeface="微软雅黑" panose="020B0503020204020204" charset="-122"/>
            </a:endParaRPr>
          </a:p>
        </p:txBody>
      </p:sp>
      <p:sp>
        <p:nvSpPr>
          <p:cNvPr id="127" name="圆角矩形 126"/>
          <p:cNvSpPr/>
          <p:nvPr/>
        </p:nvSpPr>
        <p:spPr bwMode="auto">
          <a:xfrm>
            <a:off x="2121243" y="1993579"/>
            <a:ext cx="2302078" cy="900057"/>
          </a:xfrm>
          <a:prstGeom prst="roundRect">
            <a:avLst>
              <a:gd name="adj" fmla="val 10417"/>
            </a:avLst>
          </a:prstGeom>
          <a:solidFill>
            <a:schemeClr val="bg1">
              <a:alpha val="60000"/>
            </a:schemeClr>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buClr>
                <a:srgbClr val="FF0000"/>
              </a:buClr>
              <a:buSzPct val="70000"/>
              <a:tabLst>
                <a:tab pos="136525" algn="l"/>
              </a:tabLst>
            </a:pPr>
            <a:r>
              <a:rPr lang="zh-CN" altLang="en-US" sz="2400" b="1" dirty="0">
                <a:solidFill>
                  <a:srgbClr val="C00000"/>
                </a:solidFill>
                <a:latin typeface="微软雅黑" panose="020B0503020204020204" charset="-122"/>
                <a:ea typeface="微软雅黑" panose="020B0503020204020204" charset="-122"/>
              </a:rPr>
              <a:t>新思想的形成</a:t>
            </a:r>
            <a:endParaRPr lang="zh-CN" altLang="en-US" sz="2400" b="1" dirty="0">
              <a:solidFill>
                <a:srgbClr val="C00000"/>
              </a:solidFill>
              <a:latin typeface="微软雅黑" panose="020B0503020204020204" charset="-122"/>
              <a:ea typeface="微软雅黑" panose="020B0503020204020204" charset="-122"/>
            </a:endParaRPr>
          </a:p>
        </p:txBody>
      </p:sp>
      <p:sp>
        <p:nvSpPr>
          <p:cNvPr id="128" name="圆角矩形 127"/>
          <p:cNvSpPr/>
          <p:nvPr/>
        </p:nvSpPr>
        <p:spPr bwMode="auto">
          <a:xfrm>
            <a:off x="1379881" y="3405629"/>
            <a:ext cx="2191069" cy="837117"/>
          </a:xfrm>
          <a:prstGeom prst="roundRect">
            <a:avLst>
              <a:gd name="adj" fmla="val 10417"/>
            </a:avLst>
          </a:prstGeom>
          <a:solidFill>
            <a:schemeClr val="bg1">
              <a:alpha val="60000"/>
            </a:schemeClr>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buClr>
                <a:srgbClr val="FF0000"/>
              </a:buClr>
              <a:buSzPct val="70000"/>
              <a:tabLst>
                <a:tab pos="136525" algn="l"/>
              </a:tabLst>
            </a:pPr>
            <a:r>
              <a:rPr lang="zh-CN" altLang="en-US" sz="2400" b="1" dirty="0">
                <a:solidFill>
                  <a:srgbClr val="C00000"/>
                </a:solidFill>
                <a:latin typeface="微软雅黑" panose="020B0503020204020204" charset="-122"/>
                <a:ea typeface="微软雅黑" panose="020B0503020204020204" charset="-122"/>
              </a:rPr>
              <a:t>“四个自信”</a:t>
            </a:r>
            <a:endParaRPr lang="zh-CN" altLang="en-US" sz="2400" b="1" dirty="0">
              <a:solidFill>
                <a:srgbClr val="C00000"/>
              </a:solidFill>
              <a:latin typeface="微软雅黑" panose="020B0503020204020204" charset="-122"/>
              <a:ea typeface="微软雅黑" panose="020B0503020204020204" charset="-122"/>
            </a:endParaRPr>
          </a:p>
        </p:txBody>
      </p:sp>
      <p:sp>
        <p:nvSpPr>
          <p:cNvPr id="129" name="圆角矩形 128"/>
          <p:cNvSpPr/>
          <p:nvPr/>
        </p:nvSpPr>
        <p:spPr bwMode="auto">
          <a:xfrm>
            <a:off x="2121243" y="4786555"/>
            <a:ext cx="2140869" cy="928124"/>
          </a:xfrm>
          <a:prstGeom prst="roundRect">
            <a:avLst>
              <a:gd name="adj" fmla="val 10417"/>
            </a:avLst>
          </a:prstGeom>
          <a:solidFill>
            <a:schemeClr val="bg1">
              <a:alpha val="60000"/>
            </a:schemeClr>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buClr>
                <a:srgbClr val="FF0000"/>
              </a:buClr>
              <a:buSzPct val="70000"/>
              <a:tabLst>
                <a:tab pos="136525" algn="l"/>
              </a:tabLst>
            </a:pPr>
            <a:r>
              <a:rPr lang="zh-CN" altLang="en-US" sz="2400" b="1" dirty="0">
                <a:solidFill>
                  <a:srgbClr val="C00000"/>
                </a:solidFill>
                <a:latin typeface="微软雅黑" panose="020B0503020204020204" charset="-122"/>
                <a:ea typeface="微软雅黑" panose="020B0503020204020204" charset="-122"/>
              </a:rPr>
              <a:t>“四个伟大”</a:t>
            </a:r>
            <a:endParaRPr lang="zh-CN" altLang="en-US" sz="2400" b="1" dirty="0">
              <a:solidFill>
                <a:srgbClr val="C00000"/>
              </a:solidFill>
              <a:latin typeface="微软雅黑" panose="020B0503020204020204" charset="-122"/>
              <a:ea typeface="微软雅黑" panose="020B0503020204020204" charset="-122"/>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21"/>
                                        </p:tgtEl>
                                        <p:attrNameLst>
                                          <p:attrName>style.visibility</p:attrName>
                                        </p:attrNameLst>
                                      </p:cBhvr>
                                      <p:to>
                                        <p:strVal val="visible"/>
                                      </p:to>
                                    </p:set>
                                    <p:animEffect transition="in" filter="checkerboard(across)">
                                      <p:cBhvr>
                                        <p:cTn id="7" dur="1000"/>
                                        <p:tgtEl>
                                          <p:spTgt spid="121"/>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22"/>
                                        </p:tgtEl>
                                        <p:attrNameLst>
                                          <p:attrName>style.visibility</p:attrName>
                                        </p:attrNameLst>
                                      </p:cBhvr>
                                      <p:to>
                                        <p:strVal val="visible"/>
                                      </p:to>
                                    </p:set>
                                    <p:animEffect transition="in" filter="checkerboard(across)">
                                      <p:cBhvr>
                                        <p:cTn id="10" dur="1000"/>
                                        <p:tgtEl>
                                          <p:spTgt spid="122"/>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23"/>
                                        </p:tgtEl>
                                        <p:attrNameLst>
                                          <p:attrName>style.visibility</p:attrName>
                                        </p:attrNameLst>
                                      </p:cBhvr>
                                      <p:to>
                                        <p:strVal val="visible"/>
                                      </p:to>
                                    </p:set>
                                    <p:animEffect transition="in" filter="checkerboard(across)">
                                      <p:cBhvr>
                                        <p:cTn id="13" dur="1000"/>
                                        <p:tgtEl>
                                          <p:spTgt spid="123"/>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24"/>
                                        </p:tgtEl>
                                        <p:attrNameLst>
                                          <p:attrName>style.visibility</p:attrName>
                                        </p:attrNameLst>
                                      </p:cBhvr>
                                      <p:to>
                                        <p:strVal val="visible"/>
                                      </p:to>
                                    </p:set>
                                    <p:animEffect transition="in" filter="checkerboard(across)">
                                      <p:cBhvr>
                                        <p:cTn id="16" dur="1000"/>
                                        <p:tgtEl>
                                          <p:spTgt spid="124"/>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125"/>
                                        </p:tgtEl>
                                        <p:attrNameLst>
                                          <p:attrName>style.visibility</p:attrName>
                                        </p:attrNameLst>
                                      </p:cBhvr>
                                      <p:to>
                                        <p:strVal val="visible"/>
                                      </p:to>
                                    </p:set>
                                    <p:animEffect transition="in" filter="checkerboard(across)">
                                      <p:cBhvr>
                                        <p:cTn id="19" dur="1000"/>
                                        <p:tgtEl>
                                          <p:spTgt spid="125"/>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126"/>
                                        </p:tgtEl>
                                        <p:attrNameLst>
                                          <p:attrName>style.visibility</p:attrName>
                                        </p:attrNameLst>
                                      </p:cBhvr>
                                      <p:to>
                                        <p:strVal val="visible"/>
                                      </p:to>
                                    </p:set>
                                    <p:animEffect transition="in" filter="checkerboard(across)">
                                      <p:cBhvr>
                                        <p:cTn id="22" dur="1000"/>
                                        <p:tgtEl>
                                          <p:spTgt spid="126"/>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127"/>
                                        </p:tgtEl>
                                        <p:attrNameLst>
                                          <p:attrName>style.visibility</p:attrName>
                                        </p:attrNameLst>
                                      </p:cBhvr>
                                      <p:to>
                                        <p:strVal val="visible"/>
                                      </p:to>
                                    </p:set>
                                    <p:animEffect transition="in" filter="checkerboard(across)">
                                      <p:cBhvr>
                                        <p:cTn id="25" dur="1000"/>
                                        <p:tgtEl>
                                          <p:spTgt spid="127"/>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128"/>
                                        </p:tgtEl>
                                        <p:attrNameLst>
                                          <p:attrName>style.visibility</p:attrName>
                                        </p:attrNameLst>
                                      </p:cBhvr>
                                      <p:to>
                                        <p:strVal val="visible"/>
                                      </p:to>
                                    </p:set>
                                    <p:animEffect transition="in" filter="checkerboard(across)">
                                      <p:cBhvr>
                                        <p:cTn id="28" dur="1000"/>
                                        <p:tgtEl>
                                          <p:spTgt spid="128"/>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129"/>
                                        </p:tgtEl>
                                        <p:attrNameLst>
                                          <p:attrName>style.visibility</p:attrName>
                                        </p:attrNameLst>
                                      </p:cBhvr>
                                      <p:to>
                                        <p:strVal val="visible"/>
                                      </p:to>
                                    </p:set>
                                    <p:animEffect transition="in" filter="checkerboard(across)">
                                      <p:cBhvr>
                                        <p:cTn id="31" dur="10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0" animBg="1"/>
      <p:bldP spid="122" grpId="0" animBg="1"/>
      <p:bldP spid="123" grpId="0" animBg="1"/>
      <p:bldP spid="124" grpId="0" animBg="1"/>
      <p:bldP spid="125" grpId="0" animBg="1"/>
      <p:bldP spid="126" grpId="0" animBg="1"/>
      <p:bldP spid="127" grpId="0" animBg="1"/>
      <p:bldP spid="128" grpId="0" animBg="1"/>
      <p:bldP spid="12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 name="组合 22"/>
          <p:cNvGrpSpPr/>
          <p:nvPr/>
        </p:nvGrpSpPr>
        <p:grpSpPr>
          <a:xfrm>
            <a:off x="4318635" y="544830"/>
            <a:ext cx="3441655" cy="938434"/>
            <a:chOff x="6387" y="1180"/>
            <a:chExt cx="5833" cy="1635"/>
          </a:xfrm>
        </p:grpSpPr>
        <p:grpSp>
          <p:nvGrpSpPr>
            <p:cNvPr id="5" name="组合 4"/>
            <p:cNvGrpSpPr/>
            <p:nvPr/>
          </p:nvGrpSpPr>
          <p:grpSpPr>
            <a:xfrm rot="0">
              <a:off x="6387" y="1180"/>
              <a:ext cx="1669" cy="1634"/>
              <a:chOff x="1909217" y="1491630"/>
              <a:chExt cx="1296144" cy="1268759"/>
            </a:xfrm>
          </p:grpSpPr>
          <p:grpSp>
            <p:nvGrpSpPr>
              <p:cNvPr id="7" name="组合 6"/>
              <p:cNvGrpSpPr/>
              <p:nvPr/>
            </p:nvGrpSpPr>
            <p:grpSpPr>
              <a:xfrm>
                <a:off x="1909217" y="1491630"/>
                <a:ext cx="1296144" cy="1224136"/>
                <a:chOff x="2123728" y="1779662"/>
                <a:chExt cx="1296144" cy="1224136"/>
              </a:xfrm>
            </p:grpSpPr>
            <p:sp>
              <p:nvSpPr>
                <p:cNvPr id="8" name="矩形 7"/>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9" name="直接连接符 8"/>
                <p:cNvCxnSpPr>
                  <a:stCxn id="8" idx="1"/>
                  <a:endCxn id="8"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8" idx="0"/>
                  <a:endCxn id="8"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123728" y="1637620"/>
                <a:ext cx="845468" cy="11227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新</a:t>
                </a:r>
                <a:endParaRPr lang="zh-CN" altLang="en-US" sz="4800" b="1" dirty="0">
                  <a:solidFill>
                    <a:srgbClr val="C00000"/>
                  </a:solidFill>
                  <a:effectLst/>
                  <a:latin typeface="微软雅黑" panose="020B0503020204020204" charset="-122"/>
                  <a:ea typeface="微软雅黑" panose="020B0503020204020204" charset="-122"/>
                </a:endParaRPr>
              </a:p>
            </p:txBody>
          </p:sp>
        </p:grpSp>
        <p:grpSp>
          <p:nvGrpSpPr>
            <p:cNvPr id="4" name="组合 3"/>
            <p:cNvGrpSpPr/>
            <p:nvPr/>
          </p:nvGrpSpPr>
          <p:grpSpPr>
            <a:xfrm rot="0">
              <a:off x="8392" y="1180"/>
              <a:ext cx="1669" cy="1577"/>
              <a:chOff x="1909217" y="1491630"/>
              <a:chExt cx="1296144" cy="1224136"/>
            </a:xfrm>
          </p:grpSpPr>
          <p:grpSp>
            <p:nvGrpSpPr>
              <p:cNvPr id="12" name="组合 11"/>
              <p:cNvGrpSpPr/>
              <p:nvPr/>
            </p:nvGrpSpPr>
            <p:grpSpPr>
              <a:xfrm>
                <a:off x="1909217" y="1491630"/>
                <a:ext cx="1296144" cy="1224136"/>
                <a:chOff x="2123728" y="1779662"/>
                <a:chExt cx="1296144" cy="1224136"/>
              </a:xfrm>
            </p:grpSpPr>
            <p:sp>
              <p:nvSpPr>
                <p:cNvPr id="13" name="矩形 12"/>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14" name="直接连接符 13"/>
                <p:cNvCxnSpPr>
                  <a:stCxn id="13" idx="1"/>
                  <a:endCxn id="13"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3" idx="0"/>
                  <a:endCxn id="13"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6" name="矩形 15"/>
              <p:cNvSpPr/>
              <p:nvPr/>
            </p:nvSpPr>
            <p:spPr>
              <a:xfrm>
                <a:off x="2134593" y="1592950"/>
                <a:ext cx="845468" cy="11224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思</a:t>
                </a:r>
                <a:endParaRPr lang="zh-CN" altLang="en-US" sz="4800" b="1" dirty="0">
                  <a:solidFill>
                    <a:srgbClr val="C00000"/>
                  </a:solidFill>
                  <a:effectLst/>
                  <a:latin typeface="微软雅黑" panose="020B0503020204020204" charset="-122"/>
                  <a:ea typeface="微软雅黑" panose="020B0503020204020204" charset="-122"/>
                </a:endParaRPr>
              </a:p>
            </p:txBody>
          </p:sp>
        </p:grpSp>
        <p:grpSp>
          <p:nvGrpSpPr>
            <p:cNvPr id="17" name="组合 16"/>
            <p:cNvGrpSpPr/>
            <p:nvPr/>
          </p:nvGrpSpPr>
          <p:grpSpPr>
            <a:xfrm rot="0">
              <a:off x="10551" y="1181"/>
              <a:ext cx="1669" cy="1634"/>
              <a:chOff x="1909217" y="1491630"/>
              <a:chExt cx="1296144" cy="1268759"/>
            </a:xfrm>
          </p:grpSpPr>
          <p:grpSp>
            <p:nvGrpSpPr>
              <p:cNvPr id="18" name="组合 17"/>
              <p:cNvGrpSpPr/>
              <p:nvPr/>
            </p:nvGrpSpPr>
            <p:grpSpPr>
              <a:xfrm>
                <a:off x="1909217" y="1491630"/>
                <a:ext cx="1296144" cy="1224136"/>
                <a:chOff x="2123728" y="1779662"/>
                <a:chExt cx="1296144" cy="1224136"/>
              </a:xfrm>
            </p:grpSpPr>
            <p:sp>
              <p:nvSpPr>
                <p:cNvPr id="19" name="矩形 18"/>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20" name="直接连接符 19"/>
                <p:cNvCxnSpPr>
                  <a:stCxn id="19" idx="1"/>
                  <a:endCxn id="19"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9" idx="0"/>
                  <a:endCxn id="19"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2" name="矩形 21"/>
              <p:cNvSpPr/>
              <p:nvPr/>
            </p:nvSpPr>
            <p:spPr>
              <a:xfrm>
                <a:off x="2123728" y="1637620"/>
                <a:ext cx="845468" cy="11227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想</a:t>
                </a:r>
                <a:endParaRPr lang="zh-CN" altLang="en-US" sz="4800" b="1" dirty="0">
                  <a:solidFill>
                    <a:srgbClr val="C00000"/>
                  </a:solidFill>
                  <a:effectLst/>
                  <a:latin typeface="微软雅黑" panose="020B0503020204020204" charset="-122"/>
                  <a:ea typeface="微软雅黑" panose="020B0503020204020204" charset="-122"/>
                </a:endParaRPr>
              </a:p>
            </p:txBody>
          </p:sp>
        </p:grpSp>
      </p:grpSp>
      <p:grpSp>
        <p:nvGrpSpPr>
          <p:cNvPr id="3" name="组合 3"/>
          <p:cNvGrpSpPr/>
          <p:nvPr/>
        </p:nvGrpSpPr>
        <p:grpSpPr>
          <a:xfrm>
            <a:off x="291120" y="1614329"/>
            <a:ext cx="6484434" cy="3630310"/>
            <a:chOff x="384996" y="1090280"/>
            <a:chExt cx="6484434" cy="3630310"/>
          </a:xfrm>
        </p:grpSpPr>
        <p:sp>
          <p:nvSpPr>
            <p:cNvPr id="46" name="Rectangular Callout 5"/>
            <p:cNvSpPr/>
            <p:nvPr/>
          </p:nvSpPr>
          <p:spPr bwMode="auto">
            <a:xfrm>
              <a:off x="384996" y="1090280"/>
              <a:ext cx="6484434" cy="3630310"/>
            </a:xfrm>
            <a:prstGeom prst="wedgeRectCallout">
              <a:avLst>
                <a:gd name="adj1" fmla="val 61425"/>
                <a:gd name="adj2" fmla="val 38899"/>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180"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anose="020B0502040204020203" pitchFamily="34" charset="0"/>
                <a:cs typeface="Segoe UI" panose="020B0502040204020203" pitchFamily="34" charset="0"/>
              </a:endParaRPr>
            </a:p>
          </p:txBody>
        </p:sp>
        <p:sp>
          <p:nvSpPr>
            <p:cNvPr id="47" name="Content Placeholder 2"/>
            <p:cNvSpPr txBox="1"/>
            <p:nvPr/>
          </p:nvSpPr>
          <p:spPr>
            <a:xfrm>
              <a:off x="639648" y="1156883"/>
              <a:ext cx="5975131" cy="3497105"/>
            </a:xfrm>
            <a:prstGeom prst="rect">
              <a:avLst/>
            </a:prstGeom>
          </p:spPr>
          <p:txBody>
            <a:bodyPr/>
            <a:lstStyle>
              <a:lvl1pPr marL="0" indent="0" algn="l" defTabSz="895985" rtl="0" eaLnBrk="1" latinLnBrk="0" hangingPunct="1">
                <a:spcBef>
                  <a:spcPct val="20000"/>
                </a:spcBef>
                <a:buFont typeface="Arial" panose="020B0604020202020204" pitchFamily="34" charset="0"/>
                <a:buNone/>
                <a:defRPr sz="3530" kern="1200">
                  <a:gradFill>
                    <a:gsLst>
                      <a:gs pos="0">
                        <a:schemeClr val="tx1"/>
                      </a:gs>
                      <a:gs pos="100000">
                        <a:schemeClr val="tx1"/>
                      </a:gs>
                    </a:gsLst>
                    <a:lin ang="5400000" scaled="0"/>
                  </a:gradFill>
                  <a:latin typeface="+mj-lt"/>
                  <a:ea typeface="+mn-ea"/>
                  <a:cs typeface="+mn-cs"/>
                </a:defRPr>
              </a:lvl1pPr>
              <a:lvl2pPr marL="0" indent="0" algn="l" defTabSz="895985" rtl="0" eaLnBrk="1" latinLnBrk="0" hangingPunct="1">
                <a:spcBef>
                  <a:spcPct val="20000"/>
                </a:spcBef>
                <a:buFont typeface="Arial" panose="020B0604020202020204" pitchFamily="34" charset="0"/>
                <a:buNone/>
                <a:defRPr sz="2745" kern="1200">
                  <a:gradFill>
                    <a:gsLst>
                      <a:gs pos="0">
                        <a:schemeClr val="tx1"/>
                      </a:gs>
                      <a:gs pos="100000">
                        <a:schemeClr val="tx1"/>
                      </a:gs>
                    </a:gsLst>
                    <a:lin ang="5400000" scaled="0"/>
                  </a:gradFill>
                  <a:latin typeface="+mn-lt"/>
                  <a:ea typeface="+mn-ea"/>
                  <a:cs typeface="+mn-cs"/>
                </a:defRPr>
              </a:lvl2pPr>
              <a:lvl3pPr marL="448310" indent="-224155" algn="l" defTabSz="895985" rtl="0" eaLnBrk="1" latinLnBrk="0" hangingPunct="1">
                <a:spcBef>
                  <a:spcPct val="20000"/>
                </a:spcBef>
                <a:buFont typeface="Arial" panose="020B0604020202020204" pitchFamily="34" charset="0"/>
                <a:buChar char="•"/>
                <a:defRPr sz="2355" kern="1200">
                  <a:gradFill>
                    <a:gsLst>
                      <a:gs pos="0">
                        <a:schemeClr val="tx1"/>
                      </a:gs>
                      <a:gs pos="100000">
                        <a:schemeClr val="tx1"/>
                      </a:gs>
                    </a:gsLst>
                    <a:lin ang="5400000" scaled="0"/>
                  </a:gradFill>
                  <a:latin typeface="+mn-lt"/>
                  <a:ea typeface="+mn-ea"/>
                  <a:cs typeface="+mn-cs"/>
                </a:defRPr>
              </a:lvl3pPr>
              <a:lvl4pPr marL="725170" indent="-276860" algn="l" defTabSz="895985" rtl="0" eaLnBrk="1" latinLnBrk="0" hangingPunct="1">
                <a:spcBef>
                  <a:spcPct val="20000"/>
                </a:spcBef>
                <a:buFont typeface="Arial" panose="020B0604020202020204" pitchFamily="34" charset="0"/>
                <a:buChar char="–"/>
                <a:defRPr sz="1960" kern="1200">
                  <a:gradFill>
                    <a:gsLst>
                      <a:gs pos="0">
                        <a:schemeClr val="tx1"/>
                      </a:gs>
                      <a:gs pos="100000">
                        <a:schemeClr val="tx1"/>
                      </a:gs>
                    </a:gsLst>
                    <a:lin ang="5400000" scaled="0"/>
                  </a:gradFill>
                  <a:latin typeface="+mn-lt"/>
                  <a:ea typeface="+mn-ea"/>
                  <a:cs typeface="+mn-cs"/>
                </a:defRPr>
              </a:lvl4pPr>
              <a:lvl5pPr marL="1012825" indent="-287655" algn="l" defTabSz="895985" rtl="0" eaLnBrk="1" latinLnBrk="0" hangingPunct="1">
                <a:spcBef>
                  <a:spcPct val="20000"/>
                </a:spcBef>
                <a:buFont typeface="Arial" panose="020B0604020202020204" pitchFamily="34" charset="0"/>
                <a:buChar char="»"/>
                <a:defRPr sz="1765" kern="1200">
                  <a:gradFill>
                    <a:gsLst>
                      <a:gs pos="0">
                        <a:schemeClr val="tx1"/>
                      </a:gs>
                      <a:gs pos="100000">
                        <a:schemeClr val="tx1"/>
                      </a:gs>
                    </a:gsLst>
                    <a:lin ang="5400000" scaled="0"/>
                  </a:gradFill>
                  <a:latin typeface="+mn-lt"/>
                  <a:ea typeface="+mn-ea"/>
                  <a:cs typeface="+mn-cs"/>
                </a:defRPr>
              </a:lvl5pPr>
              <a:lvl6pPr marL="2464435" indent="-224155" algn="l" defTabSz="895985" rtl="0" eaLnBrk="1" latinLnBrk="0" hangingPunct="1">
                <a:spcBef>
                  <a:spcPct val="20000"/>
                </a:spcBef>
                <a:buFont typeface="Arial" panose="020B0604020202020204" pitchFamily="34" charset="0"/>
                <a:buChar char="•"/>
                <a:defRPr sz="1960" kern="1200">
                  <a:solidFill>
                    <a:schemeClr val="tx1"/>
                  </a:solidFill>
                  <a:latin typeface="+mn-lt"/>
                  <a:ea typeface="+mn-ea"/>
                  <a:cs typeface="+mn-cs"/>
                </a:defRPr>
              </a:lvl6pPr>
              <a:lvl7pPr marL="2912745" indent="-224155" algn="l" defTabSz="895985" rtl="0" eaLnBrk="1" latinLnBrk="0" hangingPunct="1">
                <a:spcBef>
                  <a:spcPct val="20000"/>
                </a:spcBef>
                <a:buFont typeface="Arial" panose="020B0604020202020204" pitchFamily="34" charset="0"/>
                <a:buChar char="•"/>
                <a:defRPr sz="1960" kern="1200">
                  <a:solidFill>
                    <a:schemeClr val="tx1"/>
                  </a:solidFill>
                  <a:latin typeface="+mn-lt"/>
                  <a:ea typeface="+mn-ea"/>
                  <a:cs typeface="+mn-cs"/>
                </a:defRPr>
              </a:lvl7pPr>
              <a:lvl8pPr marL="3360420" indent="-224155" algn="l" defTabSz="895985" rtl="0" eaLnBrk="1" latinLnBrk="0" hangingPunct="1">
                <a:spcBef>
                  <a:spcPct val="20000"/>
                </a:spcBef>
                <a:buFont typeface="Arial" panose="020B0604020202020204" pitchFamily="34" charset="0"/>
                <a:buChar char="•"/>
                <a:defRPr sz="1960" kern="1200">
                  <a:solidFill>
                    <a:schemeClr val="tx1"/>
                  </a:solidFill>
                  <a:latin typeface="+mn-lt"/>
                  <a:ea typeface="+mn-ea"/>
                  <a:cs typeface="+mn-cs"/>
                </a:defRPr>
              </a:lvl8pPr>
              <a:lvl9pPr marL="3808730" indent="-224155" algn="l" defTabSz="895985" rtl="0" eaLnBrk="1" latinLnBrk="0" hangingPunct="1">
                <a:spcBef>
                  <a:spcPct val="20000"/>
                </a:spcBef>
                <a:buFont typeface="Arial" panose="020B0604020202020204" pitchFamily="34" charset="0"/>
                <a:buChar char="•"/>
                <a:defRPr sz="1960" kern="1200">
                  <a:solidFill>
                    <a:schemeClr val="tx1"/>
                  </a:solidFill>
                  <a:latin typeface="+mn-lt"/>
                  <a:ea typeface="+mn-ea"/>
                  <a:cs typeface="+mn-cs"/>
                </a:defRPr>
              </a:lvl9pPr>
            </a:lstStyle>
            <a:p>
              <a:pPr>
                <a:lnSpc>
                  <a:spcPct val="150000"/>
                </a:lnSpc>
                <a:spcBef>
                  <a:spcPts val="0"/>
                </a:spcBef>
              </a:pPr>
              <a:r>
                <a:rPr lang="zh-CN" altLang="en-US" sz="1800" dirty="0">
                  <a:gradFill>
                    <a:gsLst>
                      <a:gs pos="0">
                        <a:srgbClr val="FFFFFF"/>
                      </a:gs>
                      <a:gs pos="100000">
                        <a:srgbClr val="FFFFFF"/>
                      </a:gs>
                    </a:gsLst>
                    <a:lin ang="5400000" scaled="0"/>
                  </a:gradFill>
                  <a:latin typeface="微软雅黑" panose="020B0503020204020204" charset="-122"/>
                  <a:ea typeface="微软雅黑" panose="020B0503020204020204" charset="-122"/>
                </a:rPr>
                <a:t>围绕更好坚持和发展中国特色社会主义的重大时代课题，“我们党坚持以马克思列宁主义、毛泽东思想、邓小平理论、‘三个代表’重要思想、科学发展观为指导，坚持解放思想、实事求是、与时俱进、求真务实，坚持辩证唯物主义和历史唯物主义，紧密结合新的时代条件和实践要求，以全新的视野深化对共产党执政规律、社会主义建设规律、人类社会发展规律的认识，进行艰辛理论探索，取得重大理论创新成果，形成了</a:t>
              </a:r>
              <a:r>
                <a:rPr lang="zh-CN" altLang="en-US" sz="1800" b="1" dirty="0">
                  <a:gradFill>
                    <a:gsLst>
                      <a:gs pos="0">
                        <a:srgbClr val="FFFFFF"/>
                      </a:gs>
                      <a:gs pos="100000">
                        <a:srgbClr val="FFFFFF"/>
                      </a:gs>
                    </a:gsLst>
                    <a:lin ang="5400000" scaled="0"/>
                  </a:gradFill>
                  <a:latin typeface="微软雅黑" panose="020B0503020204020204" charset="-122"/>
                  <a:ea typeface="微软雅黑" panose="020B0503020204020204" charset="-122"/>
                </a:rPr>
                <a:t>新时代中国特色社会主义思想。</a:t>
              </a:r>
              <a:r>
                <a:rPr lang="zh-CN" altLang="en-US" sz="1800" dirty="0" smtClean="0">
                  <a:gradFill>
                    <a:gsLst>
                      <a:gs pos="0">
                        <a:srgbClr val="FFFFFF"/>
                      </a:gs>
                      <a:gs pos="100000">
                        <a:srgbClr val="FFFFFF"/>
                      </a:gs>
                    </a:gsLst>
                    <a:lin ang="5400000" scaled="0"/>
                  </a:gradFill>
                  <a:latin typeface="微软雅黑" panose="020B0503020204020204" charset="-122"/>
                  <a:ea typeface="微软雅黑" panose="020B0503020204020204" charset="-122"/>
                </a:rPr>
                <a:t>”</a:t>
              </a:r>
              <a:endParaRPr lang="zh-CN" altLang="en-US" sz="1800" dirty="0">
                <a:gradFill>
                  <a:gsLst>
                    <a:gs pos="0">
                      <a:srgbClr val="FFFFFF"/>
                    </a:gs>
                    <a:gs pos="100000">
                      <a:srgbClr val="FFFFFF"/>
                    </a:gs>
                  </a:gsLst>
                  <a:lin ang="5400000" scaled="0"/>
                </a:gradFill>
                <a:latin typeface="微软雅黑" panose="020B0503020204020204" charset="-122"/>
                <a:ea typeface="微软雅黑" panose="020B0503020204020204" charset="-122"/>
              </a:endParaRPr>
            </a:p>
          </p:txBody>
        </p:sp>
      </p:grpSp>
      <p:sp>
        <p:nvSpPr>
          <p:cNvPr id="2" name="矩形 1"/>
          <p:cNvSpPr/>
          <p:nvPr/>
        </p:nvSpPr>
        <p:spPr>
          <a:xfrm>
            <a:off x="5867400" y="5335072"/>
            <a:ext cx="5208270" cy="1107996"/>
          </a:xfrm>
          <a:prstGeom prst="rect">
            <a:avLst/>
          </a:prstGeom>
        </p:spPr>
        <p:txBody>
          <a:bodyPr vert="horz" wrap="square">
            <a:spAutoFit/>
          </a:bodyPr>
          <a:lstStyle/>
          <a:p>
            <a:pPr marL="441325" indent="-361950" algn="ctr">
              <a:lnSpc>
                <a:spcPct val="150000"/>
              </a:lnSpc>
            </a:pPr>
            <a:r>
              <a:rPr lang="zh-CN" altLang="en-US" sz="2400" b="1" dirty="0" smtClean="0">
                <a:solidFill>
                  <a:schemeClr val="tx1">
                    <a:lumMod val="75000"/>
                    <a:lumOff val="25000"/>
                  </a:schemeClr>
                </a:solidFill>
                <a:latin typeface="微软雅黑" panose="020B0503020204020204" charset="-122"/>
                <a:ea typeface="微软雅黑" panose="020B0503020204020204" charset="-122"/>
              </a:rPr>
              <a:t>习近平</a:t>
            </a:r>
            <a:r>
              <a:rPr lang="zh-CN" altLang="en-US" sz="2400" b="1" dirty="0">
                <a:solidFill>
                  <a:schemeClr val="tx1">
                    <a:lumMod val="75000"/>
                    <a:lumOff val="25000"/>
                  </a:schemeClr>
                </a:solidFill>
                <a:latin typeface="微软雅黑" panose="020B0503020204020204" charset="-122"/>
                <a:ea typeface="微软雅黑" panose="020B0503020204020204" charset="-122"/>
              </a:rPr>
              <a:t>新时代中国特色社会主义</a:t>
            </a:r>
            <a:r>
              <a:rPr lang="zh-CN" altLang="en-US" sz="2400" b="1" dirty="0" smtClean="0">
                <a:solidFill>
                  <a:schemeClr val="tx1">
                    <a:lumMod val="75000"/>
                    <a:lumOff val="25000"/>
                  </a:schemeClr>
                </a:solidFill>
                <a:latin typeface="微软雅黑" panose="020B0503020204020204" charset="-122"/>
                <a:ea typeface="微软雅黑" panose="020B0503020204020204" charset="-122"/>
              </a:rPr>
              <a:t>思想</a:t>
            </a:r>
            <a:endParaRPr lang="en-US" altLang="zh-CN" sz="2400" b="1" dirty="0" smtClean="0">
              <a:solidFill>
                <a:schemeClr val="tx1">
                  <a:lumMod val="75000"/>
                  <a:lumOff val="25000"/>
                </a:schemeClr>
              </a:solidFill>
              <a:latin typeface="微软雅黑" panose="020B0503020204020204" charset="-122"/>
              <a:ea typeface="微软雅黑" panose="020B0503020204020204" charset="-122"/>
            </a:endParaRPr>
          </a:p>
          <a:p>
            <a:pPr algn="ctr">
              <a:lnSpc>
                <a:spcPct val="150000"/>
              </a:lnSpc>
            </a:pPr>
            <a:r>
              <a:rPr lang="zh-CN" altLang="en-US" sz="2000" b="1" dirty="0" smtClean="0">
                <a:solidFill>
                  <a:schemeClr val="tx1">
                    <a:lumMod val="75000"/>
                    <a:lumOff val="25000"/>
                  </a:schemeClr>
                </a:solidFill>
                <a:latin typeface="微软雅黑" panose="020B0503020204020204" charset="-122"/>
                <a:ea typeface="微软雅黑" panose="020B0503020204020204" charset="-122"/>
              </a:rPr>
              <a:t>现在</a:t>
            </a:r>
            <a:r>
              <a:rPr lang="zh-CN" altLang="en-US" sz="2000" b="1" dirty="0">
                <a:solidFill>
                  <a:schemeClr val="tx1">
                    <a:lumMod val="75000"/>
                    <a:lumOff val="25000"/>
                  </a:schemeClr>
                </a:solidFill>
                <a:latin typeface="微软雅黑" panose="020B0503020204020204" charset="-122"/>
                <a:ea typeface="微软雅黑" panose="020B0503020204020204" charset="-122"/>
              </a:rPr>
              <a:t>形成</a:t>
            </a:r>
            <a:r>
              <a:rPr lang="zh-CN" altLang="en-US" sz="2000" b="1" dirty="0" smtClean="0">
                <a:solidFill>
                  <a:schemeClr val="tx1">
                    <a:lumMod val="75000"/>
                    <a:lumOff val="25000"/>
                  </a:schemeClr>
                </a:solidFill>
                <a:latin typeface="微软雅黑" panose="020B0503020204020204" charset="-122"/>
                <a:ea typeface="微软雅黑" panose="020B0503020204020204" charset="-122"/>
              </a:rPr>
              <a:t>了！</a:t>
            </a:r>
            <a:endParaRPr lang="zh-CN" altLang="en-US" sz="2000" b="1" dirty="0">
              <a:solidFill>
                <a:schemeClr val="tx1">
                  <a:lumMod val="75000"/>
                  <a:lumOff val="25000"/>
                </a:schemeClr>
              </a:solidFill>
              <a:latin typeface="微软雅黑" panose="020B0503020204020204" charset="-122"/>
              <a:ea typeface="微软雅黑" panose="020B0503020204020204" charset="-122"/>
            </a:endParaRPr>
          </a:p>
        </p:txBody>
      </p:sp>
      <p:sp>
        <p:nvSpPr>
          <p:cNvPr id="6" name="矩形 5"/>
          <p:cNvSpPr/>
          <p:nvPr/>
        </p:nvSpPr>
        <p:spPr>
          <a:xfrm>
            <a:off x="7225040" y="4889746"/>
            <a:ext cx="2492990" cy="400110"/>
          </a:xfrm>
          <a:prstGeom prst="rect">
            <a:avLst/>
          </a:prstGeom>
        </p:spPr>
        <p:txBody>
          <a:bodyPr wrap="none">
            <a:spAutoFit/>
          </a:bodyPr>
          <a:lstStyle/>
          <a:p>
            <a:r>
              <a:rPr lang="zh-CN" altLang="en-US" sz="2000" b="1" dirty="0">
                <a:solidFill>
                  <a:schemeClr val="tx1">
                    <a:lumMod val="75000"/>
                    <a:lumOff val="25000"/>
                  </a:schemeClr>
                </a:solidFill>
                <a:latin typeface="微软雅黑" panose="020B0503020204020204" charset="-122"/>
                <a:ea typeface="微软雅黑" panose="020B0503020204020204" charset="-122"/>
              </a:rPr>
              <a:t>这一段话清楚表明：</a:t>
            </a:r>
            <a:endParaRPr lang="en-US" altLang="zh-CN" sz="2000" b="1" dirty="0">
              <a:solidFill>
                <a:schemeClr val="tx1">
                  <a:lumMod val="75000"/>
                  <a:lumOff val="25000"/>
                </a:schemeClr>
              </a:solidFill>
              <a:latin typeface="微软雅黑" panose="020B0503020204020204" charset="-122"/>
              <a:ea typeface="微软雅黑" panose="020B0503020204020204" charset="-122"/>
            </a:endParaRPr>
          </a:p>
        </p:txBody>
      </p:sp>
      <p:pic>
        <p:nvPicPr>
          <p:cNvPr id="24" name="图片 23"/>
          <p:cNvPicPr>
            <a:picLocks noChangeAspect="1"/>
          </p:cNvPicPr>
          <p:nvPr/>
        </p:nvPicPr>
        <p:blipFill>
          <a:blip r:embed="rId1"/>
          <a:srcRect r="31280" b="8091"/>
          <a:stretch>
            <a:fillRect/>
          </a:stretch>
        </p:blipFill>
        <p:spPr>
          <a:xfrm>
            <a:off x="7581265" y="2079625"/>
            <a:ext cx="3435985" cy="26257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strVal val="#ppt_w*0.70"/>
                                          </p:val>
                                        </p:tav>
                                        <p:tav tm="100000">
                                          <p:val>
                                            <p:strVal val="#ppt_w"/>
                                          </p:val>
                                        </p:tav>
                                      </p:tavLst>
                                    </p:anim>
                                    <p:anim calcmode="lin" valueType="num">
                                      <p:cBhvr>
                                        <p:cTn id="18" dur="1000" fill="hold"/>
                                        <p:tgtEl>
                                          <p:spTgt spid="6"/>
                                        </p:tgtEl>
                                        <p:attrNameLst>
                                          <p:attrName>ppt_h</p:attrName>
                                        </p:attrNameLst>
                                      </p:cBhvr>
                                      <p:tavLst>
                                        <p:tav tm="0">
                                          <p:val>
                                            <p:strVal val="#ppt_h"/>
                                          </p:val>
                                        </p:tav>
                                        <p:tav tm="100000">
                                          <p:val>
                                            <p:strVal val="#ppt_h"/>
                                          </p:val>
                                        </p:tav>
                                      </p:tavLst>
                                    </p:anim>
                                    <p:animEffect transition="in" filter="fade">
                                      <p:cBhvr>
                                        <p:cTn id="19" dur="1000"/>
                                        <p:tgtEl>
                                          <p:spTgt spid="6"/>
                                        </p:tgtEl>
                                      </p:cBhvr>
                                    </p:animEffect>
                                  </p:childTnLst>
                                </p:cTn>
                              </p:par>
                              <p:par>
                                <p:cTn id="20" presetID="55" presetClass="entr" presetSubtype="0"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p:cTn id="22" dur="1000" fill="hold"/>
                                        <p:tgtEl>
                                          <p:spTgt spid="24"/>
                                        </p:tgtEl>
                                        <p:attrNameLst>
                                          <p:attrName>ppt_w</p:attrName>
                                        </p:attrNameLst>
                                      </p:cBhvr>
                                      <p:tavLst>
                                        <p:tav tm="0">
                                          <p:val>
                                            <p:strVal val="#ppt_w*0.70"/>
                                          </p:val>
                                        </p:tav>
                                        <p:tav tm="100000">
                                          <p:val>
                                            <p:strVal val="#ppt_w"/>
                                          </p:val>
                                        </p:tav>
                                      </p:tavLst>
                                    </p:anim>
                                    <p:anim calcmode="lin" valueType="num">
                                      <p:cBhvr>
                                        <p:cTn id="23" dur="1000" fill="hold"/>
                                        <p:tgtEl>
                                          <p:spTgt spid="24"/>
                                        </p:tgtEl>
                                        <p:attrNameLst>
                                          <p:attrName>ppt_h</p:attrName>
                                        </p:attrNameLst>
                                      </p:cBhvr>
                                      <p:tavLst>
                                        <p:tav tm="0">
                                          <p:val>
                                            <p:strVal val="#ppt_h"/>
                                          </p:val>
                                        </p:tav>
                                        <p:tav tm="100000">
                                          <p:val>
                                            <p:strVal val="#ppt_h"/>
                                          </p:val>
                                        </p:tav>
                                      </p:tavLst>
                                    </p:anim>
                                    <p:animEffect transition="in" filter="fade">
                                      <p:cBhvr>
                                        <p:cTn id="24"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 name="组合 22"/>
          <p:cNvGrpSpPr/>
          <p:nvPr/>
        </p:nvGrpSpPr>
        <p:grpSpPr>
          <a:xfrm>
            <a:off x="4318635" y="544830"/>
            <a:ext cx="3441655" cy="938434"/>
            <a:chOff x="6387" y="1180"/>
            <a:chExt cx="5833" cy="1635"/>
          </a:xfrm>
        </p:grpSpPr>
        <p:grpSp>
          <p:nvGrpSpPr>
            <p:cNvPr id="5" name="组合 4"/>
            <p:cNvGrpSpPr/>
            <p:nvPr/>
          </p:nvGrpSpPr>
          <p:grpSpPr>
            <a:xfrm rot="0">
              <a:off x="6387" y="1180"/>
              <a:ext cx="1669" cy="1634"/>
              <a:chOff x="1909217" y="1491630"/>
              <a:chExt cx="1296144" cy="1268759"/>
            </a:xfrm>
          </p:grpSpPr>
          <p:grpSp>
            <p:nvGrpSpPr>
              <p:cNvPr id="7" name="组合 6"/>
              <p:cNvGrpSpPr/>
              <p:nvPr/>
            </p:nvGrpSpPr>
            <p:grpSpPr>
              <a:xfrm>
                <a:off x="1909217" y="1491630"/>
                <a:ext cx="1296144" cy="1224136"/>
                <a:chOff x="2123728" y="1779662"/>
                <a:chExt cx="1296144" cy="1224136"/>
              </a:xfrm>
            </p:grpSpPr>
            <p:sp>
              <p:nvSpPr>
                <p:cNvPr id="8" name="矩形 7"/>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9" name="直接连接符 8"/>
                <p:cNvCxnSpPr>
                  <a:stCxn id="8" idx="1"/>
                  <a:endCxn id="8"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8" idx="0"/>
                  <a:endCxn id="8"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123728" y="1637620"/>
                <a:ext cx="845468" cy="11227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新</a:t>
                </a:r>
                <a:endParaRPr lang="zh-CN" altLang="en-US" sz="4800" b="1" dirty="0">
                  <a:solidFill>
                    <a:srgbClr val="C00000"/>
                  </a:solidFill>
                  <a:effectLst/>
                  <a:latin typeface="微软雅黑" panose="020B0503020204020204" charset="-122"/>
                  <a:ea typeface="微软雅黑" panose="020B0503020204020204" charset="-122"/>
                </a:endParaRPr>
              </a:p>
            </p:txBody>
          </p:sp>
        </p:grpSp>
        <p:grpSp>
          <p:nvGrpSpPr>
            <p:cNvPr id="4" name="组合 3"/>
            <p:cNvGrpSpPr/>
            <p:nvPr/>
          </p:nvGrpSpPr>
          <p:grpSpPr>
            <a:xfrm rot="0">
              <a:off x="8392" y="1180"/>
              <a:ext cx="1669" cy="1577"/>
              <a:chOff x="1909217" y="1491630"/>
              <a:chExt cx="1296144" cy="1224136"/>
            </a:xfrm>
          </p:grpSpPr>
          <p:grpSp>
            <p:nvGrpSpPr>
              <p:cNvPr id="12" name="组合 11"/>
              <p:cNvGrpSpPr/>
              <p:nvPr/>
            </p:nvGrpSpPr>
            <p:grpSpPr>
              <a:xfrm>
                <a:off x="1909217" y="1491630"/>
                <a:ext cx="1296144" cy="1224136"/>
                <a:chOff x="2123728" y="1779662"/>
                <a:chExt cx="1296144" cy="1224136"/>
              </a:xfrm>
            </p:grpSpPr>
            <p:sp>
              <p:nvSpPr>
                <p:cNvPr id="13" name="矩形 12"/>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14" name="直接连接符 13"/>
                <p:cNvCxnSpPr>
                  <a:stCxn id="13" idx="1"/>
                  <a:endCxn id="13"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3" idx="0"/>
                  <a:endCxn id="13"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6" name="矩形 15"/>
              <p:cNvSpPr/>
              <p:nvPr/>
            </p:nvSpPr>
            <p:spPr>
              <a:xfrm>
                <a:off x="2134593" y="1592950"/>
                <a:ext cx="845468" cy="11224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思</a:t>
                </a:r>
                <a:endParaRPr lang="zh-CN" altLang="en-US" sz="4800" b="1" dirty="0">
                  <a:solidFill>
                    <a:srgbClr val="C00000"/>
                  </a:solidFill>
                  <a:effectLst/>
                  <a:latin typeface="微软雅黑" panose="020B0503020204020204" charset="-122"/>
                  <a:ea typeface="微软雅黑" panose="020B0503020204020204" charset="-122"/>
                </a:endParaRPr>
              </a:p>
            </p:txBody>
          </p:sp>
        </p:grpSp>
        <p:grpSp>
          <p:nvGrpSpPr>
            <p:cNvPr id="17" name="组合 16"/>
            <p:cNvGrpSpPr/>
            <p:nvPr/>
          </p:nvGrpSpPr>
          <p:grpSpPr>
            <a:xfrm rot="0">
              <a:off x="10551" y="1181"/>
              <a:ext cx="1669" cy="1634"/>
              <a:chOff x="1909217" y="1491630"/>
              <a:chExt cx="1296144" cy="1268759"/>
            </a:xfrm>
          </p:grpSpPr>
          <p:grpSp>
            <p:nvGrpSpPr>
              <p:cNvPr id="18" name="组合 17"/>
              <p:cNvGrpSpPr/>
              <p:nvPr/>
            </p:nvGrpSpPr>
            <p:grpSpPr>
              <a:xfrm>
                <a:off x="1909217" y="1491630"/>
                <a:ext cx="1296144" cy="1224136"/>
                <a:chOff x="2123728" y="1779662"/>
                <a:chExt cx="1296144" cy="1224136"/>
              </a:xfrm>
            </p:grpSpPr>
            <p:sp>
              <p:nvSpPr>
                <p:cNvPr id="19" name="矩形 18"/>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20" name="直接连接符 19"/>
                <p:cNvCxnSpPr>
                  <a:stCxn id="19" idx="1"/>
                  <a:endCxn id="19"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9" idx="0"/>
                  <a:endCxn id="19"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2" name="矩形 21"/>
              <p:cNvSpPr/>
              <p:nvPr/>
            </p:nvSpPr>
            <p:spPr>
              <a:xfrm>
                <a:off x="2123728" y="1637620"/>
                <a:ext cx="845468" cy="11227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想</a:t>
                </a:r>
                <a:endParaRPr lang="zh-CN" altLang="en-US" sz="4800" b="1" dirty="0">
                  <a:solidFill>
                    <a:srgbClr val="C00000"/>
                  </a:solidFill>
                  <a:effectLst/>
                  <a:latin typeface="微软雅黑" panose="020B0503020204020204" charset="-122"/>
                  <a:ea typeface="微软雅黑" panose="020B0503020204020204" charset="-122"/>
                </a:endParaRPr>
              </a:p>
            </p:txBody>
          </p:sp>
        </p:grpSp>
      </p:grpSp>
      <p:sp>
        <p:nvSpPr>
          <p:cNvPr id="2" name="3 - Blue SBS"/>
          <p:cNvSpPr txBox="1"/>
          <p:nvPr/>
        </p:nvSpPr>
        <p:spPr>
          <a:xfrm>
            <a:off x="3967607" y="1679495"/>
            <a:ext cx="2808205" cy="1639919"/>
          </a:xfrm>
          <a:prstGeom prst="rect">
            <a:avLst/>
          </a:prstGeom>
          <a:noFill/>
        </p:spPr>
        <p:txBody>
          <a:bodyPr vert="horz" wrap="square" lIns="198955" tIns="124347" rIns="198955" bIns="124347" rtlCol="0" anchor="t">
            <a:noAutofit/>
          </a:bodyPr>
          <a:lstStyle>
            <a:lvl1pPr algn="l" defTabSz="685800" rtl="0" eaLnBrk="1" latinLnBrk="0" hangingPunct="1">
              <a:lnSpc>
                <a:spcPct val="90000"/>
              </a:lnSpc>
              <a:spcBef>
                <a:spcPct val="0"/>
              </a:spcBef>
              <a:buNone/>
              <a:defRPr lang="en-US" sz="3825" b="0" kern="1200" cap="none" spc="-75" baseline="0" dirty="0" smtClean="0">
                <a:ln w="3175">
                  <a:noFill/>
                </a:ln>
                <a:solidFill>
                  <a:schemeClr val="tx2"/>
                </a:solidFill>
                <a:effectLst/>
                <a:latin typeface="+mj-lt"/>
                <a:ea typeface="+mn-ea"/>
                <a:cs typeface="Segoe UI" panose="020B0502040204020203" pitchFamily="34" charset="0"/>
              </a:defRPr>
            </a:lvl1pPr>
          </a:lstStyle>
          <a:p>
            <a:r>
              <a:rPr sz="2450" spc="0" dirty="0">
                <a:solidFill>
                  <a:srgbClr val="FF0000"/>
                </a:solidFill>
                <a:latin typeface="Segoe UI" panose="020B0502040204020203"/>
              </a:rPr>
              <a:t>Impact on Microsoft </a:t>
            </a:r>
            <a:r>
              <a:rPr sz="2450" spc="0" dirty="0" err="1" smtClean="0">
                <a:solidFill>
                  <a:srgbClr val="FF0000"/>
                </a:solidFill>
                <a:latin typeface="Segoe UI" panose="020B0502040204020203"/>
              </a:rPr>
              <a:t>SmaBusiness</a:t>
            </a:r>
            <a:r>
              <a:rPr sz="2450" spc="0" dirty="0" smtClean="0">
                <a:solidFill>
                  <a:srgbClr val="FF0000"/>
                </a:solidFill>
                <a:latin typeface="Segoe UI" panose="020B0502040204020203"/>
              </a:rPr>
              <a:t> </a:t>
            </a:r>
            <a:r>
              <a:rPr sz="2450" spc="0" dirty="0">
                <a:solidFill>
                  <a:srgbClr val="FF0000"/>
                </a:solidFill>
                <a:latin typeface="Segoe UI" panose="020B0502040204020203"/>
              </a:rPr>
              <a:t>Server 2003</a:t>
            </a:r>
            <a:endParaRPr sz="2450" spc="0" dirty="0">
              <a:solidFill>
                <a:srgbClr val="FF0000"/>
              </a:solidFill>
              <a:latin typeface="Segoe UI" panose="020B0502040204020203"/>
            </a:endParaRPr>
          </a:p>
        </p:txBody>
      </p:sp>
      <p:sp>
        <p:nvSpPr>
          <p:cNvPr id="3" name="1 - Blue 37 updates"/>
          <p:cNvSpPr txBox="1"/>
          <p:nvPr/>
        </p:nvSpPr>
        <p:spPr>
          <a:xfrm>
            <a:off x="1181735" y="1679575"/>
            <a:ext cx="4725670" cy="1640205"/>
          </a:xfrm>
          <a:prstGeom prst="rect">
            <a:avLst/>
          </a:prstGeom>
          <a:solidFill>
            <a:srgbClr val="C00000"/>
          </a:solidFill>
          <a:ln>
            <a:noFill/>
          </a:ln>
        </p:spPr>
        <p:txBody>
          <a:bodyPr vert="horz" wrap="square" lIns="198955" tIns="612000" rIns="198955" bIns="124347" rtlCol="0" anchor="t">
            <a:noAutofit/>
          </a:bodyPr>
          <a:lstStyle>
            <a:lvl1pPr algn="l" defTabSz="685800" rtl="0" eaLnBrk="1" latinLnBrk="0" hangingPunct="1">
              <a:lnSpc>
                <a:spcPct val="90000"/>
              </a:lnSpc>
              <a:spcBef>
                <a:spcPct val="0"/>
              </a:spcBef>
              <a:buNone/>
              <a:defRPr lang="en-US" sz="3825" b="0" kern="1200" cap="none" spc="-75" baseline="0" dirty="0" smtClean="0">
                <a:ln w="3175">
                  <a:noFill/>
                </a:ln>
                <a:solidFill>
                  <a:schemeClr val="tx2"/>
                </a:solidFill>
                <a:effectLst/>
                <a:latin typeface="+mj-lt"/>
                <a:ea typeface="+mn-ea"/>
                <a:cs typeface="Segoe UI" panose="020B0502040204020203" pitchFamily="34" charset="0"/>
              </a:defRPr>
            </a:lvl1pPr>
          </a:lstStyle>
          <a:p>
            <a:pPr algn="ctr"/>
            <a:r>
              <a:rPr lang="zh-CN" altLang="en-US" sz="2800" b="1" spc="600" dirty="0">
                <a:solidFill>
                  <a:prstClr val="white"/>
                </a:solidFill>
                <a:effectLst>
                  <a:outerShdw blurRad="38100" dist="38100" dir="2700000" algn="tl">
                    <a:srgbClr val="000000">
                      <a:alpha val="43137"/>
                    </a:srgbClr>
                  </a:outerShdw>
                </a:effectLst>
                <a:latin typeface="微软雅黑" panose="020B0503020204020204" charset="-122"/>
                <a:ea typeface="微软雅黑" panose="020B0503020204020204" charset="-122"/>
              </a:rPr>
              <a:t>如何看待新思想？</a:t>
            </a:r>
            <a:endParaRPr lang="zh-CN" altLang="en-US" sz="2800" b="1" spc="600" dirty="0">
              <a:solidFill>
                <a:prstClr val="white"/>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6" name="2 - Blue quote about PCI compliance"/>
          <p:cNvSpPr/>
          <p:nvPr/>
        </p:nvSpPr>
        <p:spPr bwMode="auto">
          <a:xfrm>
            <a:off x="6125160" y="1679799"/>
            <a:ext cx="5031009" cy="4396876"/>
          </a:xfrm>
          <a:custGeom>
            <a:avLst/>
            <a:gdLst>
              <a:gd name="connsiteX0" fmla="*/ 0 w 4514943"/>
              <a:gd name="connsiteY0" fmla="*/ 0 h 4396876"/>
              <a:gd name="connsiteX1" fmla="*/ 752491 w 4514943"/>
              <a:gd name="connsiteY1" fmla="*/ 0 h 4396876"/>
              <a:gd name="connsiteX2" fmla="*/ 752491 w 4514943"/>
              <a:gd name="connsiteY2" fmla="*/ 0 h 4396876"/>
              <a:gd name="connsiteX3" fmla="*/ 1881226 w 4514943"/>
              <a:gd name="connsiteY3" fmla="*/ 0 h 4396876"/>
              <a:gd name="connsiteX4" fmla="*/ 4514943 w 4514943"/>
              <a:gd name="connsiteY4" fmla="*/ 0 h 4396876"/>
              <a:gd name="connsiteX5" fmla="*/ 4514943 w 4514943"/>
              <a:gd name="connsiteY5" fmla="*/ 732813 h 4396876"/>
              <a:gd name="connsiteX6" fmla="*/ 4514943 w 4514943"/>
              <a:gd name="connsiteY6" fmla="*/ 732813 h 4396876"/>
              <a:gd name="connsiteX7" fmla="*/ 4514943 w 4514943"/>
              <a:gd name="connsiteY7" fmla="*/ 1832032 h 4396876"/>
              <a:gd name="connsiteX8" fmla="*/ 4514943 w 4514943"/>
              <a:gd name="connsiteY8" fmla="*/ 4396876 h 4396876"/>
              <a:gd name="connsiteX9" fmla="*/ 1881226 w 4514943"/>
              <a:gd name="connsiteY9" fmla="*/ 4396876 h 4396876"/>
              <a:gd name="connsiteX10" fmla="*/ 752491 w 4514943"/>
              <a:gd name="connsiteY10" fmla="*/ 4396876 h 4396876"/>
              <a:gd name="connsiteX11" fmla="*/ 752491 w 4514943"/>
              <a:gd name="connsiteY11" fmla="*/ 4396876 h 4396876"/>
              <a:gd name="connsiteX12" fmla="*/ 0 w 4514943"/>
              <a:gd name="connsiteY12" fmla="*/ 4396876 h 4396876"/>
              <a:gd name="connsiteX13" fmla="*/ 0 w 4514943"/>
              <a:gd name="connsiteY13" fmla="*/ 1832032 h 4396876"/>
              <a:gd name="connsiteX14" fmla="*/ -925970 w 4514943"/>
              <a:gd name="connsiteY14" fmla="*/ 536155 h 4396876"/>
              <a:gd name="connsiteX15" fmla="*/ 0 w 4514943"/>
              <a:gd name="connsiteY15" fmla="*/ 732813 h 4396876"/>
              <a:gd name="connsiteX16" fmla="*/ 0 w 4514943"/>
              <a:gd name="connsiteY16" fmla="*/ 0 h 4396876"/>
              <a:gd name="connsiteX0-1" fmla="*/ 925970 w 5440913"/>
              <a:gd name="connsiteY0-2" fmla="*/ 0 h 4396876"/>
              <a:gd name="connsiteX1-3" fmla="*/ 1678461 w 5440913"/>
              <a:gd name="connsiteY1-4" fmla="*/ 0 h 4396876"/>
              <a:gd name="connsiteX2-5" fmla="*/ 1678461 w 5440913"/>
              <a:gd name="connsiteY2-6" fmla="*/ 0 h 4396876"/>
              <a:gd name="connsiteX3-7" fmla="*/ 2807196 w 5440913"/>
              <a:gd name="connsiteY3-8" fmla="*/ 0 h 4396876"/>
              <a:gd name="connsiteX4-9" fmla="*/ 5440913 w 5440913"/>
              <a:gd name="connsiteY4-10" fmla="*/ 0 h 4396876"/>
              <a:gd name="connsiteX5-11" fmla="*/ 5440913 w 5440913"/>
              <a:gd name="connsiteY5-12" fmla="*/ 732813 h 4396876"/>
              <a:gd name="connsiteX6-13" fmla="*/ 5440913 w 5440913"/>
              <a:gd name="connsiteY6-14" fmla="*/ 732813 h 4396876"/>
              <a:gd name="connsiteX7-15" fmla="*/ 5440913 w 5440913"/>
              <a:gd name="connsiteY7-16" fmla="*/ 1832032 h 4396876"/>
              <a:gd name="connsiteX8-17" fmla="*/ 5440913 w 5440913"/>
              <a:gd name="connsiteY8-18" fmla="*/ 4396876 h 4396876"/>
              <a:gd name="connsiteX9-19" fmla="*/ 2807196 w 5440913"/>
              <a:gd name="connsiteY9-20" fmla="*/ 4396876 h 4396876"/>
              <a:gd name="connsiteX10-21" fmla="*/ 1678461 w 5440913"/>
              <a:gd name="connsiteY10-22" fmla="*/ 4396876 h 4396876"/>
              <a:gd name="connsiteX11-23" fmla="*/ 1678461 w 5440913"/>
              <a:gd name="connsiteY11-24" fmla="*/ 4396876 h 4396876"/>
              <a:gd name="connsiteX12-25" fmla="*/ 925970 w 5440913"/>
              <a:gd name="connsiteY12-26" fmla="*/ 4396876 h 4396876"/>
              <a:gd name="connsiteX13-27" fmla="*/ 971689 w 5440913"/>
              <a:gd name="connsiteY13-28" fmla="*/ 1373982 h 4396876"/>
              <a:gd name="connsiteX14-29" fmla="*/ 0 w 5440913"/>
              <a:gd name="connsiteY14-30" fmla="*/ 536155 h 4396876"/>
              <a:gd name="connsiteX15-31" fmla="*/ 925970 w 5440913"/>
              <a:gd name="connsiteY15-32" fmla="*/ 732813 h 4396876"/>
              <a:gd name="connsiteX16-33" fmla="*/ 925970 w 5440913"/>
              <a:gd name="connsiteY16-34" fmla="*/ 0 h 4396876"/>
              <a:gd name="connsiteX0-35" fmla="*/ 516066 w 5031009"/>
              <a:gd name="connsiteY0-36" fmla="*/ 0 h 4396876"/>
              <a:gd name="connsiteX1-37" fmla="*/ 1268557 w 5031009"/>
              <a:gd name="connsiteY1-38" fmla="*/ 0 h 4396876"/>
              <a:gd name="connsiteX2-39" fmla="*/ 1268557 w 5031009"/>
              <a:gd name="connsiteY2-40" fmla="*/ 0 h 4396876"/>
              <a:gd name="connsiteX3-41" fmla="*/ 2397292 w 5031009"/>
              <a:gd name="connsiteY3-42" fmla="*/ 0 h 4396876"/>
              <a:gd name="connsiteX4-43" fmla="*/ 5031009 w 5031009"/>
              <a:gd name="connsiteY4-44" fmla="*/ 0 h 4396876"/>
              <a:gd name="connsiteX5-45" fmla="*/ 5031009 w 5031009"/>
              <a:gd name="connsiteY5-46" fmla="*/ 732813 h 4396876"/>
              <a:gd name="connsiteX6-47" fmla="*/ 5031009 w 5031009"/>
              <a:gd name="connsiteY6-48" fmla="*/ 732813 h 4396876"/>
              <a:gd name="connsiteX7-49" fmla="*/ 5031009 w 5031009"/>
              <a:gd name="connsiteY7-50" fmla="*/ 1832032 h 4396876"/>
              <a:gd name="connsiteX8-51" fmla="*/ 5031009 w 5031009"/>
              <a:gd name="connsiteY8-52" fmla="*/ 4396876 h 4396876"/>
              <a:gd name="connsiteX9-53" fmla="*/ 2397292 w 5031009"/>
              <a:gd name="connsiteY9-54" fmla="*/ 4396876 h 4396876"/>
              <a:gd name="connsiteX10-55" fmla="*/ 1268557 w 5031009"/>
              <a:gd name="connsiteY10-56" fmla="*/ 4396876 h 4396876"/>
              <a:gd name="connsiteX11-57" fmla="*/ 1268557 w 5031009"/>
              <a:gd name="connsiteY11-58" fmla="*/ 4396876 h 4396876"/>
              <a:gd name="connsiteX12-59" fmla="*/ 516066 w 5031009"/>
              <a:gd name="connsiteY12-60" fmla="*/ 4396876 h 4396876"/>
              <a:gd name="connsiteX13-61" fmla="*/ 561785 w 5031009"/>
              <a:gd name="connsiteY13-62" fmla="*/ 1373982 h 4396876"/>
              <a:gd name="connsiteX14-63" fmla="*/ 0 w 5031009"/>
              <a:gd name="connsiteY14-64" fmla="*/ 725341 h 4396876"/>
              <a:gd name="connsiteX15-65" fmla="*/ 516066 w 5031009"/>
              <a:gd name="connsiteY15-66" fmla="*/ 732813 h 4396876"/>
              <a:gd name="connsiteX16-67" fmla="*/ 516066 w 5031009"/>
              <a:gd name="connsiteY16-68" fmla="*/ 0 h 4396876"/>
              <a:gd name="connsiteX0-69" fmla="*/ 516066 w 5031009"/>
              <a:gd name="connsiteY0-70" fmla="*/ 0 h 4396876"/>
              <a:gd name="connsiteX1-71" fmla="*/ 1268557 w 5031009"/>
              <a:gd name="connsiteY1-72" fmla="*/ 0 h 4396876"/>
              <a:gd name="connsiteX2-73" fmla="*/ 1268557 w 5031009"/>
              <a:gd name="connsiteY2-74" fmla="*/ 0 h 4396876"/>
              <a:gd name="connsiteX3-75" fmla="*/ 2397292 w 5031009"/>
              <a:gd name="connsiteY3-76" fmla="*/ 0 h 4396876"/>
              <a:gd name="connsiteX4-77" fmla="*/ 5031009 w 5031009"/>
              <a:gd name="connsiteY4-78" fmla="*/ 0 h 4396876"/>
              <a:gd name="connsiteX5-79" fmla="*/ 5031009 w 5031009"/>
              <a:gd name="connsiteY5-80" fmla="*/ 732813 h 4396876"/>
              <a:gd name="connsiteX6-81" fmla="*/ 5031009 w 5031009"/>
              <a:gd name="connsiteY6-82" fmla="*/ 732813 h 4396876"/>
              <a:gd name="connsiteX7-83" fmla="*/ 5031009 w 5031009"/>
              <a:gd name="connsiteY7-84" fmla="*/ 1832032 h 4396876"/>
              <a:gd name="connsiteX8-85" fmla="*/ 5031009 w 5031009"/>
              <a:gd name="connsiteY8-86" fmla="*/ 4396876 h 4396876"/>
              <a:gd name="connsiteX9-87" fmla="*/ 2397292 w 5031009"/>
              <a:gd name="connsiteY9-88" fmla="*/ 4396876 h 4396876"/>
              <a:gd name="connsiteX10-89" fmla="*/ 1268557 w 5031009"/>
              <a:gd name="connsiteY10-90" fmla="*/ 4396876 h 4396876"/>
              <a:gd name="connsiteX11-91" fmla="*/ 1268557 w 5031009"/>
              <a:gd name="connsiteY11-92" fmla="*/ 4396876 h 4396876"/>
              <a:gd name="connsiteX12-93" fmla="*/ 516066 w 5031009"/>
              <a:gd name="connsiteY12-94" fmla="*/ 4396876 h 4396876"/>
              <a:gd name="connsiteX13-95" fmla="*/ 561785 w 5031009"/>
              <a:gd name="connsiteY13-96" fmla="*/ 1610465 h 4396876"/>
              <a:gd name="connsiteX14-97" fmla="*/ 0 w 5031009"/>
              <a:gd name="connsiteY14-98" fmla="*/ 725341 h 4396876"/>
              <a:gd name="connsiteX15-99" fmla="*/ 516066 w 5031009"/>
              <a:gd name="connsiteY15-100" fmla="*/ 732813 h 4396876"/>
              <a:gd name="connsiteX16-101" fmla="*/ 516066 w 5031009"/>
              <a:gd name="connsiteY16-102" fmla="*/ 0 h 43968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Lst>
            <a:rect l="l" t="t" r="r" b="b"/>
            <a:pathLst>
              <a:path w="5031009" h="4396876">
                <a:moveTo>
                  <a:pt x="516066" y="0"/>
                </a:moveTo>
                <a:lnTo>
                  <a:pt x="1268557" y="0"/>
                </a:lnTo>
                <a:lnTo>
                  <a:pt x="1268557" y="0"/>
                </a:lnTo>
                <a:lnTo>
                  <a:pt x="2397292" y="0"/>
                </a:lnTo>
                <a:lnTo>
                  <a:pt x="5031009" y="0"/>
                </a:lnTo>
                <a:lnTo>
                  <a:pt x="5031009" y="732813"/>
                </a:lnTo>
                <a:lnTo>
                  <a:pt x="5031009" y="732813"/>
                </a:lnTo>
                <a:lnTo>
                  <a:pt x="5031009" y="1832032"/>
                </a:lnTo>
                <a:lnTo>
                  <a:pt x="5031009" y="4396876"/>
                </a:lnTo>
                <a:lnTo>
                  <a:pt x="2397292" y="4396876"/>
                </a:lnTo>
                <a:lnTo>
                  <a:pt x="1268557" y="4396876"/>
                </a:lnTo>
                <a:lnTo>
                  <a:pt x="1268557" y="4396876"/>
                </a:lnTo>
                <a:lnTo>
                  <a:pt x="516066" y="4396876"/>
                </a:lnTo>
                <a:lnTo>
                  <a:pt x="561785" y="1610465"/>
                </a:lnTo>
                <a:lnTo>
                  <a:pt x="0" y="725341"/>
                </a:lnTo>
                <a:lnTo>
                  <a:pt x="516066" y="732813"/>
                </a:lnTo>
                <a:lnTo>
                  <a:pt x="516066" y="0"/>
                </a:lnTo>
                <a:close/>
              </a:path>
            </a:pathLst>
          </a:custGeom>
          <a:solidFill>
            <a:srgbClr val="D50000"/>
          </a:solidFill>
          <a:ln w="317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5760" tIns="198955" rIns="274320" bIns="198955" numCol="1" spcCol="0" rtlCol="0" fromWordArt="0" anchor="t" anchorCtr="0" forceAA="0" compatLnSpc="1">
            <a:noAutofit/>
          </a:bodyPr>
          <a:lstStyle/>
          <a:p>
            <a:pPr defTabSz="1267460" fontAlgn="base">
              <a:lnSpc>
                <a:spcPct val="90000"/>
              </a:lnSpc>
              <a:spcBef>
                <a:spcPct val="0"/>
              </a:spcBef>
              <a:spcAft>
                <a:spcPct val="0"/>
              </a:spcAft>
            </a:pPr>
            <a:endParaRPr lang="en-US" sz="2000" dirty="0">
              <a:solidFill>
                <a:srgbClr val="FF0000"/>
              </a:solidFill>
              <a:latin typeface="微软雅黑" panose="020B0503020204020204" charset="-122"/>
              <a:ea typeface="微软雅黑" panose="020B0503020204020204" charset="-122"/>
              <a:cs typeface="Segoe UI" panose="020B0502040204020203" pitchFamily="34" charset="0"/>
            </a:endParaRPr>
          </a:p>
        </p:txBody>
      </p:sp>
      <p:sp>
        <p:nvSpPr>
          <p:cNvPr id="24" name="文本框 23"/>
          <p:cNvSpPr txBox="1"/>
          <p:nvPr/>
        </p:nvSpPr>
        <p:spPr>
          <a:xfrm>
            <a:off x="7020122" y="1854053"/>
            <a:ext cx="3826486" cy="4053417"/>
          </a:xfrm>
          <a:prstGeom prst="rect">
            <a:avLst/>
          </a:prstGeom>
          <a:noFill/>
        </p:spPr>
        <p:txBody>
          <a:bodyPr wrap="square" rtlCol="0">
            <a:spAutoFit/>
          </a:bodyPr>
          <a:lstStyle/>
          <a:p>
            <a:pPr algn="just">
              <a:lnSpc>
                <a:spcPct val="130000"/>
              </a:lnSpc>
            </a:pPr>
            <a:r>
              <a:rPr lang="zh-CN" altLang="en-US" dirty="0">
                <a:solidFill>
                  <a:prstClr val="white"/>
                </a:solidFill>
                <a:latin typeface="微软雅黑" panose="020B0503020204020204" charset="-122"/>
                <a:ea typeface="微软雅黑" panose="020B0503020204020204" charset="-122"/>
              </a:rPr>
              <a:t>十九大报告指出，“新时代中国特色社会主义思想，是对马克思列宁主义、毛泽东思想、邓小平理论、‘三个代表’重要思想、科学发展观的继承和发展，是马克思主义中国化最新成果，是党和人民实践经验和集体智慧的结晶，是中国特色社会主义理论体系的重要组成部分，是全党全国人民为实现中华民族伟大复兴而奋斗的行动指南，必须长期坚持并不断发展。</a:t>
            </a:r>
            <a:r>
              <a:rPr lang="zh-CN" altLang="en-US" dirty="0" smtClean="0">
                <a:solidFill>
                  <a:prstClr val="white"/>
                </a:solidFill>
                <a:latin typeface="微软雅黑" panose="020B0503020204020204" charset="-122"/>
                <a:ea typeface="微软雅黑" panose="020B0503020204020204" charset="-122"/>
              </a:rPr>
              <a:t>”</a:t>
            </a:r>
            <a:endParaRPr lang="zh-CN" altLang="en-US" sz="1600" dirty="0">
              <a:solidFill>
                <a:prstClr val="black"/>
              </a:solidFill>
            </a:endParaRPr>
          </a:p>
        </p:txBody>
      </p:sp>
      <p:sp>
        <p:nvSpPr>
          <p:cNvPr id="25" name="矩形 24"/>
          <p:cNvSpPr/>
          <p:nvPr/>
        </p:nvSpPr>
        <p:spPr>
          <a:xfrm>
            <a:off x="1110270" y="3480049"/>
            <a:ext cx="5427976" cy="2427716"/>
          </a:xfrm>
          <a:prstGeom prst="rect">
            <a:avLst/>
          </a:prstGeom>
        </p:spPr>
        <p:txBody>
          <a:bodyPr wrap="square">
            <a:spAutoFit/>
          </a:bodyPr>
          <a:lstStyle/>
          <a:p>
            <a:pPr marL="285750" indent="-285750">
              <a:lnSpc>
                <a:spcPct val="150000"/>
              </a:lnSpc>
              <a:buFont typeface="微软雅黑" panose="020B0503020204020204" charset="-122"/>
              <a:buChar char="※"/>
            </a:pPr>
            <a:r>
              <a:rPr lang="zh-CN" altLang="en-US" sz="2000" dirty="0">
                <a:solidFill>
                  <a:schemeClr val="tx1">
                    <a:lumMod val="75000"/>
                    <a:lumOff val="25000"/>
                  </a:schemeClr>
                </a:solidFill>
                <a:latin typeface="微软雅黑" panose="020B0503020204020204" charset="-122"/>
                <a:ea typeface="微软雅黑" panose="020B0503020204020204" charset="-122"/>
              </a:rPr>
              <a:t> 这段话是对新思想的定位</a:t>
            </a:r>
            <a:r>
              <a:rPr lang="zh-CN" altLang="en-US" sz="2000" dirty="0" smtClean="0">
                <a:solidFill>
                  <a:schemeClr val="tx1">
                    <a:lumMod val="75000"/>
                    <a:lumOff val="25000"/>
                  </a:schemeClr>
                </a:solidFill>
                <a:latin typeface="微软雅黑" panose="020B0503020204020204" charset="-122"/>
                <a:ea typeface="微软雅黑" panose="020B0503020204020204" charset="-122"/>
              </a:rPr>
              <a:t>。</a:t>
            </a:r>
            <a:endParaRPr lang="en-US" altLang="zh-CN" sz="2000" dirty="0" smtClean="0">
              <a:solidFill>
                <a:schemeClr val="tx1">
                  <a:lumMod val="75000"/>
                  <a:lumOff val="25000"/>
                </a:schemeClr>
              </a:solidFill>
              <a:latin typeface="微软雅黑" panose="020B0503020204020204" charset="-122"/>
              <a:ea typeface="微软雅黑" panose="020B0503020204020204" charset="-122"/>
            </a:endParaRPr>
          </a:p>
          <a:p>
            <a:pPr marL="361950">
              <a:lnSpc>
                <a:spcPct val="150000"/>
              </a:lnSpc>
            </a:pPr>
            <a:r>
              <a:rPr lang="zh-CN" altLang="en-US" sz="2000" dirty="0" smtClean="0">
                <a:solidFill>
                  <a:schemeClr val="tx1">
                    <a:lumMod val="75000"/>
                    <a:lumOff val="25000"/>
                  </a:schemeClr>
                </a:solidFill>
                <a:latin typeface="微软雅黑" panose="020B0503020204020204" charset="-122"/>
                <a:ea typeface="微软雅黑" panose="020B0503020204020204" charset="-122"/>
              </a:rPr>
              <a:t>习</a:t>
            </a:r>
            <a:r>
              <a:rPr lang="zh-CN" altLang="en-US" sz="2000" dirty="0">
                <a:solidFill>
                  <a:schemeClr val="tx1">
                    <a:lumMod val="75000"/>
                    <a:lumOff val="25000"/>
                  </a:schemeClr>
                </a:solidFill>
                <a:latin typeface="微软雅黑" panose="020B0503020204020204" charset="-122"/>
                <a:ea typeface="微软雅黑" panose="020B0503020204020204" charset="-122"/>
              </a:rPr>
              <a:t>近平新时代中国特色社会主义思想，是继马克思列宁主义、毛泽东思想、邓小平理论、“三个代表”重要思想、科学发展观之后我们党的又一个</a:t>
            </a:r>
            <a:r>
              <a:rPr lang="zh-CN" altLang="en-US" sz="2400" b="1" dirty="0">
                <a:solidFill>
                  <a:srgbClr val="C00000"/>
                </a:solidFill>
                <a:latin typeface="微软雅黑" panose="020B0503020204020204" charset="-122"/>
                <a:ea typeface="微软雅黑" panose="020B0503020204020204" charset="-122"/>
              </a:rPr>
              <a:t>新的指导思想</a:t>
            </a:r>
            <a:r>
              <a:rPr lang="zh-CN" altLang="en-US" sz="2000" dirty="0">
                <a:solidFill>
                  <a:schemeClr val="tx1">
                    <a:lumMod val="75000"/>
                    <a:lumOff val="25000"/>
                  </a:schemeClr>
                </a:solidFill>
                <a:latin typeface="微软雅黑" panose="020B0503020204020204" charset="-122"/>
                <a:ea typeface="微软雅黑" panose="020B0503020204020204" charset="-122"/>
              </a:rPr>
              <a:t>。</a:t>
            </a:r>
            <a:endParaRPr lang="zh-CN" altLang="en-US" sz="200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spd="slow" advClick="0" advTm="0">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 name="组合 22"/>
          <p:cNvGrpSpPr/>
          <p:nvPr/>
        </p:nvGrpSpPr>
        <p:grpSpPr>
          <a:xfrm>
            <a:off x="4318635" y="544830"/>
            <a:ext cx="3441655" cy="938434"/>
            <a:chOff x="6387" y="1180"/>
            <a:chExt cx="5833" cy="1635"/>
          </a:xfrm>
        </p:grpSpPr>
        <p:grpSp>
          <p:nvGrpSpPr>
            <p:cNvPr id="5" name="组合 4"/>
            <p:cNvGrpSpPr/>
            <p:nvPr/>
          </p:nvGrpSpPr>
          <p:grpSpPr>
            <a:xfrm rot="0">
              <a:off x="6387" y="1180"/>
              <a:ext cx="1669" cy="1634"/>
              <a:chOff x="1909217" y="1491630"/>
              <a:chExt cx="1296144" cy="1268759"/>
            </a:xfrm>
          </p:grpSpPr>
          <p:grpSp>
            <p:nvGrpSpPr>
              <p:cNvPr id="7" name="组合 6"/>
              <p:cNvGrpSpPr/>
              <p:nvPr/>
            </p:nvGrpSpPr>
            <p:grpSpPr>
              <a:xfrm>
                <a:off x="1909217" y="1491630"/>
                <a:ext cx="1296144" cy="1224136"/>
                <a:chOff x="2123728" y="1779662"/>
                <a:chExt cx="1296144" cy="1224136"/>
              </a:xfrm>
            </p:grpSpPr>
            <p:sp>
              <p:nvSpPr>
                <p:cNvPr id="8" name="矩形 7"/>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9" name="直接连接符 8"/>
                <p:cNvCxnSpPr>
                  <a:stCxn id="8" idx="1"/>
                  <a:endCxn id="8"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8" idx="0"/>
                  <a:endCxn id="8"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123728" y="1637620"/>
                <a:ext cx="845468" cy="11227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新</a:t>
                </a:r>
                <a:endParaRPr lang="zh-CN" altLang="en-US" sz="4800" b="1" dirty="0">
                  <a:solidFill>
                    <a:srgbClr val="C00000"/>
                  </a:solidFill>
                  <a:effectLst/>
                  <a:latin typeface="微软雅黑" panose="020B0503020204020204" charset="-122"/>
                  <a:ea typeface="微软雅黑" panose="020B0503020204020204" charset="-122"/>
                </a:endParaRPr>
              </a:p>
            </p:txBody>
          </p:sp>
        </p:grpSp>
        <p:grpSp>
          <p:nvGrpSpPr>
            <p:cNvPr id="4" name="组合 3"/>
            <p:cNvGrpSpPr/>
            <p:nvPr/>
          </p:nvGrpSpPr>
          <p:grpSpPr>
            <a:xfrm rot="0">
              <a:off x="8392" y="1180"/>
              <a:ext cx="1669" cy="1577"/>
              <a:chOff x="1909217" y="1491630"/>
              <a:chExt cx="1296144" cy="1224136"/>
            </a:xfrm>
          </p:grpSpPr>
          <p:grpSp>
            <p:nvGrpSpPr>
              <p:cNvPr id="12" name="组合 11"/>
              <p:cNvGrpSpPr/>
              <p:nvPr/>
            </p:nvGrpSpPr>
            <p:grpSpPr>
              <a:xfrm>
                <a:off x="1909217" y="1491630"/>
                <a:ext cx="1296144" cy="1224136"/>
                <a:chOff x="2123728" y="1779662"/>
                <a:chExt cx="1296144" cy="1224136"/>
              </a:xfrm>
            </p:grpSpPr>
            <p:sp>
              <p:nvSpPr>
                <p:cNvPr id="13" name="矩形 12"/>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14" name="直接连接符 13"/>
                <p:cNvCxnSpPr>
                  <a:stCxn id="13" idx="1"/>
                  <a:endCxn id="13"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3" idx="0"/>
                  <a:endCxn id="13"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6" name="矩形 15"/>
              <p:cNvSpPr/>
              <p:nvPr/>
            </p:nvSpPr>
            <p:spPr>
              <a:xfrm>
                <a:off x="2134593" y="1592950"/>
                <a:ext cx="845468" cy="11224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思</a:t>
                </a:r>
                <a:endParaRPr lang="zh-CN" altLang="en-US" sz="4800" b="1" dirty="0">
                  <a:solidFill>
                    <a:srgbClr val="C00000"/>
                  </a:solidFill>
                  <a:effectLst/>
                  <a:latin typeface="微软雅黑" panose="020B0503020204020204" charset="-122"/>
                  <a:ea typeface="微软雅黑" panose="020B0503020204020204" charset="-122"/>
                </a:endParaRPr>
              </a:p>
            </p:txBody>
          </p:sp>
        </p:grpSp>
        <p:grpSp>
          <p:nvGrpSpPr>
            <p:cNvPr id="17" name="组合 16"/>
            <p:cNvGrpSpPr/>
            <p:nvPr/>
          </p:nvGrpSpPr>
          <p:grpSpPr>
            <a:xfrm rot="0">
              <a:off x="10551" y="1181"/>
              <a:ext cx="1669" cy="1634"/>
              <a:chOff x="1909217" y="1491630"/>
              <a:chExt cx="1296144" cy="1268759"/>
            </a:xfrm>
          </p:grpSpPr>
          <p:grpSp>
            <p:nvGrpSpPr>
              <p:cNvPr id="18" name="组合 17"/>
              <p:cNvGrpSpPr/>
              <p:nvPr/>
            </p:nvGrpSpPr>
            <p:grpSpPr>
              <a:xfrm>
                <a:off x="1909217" y="1491630"/>
                <a:ext cx="1296144" cy="1224136"/>
                <a:chOff x="2123728" y="1779662"/>
                <a:chExt cx="1296144" cy="1224136"/>
              </a:xfrm>
            </p:grpSpPr>
            <p:sp>
              <p:nvSpPr>
                <p:cNvPr id="19" name="矩形 18"/>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20" name="直接连接符 19"/>
                <p:cNvCxnSpPr>
                  <a:stCxn id="19" idx="1"/>
                  <a:endCxn id="19"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9" idx="0"/>
                  <a:endCxn id="19"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2" name="矩形 21"/>
              <p:cNvSpPr/>
              <p:nvPr/>
            </p:nvSpPr>
            <p:spPr>
              <a:xfrm>
                <a:off x="2123728" y="1637620"/>
                <a:ext cx="845468" cy="11227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想</a:t>
                </a:r>
                <a:endParaRPr lang="zh-CN" altLang="en-US" sz="4800" b="1" dirty="0">
                  <a:solidFill>
                    <a:srgbClr val="C00000"/>
                  </a:solidFill>
                  <a:effectLst/>
                  <a:latin typeface="微软雅黑" panose="020B0503020204020204" charset="-122"/>
                  <a:ea typeface="微软雅黑" panose="020B0503020204020204" charset="-122"/>
                </a:endParaRPr>
              </a:p>
            </p:txBody>
          </p:sp>
        </p:grpSp>
      </p:grpSp>
      <p:graphicFrame>
        <p:nvGraphicFramePr>
          <p:cNvPr id="6" name="图示 5"/>
          <p:cNvGraphicFramePr/>
          <p:nvPr/>
        </p:nvGraphicFramePr>
        <p:xfrm>
          <a:off x="362678" y="1649585"/>
          <a:ext cx="11602496" cy="3782511"/>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 name="矩形 1"/>
          <p:cNvSpPr/>
          <p:nvPr/>
        </p:nvSpPr>
        <p:spPr>
          <a:xfrm>
            <a:off x="1077231" y="5529279"/>
            <a:ext cx="10531365" cy="523220"/>
          </a:xfrm>
          <a:prstGeom prst="rect">
            <a:avLst/>
          </a:prstGeom>
        </p:spPr>
        <p:txBody>
          <a:bodyPr wrap="square">
            <a:spAutoFit/>
          </a:bodyPr>
          <a:p>
            <a:pPr marL="342900" indent="-342900">
              <a:buFont typeface="微软雅黑" panose="020B0503020204020204" charset="-122"/>
              <a:buChar char="※"/>
            </a:pPr>
            <a:r>
              <a:rPr lang="zh-CN" altLang="en-US" sz="2000" b="1"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新</a:t>
            </a:r>
            <a:r>
              <a:rPr lang="zh-CN" altLang="en-US" sz="2000" b="1" dirty="0" smtClean="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思想的“</a:t>
            </a:r>
            <a:r>
              <a:rPr lang="zh-CN" altLang="en-US" sz="2000" b="1"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十四条坚持”</a:t>
            </a:r>
            <a:r>
              <a:rPr lang="zh-CN" altLang="zh-CN" sz="2000" b="1" dirty="0" smtClean="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构成</a:t>
            </a:r>
            <a:r>
              <a:rPr lang="zh-CN" altLang="zh-CN" sz="2000" b="1"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了新时代坚持和发展中国特色社会主义的</a:t>
            </a:r>
            <a:r>
              <a:rPr lang="zh-CN" altLang="zh-CN" sz="2800" b="1" dirty="0">
                <a:solidFill>
                  <a:srgbClr val="C00000"/>
                </a:solidFill>
                <a:latin typeface="微软雅黑" panose="020B0503020204020204" charset="-122"/>
                <a:ea typeface="微软雅黑" panose="020B0503020204020204" charset="-122"/>
                <a:cs typeface="Times New Roman" panose="02020603050405020304" pitchFamily="18" charset="0"/>
              </a:rPr>
              <a:t>基本方略</a:t>
            </a:r>
            <a:r>
              <a:rPr lang="zh-CN" altLang="zh-CN" sz="2000" b="1"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a:t>
            </a:r>
            <a:endParaRPr lang="zh-CN" altLang="en-US" sz="2000" b="1"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flipH="1">
            <a:off x="-31750" y="9525"/>
            <a:ext cx="12899390" cy="7240270"/>
          </a:xfrm>
          <a:prstGeom prst="rect">
            <a:avLst/>
          </a:prstGeom>
        </p:spPr>
      </p:pic>
      <p:grpSp>
        <p:nvGrpSpPr>
          <p:cNvPr id="4" name="组合 3"/>
          <p:cNvGrpSpPr/>
          <p:nvPr/>
        </p:nvGrpSpPr>
        <p:grpSpPr>
          <a:xfrm>
            <a:off x="3181516" y="2779254"/>
            <a:ext cx="7389114" cy="1001091"/>
            <a:chOff x="2029110" y="2620982"/>
            <a:chExt cx="7389114" cy="1001091"/>
          </a:xfrm>
        </p:grpSpPr>
        <p:grpSp>
          <p:nvGrpSpPr>
            <p:cNvPr id="5" name="组合 4"/>
            <p:cNvGrpSpPr/>
            <p:nvPr/>
          </p:nvGrpSpPr>
          <p:grpSpPr>
            <a:xfrm>
              <a:off x="2029110" y="2620982"/>
              <a:ext cx="1059979" cy="1001091"/>
              <a:chOff x="1909217" y="1491630"/>
              <a:chExt cx="1296144" cy="1224136"/>
            </a:xfrm>
          </p:grpSpPr>
          <p:grpSp>
            <p:nvGrpSpPr>
              <p:cNvPr id="7" name="组合 6"/>
              <p:cNvGrpSpPr/>
              <p:nvPr/>
            </p:nvGrpSpPr>
            <p:grpSpPr>
              <a:xfrm>
                <a:off x="1909217" y="1491630"/>
                <a:ext cx="1296144" cy="1224136"/>
                <a:chOff x="2123728" y="1779662"/>
                <a:chExt cx="1296144" cy="1224136"/>
              </a:xfrm>
            </p:grpSpPr>
            <p:sp>
              <p:nvSpPr>
                <p:cNvPr id="8" name="矩形 7"/>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9" name="直接连接符 8"/>
                <p:cNvCxnSpPr>
                  <a:stCxn id="8" idx="1"/>
                  <a:endCxn id="8"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8" idx="0"/>
                  <a:endCxn id="8"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123728" y="1637620"/>
                <a:ext cx="845468" cy="101485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肆</a:t>
                </a:r>
                <a:endParaRPr lang="zh-CN" altLang="en-US" sz="4800" b="1" dirty="0">
                  <a:solidFill>
                    <a:srgbClr val="C00000"/>
                  </a:solidFill>
                  <a:effectLst/>
                  <a:latin typeface="微软雅黑" panose="020B0503020204020204" charset="-122"/>
                  <a:ea typeface="微软雅黑" panose="020B0503020204020204" charset="-122"/>
                </a:endParaRPr>
              </a:p>
            </p:txBody>
          </p:sp>
        </p:grpSp>
        <p:sp>
          <p:nvSpPr>
            <p:cNvPr id="12" name="矩形 11"/>
            <p:cNvSpPr>
              <a:spLocks noChangeArrowheads="1"/>
            </p:cNvSpPr>
            <p:nvPr/>
          </p:nvSpPr>
          <p:spPr bwMode="auto">
            <a:xfrm>
              <a:off x="3088544" y="2634636"/>
              <a:ext cx="6329680" cy="937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lnSpc>
                  <a:spcPct val="125000"/>
                </a:lnSpc>
                <a:defRPr/>
              </a:pPr>
              <a:r>
                <a:rPr lang="zh-CN" altLang="en-US" sz="4400" b="1" dirty="0" smtClean="0">
                  <a:solidFill>
                    <a:srgbClr val="C00000"/>
                  </a:solidFill>
                  <a:latin typeface="微软雅黑" panose="020B0503020204020204" charset="-122"/>
                  <a:ea typeface="微软雅黑" panose="020B0503020204020204" charset="-122"/>
                  <a:cs typeface="+mn-ea"/>
                  <a:sym typeface="+mn-lt"/>
                </a:rPr>
                <a:t>中国特色社会主义新征程</a:t>
              </a:r>
              <a:endParaRPr lang="zh-CN" altLang="en-US" sz="4400" b="1" dirty="0" smtClean="0">
                <a:solidFill>
                  <a:srgbClr val="C00000"/>
                </a:solidFill>
                <a:latin typeface="微软雅黑" panose="020B0503020204020204" charset="-122"/>
                <a:ea typeface="微软雅黑" panose="020B0503020204020204" charset="-122"/>
                <a:cs typeface="+mn-ea"/>
                <a:sym typeface="+mn-lt"/>
              </a:endParaRPr>
            </a:p>
          </p:txBody>
        </p:sp>
      </p:grpSp>
      <p:pic>
        <p:nvPicPr>
          <p:cNvPr id="41" name="图片 4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87695" y="4582160"/>
            <a:ext cx="1721485" cy="1536065"/>
          </a:xfrm>
          <a:prstGeom prst="rect">
            <a:avLst/>
          </a:prstGeom>
        </p:spPr>
      </p:pic>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randombar(horizontal)">
                                      <p:cBhvr>
                                        <p:cTn id="1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l="3325" t="42303" r="64742"/>
          <a:stretch>
            <a:fillRect/>
          </a:stretch>
        </p:blipFill>
        <p:spPr>
          <a:xfrm>
            <a:off x="785292" y="58010"/>
            <a:ext cx="956099" cy="863375"/>
          </a:xfrm>
          <a:prstGeom prst="rect">
            <a:avLst/>
          </a:prstGeom>
        </p:spPr>
      </p:pic>
      <p:sp>
        <p:nvSpPr>
          <p:cNvPr id="3" name="文本占位符 4"/>
          <p:cNvSpPr txBox="1"/>
          <p:nvPr/>
        </p:nvSpPr>
        <p:spPr>
          <a:xfrm>
            <a:off x="1839251" y="291040"/>
            <a:ext cx="1404330" cy="5671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zh-CN" altLang="en-US" sz="3600" b="1" spc="300" dirty="0" smtClean="0">
                <a:solidFill>
                  <a:schemeClr val="bg1"/>
                </a:solidFill>
                <a:latin typeface="微软雅黑" panose="020B0503020204020204" charset="-122"/>
                <a:ea typeface="微软雅黑" panose="020B0503020204020204" charset="-122"/>
              </a:rPr>
              <a:t>前 言</a:t>
            </a:r>
            <a:endParaRPr lang="zh-CN" altLang="en-US" sz="3600" b="1" spc="300" dirty="0" smtClean="0">
              <a:solidFill>
                <a:schemeClr val="bg1"/>
              </a:solidFill>
              <a:latin typeface="微软雅黑" panose="020B0503020204020204" charset="-122"/>
              <a:ea typeface="微软雅黑" panose="020B0503020204020204" charset="-122"/>
            </a:endParaRPr>
          </a:p>
        </p:txBody>
      </p:sp>
      <p:grpSp>
        <p:nvGrpSpPr>
          <p:cNvPr id="40" name="组合 11"/>
          <p:cNvGrpSpPr/>
          <p:nvPr/>
        </p:nvGrpSpPr>
        <p:grpSpPr>
          <a:xfrm>
            <a:off x="967957" y="1363720"/>
            <a:ext cx="2873864" cy="3964517"/>
            <a:chOff x="4061460" y="2880360"/>
            <a:chExt cx="1592580" cy="2118360"/>
          </a:xfrm>
        </p:grpSpPr>
        <p:sp>
          <p:nvSpPr>
            <p:cNvPr id="42" name="剪去单角的矩形 4"/>
            <p:cNvSpPr/>
            <p:nvPr/>
          </p:nvSpPr>
          <p:spPr>
            <a:xfrm>
              <a:off x="4061460" y="2880360"/>
              <a:ext cx="1592580" cy="2118360"/>
            </a:xfrm>
            <a:prstGeom prst="snip1Rect">
              <a:avLst/>
            </a:prstGeom>
            <a:solidFill>
              <a:srgbClr val="FFFFF5"/>
            </a:solidFill>
            <a:ln>
              <a:solidFill>
                <a:schemeClr val="bg1">
                  <a:lumMod val="75000"/>
                </a:schemeClr>
              </a:solidFill>
            </a:ln>
            <a:effectLst>
              <a:outerShdw blurRad="50800" dist="63500" dir="3000000" sx="101000" sy="101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3" name="矩形 42"/>
            <p:cNvSpPr/>
            <p:nvPr/>
          </p:nvSpPr>
          <p:spPr>
            <a:xfrm>
              <a:off x="4205341" y="3269650"/>
              <a:ext cx="1304814" cy="38862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dirty="0" smtClean="0">
                  <a:solidFill>
                    <a:schemeClr val="bg1"/>
                  </a:solidFill>
                  <a:latin typeface="微软雅黑" panose="020B0503020204020204" charset="-122"/>
                  <a:ea typeface="微软雅黑" panose="020B0503020204020204" charset="-122"/>
                  <a:cs typeface="+mn-ea"/>
                  <a:sym typeface="+mn-lt"/>
                </a:rPr>
                <a:t>十九大报告</a:t>
              </a:r>
              <a:endParaRPr lang="zh-CN" altLang="en-US" sz="2800" b="1" dirty="0">
                <a:solidFill>
                  <a:schemeClr val="bg1"/>
                </a:solidFill>
                <a:latin typeface="微软雅黑" panose="020B0503020204020204" charset="-122"/>
                <a:ea typeface="微软雅黑" panose="020B0503020204020204" charset="-122"/>
                <a:cs typeface="+mn-ea"/>
                <a:sym typeface="+mn-lt"/>
              </a:endParaRPr>
            </a:p>
          </p:txBody>
        </p:sp>
        <p:sp>
          <p:nvSpPr>
            <p:cNvPr id="44" name="矩形 43"/>
            <p:cNvSpPr/>
            <p:nvPr/>
          </p:nvSpPr>
          <p:spPr>
            <a:xfrm>
              <a:off x="4312919" y="3928779"/>
              <a:ext cx="1089660" cy="45719"/>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5" name="矩形 44"/>
            <p:cNvSpPr/>
            <p:nvPr/>
          </p:nvSpPr>
          <p:spPr>
            <a:xfrm>
              <a:off x="4312919" y="4081180"/>
              <a:ext cx="1089660" cy="45719"/>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6" name="矩形 45"/>
            <p:cNvSpPr/>
            <p:nvPr/>
          </p:nvSpPr>
          <p:spPr>
            <a:xfrm>
              <a:off x="4312919" y="4233581"/>
              <a:ext cx="1089660" cy="45719"/>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7" name="矩形 46"/>
            <p:cNvSpPr/>
            <p:nvPr/>
          </p:nvSpPr>
          <p:spPr>
            <a:xfrm>
              <a:off x="4544139" y="4679136"/>
              <a:ext cx="627221" cy="45719"/>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8" name="矩形 47"/>
            <p:cNvSpPr/>
            <p:nvPr/>
          </p:nvSpPr>
          <p:spPr>
            <a:xfrm>
              <a:off x="4312919" y="4372664"/>
              <a:ext cx="1089660" cy="45719"/>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9" name="矩形 48"/>
            <p:cNvSpPr/>
            <p:nvPr/>
          </p:nvSpPr>
          <p:spPr>
            <a:xfrm>
              <a:off x="4312919" y="4508356"/>
              <a:ext cx="1089660" cy="45719"/>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50" name="矩形 49"/>
          <p:cNvSpPr/>
          <p:nvPr/>
        </p:nvSpPr>
        <p:spPr>
          <a:xfrm>
            <a:off x="4457671" y="3186201"/>
            <a:ext cx="6072985" cy="2031325"/>
          </a:xfrm>
          <a:prstGeom prst="rect">
            <a:avLst/>
          </a:prstGeom>
        </p:spPr>
        <p:txBody>
          <a:bodyPr wrap="square">
            <a:spAutoFit/>
          </a:bodyPr>
          <a:p>
            <a:pPr algn="just">
              <a:lnSpc>
                <a:spcPct val="150000"/>
              </a:lnSpc>
            </a:pPr>
            <a:r>
              <a:rPr lang="zh-CN" altLang="zh-CN" sz="2400" b="1"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习近平同志在报告</a:t>
            </a:r>
            <a:r>
              <a:rPr lang="zh-CN" altLang="zh-CN" sz="2400" b="1" dirty="0" smtClean="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中庄严</a:t>
            </a:r>
            <a:r>
              <a:rPr lang="zh-CN" altLang="zh-CN" sz="2400" b="1"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宣示：</a:t>
            </a:r>
            <a:endParaRPr lang="en-US" altLang="zh-CN" sz="2400" b="1"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a:p>
            <a:pPr algn="just">
              <a:lnSpc>
                <a:spcPct val="150000"/>
              </a:lnSpc>
            </a:pPr>
            <a:r>
              <a:rPr lang="en-US" altLang="zh-CN" sz="2000" dirty="0" smtClean="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a:t>
            </a:r>
            <a:r>
              <a:rPr lang="zh-CN" altLang="zh-CN" sz="2000"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中国特色社会主义进入了新时代，这是我国发展新的历史方位</a:t>
            </a:r>
            <a:r>
              <a:rPr lang="en-US" altLang="zh-CN" sz="2000"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a:t>
            </a:r>
            <a:r>
              <a:rPr lang="zh-CN" altLang="zh-CN" sz="2000" dirty="0" smtClean="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。我们</a:t>
            </a:r>
            <a:r>
              <a:rPr lang="zh-CN" altLang="zh-CN" sz="2000"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党“形成了新时代中国特色社会主义思想”</a:t>
            </a:r>
            <a:r>
              <a:rPr lang="zh-CN" altLang="zh-CN" sz="2000" dirty="0" smtClean="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a:t>
            </a:r>
            <a:endParaRPr lang="en-US" altLang="zh-CN" sz="2000" dirty="0" smtClean="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
        <p:nvSpPr>
          <p:cNvPr id="51" name="矩形 50"/>
          <p:cNvSpPr/>
          <p:nvPr/>
        </p:nvSpPr>
        <p:spPr>
          <a:xfrm>
            <a:off x="968592" y="5275349"/>
            <a:ext cx="2873864" cy="1154162"/>
          </a:xfrm>
          <a:prstGeom prst="rect">
            <a:avLst/>
          </a:prstGeom>
        </p:spPr>
        <p:txBody>
          <a:bodyPr wrap="square">
            <a:spAutoFit/>
          </a:bodyPr>
          <a:p>
            <a:pPr algn="ctr">
              <a:lnSpc>
                <a:spcPct val="150000"/>
              </a:lnSpc>
            </a:pPr>
            <a:r>
              <a:rPr lang="zh-CN" altLang="zh-CN" sz="2200" b="1" dirty="0" smtClean="0">
                <a:solidFill>
                  <a:srgbClr val="C00000"/>
                </a:solidFill>
                <a:latin typeface="微软雅黑" panose="020B0503020204020204" charset="-122"/>
                <a:ea typeface="微软雅黑" panose="020B0503020204020204" charset="-122"/>
                <a:cs typeface="Times New Roman" panose="02020603050405020304" pitchFamily="18" charset="0"/>
              </a:rPr>
              <a:t>马克思主义</a:t>
            </a:r>
            <a:r>
              <a:rPr lang="zh-CN" altLang="zh-CN" sz="2400" b="1" dirty="0">
                <a:solidFill>
                  <a:srgbClr val="C00000"/>
                </a:solidFill>
                <a:latin typeface="微软雅黑" panose="020B0503020204020204" charset="-122"/>
                <a:ea typeface="微软雅黑" panose="020B0503020204020204" charset="-122"/>
                <a:cs typeface="Times New Roman" panose="02020603050405020304" pitchFamily="18" charset="0"/>
              </a:rPr>
              <a:t>发展</a:t>
            </a:r>
            <a:r>
              <a:rPr lang="zh-CN" altLang="zh-CN" sz="2200" b="1" dirty="0" smtClean="0">
                <a:solidFill>
                  <a:srgbClr val="C00000"/>
                </a:solidFill>
                <a:latin typeface="微软雅黑" panose="020B0503020204020204" charset="-122"/>
                <a:ea typeface="微软雅黑" panose="020B0503020204020204" charset="-122"/>
                <a:cs typeface="Times New Roman" panose="02020603050405020304" pitchFamily="18" charset="0"/>
              </a:rPr>
              <a:t>的</a:t>
            </a:r>
            <a:endParaRPr lang="zh-CN" altLang="zh-CN" sz="2200" b="1" dirty="0" smtClean="0">
              <a:solidFill>
                <a:srgbClr val="C00000"/>
              </a:solidFill>
              <a:latin typeface="微软雅黑" panose="020B0503020204020204" charset="-122"/>
              <a:ea typeface="微软雅黑" panose="020B0503020204020204" charset="-122"/>
              <a:cs typeface="Times New Roman" panose="02020603050405020304" pitchFamily="18" charset="0"/>
            </a:endParaRPr>
          </a:p>
          <a:p>
            <a:pPr algn="ctr">
              <a:lnSpc>
                <a:spcPct val="150000"/>
              </a:lnSpc>
            </a:pPr>
            <a:r>
              <a:rPr lang="zh-CN" altLang="zh-CN" sz="2200" b="1" dirty="0" smtClean="0">
                <a:solidFill>
                  <a:srgbClr val="C00000"/>
                </a:solidFill>
                <a:latin typeface="微软雅黑" panose="020B0503020204020204" charset="-122"/>
                <a:ea typeface="微软雅黑" panose="020B0503020204020204" charset="-122"/>
                <a:cs typeface="Times New Roman" panose="02020603050405020304" pitchFamily="18" charset="0"/>
              </a:rPr>
              <a:t>重要</a:t>
            </a:r>
            <a:r>
              <a:rPr lang="zh-CN" altLang="zh-CN" sz="2200" b="1" dirty="0">
                <a:solidFill>
                  <a:srgbClr val="C00000"/>
                </a:solidFill>
                <a:latin typeface="微软雅黑" panose="020B0503020204020204" charset="-122"/>
                <a:ea typeface="微软雅黑" panose="020B0503020204020204" charset="-122"/>
                <a:cs typeface="Times New Roman" panose="02020603050405020304" pitchFamily="18" charset="0"/>
              </a:rPr>
              <a:t>文献和重大</a:t>
            </a:r>
            <a:r>
              <a:rPr lang="zh-CN" altLang="zh-CN" sz="2200" b="1" dirty="0" smtClean="0">
                <a:solidFill>
                  <a:srgbClr val="C00000"/>
                </a:solidFill>
                <a:latin typeface="微软雅黑" panose="020B0503020204020204" charset="-122"/>
                <a:ea typeface="微软雅黑" panose="020B0503020204020204" charset="-122"/>
                <a:cs typeface="Times New Roman" panose="02020603050405020304" pitchFamily="18" charset="0"/>
              </a:rPr>
              <a:t>成果</a:t>
            </a:r>
            <a:endParaRPr lang="zh-CN" altLang="zh-CN" sz="2200" b="1" dirty="0" smtClean="0">
              <a:solidFill>
                <a:srgbClr val="C00000"/>
              </a:solidFill>
              <a:latin typeface="微软雅黑" panose="020B0503020204020204" charset="-122"/>
              <a:ea typeface="微软雅黑" panose="020B0503020204020204" charset="-122"/>
              <a:cs typeface="Times New Roman" panose="02020603050405020304" pitchFamily="18" charset="0"/>
            </a:endParaRPr>
          </a:p>
        </p:txBody>
      </p:sp>
      <p:sp>
        <p:nvSpPr>
          <p:cNvPr id="52" name="矩形 51"/>
          <p:cNvSpPr/>
          <p:nvPr/>
        </p:nvSpPr>
        <p:spPr>
          <a:xfrm>
            <a:off x="4457671" y="1271629"/>
            <a:ext cx="6072985" cy="1754326"/>
          </a:xfrm>
          <a:prstGeom prst="rect">
            <a:avLst/>
          </a:prstGeom>
        </p:spPr>
        <p:txBody>
          <a:bodyPr wrap="square">
            <a:spAutoFit/>
          </a:bodyPr>
          <a:p>
            <a:pPr algn="just">
              <a:lnSpc>
                <a:spcPct val="150000"/>
              </a:lnSpc>
            </a:pPr>
            <a:r>
              <a:rPr lang="zh-CN" altLang="zh-CN" sz="2400" b="1" dirty="0" smtClean="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主线</a:t>
            </a:r>
            <a:r>
              <a:rPr lang="zh-CN" altLang="zh-CN" sz="2400" b="1"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主题和核心</a:t>
            </a:r>
            <a:r>
              <a:rPr lang="zh-CN" altLang="zh-CN" sz="2400" b="1" dirty="0" smtClean="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灵魂：</a:t>
            </a:r>
            <a:endParaRPr lang="en-US" altLang="zh-CN" sz="2400" b="1" dirty="0" smtClean="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a:p>
            <a:pPr algn="just">
              <a:lnSpc>
                <a:spcPct val="150000"/>
              </a:lnSpc>
            </a:pPr>
            <a:r>
              <a:rPr lang="zh-CN" altLang="zh-CN" sz="2400" b="1" dirty="0" smtClean="0">
                <a:solidFill>
                  <a:srgbClr val="C00000"/>
                </a:solidFill>
                <a:latin typeface="微软雅黑" panose="020B0503020204020204" charset="-122"/>
                <a:ea typeface="微软雅黑" panose="020B0503020204020204" charset="-122"/>
                <a:cs typeface="Times New Roman" panose="02020603050405020304" pitchFamily="18" charset="0"/>
              </a:rPr>
              <a:t>中国</a:t>
            </a:r>
            <a:r>
              <a:rPr lang="zh-CN" altLang="zh-CN" sz="2400" b="1" dirty="0">
                <a:solidFill>
                  <a:srgbClr val="C00000"/>
                </a:solidFill>
                <a:latin typeface="微软雅黑" panose="020B0503020204020204" charset="-122"/>
                <a:ea typeface="微软雅黑" panose="020B0503020204020204" charset="-122"/>
                <a:cs typeface="Times New Roman" panose="02020603050405020304" pitchFamily="18" charset="0"/>
              </a:rPr>
              <a:t>特色社会主义进入了新时代</a:t>
            </a:r>
            <a:r>
              <a:rPr lang="zh-CN" altLang="zh-CN" sz="2400" b="1" dirty="0" smtClean="0">
                <a:solidFill>
                  <a:srgbClr val="C00000"/>
                </a:solidFill>
                <a:latin typeface="微软雅黑" panose="020B0503020204020204" charset="-122"/>
                <a:ea typeface="微软雅黑" panose="020B0503020204020204" charset="-122"/>
                <a:cs typeface="Times New Roman" panose="02020603050405020304" pitchFamily="18" charset="0"/>
              </a:rPr>
              <a:t>，</a:t>
            </a:r>
            <a:endParaRPr lang="en-US" altLang="zh-CN" sz="2400" b="1" dirty="0" smtClean="0">
              <a:solidFill>
                <a:srgbClr val="C00000"/>
              </a:solidFill>
              <a:latin typeface="微软雅黑" panose="020B0503020204020204" charset="-122"/>
              <a:ea typeface="微软雅黑" panose="020B0503020204020204" charset="-122"/>
              <a:cs typeface="Times New Roman" panose="02020603050405020304" pitchFamily="18" charset="0"/>
            </a:endParaRPr>
          </a:p>
          <a:p>
            <a:pPr algn="just">
              <a:lnSpc>
                <a:spcPct val="150000"/>
              </a:lnSpc>
            </a:pPr>
            <a:r>
              <a:rPr lang="zh-CN" altLang="zh-CN" sz="2400" b="1" dirty="0" smtClean="0">
                <a:solidFill>
                  <a:srgbClr val="C00000"/>
                </a:solidFill>
                <a:latin typeface="微软雅黑" panose="020B0503020204020204" charset="-122"/>
                <a:ea typeface="微软雅黑" panose="020B0503020204020204" charset="-122"/>
                <a:cs typeface="Times New Roman" panose="02020603050405020304" pitchFamily="18" charset="0"/>
              </a:rPr>
              <a:t>产生</a:t>
            </a:r>
            <a:r>
              <a:rPr lang="zh-CN" altLang="zh-CN" sz="2400" b="1" dirty="0">
                <a:solidFill>
                  <a:srgbClr val="C00000"/>
                </a:solidFill>
                <a:latin typeface="微软雅黑" panose="020B0503020204020204" charset="-122"/>
                <a:ea typeface="微软雅黑" panose="020B0503020204020204" charset="-122"/>
                <a:cs typeface="Times New Roman" panose="02020603050405020304" pitchFamily="18" charset="0"/>
              </a:rPr>
              <a:t>了习近平新时代中国特色社会主义思想。</a:t>
            </a:r>
            <a:endParaRPr lang="zh-CN" altLang="zh-CN" sz="2400" b="1" dirty="0">
              <a:solidFill>
                <a:srgbClr val="C00000"/>
              </a:solidFill>
              <a:latin typeface="微软雅黑" panose="020B0503020204020204" charset="-122"/>
              <a:ea typeface="微软雅黑" panose="020B0503020204020204" charset="-122"/>
              <a:cs typeface="Times New Roman" panose="02020603050405020304" pitchFamily="18" charset="0"/>
            </a:endParaRPr>
          </a:p>
        </p:txBody>
      </p:sp>
      <p:sp>
        <p:nvSpPr>
          <p:cNvPr id="54" name="矩形 53"/>
          <p:cNvSpPr/>
          <p:nvPr/>
        </p:nvSpPr>
        <p:spPr>
          <a:xfrm>
            <a:off x="4399886" y="5142144"/>
            <a:ext cx="6072985" cy="1135054"/>
          </a:xfrm>
          <a:prstGeom prst="rect">
            <a:avLst/>
          </a:prstGeom>
        </p:spPr>
        <p:txBody>
          <a:bodyPr wrap="square">
            <a:spAutoFit/>
          </a:bodyPr>
          <a:p>
            <a:pPr marL="342900" indent="-342900">
              <a:lnSpc>
                <a:spcPct val="150000"/>
              </a:lnSpc>
              <a:buFont typeface="Wingdings" panose="05000000000000000000" pitchFamily="2" charset="2"/>
              <a:buChar char=""/>
            </a:pPr>
            <a:r>
              <a:rPr lang="en-US" altLang="zh-CN" sz="2400" b="1" spc="300" dirty="0" smtClean="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r>
              <a:rPr lang="zh-CN" altLang="zh-CN" sz="2400" b="1" spc="300" dirty="0" smtClean="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党</a:t>
            </a:r>
            <a:r>
              <a:rPr lang="zh-CN" altLang="zh-CN" sz="2400" b="1" spc="300"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的十九大开创了</a:t>
            </a:r>
            <a:r>
              <a:rPr lang="zh-CN" altLang="zh-CN" sz="2400" b="1" u="sng" spc="300" dirty="0">
                <a:solidFill>
                  <a:srgbClr val="C00000"/>
                </a:solidFill>
                <a:latin typeface="微软雅黑" panose="020B0503020204020204" charset="-122"/>
                <a:ea typeface="微软雅黑" panose="020B0503020204020204" charset="-122"/>
                <a:cs typeface="Times New Roman" panose="02020603050405020304" pitchFamily="18" charset="0"/>
              </a:rPr>
              <a:t>新时代</a:t>
            </a:r>
            <a:r>
              <a:rPr lang="zh-CN" altLang="zh-CN" sz="2400" b="1" spc="300"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和</a:t>
            </a:r>
            <a:r>
              <a:rPr lang="zh-CN" altLang="zh-CN" sz="2400" b="1" u="sng" spc="300" dirty="0">
                <a:solidFill>
                  <a:srgbClr val="C00000"/>
                </a:solidFill>
                <a:latin typeface="微软雅黑" panose="020B0503020204020204" charset="-122"/>
                <a:ea typeface="微软雅黑" panose="020B0503020204020204" charset="-122"/>
                <a:cs typeface="Times New Roman" panose="02020603050405020304" pitchFamily="18" charset="0"/>
              </a:rPr>
              <a:t>新</a:t>
            </a:r>
            <a:r>
              <a:rPr lang="zh-CN" altLang="zh-CN" sz="2400" b="1" u="sng" spc="300" dirty="0" smtClean="0">
                <a:solidFill>
                  <a:srgbClr val="C00000"/>
                </a:solidFill>
                <a:latin typeface="微软雅黑" panose="020B0503020204020204" charset="-122"/>
                <a:ea typeface="微软雅黑" panose="020B0503020204020204" charset="-122"/>
                <a:cs typeface="Times New Roman" panose="02020603050405020304" pitchFamily="18" charset="0"/>
              </a:rPr>
              <a:t>思想</a:t>
            </a:r>
            <a:endParaRPr lang="en-US" altLang="zh-CN" sz="2400" b="1" u="sng" spc="300" dirty="0" smtClean="0">
              <a:solidFill>
                <a:srgbClr val="C00000"/>
              </a:solidFill>
              <a:latin typeface="微软雅黑" panose="020B0503020204020204" charset="-122"/>
              <a:ea typeface="微软雅黑" panose="020B0503020204020204" charset="-122"/>
              <a:cs typeface="Times New Roman" panose="02020603050405020304" pitchFamily="18" charset="0"/>
            </a:endParaRPr>
          </a:p>
          <a:p>
            <a:pPr>
              <a:lnSpc>
                <a:spcPct val="150000"/>
              </a:lnSpc>
            </a:pPr>
            <a:r>
              <a:rPr lang="zh-CN" altLang="en-US" sz="2400" b="1" dirty="0" smtClean="0">
                <a:solidFill>
                  <a:srgbClr val="C00000"/>
                </a:solidFill>
                <a:latin typeface="微软雅黑" panose="020B0503020204020204" charset="-122"/>
                <a:ea typeface="微软雅黑" panose="020B0503020204020204" charset="-122"/>
                <a:cs typeface="Times New Roman" panose="02020603050405020304" pitchFamily="18" charset="0"/>
              </a:rPr>
              <a:t>                    </a:t>
            </a:r>
            <a:r>
              <a:rPr lang="en-US" altLang="zh-CN" sz="2400" b="1" dirty="0" smtClean="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a:t>
            </a:r>
            <a:r>
              <a:rPr lang="zh-CN" altLang="en-US" sz="2000" b="1" dirty="0" smtClean="0">
                <a:solidFill>
                  <a:srgbClr val="C00000"/>
                </a:solidFill>
                <a:latin typeface="微软雅黑" panose="020B0503020204020204" charset="-122"/>
                <a:ea typeface="微软雅黑" panose="020B0503020204020204" charset="-122"/>
                <a:cs typeface="Times New Roman" panose="02020603050405020304" pitchFamily="18" charset="0"/>
              </a:rPr>
              <a:t>一个全新</a:t>
            </a:r>
            <a:r>
              <a:rPr lang="zh-CN" altLang="en-US" sz="2000" b="1" dirty="0">
                <a:solidFill>
                  <a:srgbClr val="C00000"/>
                </a:solidFill>
                <a:latin typeface="微软雅黑" panose="020B0503020204020204" charset="-122"/>
                <a:ea typeface="微软雅黑" panose="020B0503020204020204" charset="-122"/>
                <a:cs typeface="Times New Roman" panose="02020603050405020304" pitchFamily="18" charset="0"/>
              </a:rPr>
              <a:t>的时代、全新的</a:t>
            </a:r>
            <a:r>
              <a:rPr lang="zh-CN" altLang="en-US" sz="2000" b="1" dirty="0" smtClean="0">
                <a:solidFill>
                  <a:srgbClr val="C00000"/>
                </a:solidFill>
                <a:latin typeface="微软雅黑" panose="020B0503020204020204" charset="-122"/>
                <a:ea typeface="微软雅黑" panose="020B0503020204020204" charset="-122"/>
                <a:cs typeface="Times New Roman" panose="02020603050405020304" pitchFamily="18" charset="0"/>
              </a:rPr>
              <a:t>思想</a:t>
            </a:r>
            <a:endParaRPr lang="zh-CN" altLang="en-US" sz="2000" dirty="0"/>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0.70"/>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1000"/>
                                        <p:tgtEl>
                                          <p:spTgt spid="40"/>
                                        </p:tgtEl>
                                      </p:cBhvr>
                                    </p:animEffect>
                                    <p:anim calcmode="lin" valueType="num">
                                      <p:cBhvr>
                                        <p:cTn id="19" dur="1000" fill="hold"/>
                                        <p:tgtEl>
                                          <p:spTgt spid="40"/>
                                        </p:tgtEl>
                                        <p:attrNameLst>
                                          <p:attrName>ppt_x</p:attrName>
                                        </p:attrNameLst>
                                      </p:cBhvr>
                                      <p:tavLst>
                                        <p:tav tm="0">
                                          <p:val>
                                            <p:strVal val="#ppt_x"/>
                                          </p:val>
                                        </p:tav>
                                        <p:tav tm="100000">
                                          <p:val>
                                            <p:strVal val="#ppt_x"/>
                                          </p:val>
                                        </p:tav>
                                      </p:tavLst>
                                    </p:anim>
                                    <p:anim calcmode="lin" valueType="num">
                                      <p:cBhvr>
                                        <p:cTn id="20" dur="1000" fill="hold"/>
                                        <p:tgtEl>
                                          <p:spTgt spid="40"/>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fade">
                                      <p:cBhvr>
                                        <p:cTn id="23" dur="1000"/>
                                        <p:tgtEl>
                                          <p:spTgt spid="51"/>
                                        </p:tgtEl>
                                      </p:cBhvr>
                                    </p:animEffect>
                                    <p:anim calcmode="lin" valueType="num">
                                      <p:cBhvr>
                                        <p:cTn id="24" dur="1000" fill="hold"/>
                                        <p:tgtEl>
                                          <p:spTgt spid="51"/>
                                        </p:tgtEl>
                                        <p:attrNameLst>
                                          <p:attrName>ppt_x</p:attrName>
                                        </p:attrNameLst>
                                      </p:cBhvr>
                                      <p:tavLst>
                                        <p:tav tm="0">
                                          <p:val>
                                            <p:strVal val="#ppt_x"/>
                                          </p:val>
                                        </p:tav>
                                        <p:tav tm="100000">
                                          <p:val>
                                            <p:strVal val="#ppt_x"/>
                                          </p:val>
                                        </p:tav>
                                      </p:tavLst>
                                    </p:anim>
                                    <p:anim calcmode="lin" valueType="num">
                                      <p:cBhvr>
                                        <p:cTn id="25" dur="1000" fill="hold"/>
                                        <p:tgtEl>
                                          <p:spTgt spid="51"/>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55" presetClass="entr" presetSubtype="0" fill="hold" grpId="0" nodeType="afterEffect">
                                  <p:stCondLst>
                                    <p:cond delay="0"/>
                                  </p:stCondLst>
                                  <p:childTnLst>
                                    <p:set>
                                      <p:cBhvr>
                                        <p:cTn id="28" dur="1" fill="hold">
                                          <p:stCondLst>
                                            <p:cond delay="0"/>
                                          </p:stCondLst>
                                        </p:cTn>
                                        <p:tgtEl>
                                          <p:spTgt spid="50"/>
                                        </p:tgtEl>
                                        <p:attrNameLst>
                                          <p:attrName>style.visibility</p:attrName>
                                        </p:attrNameLst>
                                      </p:cBhvr>
                                      <p:to>
                                        <p:strVal val="visible"/>
                                      </p:to>
                                    </p:set>
                                    <p:anim calcmode="lin" valueType="num">
                                      <p:cBhvr>
                                        <p:cTn id="29" dur="1000" fill="hold"/>
                                        <p:tgtEl>
                                          <p:spTgt spid="50"/>
                                        </p:tgtEl>
                                        <p:attrNameLst>
                                          <p:attrName>ppt_w</p:attrName>
                                        </p:attrNameLst>
                                      </p:cBhvr>
                                      <p:tavLst>
                                        <p:tav tm="0">
                                          <p:val>
                                            <p:strVal val="#ppt_w*0.70"/>
                                          </p:val>
                                        </p:tav>
                                        <p:tav tm="100000">
                                          <p:val>
                                            <p:strVal val="#ppt_w"/>
                                          </p:val>
                                        </p:tav>
                                      </p:tavLst>
                                    </p:anim>
                                    <p:anim calcmode="lin" valueType="num">
                                      <p:cBhvr>
                                        <p:cTn id="30" dur="1000" fill="hold"/>
                                        <p:tgtEl>
                                          <p:spTgt spid="50"/>
                                        </p:tgtEl>
                                        <p:attrNameLst>
                                          <p:attrName>ppt_h</p:attrName>
                                        </p:attrNameLst>
                                      </p:cBhvr>
                                      <p:tavLst>
                                        <p:tav tm="0">
                                          <p:val>
                                            <p:strVal val="#ppt_h"/>
                                          </p:val>
                                        </p:tav>
                                        <p:tav tm="100000">
                                          <p:val>
                                            <p:strVal val="#ppt_h"/>
                                          </p:val>
                                        </p:tav>
                                      </p:tavLst>
                                    </p:anim>
                                    <p:animEffect transition="in" filter="fade">
                                      <p:cBhvr>
                                        <p:cTn id="31" dur="1000"/>
                                        <p:tgtEl>
                                          <p:spTgt spid="50"/>
                                        </p:tgtEl>
                                      </p:cBhvr>
                                    </p:animEffect>
                                  </p:childTnLst>
                                </p:cTn>
                              </p:par>
                              <p:par>
                                <p:cTn id="32" presetID="55" presetClass="entr" presetSubtype="0" fill="hold" grpId="0" nodeType="withEffect">
                                  <p:stCondLst>
                                    <p:cond delay="0"/>
                                  </p:stCondLst>
                                  <p:childTnLst>
                                    <p:set>
                                      <p:cBhvr>
                                        <p:cTn id="33" dur="1" fill="hold">
                                          <p:stCondLst>
                                            <p:cond delay="0"/>
                                          </p:stCondLst>
                                        </p:cTn>
                                        <p:tgtEl>
                                          <p:spTgt spid="52"/>
                                        </p:tgtEl>
                                        <p:attrNameLst>
                                          <p:attrName>style.visibility</p:attrName>
                                        </p:attrNameLst>
                                      </p:cBhvr>
                                      <p:to>
                                        <p:strVal val="visible"/>
                                      </p:to>
                                    </p:set>
                                    <p:anim calcmode="lin" valueType="num">
                                      <p:cBhvr>
                                        <p:cTn id="34" dur="1000" fill="hold"/>
                                        <p:tgtEl>
                                          <p:spTgt spid="52"/>
                                        </p:tgtEl>
                                        <p:attrNameLst>
                                          <p:attrName>ppt_w</p:attrName>
                                        </p:attrNameLst>
                                      </p:cBhvr>
                                      <p:tavLst>
                                        <p:tav tm="0">
                                          <p:val>
                                            <p:strVal val="#ppt_w*0.70"/>
                                          </p:val>
                                        </p:tav>
                                        <p:tav tm="100000">
                                          <p:val>
                                            <p:strVal val="#ppt_w"/>
                                          </p:val>
                                        </p:tav>
                                      </p:tavLst>
                                    </p:anim>
                                    <p:anim calcmode="lin" valueType="num">
                                      <p:cBhvr>
                                        <p:cTn id="35" dur="1000" fill="hold"/>
                                        <p:tgtEl>
                                          <p:spTgt spid="52"/>
                                        </p:tgtEl>
                                        <p:attrNameLst>
                                          <p:attrName>ppt_h</p:attrName>
                                        </p:attrNameLst>
                                      </p:cBhvr>
                                      <p:tavLst>
                                        <p:tav tm="0">
                                          <p:val>
                                            <p:strVal val="#ppt_h"/>
                                          </p:val>
                                        </p:tav>
                                        <p:tav tm="100000">
                                          <p:val>
                                            <p:strVal val="#ppt_h"/>
                                          </p:val>
                                        </p:tav>
                                      </p:tavLst>
                                    </p:anim>
                                    <p:animEffect transition="in" filter="fade">
                                      <p:cBhvr>
                                        <p:cTn id="36" dur="1000"/>
                                        <p:tgtEl>
                                          <p:spTgt spid="52"/>
                                        </p:tgtEl>
                                      </p:cBhvr>
                                    </p:animEffect>
                                  </p:childTnLst>
                                </p:cTn>
                              </p:par>
                              <p:par>
                                <p:cTn id="37" presetID="55" presetClass="entr" presetSubtype="0" fill="hold" grpId="0" nodeType="withEffect">
                                  <p:stCondLst>
                                    <p:cond delay="0"/>
                                  </p:stCondLst>
                                  <p:childTnLst>
                                    <p:set>
                                      <p:cBhvr>
                                        <p:cTn id="38" dur="1" fill="hold">
                                          <p:stCondLst>
                                            <p:cond delay="0"/>
                                          </p:stCondLst>
                                        </p:cTn>
                                        <p:tgtEl>
                                          <p:spTgt spid="54"/>
                                        </p:tgtEl>
                                        <p:attrNameLst>
                                          <p:attrName>style.visibility</p:attrName>
                                        </p:attrNameLst>
                                      </p:cBhvr>
                                      <p:to>
                                        <p:strVal val="visible"/>
                                      </p:to>
                                    </p:set>
                                    <p:anim calcmode="lin" valueType="num">
                                      <p:cBhvr>
                                        <p:cTn id="39" dur="1000" fill="hold"/>
                                        <p:tgtEl>
                                          <p:spTgt spid="54"/>
                                        </p:tgtEl>
                                        <p:attrNameLst>
                                          <p:attrName>ppt_w</p:attrName>
                                        </p:attrNameLst>
                                      </p:cBhvr>
                                      <p:tavLst>
                                        <p:tav tm="0">
                                          <p:val>
                                            <p:strVal val="#ppt_w*0.70"/>
                                          </p:val>
                                        </p:tav>
                                        <p:tav tm="100000">
                                          <p:val>
                                            <p:strVal val="#ppt_w"/>
                                          </p:val>
                                        </p:tav>
                                      </p:tavLst>
                                    </p:anim>
                                    <p:anim calcmode="lin" valueType="num">
                                      <p:cBhvr>
                                        <p:cTn id="40" dur="1000" fill="hold"/>
                                        <p:tgtEl>
                                          <p:spTgt spid="54"/>
                                        </p:tgtEl>
                                        <p:attrNameLst>
                                          <p:attrName>ppt_h</p:attrName>
                                        </p:attrNameLst>
                                      </p:cBhvr>
                                      <p:tavLst>
                                        <p:tav tm="0">
                                          <p:val>
                                            <p:strVal val="#ppt_h"/>
                                          </p:val>
                                        </p:tav>
                                        <p:tav tm="100000">
                                          <p:val>
                                            <p:strVal val="#ppt_h"/>
                                          </p:val>
                                        </p:tav>
                                      </p:tavLst>
                                    </p:anim>
                                    <p:animEffect transition="in" filter="fade">
                                      <p:cBhvr>
                                        <p:cTn id="41"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1" grpId="0"/>
      <p:bldP spid="50" grpId="0"/>
      <p:bldP spid="52" grpId="0"/>
      <p:bldP spid="5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 name="组合 22"/>
          <p:cNvGrpSpPr/>
          <p:nvPr/>
        </p:nvGrpSpPr>
        <p:grpSpPr>
          <a:xfrm>
            <a:off x="4318635" y="544830"/>
            <a:ext cx="3441655" cy="938434"/>
            <a:chOff x="6387" y="1180"/>
            <a:chExt cx="5833" cy="1635"/>
          </a:xfrm>
        </p:grpSpPr>
        <p:grpSp>
          <p:nvGrpSpPr>
            <p:cNvPr id="5" name="组合 4"/>
            <p:cNvGrpSpPr/>
            <p:nvPr/>
          </p:nvGrpSpPr>
          <p:grpSpPr>
            <a:xfrm rot="0">
              <a:off x="6387" y="1180"/>
              <a:ext cx="1669" cy="1634"/>
              <a:chOff x="1909217" y="1491630"/>
              <a:chExt cx="1296144" cy="1268759"/>
            </a:xfrm>
          </p:grpSpPr>
          <p:grpSp>
            <p:nvGrpSpPr>
              <p:cNvPr id="7" name="组合 6"/>
              <p:cNvGrpSpPr/>
              <p:nvPr/>
            </p:nvGrpSpPr>
            <p:grpSpPr>
              <a:xfrm>
                <a:off x="1909217" y="1491630"/>
                <a:ext cx="1296144" cy="1224136"/>
                <a:chOff x="2123728" y="1779662"/>
                <a:chExt cx="1296144" cy="1224136"/>
              </a:xfrm>
            </p:grpSpPr>
            <p:sp>
              <p:nvSpPr>
                <p:cNvPr id="8" name="矩形 7"/>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9" name="直接连接符 8"/>
                <p:cNvCxnSpPr>
                  <a:stCxn id="8" idx="1"/>
                  <a:endCxn id="8"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8" idx="0"/>
                  <a:endCxn id="8"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123728" y="1637620"/>
                <a:ext cx="845468" cy="11227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新</a:t>
                </a:r>
                <a:endParaRPr lang="zh-CN" altLang="en-US" sz="4800" b="1" dirty="0">
                  <a:solidFill>
                    <a:srgbClr val="C00000"/>
                  </a:solidFill>
                  <a:effectLst/>
                  <a:latin typeface="微软雅黑" panose="020B0503020204020204" charset="-122"/>
                  <a:ea typeface="微软雅黑" panose="020B0503020204020204" charset="-122"/>
                </a:endParaRPr>
              </a:p>
            </p:txBody>
          </p:sp>
        </p:grpSp>
        <p:grpSp>
          <p:nvGrpSpPr>
            <p:cNvPr id="4" name="组合 3"/>
            <p:cNvGrpSpPr/>
            <p:nvPr/>
          </p:nvGrpSpPr>
          <p:grpSpPr>
            <a:xfrm rot="0">
              <a:off x="8392" y="1180"/>
              <a:ext cx="1669" cy="1577"/>
              <a:chOff x="1909217" y="1491630"/>
              <a:chExt cx="1296144" cy="1224136"/>
            </a:xfrm>
          </p:grpSpPr>
          <p:grpSp>
            <p:nvGrpSpPr>
              <p:cNvPr id="12" name="组合 11"/>
              <p:cNvGrpSpPr/>
              <p:nvPr/>
            </p:nvGrpSpPr>
            <p:grpSpPr>
              <a:xfrm>
                <a:off x="1909217" y="1491630"/>
                <a:ext cx="1296144" cy="1224136"/>
                <a:chOff x="2123728" y="1779662"/>
                <a:chExt cx="1296144" cy="1224136"/>
              </a:xfrm>
            </p:grpSpPr>
            <p:sp>
              <p:nvSpPr>
                <p:cNvPr id="13" name="矩形 12"/>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14" name="直接连接符 13"/>
                <p:cNvCxnSpPr>
                  <a:stCxn id="13" idx="1"/>
                  <a:endCxn id="13"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3" idx="0"/>
                  <a:endCxn id="13"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6" name="矩形 15"/>
              <p:cNvSpPr/>
              <p:nvPr/>
            </p:nvSpPr>
            <p:spPr>
              <a:xfrm>
                <a:off x="2134593" y="1592950"/>
                <a:ext cx="845468" cy="11224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征</a:t>
                </a:r>
                <a:endParaRPr lang="zh-CN" altLang="en-US" sz="4800" b="1" dirty="0">
                  <a:solidFill>
                    <a:srgbClr val="C00000"/>
                  </a:solidFill>
                  <a:effectLst/>
                  <a:latin typeface="微软雅黑" panose="020B0503020204020204" charset="-122"/>
                  <a:ea typeface="微软雅黑" panose="020B0503020204020204" charset="-122"/>
                </a:endParaRPr>
              </a:p>
            </p:txBody>
          </p:sp>
        </p:grpSp>
        <p:grpSp>
          <p:nvGrpSpPr>
            <p:cNvPr id="17" name="组合 16"/>
            <p:cNvGrpSpPr/>
            <p:nvPr/>
          </p:nvGrpSpPr>
          <p:grpSpPr>
            <a:xfrm rot="0">
              <a:off x="10551" y="1181"/>
              <a:ext cx="1669" cy="1634"/>
              <a:chOff x="1909217" y="1491630"/>
              <a:chExt cx="1296144" cy="1268759"/>
            </a:xfrm>
          </p:grpSpPr>
          <p:grpSp>
            <p:nvGrpSpPr>
              <p:cNvPr id="18" name="组合 17"/>
              <p:cNvGrpSpPr/>
              <p:nvPr/>
            </p:nvGrpSpPr>
            <p:grpSpPr>
              <a:xfrm>
                <a:off x="1909217" y="1491630"/>
                <a:ext cx="1296144" cy="1224136"/>
                <a:chOff x="2123728" y="1779662"/>
                <a:chExt cx="1296144" cy="1224136"/>
              </a:xfrm>
            </p:grpSpPr>
            <p:sp>
              <p:nvSpPr>
                <p:cNvPr id="19" name="矩形 18"/>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20" name="直接连接符 19"/>
                <p:cNvCxnSpPr>
                  <a:stCxn id="19" idx="1"/>
                  <a:endCxn id="19"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9" idx="0"/>
                  <a:endCxn id="19"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2" name="矩形 21"/>
              <p:cNvSpPr/>
              <p:nvPr/>
            </p:nvSpPr>
            <p:spPr>
              <a:xfrm>
                <a:off x="2123728" y="1637620"/>
                <a:ext cx="845468" cy="11227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程</a:t>
                </a:r>
                <a:endParaRPr lang="zh-CN" altLang="en-US" sz="4800" b="1" dirty="0">
                  <a:solidFill>
                    <a:srgbClr val="C00000"/>
                  </a:solidFill>
                  <a:effectLst/>
                  <a:latin typeface="微软雅黑" panose="020B0503020204020204" charset="-122"/>
                  <a:ea typeface="微软雅黑" panose="020B0503020204020204" charset="-122"/>
                </a:endParaRPr>
              </a:p>
            </p:txBody>
          </p:sp>
        </p:grpSp>
      </p:grpSp>
      <p:grpSp>
        <p:nvGrpSpPr>
          <p:cNvPr id="3" name="Group 15"/>
          <p:cNvGrpSpPr/>
          <p:nvPr/>
        </p:nvGrpSpPr>
        <p:grpSpPr>
          <a:xfrm>
            <a:off x="4705340" y="3066105"/>
            <a:ext cx="3177509" cy="2883156"/>
            <a:chOff x="859362" y="1276350"/>
            <a:chExt cx="3179238" cy="2884724"/>
          </a:xfrm>
        </p:grpSpPr>
        <p:pic>
          <p:nvPicPr>
            <p:cNvPr id="6" name="Picture 16"/>
            <p:cNvPicPr>
              <a:picLocks noChangeAspect="1"/>
            </p:cNvPicPr>
            <p:nvPr/>
          </p:nvPicPr>
          <p:blipFill rotWithShape="1">
            <a:blip r:embed="rId1" cstate="print">
              <a:extLst>
                <a:ext uri="{28A0092B-C50C-407E-A947-70E740481C1C}">
                  <a14:useLocalDpi xmlns:a14="http://schemas.microsoft.com/office/drawing/2010/main" val="0"/>
                </a:ext>
              </a:extLst>
            </a:blip>
            <a:srcRect l="22134" t="10550" r="21733" b="13050"/>
            <a:stretch>
              <a:fillRect/>
            </a:stretch>
          </p:blipFill>
          <p:spPr>
            <a:xfrm>
              <a:off x="859362" y="1276350"/>
              <a:ext cx="3179238" cy="2884724"/>
            </a:xfrm>
            <a:prstGeom prst="rect">
              <a:avLst/>
            </a:prstGeom>
          </p:spPr>
        </p:pic>
        <p:sp>
          <p:nvSpPr>
            <p:cNvPr id="24" name="Rectangle 17"/>
            <p:cNvSpPr/>
            <p:nvPr/>
          </p:nvSpPr>
          <p:spPr>
            <a:xfrm>
              <a:off x="1063624" y="1597642"/>
              <a:ext cx="2743407" cy="1712197"/>
            </a:xfrm>
            <a:prstGeom prst="rect">
              <a:avLst/>
            </a:prstGeom>
            <a:solidFill>
              <a:schemeClr val="bg1">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a:solidFill>
                  <a:srgbClr val="C00000"/>
                </a:solidFill>
                <a:cs typeface="+mn-ea"/>
                <a:sym typeface="+mn-lt"/>
              </a:endParaRPr>
            </a:p>
          </p:txBody>
        </p:sp>
      </p:grpSp>
      <p:sp>
        <p:nvSpPr>
          <p:cNvPr id="25" name="矩形 24"/>
          <p:cNvSpPr/>
          <p:nvPr/>
        </p:nvSpPr>
        <p:spPr>
          <a:xfrm>
            <a:off x="4883855" y="3329500"/>
            <a:ext cx="2846019" cy="1798535"/>
          </a:xfrm>
          <a:prstGeom prst="rect">
            <a:avLst/>
          </a:prstGeom>
          <a:gradFill>
            <a:gsLst>
              <a:gs pos="0">
                <a:srgbClr val="C00000"/>
              </a:gs>
              <a:gs pos="100000">
                <a:srgbClr val="FF0000"/>
              </a:gs>
            </a:gsLst>
            <a:lin ang="3600000" scaled="0"/>
          </a:gra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pic>
        <p:nvPicPr>
          <p:cNvPr id="26" name="Picture 8" descr="黄色的党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1303" y="3522576"/>
            <a:ext cx="1396491" cy="1196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 name="Group 11"/>
          <p:cNvGrpSpPr/>
          <p:nvPr/>
        </p:nvGrpSpPr>
        <p:grpSpPr>
          <a:xfrm>
            <a:off x="3277554" y="3987403"/>
            <a:ext cx="1363269" cy="1042251"/>
            <a:chOff x="2066926" y="4165600"/>
            <a:chExt cx="1530350" cy="1169988"/>
          </a:xfrm>
          <a:gradFill>
            <a:gsLst>
              <a:gs pos="0">
                <a:srgbClr val="C00000"/>
              </a:gs>
              <a:gs pos="100000">
                <a:srgbClr val="FF0000"/>
              </a:gs>
            </a:gsLst>
            <a:lin ang="3600000" scaled="0"/>
          </a:gradFill>
        </p:grpSpPr>
        <p:sp>
          <p:nvSpPr>
            <p:cNvPr id="28" name="Freeform 16"/>
            <p:cNvSpPr>
              <a:spLocks noEditPoints="1"/>
            </p:cNvSpPr>
            <p:nvPr/>
          </p:nvSpPr>
          <p:spPr bwMode="auto">
            <a:xfrm>
              <a:off x="2133601" y="4232275"/>
              <a:ext cx="1035050" cy="1041400"/>
            </a:xfrm>
            <a:custGeom>
              <a:avLst/>
              <a:gdLst>
                <a:gd name="T0" fmla="*/ 117 w 234"/>
                <a:gd name="T1" fmla="*/ 218 h 235"/>
                <a:gd name="T2" fmla="*/ 17 w 234"/>
                <a:gd name="T3" fmla="*/ 117 h 235"/>
                <a:gd name="T4" fmla="*/ 117 w 234"/>
                <a:gd name="T5" fmla="*/ 17 h 235"/>
                <a:gd name="T6" fmla="*/ 217 w 234"/>
                <a:gd name="T7" fmla="*/ 117 h 235"/>
                <a:gd name="T8" fmla="*/ 117 w 234"/>
                <a:gd name="T9" fmla="*/ 218 h 235"/>
                <a:gd name="T10" fmla="*/ 117 w 234"/>
                <a:gd name="T11" fmla="*/ 0 h 235"/>
                <a:gd name="T12" fmla="*/ 0 w 234"/>
                <a:gd name="T13" fmla="*/ 117 h 235"/>
                <a:gd name="T14" fmla="*/ 117 w 234"/>
                <a:gd name="T15" fmla="*/ 235 h 235"/>
                <a:gd name="T16" fmla="*/ 234 w 234"/>
                <a:gd name="T17" fmla="*/ 117 h 235"/>
                <a:gd name="T18" fmla="*/ 117 w 234"/>
                <a:gd name="T19"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 h="235">
                  <a:moveTo>
                    <a:pt x="117" y="218"/>
                  </a:moveTo>
                  <a:cubicBezTo>
                    <a:pt x="62" y="218"/>
                    <a:pt x="17" y="173"/>
                    <a:pt x="17" y="117"/>
                  </a:cubicBezTo>
                  <a:cubicBezTo>
                    <a:pt x="17" y="62"/>
                    <a:pt x="62" y="17"/>
                    <a:pt x="117" y="17"/>
                  </a:cubicBezTo>
                  <a:cubicBezTo>
                    <a:pt x="172" y="17"/>
                    <a:pt x="217" y="62"/>
                    <a:pt x="217" y="117"/>
                  </a:cubicBezTo>
                  <a:cubicBezTo>
                    <a:pt x="217" y="173"/>
                    <a:pt x="172" y="218"/>
                    <a:pt x="117" y="218"/>
                  </a:cubicBezTo>
                  <a:moveTo>
                    <a:pt x="117" y="0"/>
                  </a:moveTo>
                  <a:cubicBezTo>
                    <a:pt x="52" y="0"/>
                    <a:pt x="0" y="53"/>
                    <a:pt x="0" y="117"/>
                  </a:cubicBezTo>
                  <a:cubicBezTo>
                    <a:pt x="0" y="182"/>
                    <a:pt x="52" y="235"/>
                    <a:pt x="117" y="235"/>
                  </a:cubicBezTo>
                  <a:cubicBezTo>
                    <a:pt x="182" y="235"/>
                    <a:pt x="234" y="182"/>
                    <a:pt x="234" y="117"/>
                  </a:cubicBezTo>
                  <a:cubicBezTo>
                    <a:pt x="234" y="53"/>
                    <a:pt x="182" y="0"/>
                    <a:pt x="117" y="0"/>
                  </a:cubicBezTo>
                </a:path>
              </a:pathLst>
            </a:custGeom>
            <a:grpFill/>
            <a:ln>
              <a:noFill/>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i="0" u="none" strike="noStrike" kern="0" cap="none" spc="0" normalizeH="0" baseline="0" noProof="0">
                <a:ln>
                  <a:noFill/>
                </a:ln>
                <a:solidFill>
                  <a:prstClr val="black"/>
                </a:solidFill>
                <a:effectLst/>
                <a:uLnTx/>
                <a:uFillTx/>
                <a:cs typeface="+mn-ea"/>
                <a:sym typeface="+mn-lt"/>
              </a:endParaRPr>
            </a:p>
          </p:txBody>
        </p:sp>
        <p:sp>
          <p:nvSpPr>
            <p:cNvPr id="29" name="Freeform 17"/>
            <p:cNvSpPr>
              <a:spLocks noEditPoints="1"/>
            </p:cNvSpPr>
            <p:nvPr/>
          </p:nvSpPr>
          <p:spPr bwMode="auto">
            <a:xfrm>
              <a:off x="2066926" y="4165600"/>
              <a:ext cx="1168400" cy="1169988"/>
            </a:xfrm>
            <a:custGeom>
              <a:avLst/>
              <a:gdLst>
                <a:gd name="T0" fmla="*/ 132 w 264"/>
                <a:gd name="T1" fmla="*/ 261 h 264"/>
                <a:gd name="T2" fmla="*/ 3 w 264"/>
                <a:gd name="T3" fmla="*/ 132 h 264"/>
                <a:gd name="T4" fmla="*/ 132 w 264"/>
                <a:gd name="T5" fmla="*/ 4 h 264"/>
                <a:gd name="T6" fmla="*/ 261 w 264"/>
                <a:gd name="T7" fmla="*/ 132 h 264"/>
                <a:gd name="T8" fmla="*/ 132 w 264"/>
                <a:gd name="T9" fmla="*/ 261 h 264"/>
                <a:gd name="T10" fmla="*/ 132 w 264"/>
                <a:gd name="T11" fmla="*/ 0 h 264"/>
                <a:gd name="T12" fmla="*/ 0 w 264"/>
                <a:gd name="T13" fmla="*/ 132 h 264"/>
                <a:gd name="T14" fmla="*/ 132 w 264"/>
                <a:gd name="T15" fmla="*/ 264 h 264"/>
                <a:gd name="T16" fmla="*/ 264 w 264"/>
                <a:gd name="T17" fmla="*/ 132 h 264"/>
                <a:gd name="T18" fmla="*/ 132 w 264"/>
                <a:gd name="T19"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4" h="264">
                  <a:moveTo>
                    <a:pt x="132" y="261"/>
                  </a:moveTo>
                  <a:cubicBezTo>
                    <a:pt x="61" y="261"/>
                    <a:pt x="3" y="203"/>
                    <a:pt x="3" y="132"/>
                  </a:cubicBezTo>
                  <a:cubicBezTo>
                    <a:pt x="3" y="61"/>
                    <a:pt x="61" y="4"/>
                    <a:pt x="132" y="4"/>
                  </a:cubicBezTo>
                  <a:cubicBezTo>
                    <a:pt x="203" y="4"/>
                    <a:pt x="261" y="61"/>
                    <a:pt x="261" y="132"/>
                  </a:cubicBezTo>
                  <a:cubicBezTo>
                    <a:pt x="261" y="203"/>
                    <a:pt x="203" y="261"/>
                    <a:pt x="132" y="261"/>
                  </a:cubicBezTo>
                  <a:moveTo>
                    <a:pt x="132" y="0"/>
                  </a:moveTo>
                  <a:cubicBezTo>
                    <a:pt x="59" y="0"/>
                    <a:pt x="0" y="60"/>
                    <a:pt x="0" y="132"/>
                  </a:cubicBezTo>
                  <a:cubicBezTo>
                    <a:pt x="0" y="205"/>
                    <a:pt x="59" y="264"/>
                    <a:pt x="132" y="264"/>
                  </a:cubicBezTo>
                  <a:cubicBezTo>
                    <a:pt x="205" y="264"/>
                    <a:pt x="264" y="205"/>
                    <a:pt x="264" y="132"/>
                  </a:cubicBezTo>
                  <a:cubicBezTo>
                    <a:pt x="264" y="60"/>
                    <a:pt x="205" y="0"/>
                    <a:pt x="132" y="0"/>
                  </a:cubicBezTo>
                </a:path>
              </a:pathLst>
            </a:custGeom>
            <a:grpFill/>
            <a:ln>
              <a:noFill/>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i="0" u="none" strike="noStrike" kern="0" cap="none" spc="0" normalizeH="0" baseline="0" noProof="0">
                <a:ln>
                  <a:noFill/>
                </a:ln>
                <a:solidFill>
                  <a:prstClr val="black"/>
                </a:solidFill>
                <a:effectLst/>
                <a:uLnTx/>
                <a:uFillTx/>
                <a:cs typeface="+mn-ea"/>
                <a:sym typeface="+mn-lt"/>
              </a:endParaRPr>
            </a:p>
          </p:txBody>
        </p:sp>
        <p:sp>
          <p:nvSpPr>
            <p:cNvPr id="30" name="Oval 18"/>
            <p:cNvSpPr>
              <a:spLocks noChangeArrowheads="1"/>
            </p:cNvSpPr>
            <p:nvPr/>
          </p:nvSpPr>
          <p:spPr bwMode="auto">
            <a:xfrm>
              <a:off x="2208213" y="4308475"/>
              <a:ext cx="885825" cy="889000"/>
            </a:xfrm>
            <a:prstGeom prst="ellipse">
              <a:avLst/>
            </a:prstGeom>
            <a:grpFill/>
            <a:ln>
              <a:noFill/>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i="0" u="none" strike="noStrike" kern="0" cap="none" spc="0" normalizeH="0" baseline="0" noProof="0">
                <a:ln>
                  <a:noFill/>
                </a:ln>
                <a:solidFill>
                  <a:prstClr val="black"/>
                </a:solidFill>
                <a:effectLst/>
                <a:uLnTx/>
                <a:uFillTx/>
                <a:cs typeface="+mn-ea"/>
                <a:sym typeface="+mn-lt"/>
              </a:endParaRPr>
            </a:p>
          </p:txBody>
        </p:sp>
        <p:sp>
          <p:nvSpPr>
            <p:cNvPr id="31" name="Freeform 31"/>
            <p:cNvSpPr/>
            <p:nvPr/>
          </p:nvSpPr>
          <p:spPr bwMode="auto">
            <a:xfrm>
              <a:off x="3341688" y="4560888"/>
              <a:ext cx="255588" cy="406400"/>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grpFill/>
            <a:ln>
              <a:noFill/>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i="0" u="none" strike="noStrike" kern="0" cap="none" spc="0" normalizeH="0" baseline="0" noProof="0">
                <a:ln>
                  <a:noFill/>
                </a:ln>
                <a:solidFill>
                  <a:prstClr val="black"/>
                </a:solidFill>
                <a:effectLst/>
                <a:uLnTx/>
                <a:uFillTx/>
                <a:cs typeface="+mn-ea"/>
                <a:sym typeface="+mn-lt"/>
              </a:endParaRPr>
            </a:p>
          </p:txBody>
        </p:sp>
        <p:sp>
          <p:nvSpPr>
            <p:cNvPr id="32" name="Freeform 32"/>
            <p:cNvSpPr/>
            <p:nvPr/>
          </p:nvSpPr>
          <p:spPr bwMode="auto">
            <a:xfrm>
              <a:off x="3341688" y="4560888"/>
              <a:ext cx="255588" cy="406400"/>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i="0" u="none" strike="noStrike" kern="0" cap="none" spc="0" normalizeH="0" baseline="0" noProof="0">
                <a:ln>
                  <a:noFill/>
                </a:ln>
                <a:solidFill>
                  <a:prstClr val="black"/>
                </a:solidFill>
                <a:effectLst/>
                <a:uLnTx/>
                <a:uFillTx/>
                <a:cs typeface="+mn-ea"/>
                <a:sym typeface="+mn-lt"/>
              </a:endParaRPr>
            </a:p>
          </p:txBody>
        </p:sp>
      </p:grpSp>
      <p:grpSp>
        <p:nvGrpSpPr>
          <p:cNvPr id="33" name="Group 17"/>
          <p:cNvGrpSpPr/>
          <p:nvPr/>
        </p:nvGrpSpPr>
        <p:grpSpPr>
          <a:xfrm>
            <a:off x="8237799" y="3912839"/>
            <a:ext cx="1320844" cy="1042251"/>
            <a:chOff x="8162926" y="4165600"/>
            <a:chExt cx="1482725" cy="1169988"/>
          </a:xfrm>
          <a:gradFill>
            <a:gsLst>
              <a:gs pos="0">
                <a:srgbClr val="C00000"/>
              </a:gs>
              <a:gs pos="100000">
                <a:srgbClr val="FF0000"/>
              </a:gs>
            </a:gsLst>
            <a:lin ang="3600000" scaled="0"/>
          </a:gradFill>
        </p:grpSpPr>
        <p:sp>
          <p:nvSpPr>
            <p:cNvPr id="34" name="Freeform 19"/>
            <p:cNvSpPr>
              <a:spLocks noEditPoints="1"/>
            </p:cNvSpPr>
            <p:nvPr/>
          </p:nvSpPr>
          <p:spPr bwMode="auto">
            <a:xfrm>
              <a:off x="8539163" y="4232275"/>
              <a:ext cx="1039813" cy="1041400"/>
            </a:xfrm>
            <a:custGeom>
              <a:avLst/>
              <a:gdLst>
                <a:gd name="T0" fmla="*/ 118 w 235"/>
                <a:gd name="T1" fmla="*/ 218 h 235"/>
                <a:gd name="T2" fmla="*/ 17 w 235"/>
                <a:gd name="T3" fmla="*/ 117 h 235"/>
                <a:gd name="T4" fmla="*/ 118 w 235"/>
                <a:gd name="T5" fmla="*/ 17 h 235"/>
                <a:gd name="T6" fmla="*/ 218 w 235"/>
                <a:gd name="T7" fmla="*/ 117 h 235"/>
                <a:gd name="T8" fmla="*/ 118 w 235"/>
                <a:gd name="T9" fmla="*/ 218 h 235"/>
                <a:gd name="T10" fmla="*/ 118 w 235"/>
                <a:gd name="T11" fmla="*/ 0 h 235"/>
                <a:gd name="T12" fmla="*/ 0 w 235"/>
                <a:gd name="T13" fmla="*/ 117 h 235"/>
                <a:gd name="T14" fmla="*/ 118 w 235"/>
                <a:gd name="T15" fmla="*/ 235 h 235"/>
                <a:gd name="T16" fmla="*/ 235 w 235"/>
                <a:gd name="T17" fmla="*/ 117 h 235"/>
                <a:gd name="T18" fmla="*/ 118 w 235"/>
                <a:gd name="T19"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5" h="235">
                  <a:moveTo>
                    <a:pt x="118" y="218"/>
                  </a:moveTo>
                  <a:cubicBezTo>
                    <a:pt x="62" y="218"/>
                    <a:pt x="17" y="173"/>
                    <a:pt x="17" y="117"/>
                  </a:cubicBezTo>
                  <a:cubicBezTo>
                    <a:pt x="17" y="62"/>
                    <a:pt x="62" y="17"/>
                    <a:pt x="118" y="17"/>
                  </a:cubicBezTo>
                  <a:cubicBezTo>
                    <a:pt x="173" y="17"/>
                    <a:pt x="218" y="62"/>
                    <a:pt x="218" y="117"/>
                  </a:cubicBezTo>
                  <a:cubicBezTo>
                    <a:pt x="218" y="173"/>
                    <a:pt x="173" y="218"/>
                    <a:pt x="118" y="218"/>
                  </a:cubicBezTo>
                  <a:moveTo>
                    <a:pt x="118" y="0"/>
                  </a:moveTo>
                  <a:cubicBezTo>
                    <a:pt x="53" y="0"/>
                    <a:pt x="0" y="53"/>
                    <a:pt x="0" y="117"/>
                  </a:cubicBezTo>
                  <a:cubicBezTo>
                    <a:pt x="0" y="182"/>
                    <a:pt x="53" y="235"/>
                    <a:pt x="118" y="235"/>
                  </a:cubicBezTo>
                  <a:cubicBezTo>
                    <a:pt x="182" y="235"/>
                    <a:pt x="235" y="182"/>
                    <a:pt x="235" y="117"/>
                  </a:cubicBezTo>
                  <a:cubicBezTo>
                    <a:pt x="235" y="53"/>
                    <a:pt x="182" y="0"/>
                    <a:pt x="118" y="0"/>
                  </a:cubicBezTo>
                </a:path>
              </a:pathLst>
            </a:custGeom>
            <a:grpFill/>
            <a:ln>
              <a:noFill/>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i="0" u="none" strike="noStrike" kern="0" cap="none" spc="0" normalizeH="0" baseline="0" noProof="0">
                <a:ln>
                  <a:noFill/>
                </a:ln>
                <a:solidFill>
                  <a:prstClr val="black"/>
                </a:solidFill>
                <a:effectLst/>
                <a:uLnTx/>
                <a:uFillTx/>
                <a:cs typeface="+mn-ea"/>
                <a:sym typeface="+mn-lt"/>
              </a:endParaRPr>
            </a:p>
          </p:txBody>
        </p:sp>
        <p:sp>
          <p:nvSpPr>
            <p:cNvPr id="35" name="Freeform 20"/>
            <p:cNvSpPr>
              <a:spLocks noEditPoints="1"/>
            </p:cNvSpPr>
            <p:nvPr/>
          </p:nvSpPr>
          <p:spPr bwMode="auto">
            <a:xfrm>
              <a:off x="8477251" y="4165600"/>
              <a:ext cx="1168400" cy="1169988"/>
            </a:xfrm>
            <a:custGeom>
              <a:avLst/>
              <a:gdLst>
                <a:gd name="T0" fmla="*/ 132 w 264"/>
                <a:gd name="T1" fmla="*/ 261 h 264"/>
                <a:gd name="T2" fmla="*/ 3 w 264"/>
                <a:gd name="T3" fmla="*/ 132 h 264"/>
                <a:gd name="T4" fmla="*/ 132 w 264"/>
                <a:gd name="T5" fmla="*/ 4 h 264"/>
                <a:gd name="T6" fmla="*/ 260 w 264"/>
                <a:gd name="T7" fmla="*/ 132 h 264"/>
                <a:gd name="T8" fmla="*/ 132 w 264"/>
                <a:gd name="T9" fmla="*/ 261 h 264"/>
                <a:gd name="T10" fmla="*/ 132 w 264"/>
                <a:gd name="T11" fmla="*/ 0 h 264"/>
                <a:gd name="T12" fmla="*/ 0 w 264"/>
                <a:gd name="T13" fmla="*/ 132 h 264"/>
                <a:gd name="T14" fmla="*/ 132 w 264"/>
                <a:gd name="T15" fmla="*/ 264 h 264"/>
                <a:gd name="T16" fmla="*/ 264 w 264"/>
                <a:gd name="T17" fmla="*/ 132 h 264"/>
                <a:gd name="T18" fmla="*/ 132 w 264"/>
                <a:gd name="T19"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4" h="264">
                  <a:moveTo>
                    <a:pt x="132" y="261"/>
                  </a:moveTo>
                  <a:cubicBezTo>
                    <a:pt x="61" y="261"/>
                    <a:pt x="3" y="203"/>
                    <a:pt x="3" y="132"/>
                  </a:cubicBezTo>
                  <a:cubicBezTo>
                    <a:pt x="3" y="61"/>
                    <a:pt x="61" y="4"/>
                    <a:pt x="132" y="4"/>
                  </a:cubicBezTo>
                  <a:cubicBezTo>
                    <a:pt x="203" y="4"/>
                    <a:pt x="260" y="61"/>
                    <a:pt x="260" y="132"/>
                  </a:cubicBezTo>
                  <a:cubicBezTo>
                    <a:pt x="260" y="203"/>
                    <a:pt x="203" y="261"/>
                    <a:pt x="132" y="261"/>
                  </a:cubicBezTo>
                  <a:moveTo>
                    <a:pt x="132" y="0"/>
                  </a:moveTo>
                  <a:cubicBezTo>
                    <a:pt x="59" y="0"/>
                    <a:pt x="0" y="60"/>
                    <a:pt x="0" y="132"/>
                  </a:cubicBezTo>
                  <a:cubicBezTo>
                    <a:pt x="0" y="205"/>
                    <a:pt x="59" y="264"/>
                    <a:pt x="132" y="264"/>
                  </a:cubicBezTo>
                  <a:cubicBezTo>
                    <a:pt x="204" y="264"/>
                    <a:pt x="264" y="205"/>
                    <a:pt x="264" y="132"/>
                  </a:cubicBezTo>
                  <a:cubicBezTo>
                    <a:pt x="264" y="60"/>
                    <a:pt x="204" y="0"/>
                    <a:pt x="132" y="0"/>
                  </a:cubicBezTo>
                </a:path>
              </a:pathLst>
            </a:custGeom>
            <a:grpFill/>
            <a:ln>
              <a:noFill/>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i="0" u="none" strike="noStrike" kern="0" cap="none" spc="0" normalizeH="0" baseline="0" noProof="0">
                <a:ln>
                  <a:noFill/>
                </a:ln>
                <a:solidFill>
                  <a:prstClr val="black"/>
                </a:solidFill>
                <a:effectLst/>
                <a:uLnTx/>
                <a:uFillTx/>
                <a:cs typeface="+mn-ea"/>
                <a:sym typeface="+mn-lt"/>
              </a:endParaRPr>
            </a:p>
          </p:txBody>
        </p:sp>
        <p:sp>
          <p:nvSpPr>
            <p:cNvPr id="36" name="Oval 21"/>
            <p:cNvSpPr>
              <a:spLocks noChangeArrowheads="1"/>
            </p:cNvSpPr>
            <p:nvPr/>
          </p:nvSpPr>
          <p:spPr bwMode="auto">
            <a:xfrm>
              <a:off x="8615363" y="4308475"/>
              <a:ext cx="889000" cy="889000"/>
            </a:xfrm>
            <a:prstGeom prst="ellipse">
              <a:avLst/>
            </a:prstGeom>
            <a:grpFill/>
            <a:ln>
              <a:noFill/>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i="0" u="none" strike="noStrike" kern="0" cap="none" spc="0" normalizeH="0" baseline="0" noProof="0">
                <a:ln>
                  <a:noFill/>
                </a:ln>
                <a:solidFill>
                  <a:prstClr val="black"/>
                </a:solidFill>
                <a:effectLst/>
                <a:uLnTx/>
                <a:uFillTx/>
                <a:cs typeface="+mn-ea"/>
                <a:sym typeface="+mn-lt"/>
              </a:endParaRPr>
            </a:p>
          </p:txBody>
        </p:sp>
        <p:sp>
          <p:nvSpPr>
            <p:cNvPr id="37" name="Freeform 35"/>
            <p:cNvSpPr/>
            <p:nvPr/>
          </p:nvSpPr>
          <p:spPr bwMode="auto">
            <a:xfrm>
              <a:off x="8162926" y="4560888"/>
              <a:ext cx="257175" cy="406400"/>
            </a:xfrm>
            <a:custGeom>
              <a:avLst/>
              <a:gdLst>
                <a:gd name="T0" fmla="*/ 162 w 162"/>
                <a:gd name="T1" fmla="*/ 0 h 256"/>
                <a:gd name="T2" fmla="*/ 0 w 162"/>
                <a:gd name="T3" fmla="*/ 128 h 256"/>
                <a:gd name="T4" fmla="*/ 162 w 162"/>
                <a:gd name="T5" fmla="*/ 256 h 256"/>
                <a:gd name="T6" fmla="*/ 162 w 162"/>
                <a:gd name="T7" fmla="*/ 0 h 256"/>
              </a:gdLst>
              <a:ahLst/>
              <a:cxnLst>
                <a:cxn ang="0">
                  <a:pos x="T0" y="T1"/>
                </a:cxn>
                <a:cxn ang="0">
                  <a:pos x="T2" y="T3"/>
                </a:cxn>
                <a:cxn ang="0">
                  <a:pos x="T4" y="T5"/>
                </a:cxn>
                <a:cxn ang="0">
                  <a:pos x="T6" y="T7"/>
                </a:cxn>
              </a:cxnLst>
              <a:rect l="0" t="0" r="r" b="b"/>
              <a:pathLst>
                <a:path w="162" h="256">
                  <a:moveTo>
                    <a:pt x="162" y="0"/>
                  </a:moveTo>
                  <a:lnTo>
                    <a:pt x="0" y="128"/>
                  </a:lnTo>
                  <a:lnTo>
                    <a:pt x="162" y="256"/>
                  </a:lnTo>
                  <a:lnTo>
                    <a:pt x="162" y="0"/>
                  </a:lnTo>
                  <a:close/>
                </a:path>
              </a:pathLst>
            </a:custGeom>
            <a:grpFill/>
            <a:ln>
              <a:noFill/>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i="0" u="none" strike="noStrike" kern="0" cap="none" spc="0" normalizeH="0" baseline="0" noProof="0">
                <a:ln>
                  <a:noFill/>
                </a:ln>
                <a:solidFill>
                  <a:prstClr val="black"/>
                </a:solidFill>
                <a:effectLst/>
                <a:uLnTx/>
                <a:uFillTx/>
                <a:cs typeface="+mn-ea"/>
                <a:sym typeface="+mn-lt"/>
              </a:endParaRPr>
            </a:p>
          </p:txBody>
        </p:sp>
        <p:sp>
          <p:nvSpPr>
            <p:cNvPr id="38" name="Freeform 36"/>
            <p:cNvSpPr/>
            <p:nvPr/>
          </p:nvSpPr>
          <p:spPr bwMode="auto">
            <a:xfrm>
              <a:off x="8162926" y="4560888"/>
              <a:ext cx="257175" cy="406400"/>
            </a:xfrm>
            <a:custGeom>
              <a:avLst/>
              <a:gdLst>
                <a:gd name="T0" fmla="*/ 162 w 162"/>
                <a:gd name="T1" fmla="*/ 0 h 256"/>
                <a:gd name="T2" fmla="*/ 0 w 162"/>
                <a:gd name="T3" fmla="*/ 128 h 256"/>
                <a:gd name="T4" fmla="*/ 162 w 162"/>
                <a:gd name="T5" fmla="*/ 256 h 256"/>
                <a:gd name="T6" fmla="*/ 162 w 162"/>
                <a:gd name="T7" fmla="*/ 0 h 256"/>
              </a:gdLst>
              <a:ahLst/>
              <a:cxnLst>
                <a:cxn ang="0">
                  <a:pos x="T0" y="T1"/>
                </a:cxn>
                <a:cxn ang="0">
                  <a:pos x="T2" y="T3"/>
                </a:cxn>
                <a:cxn ang="0">
                  <a:pos x="T4" y="T5"/>
                </a:cxn>
                <a:cxn ang="0">
                  <a:pos x="T6" y="T7"/>
                </a:cxn>
              </a:cxnLst>
              <a:rect l="0" t="0" r="r" b="b"/>
              <a:pathLst>
                <a:path w="162" h="256">
                  <a:moveTo>
                    <a:pt x="162" y="0"/>
                  </a:moveTo>
                  <a:lnTo>
                    <a:pt x="0" y="128"/>
                  </a:lnTo>
                  <a:lnTo>
                    <a:pt x="162" y="256"/>
                  </a:lnTo>
                  <a:lnTo>
                    <a:pt x="162"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i="0" u="none" strike="noStrike" kern="0" cap="none" spc="0" normalizeH="0" baseline="0" noProof="0">
                <a:ln>
                  <a:noFill/>
                </a:ln>
                <a:solidFill>
                  <a:prstClr val="black"/>
                </a:solidFill>
                <a:effectLst/>
                <a:uLnTx/>
                <a:uFillTx/>
                <a:cs typeface="+mn-ea"/>
                <a:sym typeface="+mn-lt"/>
              </a:endParaRPr>
            </a:p>
          </p:txBody>
        </p:sp>
      </p:grpSp>
      <p:grpSp>
        <p:nvGrpSpPr>
          <p:cNvPr id="39" name="Group 23"/>
          <p:cNvGrpSpPr/>
          <p:nvPr/>
        </p:nvGrpSpPr>
        <p:grpSpPr>
          <a:xfrm>
            <a:off x="7086200" y="1798863"/>
            <a:ext cx="1166698" cy="1053563"/>
            <a:chOff x="7521576" y="1827213"/>
            <a:chExt cx="1309687" cy="1182687"/>
          </a:xfrm>
          <a:gradFill>
            <a:gsLst>
              <a:gs pos="0">
                <a:srgbClr val="C00000"/>
              </a:gs>
              <a:gs pos="100000">
                <a:srgbClr val="FF0000"/>
              </a:gs>
            </a:gsLst>
            <a:lin ang="3600000" scaled="0"/>
          </a:gradFill>
        </p:grpSpPr>
        <p:sp>
          <p:nvSpPr>
            <p:cNvPr id="40" name="Freeform 28"/>
            <p:cNvSpPr>
              <a:spLocks noEditPoints="1"/>
            </p:cNvSpPr>
            <p:nvPr/>
          </p:nvSpPr>
          <p:spPr bwMode="auto">
            <a:xfrm>
              <a:off x="7672388" y="1893888"/>
              <a:ext cx="1039813" cy="1041400"/>
            </a:xfrm>
            <a:custGeom>
              <a:avLst/>
              <a:gdLst>
                <a:gd name="T0" fmla="*/ 117 w 235"/>
                <a:gd name="T1" fmla="*/ 218 h 235"/>
                <a:gd name="T2" fmla="*/ 46 w 235"/>
                <a:gd name="T3" fmla="*/ 188 h 235"/>
                <a:gd name="T4" fmla="*/ 46 w 235"/>
                <a:gd name="T5" fmla="*/ 47 h 235"/>
                <a:gd name="T6" fmla="*/ 117 w 235"/>
                <a:gd name="T7" fmla="*/ 17 h 235"/>
                <a:gd name="T8" fmla="*/ 188 w 235"/>
                <a:gd name="T9" fmla="*/ 47 h 235"/>
                <a:gd name="T10" fmla="*/ 188 w 235"/>
                <a:gd name="T11" fmla="*/ 188 h 235"/>
                <a:gd name="T12" fmla="*/ 117 w 235"/>
                <a:gd name="T13" fmla="*/ 218 h 235"/>
                <a:gd name="T14" fmla="*/ 117 w 235"/>
                <a:gd name="T15" fmla="*/ 0 h 235"/>
                <a:gd name="T16" fmla="*/ 34 w 235"/>
                <a:gd name="T17" fmla="*/ 34 h 235"/>
                <a:gd name="T18" fmla="*/ 0 w 235"/>
                <a:gd name="T19" fmla="*/ 117 h 235"/>
                <a:gd name="T20" fmla="*/ 34 w 235"/>
                <a:gd name="T21" fmla="*/ 200 h 235"/>
                <a:gd name="T22" fmla="*/ 117 w 235"/>
                <a:gd name="T23" fmla="*/ 235 h 235"/>
                <a:gd name="T24" fmla="*/ 200 w 235"/>
                <a:gd name="T25" fmla="*/ 200 h 235"/>
                <a:gd name="T26" fmla="*/ 235 w 235"/>
                <a:gd name="T27" fmla="*/ 117 h 235"/>
                <a:gd name="T28" fmla="*/ 200 w 235"/>
                <a:gd name="T29" fmla="*/ 34 h 235"/>
                <a:gd name="T30" fmla="*/ 117 w 235"/>
                <a:gd name="T31"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5" h="235">
                  <a:moveTo>
                    <a:pt x="117" y="218"/>
                  </a:moveTo>
                  <a:cubicBezTo>
                    <a:pt x="92" y="218"/>
                    <a:pt x="66" y="208"/>
                    <a:pt x="46" y="188"/>
                  </a:cubicBezTo>
                  <a:cubicBezTo>
                    <a:pt x="7" y="149"/>
                    <a:pt x="7" y="86"/>
                    <a:pt x="46" y="47"/>
                  </a:cubicBezTo>
                  <a:cubicBezTo>
                    <a:pt x="66" y="27"/>
                    <a:pt x="92" y="17"/>
                    <a:pt x="117" y="17"/>
                  </a:cubicBezTo>
                  <a:cubicBezTo>
                    <a:pt x="143" y="17"/>
                    <a:pt x="169" y="27"/>
                    <a:pt x="188" y="47"/>
                  </a:cubicBezTo>
                  <a:cubicBezTo>
                    <a:pt x="227" y="86"/>
                    <a:pt x="227" y="149"/>
                    <a:pt x="188" y="188"/>
                  </a:cubicBezTo>
                  <a:cubicBezTo>
                    <a:pt x="169" y="208"/>
                    <a:pt x="143" y="218"/>
                    <a:pt x="117" y="218"/>
                  </a:cubicBezTo>
                  <a:moveTo>
                    <a:pt x="117" y="0"/>
                  </a:moveTo>
                  <a:cubicBezTo>
                    <a:pt x="87" y="0"/>
                    <a:pt x="57" y="12"/>
                    <a:pt x="34" y="34"/>
                  </a:cubicBezTo>
                  <a:cubicBezTo>
                    <a:pt x="11" y="57"/>
                    <a:pt x="0" y="87"/>
                    <a:pt x="0" y="117"/>
                  </a:cubicBezTo>
                  <a:cubicBezTo>
                    <a:pt x="0" y="147"/>
                    <a:pt x="11" y="178"/>
                    <a:pt x="34" y="200"/>
                  </a:cubicBezTo>
                  <a:cubicBezTo>
                    <a:pt x="57" y="223"/>
                    <a:pt x="87" y="235"/>
                    <a:pt x="117" y="235"/>
                  </a:cubicBezTo>
                  <a:cubicBezTo>
                    <a:pt x="147" y="235"/>
                    <a:pt x="177" y="223"/>
                    <a:pt x="200" y="200"/>
                  </a:cubicBezTo>
                  <a:cubicBezTo>
                    <a:pt x="223" y="178"/>
                    <a:pt x="235" y="147"/>
                    <a:pt x="235" y="117"/>
                  </a:cubicBezTo>
                  <a:cubicBezTo>
                    <a:pt x="235" y="87"/>
                    <a:pt x="223" y="57"/>
                    <a:pt x="200" y="34"/>
                  </a:cubicBezTo>
                  <a:cubicBezTo>
                    <a:pt x="177" y="12"/>
                    <a:pt x="147" y="0"/>
                    <a:pt x="117" y="0"/>
                  </a:cubicBezTo>
                </a:path>
              </a:pathLst>
            </a:custGeom>
            <a:grpFill/>
            <a:ln>
              <a:noFill/>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i="0" u="none" strike="noStrike" kern="0" cap="none" spc="0" normalizeH="0" baseline="0" noProof="0">
                <a:ln>
                  <a:noFill/>
                </a:ln>
                <a:solidFill>
                  <a:prstClr val="black"/>
                </a:solidFill>
                <a:effectLst/>
                <a:uLnTx/>
                <a:uFillTx/>
                <a:cs typeface="+mn-ea"/>
                <a:sym typeface="+mn-lt"/>
              </a:endParaRPr>
            </a:p>
          </p:txBody>
        </p:sp>
        <p:sp>
          <p:nvSpPr>
            <p:cNvPr id="41" name="Freeform 29"/>
            <p:cNvSpPr>
              <a:spLocks noEditPoints="1"/>
            </p:cNvSpPr>
            <p:nvPr/>
          </p:nvSpPr>
          <p:spPr bwMode="auto">
            <a:xfrm>
              <a:off x="7605713" y="1827213"/>
              <a:ext cx="1225550" cy="1169988"/>
            </a:xfrm>
            <a:custGeom>
              <a:avLst/>
              <a:gdLst>
                <a:gd name="T0" fmla="*/ 132 w 277"/>
                <a:gd name="T1" fmla="*/ 261 h 264"/>
                <a:gd name="T2" fmla="*/ 41 w 277"/>
                <a:gd name="T3" fmla="*/ 223 h 264"/>
                <a:gd name="T4" fmla="*/ 4 w 277"/>
                <a:gd name="T5" fmla="*/ 132 h 264"/>
                <a:gd name="T6" fmla="*/ 41 w 277"/>
                <a:gd name="T7" fmla="*/ 41 h 264"/>
                <a:gd name="T8" fmla="*/ 132 w 277"/>
                <a:gd name="T9" fmla="*/ 4 h 264"/>
                <a:gd name="T10" fmla="*/ 223 w 277"/>
                <a:gd name="T11" fmla="*/ 41 h 264"/>
                <a:gd name="T12" fmla="*/ 223 w 277"/>
                <a:gd name="T13" fmla="*/ 223 h 264"/>
                <a:gd name="T14" fmla="*/ 132 w 277"/>
                <a:gd name="T15" fmla="*/ 261 h 264"/>
                <a:gd name="T16" fmla="*/ 132 w 277"/>
                <a:gd name="T17" fmla="*/ 0 h 264"/>
                <a:gd name="T18" fmla="*/ 39 w 277"/>
                <a:gd name="T19" fmla="*/ 39 h 264"/>
                <a:gd name="T20" fmla="*/ 0 w 277"/>
                <a:gd name="T21" fmla="*/ 132 h 264"/>
                <a:gd name="T22" fmla="*/ 39 w 277"/>
                <a:gd name="T23" fmla="*/ 226 h 264"/>
                <a:gd name="T24" fmla="*/ 132 w 277"/>
                <a:gd name="T25" fmla="*/ 264 h 264"/>
                <a:gd name="T26" fmla="*/ 226 w 277"/>
                <a:gd name="T27" fmla="*/ 226 h 264"/>
                <a:gd name="T28" fmla="*/ 226 w 277"/>
                <a:gd name="T29" fmla="*/ 39 h 264"/>
                <a:gd name="T30" fmla="*/ 132 w 277"/>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64">
                  <a:moveTo>
                    <a:pt x="132" y="261"/>
                  </a:moveTo>
                  <a:cubicBezTo>
                    <a:pt x="98" y="261"/>
                    <a:pt x="66" y="248"/>
                    <a:pt x="41" y="223"/>
                  </a:cubicBezTo>
                  <a:cubicBezTo>
                    <a:pt x="17" y="199"/>
                    <a:pt x="4" y="167"/>
                    <a:pt x="4" y="132"/>
                  </a:cubicBezTo>
                  <a:cubicBezTo>
                    <a:pt x="4" y="98"/>
                    <a:pt x="17" y="66"/>
                    <a:pt x="41" y="41"/>
                  </a:cubicBezTo>
                  <a:cubicBezTo>
                    <a:pt x="66" y="17"/>
                    <a:pt x="98" y="4"/>
                    <a:pt x="132" y="4"/>
                  </a:cubicBezTo>
                  <a:cubicBezTo>
                    <a:pt x="167" y="4"/>
                    <a:pt x="199" y="17"/>
                    <a:pt x="223" y="41"/>
                  </a:cubicBezTo>
                  <a:cubicBezTo>
                    <a:pt x="274" y="92"/>
                    <a:pt x="274" y="173"/>
                    <a:pt x="223" y="223"/>
                  </a:cubicBezTo>
                  <a:cubicBezTo>
                    <a:pt x="199" y="248"/>
                    <a:pt x="167" y="261"/>
                    <a:pt x="132" y="261"/>
                  </a:cubicBezTo>
                  <a:moveTo>
                    <a:pt x="132" y="0"/>
                  </a:moveTo>
                  <a:cubicBezTo>
                    <a:pt x="97" y="0"/>
                    <a:pt x="64" y="14"/>
                    <a:pt x="39" y="39"/>
                  </a:cubicBezTo>
                  <a:cubicBezTo>
                    <a:pt x="14" y="64"/>
                    <a:pt x="0" y="97"/>
                    <a:pt x="0" y="132"/>
                  </a:cubicBezTo>
                  <a:cubicBezTo>
                    <a:pt x="0" y="168"/>
                    <a:pt x="14" y="201"/>
                    <a:pt x="39" y="226"/>
                  </a:cubicBezTo>
                  <a:cubicBezTo>
                    <a:pt x="64" y="251"/>
                    <a:pt x="97" y="264"/>
                    <a:pt x="132" y="264"/>
                  </a:cubicBezTo>
                  <a:cubicBezTo>
                    <a:pt x="168" y="264"/>
                    <a:pt x="201" y="251"/>
                    <a:pt x="226" y="226"/>
                  </a:cubicBezTo>
                  <a:cubicBezTo>
                    <a:pt x="277" y="174"/>
                    <a:pt x="277" y="91"/>
                    <a:pt x="226" y="39"/>
                  </a:cubicBezTo>
                  <a:cubicBezTo>
                    <a:pt x="201" y="14"/>
                    <a:pt x="168" y="0"/>
                    <a:pt x="132" y="0"/>
                  </a:cubicBezTo>
                </a:path>
              </a:pathLst>
            </a:custGeom>
            <a:grpFill/>
            <a:ln>
              <a:noFill/>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i="0" u="none" strike="noStrike" kern="0" cap="none" spc="0" normalizeH="0" baseline="0" noProof="0">
                <a:ln>
                  <a:noFill/>
                </a:ln>
                <a:solidFill>
                  <a:prstClr val="black"/>
                </a:solidFill>
                <a:effectLst/>
                <a:uLnTx/>
                <a:uFillTx/>
                <a:cs typeface="+mn-ea"/>
                <a:sym typeface="+mn-lt"/>
              </a:endParaRPr>
            </a:p>
          </p:txBody>
        </p:sp>
        <p:sp>
          <p:nvSpPr>
            <p:cNvPr id="42" name="Freeform 30"/>
            <p:cNvSpPr/>
            <p:nvPr/>
          </p:nvSpPr>
          <p:spPr bwMode="auto">
            <a:xfrm>
              <a:off x="7704138" y="1970088"/>
              <a:ext cx="973138"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i="0" u="none" strike="noStrike" kern="0" cap="none" spc="0" normalizeH="0" baseline="0" noProof="0">
                <a:ln>
                  <a:noFill/>
                </a:ln>
                <a:solidFill>
                  <a:prstClr val="black"/>
                </a:solidFill>
                <a:effectLst/>
                <a:uLnTx/>
                <a:uFillTx/>
                <a:cs typeface="+mn-ea"/>
                <a:sym typeface="+mn-lt"/>
              </a:endParaRPr>
            </a:p>
          </p:txBody>
        </p:sp>
        <p:sp>
          <p:nvSpPr>
            <p:cNvPr id="43" name="Freeform 37"/>
            <p:cNvSpPr/>
            <p:nvPr/>
          </p:nvSpPr>
          <p:spPr bwMode="auto">
            <a:xfrm>
              <a:off x="7521576" y="2682875"/>
              <a:ext cx="323850" cy="327025"/>
            </a:xfrm>
            <a:custGeom>
              <a:avLst/>
              <a:gdLst>
                <a:gd name="T0" fmla="*/ 23 w 204"/>
                <a:gd name="T1" fmla="*/ 0 h 206"/>
                <a:gd name="T2" fmla="*/ 0 w 204"/>
                <a:gd name="T3" fmla="*/ 206 h 206"/>
                <a:gd name="T4" fmla="*/ 204 w 204"/>
                <a:gd name="T5" fmla="*/ 184 h 206"/>
                <a:gd name="T6" fmla="*/ 23 w 204"/>
                <a:gd name="T7" fmla="*/ 0 h 206"/>
              </a:gdLst>
              <a:ahLst/>
              <a:cxnLst>
                <a:cxn ang="0">
                  <a:pos x="T0" y="T1"/>
                </a:cxn>
                <a:cxn ang="0">
                  <a:pos x="T2" y="T3"/>
                </a:cxn>
                <a:cxn ang="0">
                  <a:pos x="T4" y="T5"/>
                </a:cxn>
                <a:cxn ang="0">
                  <a:pos x="T6" y="T7"/>
                </a:cxn>
              </a:cxnLst>
              <a:rect l="0" t="0" r="r" b="b"/>
              <a:pathLst>
                <a:path w="204" h="206">
                  <a:moveTo>
                    <a:pt x="23" y="0"/>
                  </a:moveTo>
                  <a:lnTo>
                    <a:pt x="0" y="206"/>
                  </a:lnTo>
                  <a:lnTo>
                    <a:pt x="204" y="184"/>
                  </a:lnTo>
                  <a:lnTo>
                    <a:pt x="23" y="0"/>
                  </a:lnTo>
                  <a:close/>
                </a:path>
              </a:pathLst>
            </a:custGeom>
            <a:grpFill/>
            <a:ln>
              <a:noFill/>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i="0" u="none" strike="noStrike" kern="0" cap="none" spc="0" normalizeH="0" baseline="0" noProof="0">
                <a:ln>
                  <a:noFill/>
                </a:ln>
                <a:solidFill>
                  <a:prstClr val="black"/>
                </a:solidFill>
                <a:effectLst/>
                <a:uLnTx/>
                <a:uFillTx/>
                <a:cs typeface="+mn-ea"/>
                <a:sym typeface="+mn-lt"/>
              </a:endParaRPr>
            </a:p>
          </p:txBody>
        </p:sp>
        <p:sp>
          <p:nvSpPr>
            <p:cNvPr id="44" name="Freeform 38"/>
            <p:cNvSpPr/>
            <p:nvPr/>
          </p:nvSpPr>
          <p:spPr bwMode="auto">
            <a:xfrm>
              <a:off x="7521576" y="2682875"/>
              <a:ext cx="323850" cy="327025"/>
            </a:xfrm>
            <a:custGeom>
              <a:avLst/>
              <a:gdLst>
                <a:gd name="T0" fmla="*/ 23 w 204"/>
                <a:gd name="T1" fmla="*/ 0 h 206"/>
                <a:gd name="T2" fmla="*/ 0 w 204"/>
                <a:gd name="T3" fmla="*/ 206 h 206"/>
                <a:gd name="T4" fmla="*/ 204 w 204"/>
                <a:gd name="T5" fmla="*/ 184 h 206"/>
                <a:gd name="T6" fmla="*/ 23 w 204"/>
                <a:gd name="T7" fmla="*/ 0 h 206"/>
              </a:gdLst>
              <a:ahLst/>
              <a:cxnLst>
                <a:cxn ang="0">
                  <a:pos x="T0" y="T1"/>
                </a:cxn>
                <a:cxn ang="0">
                  <a:pos x="T2" y="T3"/>
                </a:cxn>
                <a:cxn ang="0">
                  <a:pos x="T4" y="T5"/>
                </a:cxn>
                <a:cxn ang="0">
                  <a:pos x="T6" y="T7"/>
                </a:cxn>
              </a:cxnLst>
              <a:rect l="0" t="0" r="r" b="b"/>
              <a:pathLst>
                <a:path w="204" h="206">
                  <a:moveTo>
                    <a:pt x="23" y="0"/>
                  </a:moveTo>
                  <a:lnTo>
                    <a:pt x="0" y="206"/>
                  </a:lnTo>
                  <a:lnTo>
                    <a:pt x="204" y="184"/>
                  </a:lnTo>
                  <a:lnTo>
                    <a:pt x="23"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i="0" u="none" strike="noStrike" kern="0" cap="none" spc="0" normalizeH="0" baseline="0" noProof="0">
                <a:ln>
                  <a:noFill/>
                </a:ln>
                <a:solidFill>
                  <a:prstClr val="black"/>
                </a:solidFill>
                <a:effectLst/>
                <a:uLnTx/>
                <a:uFillTx/>
                <a:cs typeface="+mn-ea"/>
                <a:sym typeface="+mn-lt"/>
              </a:endParaRPr>
            </a:p>
          </p:txBody>
        </p:sp>
      </p:grpSp>
      <p:grpSp>
        <p:nvGrpSpPr>
          <p:cNvPr id="45" name="Group 29"/>
          <p:cNvGrpSpPr/>
          <p:nvPr/>
        </p:nvGrpSpPr>
        <p:grpSpPr>
          <a:xfrm>
            <a:off x="4776795" y="1800723"/>
            <a:ext cx="1199225" cy="1053563"/>
            <a:chOff x="2894013" y="1827213"/>
            <a:chExt cx="1346200" cy="1182687"/>
          </a:xfrm>
          <a:gradFill>
            <a:gsLst>
              <a:gs pos="0">
                <a:srgbClr val="C00000"/>
              </a:gs>
              <a:gs pos="100000">
                <a:srgbClr val="FF0000"/>
              </a:gs>
            </a:gsLst>
            <a:lin ang="3600000" scaled="0"/>
          </a:gradFill>
        </p:grpSpPr>
        <p:sp>
          <p:nvSpPr>
            <p:cNvPr id="46" name="Freeform 25"/>
            <p:cNvSpPr>
              <a:spLocks noEditPoints="1"/>
            </p:cNvSpPr>
            <p:nvPr/>
          </p:nvSpPr>
          <p:spPr bwMode="auto">
            <a:xfrm>
              <a:off x="3000376" y="1893888"/>
              <a:ext cx="1039813" cy="1041400"/>
            </a:xfrm>
            <a:custGeom>
              <a:avLst/>
              <a:gdLst>
                <a:gd name="T0" fmla="*/ 117 w 235"/>
                <a:gd name="T1" fmla="*/ 218 h 235"/>
                <a:gd name="T2" fmla="*/ 46 w 235"/>
                <a:gd name="T3" fmla="*/ 188 h 235"/>
                <a:gd name="T4" fmla="*/ 46 w 235"/>
                <a:gd name="T5" fmla="*/ 47 h 235"/>
                <a:gd name="T6" fmla="*/ 117 w 235"/>
                <a:gd name="T7" fmla="*/ 17 h 235"/>
                <a:gd name="T8" fmla="*/ 188 w 235"/>
                <a:gd name="T9" fmla="*/ 47 h 235"/>
                <a:gd name="T10" fmla="*/ 188 w 235"/>
                <a:gd name="T11" fmla="*/ 188 h 235"/>
                <a:gd name="T12" fmla="*/ 117 w 235"/>
                <a:gd name="T13" fmla="*/ 218 h 235"/>
                <a:gd name="T14" fmla="*/ 117 w 235"/>
                <a:gd name="T15" fmla="*/ 0 h 235"/>
                <a:gd name="T16" fmla="*/ 34 w 235"/>
                <a:gd name="T17" fmla="*/ 34 h 235"/>
                <a:gd name="T18" fmla="*/ 0 w 235"/>
                <a:gd name="T19" fmla="*/ 117 h 235"/>
                <a:gd name="T20" fmla="*/ 34 w 235"/>
                <a:gd name="T21" fmla="*/ 200 h 235"/>
                <a:gd name="T22" fmla="*/ 117 w 235"/>
                <a:gd name="T23" fmla="*/ 235 h 235"/>
                <a:gd name="T24" fmla="*/ 200 w 235"/>
                <a:gd name="T25" fmla="*/ 200 h 235"/>
                <a:gd name="T26" fmla="*/ 235 w 235"/>
                <a:gd name="T27" fmla="*/ 117 h 235"/>
                <a:gd name="T28" fmla="*/ 200 w 235"/>
                <a:gd name="T29" fmla="*/ 34 h 235"/>
                <a:gd name="T30" fmla="*/ 117 w 235"/>
                <a:gd name="T31"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5" h="235">
                  <a:moveTo>
                    <a:pt x="117" y="218"/>
                  </a:moveTo>
                  <a:cubicBezTo>
                    <a:pt x="92" y="218"/>
                    <a:pt x="66" y="208"/>
                    <a:pt x="46" y="188"/>
                  </a:cubicBezTo>
                  <a:cubicBezTo>
                    <a:pt x="7" y="149"/>
                    <a:pt x="7" y="86"/>
                    <a:pt x="46" y="47"/>
                  </a:cubicBezTo>
                  <a:cubicBezTo>
                    <a:pt x="66" y="27"/>
                    <a:pt x="92" y="17"/>
                    <a:pt x="117" y="17"/>
                  </a:cubicBezTo>
                  <a:cubicBezTo>
                    <a:pt x="143" y="17"/>
                    <a:pt x="169" y="27"/>
                    <a:pt x="188" y="47"/>
                  </a:cubicBezTo>
                  <a:cubicBezTo>
                    <a:pt x="227" y="86"/>
                    <a:pt x="227" y="149"/>
                    <a:pt x="188" y="188"/>
                  </a:cubicBezTo>
                  <a:cubicBezTo>
                    <a:pt x="169" y="208"/>
                    <a:pt x="143" y="218"/>
                    <a:pt x="117" y="218"/>
                  </a:cubicBezTo>
                  <a:moveTo>
                    <a:pt x="117" y="0"/>
                  </a:moveTo>
                  <a:cubicBezTo>
                    <a:pt x="87" y="0"/>
                    <a:pt x="57" y="12"/>
                    <a:pt x="34" y="34"/>
                  </a:cubicBezTo>
                  <a:cubicBezTo>
                    <a:pt x="11" y="57"/>
                    <a:pt x="0" y="87"/>
                    <a:pt x="0" y="117"/>
                  </a:cubicBezTo>
                  <a:cubicBezTo>
                    <a:pt x="0" y="147"/>
                    <a:pt x="11" y="178"/>
                    <a:pt x="34" y="200"/>
                  </a:cubicBezTo>
                  <a:cubicBezTo>
                    <a:pt x="57" y="223"/>
                    <a:pt x="87" y="235"/>
                    <a:pt x="117" y="235"/>
                  </a:cubicBezTo>
                  <a:cubicBezTo>
                    <a:pt x="147" y="235"/>
                    <a:pt x="177" y="223"/>
                    <a:pt x="200" y="200"/>
                  </a:cubicBezTo>
                  <a:cubicBezTo>
                    <a:pt x="223" y="178"/>
                    <a:pt x="235" y="147"/>
                    <a:pt x="235" y="117"/>
                  </a:cubicBezTo>
                  <a:cubicBezTo>
                    <a:pt x="235" y="87"/>
                    <a:pt x="223" y="57"/>
                    <a:pt x="200" y="34"/>
                  </a:cubicBezTo>
                  <a:cubicBezTo>
                    <a:pt x="177" y="12"/>
                    <a:pt x="147" y="0"/>
                    <a:pt x="117" y="0"/>
                  </a:cubicBezTo>
                </a:path>
              </a:pathLst>
            </a:custGeom>
            <a:grpFill/>
            <a:ln>
              <a:noFill/>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i="0" u="none" strike="noStrike" kern="0" cap="none" spc="0" normalizeH="0" baseline="0" noProof="0">
                <a:ln>
                  <a:noFill/>
                </a:ln>
                <a:solidFill>
                  <a:prstClr val="black"/>
                </a:solidFill>
                <a:effectLst/>
                <a:uLnTx/>
                <a:uFillTx/>
                <a:cs typeface="+mn-ea"/>
                <a:sym typeface="+mn-lt"/>
              </a:endParaRPr>
            </a:p>
          </p:txBody>
        </p:sp>
        <p:sp>
          <p:nvSpPr>
            <p:cNvPr id="47"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grpFill/>
            <a:ln>
              <a:noFill/>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i="0" u="none" strike="noStrike" kern="0" cap="none" spc="0" normalizeH="0" baseline="0" noProof="0">
                <a:ln>
                  <a:noFill/>
                </a:ln>
                <a:solidFill>
                  <a:prstClr val="black"/>
                </a:solidFill>
                <a:effectLst/>
                <a:uLnTx/>
                <a:uFillTx/>
                <a:cs typeface="+mn-ea"/>
                <a:sym typeface="+mn-lt"/>
              </a:endParaRPr>
            </a:p>
          </p:txBody>
        </p:sp>
        <p:sp>
          <p:nvSpPr>
            <p:cNvPr id="48" name="Freeform 27"/>
            <p:cNvSpPr/>
            <p:nvPr/>
          </p:nvSpPr>
          <p:spPr bwMode="auto">
            <a:xfrm>
              <a:off x="3032126" y="1970088"/>
              <a:ext cx="973138"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i="0" u="none" strike="noStrike" kern="0" cap="none" spc="0" normalizeH="0" baseline="0" noProof="0">
                <a:ln>
                  <a:noFill/>
                </a:ln>
                <a:solidFill>
                  <a:prstClr val="black"/>
                </a:solidFill>
                <a:effectLst/>
                <a:uLnTx/>
                <a:uFillTx/>
                <a:cs typeface="+mn-ea"/>
                <a:sym typeface="+mn-lt"/>
              </a:endParaRPr>
            </a:p>
          </p:txBody>
        </p:sp>
        <p:sp>
          <p:nvSpPr>
            <p:cNvPr id="49" name="Freeform 39"/>
            <p:cNvSpPr/>
            <p:nvPr/>
          </p:nvSpPr>
          <p:spPr bwMode="auto">
            <a:xfrm>
              <a:off x="3916363" y="2682875"/>
              <a:ext cx="323850" cy="327025"/>
            </a:xfrm>
            <a:custGeom>
              <a:avLst/>
              <a:gdLst>
                <a:gd name="T0" fmla="*/ 181 w 204"/>
                <a:gd name="T1" fmla="*/ 0 h 206"/>
                <a:gd name="T2" fmla="*/ 0 w 204"/>
                <a:gd name="T3" fmla="*/ 184 h 206"/>
                <a:gd name="T4" fmla="*/ 204 w 204"/>
                <a:gd name="T5" fmla="*/ 206 h 206"/>
                <a:gd name="T6" fmla="*/ 181 w 204"/>
                <a:gd name="T7" fmla="*/ 0 h 206"/>
              </a:gdLst>
              <a:ahLst/>
              <a:cxnLst>
                <a:cxn ang="0">
                  <a:pos x="T0" y="T1"/>
                </a:cxn>
                <a:cxn ang="0">
                  <a:pos x="T2" y="T3"/>
                </a:cxn>
                <a:cxn ang="0">
                  <a:pos x="T4" y="T5"/>
                </a:cxn>
                <a:cxn ang="0">
                  <a:pos x="T6" y="T7"/>
                </a:cxn>
              </a:cxnLst>
              <a:rect l="0" t="0" r="r" b="b"/>
              <a:pathLst>
                <a:path w="204" h="206">
                  <a:moveTo>
                    <a:pt x="181" y="0"/>
                  </a:moveTo>
                  <a:lnTo>
                    <a:pt x="0" y="184"/>
                  </a:lnTo>
                  <a:lnTo>
                    <a:pt x="204" y="206"/>
                  </a:lnTo>
                  <a:lnTo>
                    <a:pt x="181" y="0"/>
                  </a:lnTo>
                  <a:close/>
                </a:path>
              </a:pathLst>
            </a:custGeom>
            <a:grpFill/>
            <a:ln>
              <a:noFill/>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i="0" u="none" strike="noStrike" kern="0" cap="none" spc="0" normalizeH="0" baseline="0" noProof="0">
                <a:ln>
                  <a:noFill/>
                </a:ln>
                <a:solidFill>
                  <a:prstClr val="black"/>
                </a:solidFill>
                <a:effectLst/>
                <a:uLnTx/>
                <a:uFillTx/>
                <a:cs typeface="+mn-ea"/>
                <a:sym typeface="+mn-lt"/>
              </a:endParaRPr>
            </a:p>
          </p:txBody>
        </p:sp>
        <p:sp>
          <p:nvSpPr>
            <p:cNvPr id="50" name="Freeform 40"/>
            <p:cNvSpPr/>
            <p:nvPr/>
          </p:nvSpPr>
          <p:spPr bwMode="auto">
            <a:xfrm>
              <a:off x="3916363" y="2682875"/>
              <a:ext cx="323850" cy="327025"/>
            </a:xfrm>
            <a:custGeom>
              <a:avLst/>
              <a:gdLst>
                <a:gd name="T0" fmla="*/ 181 w 204"/>
                <a:gd name="T1" fmla="*/ 0 h 206"/>
                <a:gd name="T2" fmla="*/ 0 w 204"/>
                <a:gd name="T3" fmla="*/ 184 h 206"/>
                <a:gd name="T4" fmla="*/ 204 w 204"/>
                <a:gd name="T5" fmla="*/ 206 h 206"/>
                <a:gd name="T6" fmla="*/ 181 w 204"/>
                <a:gd name="T7" fmla="*/ 0 h 206"/>
              </a:gdLst>
              <a:ahLst/>
              <a:cxnLst>
                <a:cxn ang="0">
                  <a:pos x="T0" y="T1"/>
                </a:cxn>
                <a:cxn ang="0">
                  <a:pos x="T2" y="T3"/>
                </a:cxn>
                <a:cxn ang="0">
                  <a:pos x="T4" y="T5"/>
                </a:cxn>
                <a:cxn ang="0">
                  <a:pos x="T6" y="T7"/>
                </a:cxn>
              </a:cxnLst>
              <a:rect l="0" t="0" r="r" b="b"/>
              <a:pathLst>
                <a:path w="204" h="206">
                  <a:moveTo>
                    <a:pt x="181" y="0"/>
                  </a:moveTo>
                  <a:lnTo>
                    <a:pt x="0" y="184"/>
                  </a:lnTo>
                  <a:lnTo>
                    <a:pt x="204" y="206"/>
                  </a:lnTo>
                  <a:lnTo>
                    <a:pt x="181"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i="0" u="none" strike="noStrike" kern="0" cap="none" spc="0" normalizeH="0" baseline="0" noProof="0">
                <a:ln>
                  <a:noFill/>
                </a:ln>
                <a:solidFill>
                  <a:prstClr val="black"/>
                </a:solidFill>
                <a:effectLst/>
                <a:uLnTx/>
                <a:uFillTx/>
                <a:cs typeface="+mn-ea"/>
                <a:sym typeface="+mn-lt"/>
              </a:endParaRPr>
            </a:p>
          </p:txBody>
        </p:sp>
      </p:grpSp>
      <p:grpSp>
        <p:nvGrpSpPr>
          <p:cNvPr id="51" name="Group 36"/>
          <p:cNvGrpSpPr/>
          <p:nvPr/>
        </p:nvGrpSpPr>
        <p:grpSpPr>
          <a:xfrm>
            <a:off x="4499148" y="1800723"/>
            <a:ext cx="277647" cy="276819"/>
            <a:chOff x="2138511" y="2464802"/>
            <a:chExt cx="354012" cy="352956"/>
          </a:xfrm>
          <a:gradFill>
            <a:gsLst>
              <a:gs pos="0">
                <a:srgbClr val="C00000"/>
              </a:gs>
              <a:gs pos="100000">
                <a:srgbClr val="FF0000"/>
              </a:gs>
            </a:gsLst>
            <a:lin ang="3600000" scaled="0"/>
          </a:gradFill>
        </p:grpSpPr>
        <p:sp>
          <p:nvSpPr>
            <p:cNvPr id="52" name="Oval 37"/>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i="0" u="none" strike="noStrike" kern="0" cap="none" spc="0" normalizeH="0" baseline="0" noProof="0">
                <a:ln>
                  <a:noFill/>
                </a:ln>
                <a:solidFill>
                  <a:prstClr val="black"/>
                </a:solidFill>
                <a:effectLst/>
                <a:uLnTx/>
                <a:uFillTx/>
                <a:cs typeface="+mn-ea"/>
                <a:sym typeface="+mn-lt"/>
              </a:endParaRPr>
            </a:p>
          </p:txBody>
        </p:sp>
        <p:sp>
          <p:nvSpPr>
            <p:cNvPr id="53" name="Freeform 38"/>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i="0" u="none" strike="noStrike" kern="0" cap="none" spc="0" normalizeH="0" baseline="0" noProof="0">
                <a:ln>
                  <a:noFill/>
                </a:ln>
                <a:solidFill>
                  <a:prstClr val="black"/>
                </a:solidFill>
                <a:effectLst/>
                <a:uLnTx/>
                <a:uFillTx/>
                <a:cs typeface="+mn-ea"/>
                <a:sym typeface="+mn-lt"/>
              </a:endParaRPr>
            </a:p>
          </p:txBody>
        </p:sp>
      </p:grpSp>
      <p:grpSp>
        <p:nvGrpSpPr>
          <p:cNvPr id="54" name="Group 39"/>
          <p:cNvGrpSpPr/>
          <p:nvPr/>
        </p:nvGrpSpPr>
        <p:grpSpPr>
          <a:xfrm>
            <a:off x="8238173" y="1798863"/>
            <a:ext cx="277647" cy="276819"/>
            <a:chOff x="2138511" y="2464802"/>
            <a:chExt cx="354012" cy="352956"/>
          </a:xfrm>
          <a:gradFill>
            <a:gsLst>
              <a:gs pos="0">
                <a:srgbClr val="C00000"/>
              </a:gs>
              <a:gs pos="100000">
                <a:srgbClr val="FF0000"/>
              </a:gs>
            </a:gsLst>
            <a:lin ang="3600000" scaled="0"/>
          </a:gradFill>
        </p:grpSpPr>
        <p:sp>
          <p:nvSpPr>
            <p:cNvPr id="55" name="Oval 40"/>
            <p:cNvSpPr>
              <a:spLocks noChangeArrowheads="1"/>
            </p:cNvSpPr>
            <p:nvPr/>
          </p:nvSpPr>
          <p:spPr bwMode="auto">
            <a:xfrm>
              <a:off x="2229829"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i="0" u="none" strike="noStrike" kern="0" cap="none" spc="0" normalizeH="0" baseline="0" noProof="0">
                <a:ln>
                  <a:noFill/>
                </a:ln>
                <a:solidFill>
                  <a:prstClr val="black"/>
                </a:solidFill>
                <a:effectLst/>
                <a:uLnTx/>
                <a:uFillTx/>
                <a:cs typeface="+mn-ea"/>
                <a:sym typeface="+mn-lt"/>
              </a:endParaRPr>
            </a:p>
          </p:txBody>
        </p:sp>
        <p:sp>
          <p:nvSpPr>
            <p:cNvPr id="56" name="Freeform 41"/>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i="0" u="none" strike="noStrike" kern="0" cap="none" spc="0" normalizeH="0" baseline="0" noProof="0">
                <a:ln>
                  <a:noFill/>
                </a:ln>
                <a:solidFill>
                  <a:prstClr val="black"/>
                </a:solidFill>
                <a:effectLst/>
                <a:uLnTx/>
                <a:uFillTx/>
                <a:cs typeface="+mn-ea"/>
                <a:sym typeface="+mn-lt"/>
              </a:endParaRPr>
            </a:p>
          </p:txBody>
        </p:sp>
      </p:grpSp>
      <p:grpSp>
        <p:nvGrpSpPr>
          <p:cNvPr id="57" name="Group 42"/>
          <p:cNvGrpSpPr/>
          <p:nvPr/>
        </p:nvGrpSpPr>
        <p:grpSpPr>
          <a:xfrm>
            <a:off x="3003523" y="4077858"/>
            <a:ext cx="277647" cy="276819"/>
            <a:chOff x="2138511" y="2464802"/>
            <a:chExt cx="354012" cy="352956"/>
          </a:xfrm>
          <a:gradFill>
            <a:gsLst>
              <a:gs pos="0">
                <a:srgbClr val="C00000"/>
              </a:gs>
              <a:gs pos="100000">
                <a:srgbClr val="FF0000"/>
              </a:gs>
            </a:gsLst>
            <a:lin ang="3600000" scaled="0"/>
          </a:gradFill>
        </p:grpSpPr>
        <p:sp>
          <p:nvSpPr>
            <p:cNvPr id="58" name="Oval 43"/>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i="0" u="none" strike="noStrike" kern="0" cap="none" spc="0" normalizeH="0" baseline="0" noProof="0">
                <a:ln>
                  <a:noFill/>
                </a:ln>
                <a:solidFill>
                  <a:prstClr val="black"/>
                </a:solidFill>
                <a:effectLst/>
                <a:uLnTx/>
                <a:uFillTx/>
                <a:cs typeface="+mn-ea"/>
                <a:sym typeface="+mn-lt"/>
              </a:endParaRPr>
            </a:p>
          </p:txBody>
        </p:sp>
        <p:sp>
          <p:nvSpPr>
            <p:cNvPr id="59" name="Freeform 44"/>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i="0" u="none" strike="noStrike" kern="0" cap="none" spc="0" normalizeH="0" baseline="0" noProof="0">
                <a:ln>
                  <a:noFill/>
                </a:ln>
                <a:solidFill>
                  <a:prstClr val="black"/>
                </a:solidFill>
                <a:effectLst/>
                <a:uLnTx/>
                <a:uFillTx/>
                <a:cs typeface="+mn-ea"/>
                <a:sym typeface="+mn-lt"/>
              </a:endParaRPr>
            </a:p>
          </p:txBody>
        </p:sp>
      </p:grpSp>
      <p:grpSp>
        <p:nvGrpSpPr>
          <p:cNvPr id="60" name="Group 45"/>
          <p:cNvGrpSpPr/>
          <p:nvPr/>
        </p:nvGrpSpPr>
        <p:grpSpPr>
          <a:xfrm>
            <a:off x="9554399" y="4003294"/>
            <a:ext cx="277647" cy="276819"/>
            <a:chOff x="2138511" y="2464802"/>
            <a:chExt cx="354012" cy="352956"/>
          </a:xfrm>
          <a:gradFill>
            <a:gsLst>
              <a:gs pos="0">
                <a:srgbClr val="C00000"/>
              </a:gs>
              <a:gs pos="100000">
                <a:srgbClr val="FF0000"/>
              </a:gs>
            </a:gsLst>
            <a:lin ang="3600000" scaled="0"/>
          </a:gradFill>
        </p:grpSpPr>
        <p:sp>
          <p:nvSpPr>
            <p:cNvPr id="61" name="Oval 46"/>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i="0" u="none" strike="noStrike" kern="0" cap="none" spc="0" normalizeH="0" baseline="0" noProof="0">
                <a:ln>
                  <a:noFill/>
                </a:ln>
                <a:solidFill>
                  <a:prstClr val="black"/>
                </a:solidFill>
                <a:effectLst/>
                <a:uLnTx/>
                <a:uFillTx/>
                <a:cs typeface="+mn-ea"/>
                <a:sym typeface="+mn-lt"/>
              </a:endParaRPr>
            </a:p>
          </p:txBody>
        </p:sp>
        <p:sp>
          <p:nvSpPr>
            <p:cNvPr id="62" name="Freeform 47"/>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i="0" u="none" strike="noStrike" kern="0" cap="none" spc="0" normalizeH="0" baseline="0" noProof="0">
                <a:ln>
                  <a:noFill/>
                </a:ln>
                <a:solidFill>
                  <a:prstClr val="black"/>
                </a:solidFill>
                <a:effectLst/>
                <a:uLnTx/>
                <a:uFillTx/>
                <a:cs typeface="+mn-ea"/>
                <a:sym typeface="+mn-lt"/>
              </a:endParaRPr>
            </a:p>
          </p:txBody>
        </p:sp>
      </p:grpSp>
      <p:sp>
        <p:nvSpPr>
          <p:cNvPr id="63" name="TextBox 91"/>
          <p:cNvSpPr txBox="1"/>
          <p:nvPr/>
        </p:nvSpPr>
        <p:spPr>
          <a:xfrm>
            <a:off x="2923060" y="1727944"/>
            <a:ext cx="1467068" cy="477054"/>
          </a:xfrm>
          <a:prstGeom prst="rect">
            <a:avLst/>
          </a:prstGeom>
          <a:noFill/>
        </p:spPr>
        <p:txBody>
          <a:bodyPr wrap="none" rtlCol="0">
            <a:spAutoFit/>
          </a:bodyPr>
          <a:p>
            <a:r>
              <a:rPr lang="zh-CN" altLang="en-US" sz="2500" b="1">
                <a:solidFill>
                  <a:srgbClr val="C00000"/>
                </a:solidFill>
                <a:latin typeface="微软雅黑" panose="020B0503020204020204" charset="-122"/>
                <a:ea typeface="微软雅黑" panose="020B0503020204020204" charset="-122"/>
                <a:cs typeface="+mn-ea"/>
                <a:sym typeface="+mn-lt"/>
              </a:rPr>
              <a:t>伟大梦想</a:t>
            </a:r>
            <a:endParaRPr lang="zh-CN" altLang="en-US" sz="2500" b="1" dirty="0">
              <a:solidFill>
                <a:srgbClr val="C00000"/>
              </a:solidFill>
              <a:latin typeface="微软雅黑" panose="020B0503020204020204" charset="-122"/>
              <a:ea typeface="微软雅黑" panose="020B0503020204020204" charset="-122"/>
              <a:cs typeface="+mn-ea"/>
              <a:sym typeface="+mn-lt"/>
            </a:endParaRPr>
          </a:p>
        </p:txBody>
      </p:sp>
      <p:sp>
        <p:nvSpPr>
          <p:cNvPr id="64" name="TextBox 92"/>
          <p:cNvSpPr txBox="1"/>
          <p:nvPr/>
        </p:nvSpPr>
        <p:spPr>
          <a:xfrm>
            <a:off x="386189" y="2155732"/>
            <a:ext cx="4078001" cy="1060450"/>
          </a:xfrm>
          <a:prstGeom prst="rect">
            <a:avLst/>
          </a:prstGeom>
          <a:noFill/>
        </p:spPr>
        <p:txBody>
          <a:bodyPr wrap="square" rtlCol="0">
            <a:spAutoFit/>
          </a:bodyPr>
          <a:p>
            <a:pPr algn="r">
              <a:lnSpc>
                <a:spcPct val="150000"/>
              </a:lnSpc>
            </a:pPr>
            <a:r>
              <a:rPr lang="zh-CN" altLang="en-US" sz="1400" spc="300">
                <a:solidFill>
                  <a:schemeClr val="tx1">
                    <a:lumMod val="75000"/>
                    <a:lumOff val="25000"/>
                  </a:schemeClr>
                </a:solidFill>
                <a:latin typeface="微软雅黑" panose="020B0503020204020204" charset="-122"/>
                <a:ea typeface="微软雅黑" panose="020B0503020204020204" charset="-122"/>
                <a:cs typeface="+mn-ea"/>
                <a:sym typeface="+mn-lt"/>
              </a:rPr>
              <a:t>久经磨难的中华民族实现了由站起来、富起来到强起来的历史性飞跃。这就把伟大梦想的境界提升了。</a:t>
            </a:r>
            <a:endParaRPr lang="zh-CN" altLang="en-US" sz="1400" spc="3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65" name="TextBox 93"/>
          <p:cNvSpPr txBox="1"/>
          <p:nvPr/>
        </p:nvSpPr>
        <p:spPr>
          <a:xfrm>
            <a:off x="1383034" y="3996928"/>
            <a:ext cx="1467068" cy="477054"/>
          </a:xfrm>
          <a:prstGeom prst="rect">
            <a:avLst/>
          </a:prstGeom>
          <a:noFill/>
        </p:spPr>
        <p:txBody>
          <a:bodyPr wrap="none" rtlCol="0">
            <a:spAutoFit/>
          </a:bodyPr>
          <a:p>
            <a:r>
              <a:rPr lang="zh-CN" altLang="en-US" sz="2500" b="1">
                <a:solidFill>
                  <a:srgbClr val="C00000"/>
                </a:solidFill>
                <a:latin typeface="微软雅黑" panose="020B0503020204020204" charset="-122"/>
                <a:ea typeface="微软雅黑" panose="020B0503020204020204" charset="-122"/>
                <a:cs typeface="+mn-ea"/>
                <a:sym typeface="+mn-lt"/>
              </a:rPr>
              <a:t>伟大事业</a:t>
            </a:r>
            <a:endParaRPr lang="zh-CN" altLang="en-US" sz="2500" b="1" dirty="0">
              <a:solidFill>
                <a:srgbClr val="C00000"/>
              </a:solidFill>
              <a:latin typeface="微软雅黑" panose="020B0503020204020204" charset="-122"/>
              <a:ea typeface="微软雅黑" panose="020B0503020204020204" charset="-122"/>
              <a:cs typeface="+mn-ea"/>
              <a:sym typeface="+mn-lt"/>
            </a:endParaRPr>
          </a:p>
        </p:txBody>
      </p:sp>
      <p:sp>
        <p:nvSpPr>
          <p:cNvPr id="66" name="TextBox 94"/>
          <p:cNvSpPr txBox="1"/>
          <p:nvPr/>
        </p:nvSpPr>
        <p:spPr>
          <a:xfrm>
            <a:off x="16644" y="4467821"/>
            <a:ext cx="3200958" cy="922020"/>
          </a:xfrm>
          <a:prstGeom prst="rect">
            <a:avLst/>
          </a:prstGeom>
          <a:noFill/>
        </p:spPr>
        <p:txBody>
          <a:bodyPr wrap="square" rtlCol="0">
            <a:spAutoFit/>
          </a:bodyPr>
          <a:p>
            <a:pPr algn="r">
              <a:lnSpc>
                <a:spcPct val="150000"/>
              </a:lnSpc>
            </a:pPr>
            <a:r>
              <a:rPr lang="zh-CN" altLang="en-US" sz="1200" spc="300">
                <a:solidFill>
                  <a:schemeClr val="tx1">
                    <a:lumMod val="75000"/>
                    <a:lumOff val="25000"/>
                  </a:schemeClr>
                </a:solidFill>
                <a:latin typeface="微软雅黑" panose="020B0503020204020204" charset="-122"/>
                <a:ea typeface="微软雅黑" panose="020B0503020204020204" charset="-122"/>
                <a:cs typeface="+mn-ea"/>
                <a:sym typeface="+mn-lt"/>
              </a:rPr>
              <a:t>中国特色社会主义进入了新的发展阶段，它能够为解决人类问题贡献中国智慧、提供中国方案。</a:t>
            </a:r>
            <a:endParaRPr lang="zh-CN" altLang="en-US" sz="1200" spc="3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67" name="TextBox 95"/>
          <p:cNvSpPr txBox="1"/>
          <p:nvPr/>
        </p:nvSpPr>
        <p:spPr>
          <a:xfrm>
            <a:off x="8531797" y="1726084"/>
            <a:ext cx="1467068" cy="477054"/>
          </a:xfrm>
          <a:prstGeom prst="rect">
            <a:avLst/>
          </a:prstGeom>
          <a:noFill/>
        </p:spPr>
        <p:txBody>
          <a:bodyPr wrap="none" rtlCol="0">
            <a:spAutoFit/>
          </a:bodyPr>
          <a:p>
            <a:r>
              <a:rPr lang="zh-CN" altLang="en-US" sz="2500" b="1">
                <a:solidFill>
                  <a:srgbClr val="C00000"/>
                </a:solidFill>
                <a:latin typeface="微软雅黑" panose="020B0503020204020204" charset="-122"/>
                <a:ea typeface="微软雅黑" panose="020B0503020204020204" charset="-122"/>
                <a:cs typeface="+mn-ea"/>
                <a:sym typeface="+mn-lt"/>
              </a:rPr>
              <a:t>伟大斗争</a:t>
            </a:r>
            <a:endParaRPr lang="zh-CN" altLang="en-US" sz="2500" b="1" dirty="0">
              <a:solidFill>
                <a:srgbClr val="C00000"/>
              </a:solidFill>
              <a:latin typeface="微软雅黑" panose="020B0503020204020204" charset="-122"/>
              <a:ea typeface="微软雅黑" panose="020B0503020204020204" charset="-122"/>
              <a:cs typeface="+mn-ea"/>
              <a:sym typeface="+mn-lt"/>
            </a:endParaRPr>
          </a:p>
        </p:txBody>
      </p:sp>
      <p:sp>
        <p:nvSpPr>
          <p:cNvPr id="68" name="TextBox 96"/>
          <p:cNvSpPr txBox="1"/>
          <p:nvPr/>
        </p:nvSpPr>
        <p:spPr>
          <a:xfrm>
            <a:off x="8543734" y="2154546"/>
            <a:ext cx="3114721" cy="1200329"/>
          </a:xfrm>
          <a:prstGeom prst="rect">
            <a:avLst/>
          </a:prstGeom>
          <a:noFill/>
        </p:spPr>
        <p:txBody>
          <a:bodyPr wrap="square" rtlCol="0">
            <a:spAutoFit/>
          </a:bodyPr>
          <a:p>
            <a:pPr>
              <a:lnSpc>
                <a:spcPct val="150000"/>
              </a:lnSpc>
            </a:pPr>
            <a:r>
              <a:rPr lang="zh-CN" altLang="en-US" sz="1200" spc="300">
                <a:solidFill>
                  <a:schemeClr val="tx1">
                    <a:lumMod val="75000"/>
                    <a:lumOff val="25000"/>
                  </a:schemeClr>
                </a:solidFill>
                <a:latin typeface="微软雅黑" panose="020B0503020204020204" charset="-122"/>
                <a:ea typeface="微软雅黑" panose="020B0503020204020204" charset="-122"/>
                <a:cs typeface="+mn-ea"/>
                <a:sym typeface="+mn-lt"/>
              </a:rPr>
              <a:t>伟大斗争在今天具有许多新的历史特点，它要破解一系列重大矛盾，要解决一系列重大难题，要经受一系列重大挑战，要应对一系列风险。</a:t>
            </a:r>
            <a:endParaRPr lang="zh-CN" altLang="en-US" sz="1200" spc="3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69" name="TextBox 97"/>
          <p:cNvSpPr txBox="1"/>
          <p:nvPr/>
        </p:nvSpPr>
        <p:spPr>
          <a:xfrm>
            <a:off x="9794812" y="3922364"/>
            <a:ext cx="1467068" cy="477054"/>
          </a:xfrm>
          <a:prstGeom prst="rect">
            <a:avLst/>
          </a:prstGeom>
          <a:noFill/>
        </p:spPr>
        <p:txBody>
          <a:bodyPr wrap="none" rtlCol="0">
            <a:spAutoFit/>
          </a:bodyPr>
          <a:p>
            <a:r>
              <a:rPr lang="zh-CN" altLang="en-US" sz="2500" b="1">
                <a:solidFill>
                  <a:srgbClr val="C00000"/>
                </a:solidFill>
                <a:latin typeface="微软雅黑" panose="020B0503020204020204" charset="-122"/>
                <a:ea typeface="微软雅黑" panose="020B0503020204020204" charset="-122"/>
                <a:cs typeface="+mn-ea"/>
                <a:sym typeface="+mn-lt"/>
              </a:rPr>
              <a:t>伟大工程</a:t>
            </a:r>
            <a:endParaRPr lang="zh-CN" altLang="en-US" sz="2500" b="1" dirty="0">
              <a:solidFill>
                <a:srgbClr val="C00000"/>
              </a:solidFill>
              <a:latin typeface="微软雅黑" panose="020B0503020204020204" charset="-122"/>
              <a:ea typeface="微软雅黑" panose="020B0503020204020204" charset="-122"/>
              <a:cs typeface="+mn-ea"/>
              <a:sym typeface="+mn-lt"/>
            </a:endParaRPr>
          </a:p>
        </p:txBody>
      </p:sp>
      <p:sp>
        <p:nvSpPr>
          <p:cNvPr id="70" name="TextBox 98"/>
          <p:cNvSpPr txBox="1"/>
          <p:nvPr/>
        </p:nvSpPr>
        <p:spPr>
          <a:xfrm>
            <a:off x="9794812" y="4467093"/>
            <a:ext cx="1863643" cy="1061829"/>
          </a:xfrm>
          <a:prstGeom prst="rect">
            <a:avLst/>
          </a:prstGeom>
          <a:noFill/>
        </p:spPr>
        <p:txBody>
          <a:bodyPr wrap="square" rtlCol="0">
            <a:spAutoFit/>
          </a:bodyPr>
          <a:p>
            <a:pPr>
              <a:lnSpc>
                <a:spcPct val="150000"/>
              </a:lnSpc>
            </a:pPr>
            <a:r>
              <a:rPr lang="zh-CN" altLang="en-US" sz="1400" spc="300">
                <a:solidFill>
                  <a:schemeClr val="tx1">
                    <a:lumMod val="75000"/>
                    <a:lumOff val="25000"/>
                  </a:schemeClr>
                </a:solidFill>
                <a:latin typeface="微软雅黑" panose="020B0503020204020204" charset="-122"/>
                <a:ea typeface="微软雅黑" panose="020B0503020204020204" charset="-122"/>
                <a:cs typeface="+mn-ea"/>
                <a:sym typeface="+mn-lt"/>
              </a:rPr>
              <a:t>即要把中国共产党建设成世界上最强大的政党。</a:t>
            </a:r>
            <a:endParaRPr lang="zh-CN" altLang="en-US" sz="1400" spc="3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71" name="Freeform 55"/>
          <p:cNvSpPr/>
          <p:nvPr/>
        </p:nvSpPr>
        <p:spPr bwMode="auto">
          <a:xfrm>
            <a:off x="5155869" y="2066029"/>
            <a:ext cx="354812" cy="439711"/>
          </a:xfrm>
          <a:custGeom>
            <a:avLst/>
            <a:gdLst>
              <a:gd name="T0" fmla="*/ 2 w 491"/>
              <a:gd name="T1" fmla="*/ 370 h 608"/>
              <a:gd name="T2" fmla="*/ 49 w 491"/>
              <a:gd name="T3" fmla="*/ 332 h 608"/>
              <a:gd name="T4" fmla="*/ 112 w 491"/>
              <a:gd name="T5" fmla="*/ 338 h 608"/>
              <a:gd name="T6" fmla="*/ 112 w 491"/>
              <a:gd name="T7" fmla="*/ 337 h 608"/>
              <a:gd name="T8" fmla="*/ 62 w 491"/>
              <a:gd name="T9" fmla="*/ 331 h 608"/>
              <a:gd name="T10" fmla="*/ 29 w 491"/>
              <a:gd name="T11" fmla="*/ 285 h 608"/>
              <a:gd name="T12" fmla="*/ 71 w 491"/>
              <a:gd name="T13" fmla="*/ 247 h 608"/>
              <a:gd name="T14" fmla="*/ 238 w 491"/>
              <a:gd name="T15" fmla="*/ 264 h 608"/>
              <a:gd name="T16" fmla="*/ 262 w 491"/>
              <a:gd name="T17" fmla="*/ 264 h 608"/>
              <a:gd name="T18" fmla="*/ 254 w 491"/>
              <a:gd name="T19" fmla="*/ 124 h 608"/>
              <a:gd name="T20" fmla="*/ 350 w 491"/>
              <a:gd name="T21" fmla="*/ 47 h 608"/>
              <a:gd name="T22" fmla="*/ 355 w 491"/>
              <a:gd name="T23" fmla="*/ 168 h 608"/>
              <a:gd name="T24" fmla="*/ 440 w 491"/>
              <a:gd name="T25" fmla="*/ 342 h 608"/>
              <a:gd name="T26" fmla="*/ 491 w 491"/>
              <a:gd name="T27" fmla="*/ 368 h 608"/>
              <a:gd name="T28" fmla="*/ 491 w 491"/>
              <a:gd name="T29" fmla="*/ 579 h 608"/>
              <a:gd name="T30" fmla="*/ 292 w 491"/>
              <a:gd name="T31" fmla="*/ 608 h 608"/>
              <a:gd name="T32" fmla="*/ 166 w 491"/>
              <a:gd name="T33" fmla="*/ 595 h 608"/>
              <a:gd name="T34" fmla="*/ 62 w 491"/>
              <a:gd name="T35" fmla="*/ 584 h 608"/>
              <a:gd name="T36" fmla="*/ 33 w 491"/>
              <a:gd name="T37" fmla="*/ 539 h 608"/>
              <a:gd name="T38" fmla="*/ 59 w 491"/>
              <a:gd name="T39" fmla="*/ 502 h 608"/>
              <a:gd name="T40" fmla="*/ 45 w 491"/>
              <a:gd name="T41" fmla="*/ 500 h 608"/>
              <a:gd name="T42" fmla="*/ 12 w 491"/>
              <a:gd name="T43" fmla="*/ 454 h 608"/>
              <a:gd name="T44" fmla="*/ 45 w 491"/>
              <a:gd name="T45" fmla="*/ 417 h 608"/>
              <a:gd name="T46" fmla="*/ 40 w 491"/>
              <a:gd name="T47" fmla="*/ 416 h 608"/>
              <a:gd name="T48" fmla="*/ 2 w 491"/>
              <a:gd name="T49" fmla="*/ 370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1" h="608">
                <a:moveTo>
                  <a:pt x="2" y="370"/>
                </a:moveTo>
                <a:cubicBezTo>
                  <a:pt x="5" y="347"/>
                  <a:pt x="25" y="330"/>
                  <a:pt x="49" y="332"/>
                </a:cubicBezTo>
                <a:cubicBezTo>
                  <a:pt x="112" y="338"/>
                  <a:pt x="112" y="338"/>
                  <a:pt x="112" y="338"/>
                </a:cubicBezTo>
                <a:cubicBezTo>
                  <a:pt x="112" y="337"/>
                  <a:pt x="112" y="337"/>
                  <a:pt x="112" y="337"/>
                </a:cubicBezTo>
                <a:cubicBezTo>
                  <a:pt x="62" y="331"/>
                  <a:pt x="62" y="331"/>
                  <a:pt x="62" y="331"/>
                </a:cubicBezTo>
                <a:cubicBezTo>
                  <a:pt x="42" y="329"/>
                  <a:pt x="27" y="309"/>
                  <a:pt x="29" y="285"/>
                </a:cubicBezTo>
                <a:cubicBezTo>
                  <a:pt x="32" y="262"/>
                  <a:pt x="50" y="245"/>
                  <a:pt x="71" y="247"/>
                </a:cubicBezTo>
                <a:cubicBezTo>
                  <a:pt x="238" y="264"/>
                  <a:pt x="238" y="264"/>
                  <a:pt x="238" y="264"/>
                </a:cubicBezTo>
                <a:cubicBezTo>
                  <a:pt x="262" y="264"/>
                  <a:pt x="262" y="264"/>
                  <a:pt x="262" y="264"/>
                </a:cubicBezTo>
                <a:cubicBezTo>
                  <a:pt x="262" y="264"/>
                  <a:pt x="228" y="249"/>
                  <a:pt x="254" y="124"/>
                </a:cubicBezTo>
                <a:cubicBezTo>
                  <a:pt x="280" y="0"/>
                  <a:pt x="350" y="47"/>
                  <a:pt x="350" y="47"/>
                </a:cubicBezTo>
                <a:cubicBezTo>
                  <a:pt x="350" y="47"/>
                  <a:pt x="351" y="153"/>
                  <a:pt x="355" y="168"/>
                </a:cubicBezTo>
                <a:cubicBezTo>
                  <a:pt x="359" y="183"/>
                  <a:pt x="440" y="342"/>
                  <a:pt x="440" y="342"/>
                </a:cubicBezTo>
                <a:cubicBezTo>
                  <a:pt x="440" y="351"/>
                  <a:pt x="491" y="359"/>
                  <a:pt x="491" y="368"/>
                </a:cubicBezTo>
                <a:cubicBezTo>
                  <a:pt x="490" y="441"/>
                  <a:pt x="491" y="503"/>
                  <a:pt x="491" y="579"/>
                </a:cubicBezTo>
                <a:cubicBezTo>
                  <a:pt x="437" y="565"/>
                  <a:pt x="408" y="608"/>
                  <a:pt x="292" y="608"/>
                </a:cubicBezTo>
                <a:cubicBezTo>
                  <a:pt x="254" y="608"/>
                  <a:pt x="206" y="601"/>
                  <a:pt x="166" y="595"/>
                </a:cubicBezTo>
                <a:cubicBezTo>
                  <a:pt x="62" y="584"/>
                  <a:pt x="62" y="584"/>
                  <a:pt x="62" y="584"/>
                </a:cubicBezTo>
                <a:cubicBezTo>
                  <a:pt x="44" y="582"/>
                  <a:pt x="31" y="562"/>
                  <a:pt x="33" y="539"/>
                </a:cubicBezTo>
                <a:cubicBezTo>
                  <a:pt x="35" y="521"/>
                  <a:pt x="46" y="506"/>
                  <a:pt x="59" y="502"/>
                </a:cubicBezTo>
                <a:cubicBezTo>
                  <a:pt x="45" y="500"/>
                  <a:pt x="45" y="500"/>
                  <a:pt x="45" y="500"/>
                </a:cubicBezTo>
                <a:cubicBezTo>
                  <a:pt x="25" y="498"/>
                  <a:pt x="10" y="478"/>
                  <a:pt x="12" y="454"/>
                </a:cubicBezTo>
                <a:cubicBezTo>
                  <a:pt x="14" y="434"/>
                  <a:pt x="28" y="420"/>
                  <a:pt x="45" y="417"/>
                </a:cubicBezTo>
                <a:cubicBezTo>
                  <a:pt x="40" y="416"/>
                  <a:pt x="40" y="416"/>
                  <a:pt x="40" y="416"/>
                </a:cubicBezTo>
                <a:cubicBezTo>
                  <a:pt x="17" y="414"/>
                  <a:pt x="0" y="393"/>
                  <a:pt x="2" y="370"/>
                </a:cubicBezTo>
                <a:close/>
              </a:path>
            </a:pathLst>
          </a:custGeom>
          <a:solidFill>
            <a:sysClr val="window" lastClr="FFFFFF"/>
          </a:solidFill>
          <a:ln>
            <a:noFill/>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i="0" u="none" strike="noStrike" kern="0" cap="none" spc="0" normalizeH="0" baseline="0" noProof="0">
              <a:ln>
                <a:noFill/>
              </a:ln>
              <a:solidFill>
                <a:prstClr val="black"/>
              </a:solidFill>
              <a:effectLst/>
              <a:uLnTx/>
              <a:uFillTx/>
              <a:cs typeface="+mn-ea"/>
              <a:sym typeface="+mn-lt"/>
            </a:endParaRPr>
          </a:p>
        </p:txBody>
      </p:sp>
      <p:grpSp>
        <p:nvGrpSpPr>
          <p:cNvPr id="72" name="Group 57"/>
          <p:cNvGrpSpPr/>
          <p:nvPr/>
        </p:nvGrpSpPr>
        <p:grpSpPr>
          <a:xfrm>
            <a:off x="3627164" y="4337810"/>
            <a:ext cx="339725" cy="319217"/>
            <a:chOff x="3175" y="-1587"/>
            <a:chExt cx="1209675" cy="1136651"/>
          </a:xfrm>
          <a:solidFill>
            <a:sysClr val="window" lastClr="FFFFFF"/>
          </a:solidFill>
        </p:grpSpPr>
        <p:sp>
          <p:nvSpPr>
            <p:cNvPr id="73" name="Freeform 59"/>
            <p:cNvSpPr/>
            <p:nvPr/>
          </p:nvSpPr>
          <p:spPr bwMode="auto">
            <a:xfrm>
              <a:off x="3175" y="-1587"/>
              <a:ext cx="1209675" cy="454025"/>
            </a:xfrm>
            <a:custGeom>
              <a:avLst/>
              <a:gdLst>
                <a:gd name="T0" fmla="*/ 297 w 320"/>
                <a:gd name="T1" fmla="*/ 41 h 120"/>
                <a:gd name="T2" fmla="*/ 160 w 320"/>
                <a:gd name="T3" fmla="*/ 0 h 120"/>
                <a:gd name="T4" fmla="*/ 23 w 320"/>
                <a:gd name="T5" fmla="*/ 41 h 120"/>
                <a:gd name="T6" fmla="*/ 0 w 320"/>
                <a:gd name="T7" fmla="*/ 79 h 120"/>
                <a:gd name="T8" fmla="*/ 0 w 320"/>
                <a:gd name="T9" fmla="*/ 100 h 120"/>
                <a:gd name="T10" fmla="*/ 20 w 320"/>
                <a:gd name="T11" fmla="*/ 120 h 120"/>
                <a:gd name="T12" fmla="*/ 60 w 320"/>
                <a:gd name="T13" fmla="*/ 120 h 120"/>
                <a:gd name="T14" fmla="*/ 80 w 320"/>
                <a:gd name="T15" fmla="*/ 100 h 120"/>
                <a:gd name="T16" fmla="*/ 91 w 320"/>
                <a:gd name="T17" fmla="*/ 67 h 120"/>
                <a:gd name="T18" fmla="*/ 160 w 320"/>
                <a:gd name="T19" fmla="*/ 41 h 120"/>
                <a:gd name="T20" fmla="*/ 229 w 320"/>
                <a:gd name="T21" fmla="*/ 67 h 120"/>
                <a:gd name="T22" fmla="*/ 241 w 320"/>
                <a:gd name="T23" fmla="*/ 100 h 120"/>
                <a:gd name="T24" fmla="*/ 261 w 320"/>
                <a:gd name="T25" fmla="*/ 120 h 120"/>
                <a:gd name="T26" fmla="*/ 301 w 320"/>
                <a:gd name="T27" fmla="*/ 120 h 120"/>
                <a:gd name="T28" fmla="*/ 320 w 320"/>
                <a:gd name="T29" fmla="*/ 100 h 120"/>
                <a:gd name="T30" fmla="*/ 320 w 320"/>
                <a:gd name="T31" fmla="*/ 79 h 120"/>
                <a:gd name="T32" fmla="*/ 297 w 320"/>
                <a:gd name="T33" fmla="*/ 4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0" h="120">
                  <a:moveTo>
                    <a:pt x="297" y="41"/>
                  </a:moveTo>
                  <a:cubicBezTo>
                    <a:pt x="273" y="20"/>
                    <a:pt x="240" y="0"/>
                    <a:pt x="160" y="0"/>
                  </a:cubicBezTo>
                  <a:cubicBezTo>
                    <a:pt x="80" y="0"/>
                    <a:pt x="48" y="20"/>
                    <a:pt x="23" y="41"/>
                  </a:cubicBezTo>
                  <a:cubicBezTo>
                    <a:pt x="9" y="53"/>
                    <a:pt x="0" y="61"/>
                    <a:pt x="0" y="79"/>
                  </a:cubicBezTo>
                  <a:cubicBezTo>
                    <a:pt x="0" y="100"/>
                    <a:pt x="0" y="100"/>
                    <a:pt x="0" y="100"/>
                  </a:cubicBezTo>
                  <a:cubicBezTo>
                    <a:pt x="0" y="111"/>
                    <a:pt x="9" y="120"/>
                    <a:pt x="20" y="120"/>
                  </a:cubicBezTo>
                  <a:cubicBezTo>
                    <a:pt x="60" y="120"/>
                    <a:pt x="60" y="120"/>
                    <a:pt x="60" y="120"/>
                  </a:cubicBezTo>
                  <a:cubicBezTo>
                    <a:pt x="71" y="120"/>
                    <a:pt x="80" y="111"/>
                    <a:pt x="80" y="100"/>
                  </a:cubicBezTo>
                  <a:cubicBezTo>
                    <a:pt x="80" y="89"/>
                    <a:pt x="82" y="80"/>
                    <a:pt x="91" y="67"/>
                  </a:cubicBezTo>
                  <a:cubicBezTo>
                    <a:pt x="101" y="55"/>
                    <a:pt x="120" y="40"/>
                    <a:pt x="160" y="41"/>
                  </a:cubicBezTo>
                  <a:cubicBezTo>
                    <a:pt x="200" y="40"/>
                    <a:pt x="220" y="55"/>
                    <a:pt x="229" y="67"/>
                  </a:cubicBezTo>
                  <a:cubicBezTo>
                    <a:pt x="239" y="80"/>
                    <a:pt x="241" y="89"/>
                    <a:pt x="241" y="100"/>
                  </a:cubicBezTo>
                  <a:cubicBezTo>
                    <a:pt x="241" y="111"/>
                    <a:pt x="250" y="120"/>
                    <a:pt x="261" y="120"/>
                  </a:cubicBezTo>
                  <a:cubicBezTo>
                    <a:pt x="301" y="120"/>
                    <a:pt x="301" y="120"/>
                    <a:pt x="301" y="120"/>
                  </a:cubicBezTo>
                  <a:cubicBezTo>
                    <a:pt x="312" y="120"/>
                    <a:pt x="320" y="111"/>
                    <a:pt x="320" y="100"/>
                  </a:cubicBezTo>
                  <a:cubicBezTo>
                    <a:pt x="320" y="79"/>
                    <a:pt x="320" y="79"/>
                    <a:pt x="320" y="79"/>
                  </a:cubicBezTo>
                  <a:cubicBezTo>
                    <a:pt x="320" y="61"/>
                    <a:pt x="311" y="53"/>
                    <a:pt x="297"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i="0" u="none" strike="noStrike" kern="0" cap="none" spc="0" normalizeH="0" baseline="0" noProof="0">
                <a:ln>
                  <a:noFill/>
                </a:ln>
                <a:solidFill>
                  <a:prstClr val="black"/>
                </a:solidFill>
                <a:effectLst/>
                <a:uLnTx/>
                <a:uFillTx/>
                <a:cs typeface="+mn-ea"/>
                <a:sym typeface="+mn-lt"/>
              </a:endParaRPr>
            </a:p>
          </p:txBody>
        </p:sp>
        <p:sp>
          <p:nvSpPr>
            <p:cNvPr id="74" name="Oval 60"/>
            <p:cNvSpPr>
              <a:spLocks noChangeArrowheads="1"/>
            </p:cNvSpPr>
            <p:nvPr/>
          </p:nvSpPr>
          <p:spPr bwMode="auto">
            <a:xfrm>
              <a:off x="457200" y="679451"/>
              <a:ext cx="301625" cy="3032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i="0" u="none" strike="noStrike" kern="0" cap="none" spc="0" normalizeH="0" baseline="0" noProof="0">
                <a:ln>
                  <a:noFill/>
                </a:ln>
                <a:solidFill>
                  <a:prstClr val="black"/>
                </a:solidFill>
                <a:effectLst/>
                <a:uLnTx/>
                <a:uFillTx/>
                <a:cs typeface="+mn-ea"/>
                <a:sym typeface="+mn-lt"/>
              </a:endParaRPr>
            </a:p>
          </p:txBody>
        </p:sp>
        <p:sp>
          <p:nvSpPr>
            <p:cNvPr id="75" name="Freeform 61"/>
            <p:cNvSpPr>
              <a:spLocks noEditPoints="1"/>
            </p:cNvSpPr>
            <p:nvPr/>
          </p:nvSpPr>
          <p:spPr bwMode="auto">
            <a:xfrm>
              <a:off x="77788" y="301626"/>
              <a:ext cx="1060450" cy="833438"/>
            </a:xfrm>
            <a:custGeom>
              <a:avLst/>
              <a:gdLst>
                <a:gd name="T0" fmla="*/ 210 w 280"/>
                <a:gd name="T1" fmla="*/ 40 h 220"/>
                <a:gd name="T2" fmla="*/ 200 w 280"/>
                <a:gd name="T3" fmla="*/ 40 h 220"/>
                <a:gd name="T4" fmla="*/ 200 w 280"/>
                <a:gd name="T5" fmla="*/ 15 h 220"/>
                <a:gd name="T6" fmla="*/ 180 w 280"/>
                <a:gd name="T7" fmla="*/ 0 h 220"/>
                <a:gd name="T8" fmla="*/ 160 w 280"/>
                <a:gd name="T9" fmla="*/ 15 h 220"/>
                <a:gd name="T10" fmla="*/ 160 w 280"/>
                <a:gd name="T11" fmla="*/ 40 h 220"/>
                <a:gd name="T12" fmla="*/ 120 w 280"/>
                <a:gd name="T13" fmla="*/ 40 h 220"/>
                <a:gd name="T14" fmla="*/ 120 w 280"/>
                <a:gd name="T15" fmla="*/ 15 h 220"/>
                <a:gd name="T16" fmla="*/ 100 w 280"/>
                <a:gd name="T17" fmla="*/ 0 h 220"/>
                <a:gd name="T18" fmla="*/ 80 w 280"/>
                <a:gd name="T19" fmla="*/ 15 h 220"/>
                <a:gd name="T20" fmla="*/ 80 w 280"/>
                <a:gd name="T21" fmla="*/ 40 h 220"/>
                <a:gd name="T22" fmla="*/ 71 w 280"/>
                <a:gd name="T23" fmla="*/ 40 h 220"/>
                <a:gd name="T24" fmla="*/ 54 w 280"/>
                <a:gd name="T25" fmla="*/ 49 h 220"/>
                <a:gd name="T26" fmla="*/ 0 w 280"/>
                <a:gd name="T27" fmla="*/ 160 h 220"/>
                <a:gd name="T28" fmla="*/ 0 w 280"/>
                <a:gd name="T29" fmla="*/ 200 h 220"/>
                <a:gd name="T30" fmla="*/ 20 w 280"/>
                <a:gd name="T31" fmla="*/ 220 h 220"/>
                <a:gd name="T32" fmla="*/ 260 w 280"/>
                <a:gd name="T33" fmla="*/ 220 h 220"/>
                <a:gd name="T34" fmla="*/ 280 w 280"/>
                <a:gd name="T35" fmla="*/ 200 h 220"/>
                <a:gd name="T36" fmla="*/ 280 w 280"/>
                <a:gd name="T37" fmla="*/ 162 h 220"/>
                <a:gd name="T38" fmla="*/ 226 w 280"/>
                <a:gd name="T39" fmla="*/ 48 h 220"/>
                <a:gd name="T40" fmla="*/ 210 w 280"/>
                <a:gd name="T41" fmla="*/ 40 h 220"/>
                <a:gd name="T42" fmla="*/ 140 w 280"/>
                <a:gd name="T43" fmla="*/ 200 h 220"/>
                <a:gd name="T44" fmla="*/ 80 w 280"/>
                <a:gd name="T45" fmla="*/ 140 h 220"/>
                <a:gd name="T46" fmla="*/ 140 w 280"/>
                <a:gd name="T47" fmla="*/ 80 h 220"/>
                <a:gd name="T48" fmla="*/ 200 w 280"/>
                <a:gd name="T49" fmla="*/ 140 h 220"/>
                <a:gd name="T50" fmla="*/ 140 w 280"/>
                <a:gd name="T51" fmla="*/ 2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0" h="220">
                  <a:moveTo>
                    <a:pt x="210" y="40"/>
                  </a:moveTo>
                  <a:cubicBezTo>
                    <a:pt x="200" y="40"/>
                    <a:pt x="200" y="40"/>
                    <a:pt x="200" y="40"/>
                  </a:cubicBezTo>
                  <a:cubicBezTo>
                    <a:pt x="200" y="15"/>
                    <a:pt x="200" y="15"/>
                    <a:pt x="200" y="15"/>
                  </a:cubicBezTo>
                  <a:cubicBezTo>
                    <a:pt x="200" y="7"/>
                    <a:pt x="191" y="0"/>
                    <a:pt x="180" y="0"/>
                  </a:cubicBezTo>
                  <a:cubicBezTo>
                    <a:pt x="169" y="0"/>
                    <a:pt x="160" y="7"/>
                    <a:pt x="160" y="15"/>
                  </a:cubicBezTo>
                  <a:cubicBezTo>
                    <a:pt x="160" y="40"/>
                    <a:pt x="160" y="40"/>
                    <a:pt x="160" y="40"/>
                  </a:cubicBezTo>
                  <a:cubicBezTo>
                    <a:pt x="120" y="40"/>
                    <a:pt x="120" y="40"/>
                    <a:pt x="120" y="40"/>
                  </a:cubicBezTo>
                  <a:cubicBezTo>
                    <a:pt x="120" y="15"/>
                    <a:pt x="120" y="15"/>
                    <a:pt x="120" y="15"/>
                  </a:cubicBezTo>
                  <a:cubicBezTo>
                    <a:pt x="120" y="7"/>
                    <a:pt x="111" y="0"/>
                    <a:pt x="100" y="0"/>
                  </a:cubicBezTo>
                  <a:cubicBezTo>
                    <a:pt x="89" y="0"/>
                    <a:pt x="80" y="7"/>
                    <a:pt x="80" y="15"/>
                  </a:cubicBezTo>
                  <a:cubicBezTo>
                    <a:pt x="80" y="40"/>
                    <a:pt x="80" y="40"/>
                    <a:pt x="80" y="40"/>
                  </a:cubicBezTo>
                  <a:cubicBezTo>
                    <a:pt x="71" y="40"/>
                    <a:pt x="71" y="40"/>
                    <a:pt x="71" y="40"/>
                  </a:cubicBezTo>
                  <a:cubicBezTo>
                    <a:pt x="64" y="40"/>
                    <a:pt x="58" y="43"/>
                    <a:pt x="54" y="49"/>
                  </a:cubicBezTo>
                  <a:cubicBezTo>
                    <a:pt x="39" y="72"/>
                    <a:pt x="0" y="133"/>
                    <a:pt x="0" y="160"/>
                  </a:cubicBezTo>
                  <a:cubicBezTo>
                    <a:pt x="0" y="200"/>
                    <a:pt x="0" y="200"/>
                    <a:pt x="0" y="200"/>
                  </a:cubicBezTo>
                  <a:cubicBezTo>
                    <a:pt x="0" y="211"/>
                    <a:pt x="9" y="220"/>
                    <a:pt x="20" y="220"/>
                  </a:cubicBezTo>
                  <a:cubicBezTo>
                    <a:pt x="260" y="220"/>
                    <a:pt x="260" y="220"/>
                    <a:pt x="260" y="220"/>
                  </a:cubicBezTo>
                  <a:cubicBezTo>
                    <a:pt x="271" y="220"/>
                    <a:pt x="280" y="211"/>
                    <a:pt x="280" y="200"/>
                  </a:cubicBezTo>
                  <a:cubicBezTo>
                    <a:pt x="280" y="183"/>
                    <a:pt x="280" y="162"/>
                    <a:pt x="280" y="162"/>
                  </a:cubicBezTo>
                  <a:cubicBezTo>
                    <a:pt x="280" y="127"/>
                    <a:pt x="241" y="70"/>
                    <a:pt x="226" y="48"/>
                  </a:cubicBezTo>
                  <a:cubicBezTo>
                    <a:pt x="222" y="43"/>
                    <a:pt x="216" y="40"/>
                    <a:pt x="210" y="40"/>
                  </a:cubicBezTo>
                  <a:close/>
                  <a:moveTo>
                    <a:pt x="140" y="200"/>
                  </a:moveTo>
                  <a:cubicBezTo>
                    <a:pt x="107" y="200"/>
                    <a:pt x="80" y="173"/>
                    <a:pt x="80" y="140"/>
                  </a:cubicBezTo>
                  <a:cubicBezTo>
                    <a:pt x="80" y="107"/>
                    <a:pt x="107" y="80"/>
                    <a:pt x="140" y="80"/>
                  </a:cubicBezTo>
                  <a:cubicBezTo>
                    <a:pt x="173" y="80"/>
                    <a:pt x="200" y="107"/>
                    <a:pt x="200" y="140"/>
                  </a:cubicBezTo>
                  <a:cubicBezTo>
                    <a:pt x="200" y="173"/>
                    <a:pt x="173" y="200"/>
                    <a:pt x="140" y="2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i="0" u="none" strike="noStrike" kern="0" cap="none" spc="0" normalizeH="0" baseline="0" noProof="0">
                <a:ln>
                  <a:noFill/>
                </a:ln>
                <a:solidFill>
                  <a:prstClr val="black"/>
                </a:solidFill>
                <a:effectLst/>
                <a:uLnTx/>
                <a:uFillTx/>
                <a:cs typeface="+mn-ea"/>
                <a:sym typeface="+mn-lt"/>
              </a:endParaRPr>
            </a:p>
          </p:txBody>
        </p:sp>
      </p:grpSp>
      <p:grpSp>
        <p:nvGrpSpPr>
          <p:cNvPr id="76" name="Group 61"/>
          <p:cNvGrpSpPr/>
          <p:nvPr/>
        </p:nvGrpSpPr>
        <p:grpSpPr>
          <a:xfrm>
            <a:off x="8850674" y="4306176"/>
            <a:ext cx="370858" cy="255576"/>
            <a:chOff x="3175" y="4763"/>
            <a:chExt cx="3130550" cy="2157412"/>
          </a:xfrm>
          <a:solidFill>
            <a:sysClr val="window" lastClr="FFFFFF"/>
          </a:solidFill>
        </p:grpSpPr>
        <p:sp>
          <p:nvSpPr>
            <p:cNvPr id="77" name="Freeform 65"/>
            <p:cNvSpPr/>
            <p:nvPr/>
          </p:nvSpPr>
          <p:spPr bwMode="auto">
            <a:xfrm>
              <a:off x="387350" y="396875"/>
              <a:ext cx="917575" cy="833437"/>
            </a:xfrm>
            <a:custGeom>
              <a:avLst/>
              <a:gdLst>
                <a:gd name="T0" fmla="*/ 242 w 244"/>
                <a:gd name="T1" fmla="*/ 221 h 221"/>
                <a:gd name="T2" fmla="*/ 237 w 244"/>
                <a:gd name="T3" fmla="*/ 188 h 221"/>
                <a:gd name="T4" fmla="*/ 182 w 244"/>
                <a:gd name="T5" fmla="*/ 159 h 221"/>
                <a:gd name="T6" fmla="*/ 152 w 244"/>
                <a:gd name="T7" fmla="*/ 146 h 221"/>
                <a:gd name="T8" fmla="*/ 152 w 244"/>
                <a:gd name="T9" fmla="*/ 123 h 221"/>
                <a:gd name="T10" fmla="*/ 164 w 244"/>
                <a:gd name="T11" fmla="*/ 94 h 221"/>
                <a:gd name="T12" fmla="*/ 176 w 244"/>
                <a:gd name="T13" fmla="*/ 81 h 221"/>
                <a:gd name="T14" fmla="*/ 168 w 244"/>
                <a:gd name="T15" fmla="*/ 63 h 221"/>
                <a:gd name="T16" fmla="*/ 170 w 244"/>
                <a:gd name="T17" fmla="*/ 38 h 221"/>
                <a:gd name="T18" fmla="*/ 122 w 244"/>
                <a:gd name="T19" fmla="*/ 0 h 221"/>
                <a:gd name="T20" fmla="*/ 74 w 244"/>
                <a:gd name="T21" fmla="*/ 38 h 221"/>
                <a:gd name="T22" fmla="*/ 76 w 244"/>
                <a:gd name="T23" fmla="*/ 63 h 221"/>
                <a:gd name="T24" fmla="*/ 68 w 244"/>
                <a:gd name="T25" fmla="*/ 81 h 221"/>
                <a:gd name="T26" fmla="*/ 80 w 244"/>
                <a:gd name="T27" fmla="*/ 94 h 221"/>
                <a:gd name="T28" fmla="*/ 92 w 244"/>
                <a:gd name="T29" fmla="*/ 123 h 221"/>
                <a:gd name="T30" fmla="*/ 92 w 244"/>
                <a:gd name="T31" fmla="*/ 146 h 221"/>
                <a:gd name="T32" fmla="*/ 62 w 244"/>
                <a:gd name="T33" fmla="*/ 159 h 221"/>
                <a:gd name="T34" fmla="*/ 7 w 244"/>
                <a:gd name="T35" fmla="*/ 188 h 221"/>
                <a:gd name="T36" fmla="*/ 2 w 244"/>
                <a:gd name="T37" fmla="*/ 221 h 221"/>
                <a:gd name="T38" fmla="*/ 242 w 244"/>
                <a:gd name="T39"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4" h="221">
                  <a:moveTo>
                    <a:pt x="242" y="221"/>
                  </a:moveTo>
                  <a:cubicBezTo>
                    <a:pt x="242" y="221"/>
                    <a:pt x="244" y="198"/>
                    <a:pt x="237" y="188"/>
                  </a:cubicBezTo>
                  <a:cubicBezTo>
                    <a:pt x="230" y="176"/>
                    <a:pt x="206" y="169"/>
                    <a:pt x="182" y="159"/>
                  </a:cubicBezTo>
                  <a:cubicBezTo>
                    <a:pt x="158" y="149"/>
                    <a:pt x="152" y="146"/>
                    <a:pt x="152" y="146"/>
                  </a:cubicBezTo>
                  <a:cubicBezTo>
                    <a:pt x="152" y="123"/>
                    <a:pt x="152" y="123"/>
                    <a:pt x="152" y="123"/>
                  </a:cubicBezTo>
                  <a:cubicBezTo>
                    <a:pt x="152" y="123"/>
                    <a:pt x="161" y="116"/>
                    <a:pt x="164" y="94"/>
                  </a:cubicBezTo>
                  <a:cubicBezTo>
                    <a:pt x="169" y="96"/>
                    <a:pt x="175" y="86"/>
                    <a:pt x="176" y="81"/>
                  </a:cubicBezTo>
                  <a:cubicBezTo>
                    <a:pt x="176" y="76"/>
                    <a:pt x="175" y="62"/>
                    <a:pt x="168" y="63"/>
                  </a:cubicBezTo>
                  <a:cubicBezTo>
                    <a:pt x="169" y="52"/>
                    <a:pt x="170" y="43"/>
                    <a:pt x="170" y="38"/>
                  </a:cubicBezTo>
                  <a:cubicBezTo>
                    <a:pt x="168" y="19"/>
                    <a:pt x="150" y="0"/>
                    <a:pt x="122" y="0"/>
                  </a:cubicBezTo>
                  <a:cubicBezTo>
                    <a:pt x="94" y="0"/>
                    <a:pt x="76" y="19"/>
                    <a:pt x="74" y="38"/>
                  </a:cubicBezTo>
                  <a:cubicBezTo>
                    <a:pt x="74" y="43"/>
                    <a:pt x="75" y="52"/>
                    <a:pt x="76" y="63"/>
                  </a:cubicBezTo>
                  <a:cubicBezTo>
                    <a:pt x="69" y="62"/>
                    <a:pt x="68" y="76"/>
                    <a:pt x="68" y="81"/>
                  </a:cubicBezTo>
                  <a:cubicBezTo>
                    <a:pt x="69" y="86"/>
                    <a:pt x="75" y="96"/>
                    <a:pt x="80" y="94"/>
                  </a:cubicBezTo>
                  <a:cubicBezTo>
                    <a:pt x="83" y="116"/>
                    <a:pt x="92" y="123"/>
                    <a:pt x="92" y="123"/>
                  </a:cubicBezTo>
                  <a:cubicBezTo>
                    <a:pt x="92" y="146"/>
                    <a:pt x="92" y="146"/>
                    <a:pt x="92" y="146"/>
                  </a:cubicBezTo>
                  <a:cubicBezTo>
                    <a:pt x="92" y="146"/>
                    <a:pt x="86" y="149"/>
                    <a:pt x="62" y="159"/>
                  </a:cubicBezTo>
                  <a:cubicBezTo>
                    <a:pt x="38" y="169"/>
                    <a:pt x="14" y="176"/>
                    <a:pt x="7" y="188"/>
                  </a:cubicBezTo>
                  <a:cubicBezTo>
                    <a:pt x="0" y="198"/>
                    <a:pt x="2" y="221"/>
                    <a:pt x="2" y="221"/>
                  </a:cubicBezTo>
                  <a:lnTo>
                    <a:pt x="242" y="2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i="0" u="none" strike="noStrike" kern="0" cap="none" spc="0" normalizeH="0" baseline="0" noProof="0">
                <a:ln>
                  <a:noFill/>
                </a:ln>
                <a:solidFill>
                  <a:prstClr val="black"/>
                </a:solidFill>
                <a:effectLst/>
                <a:uLnTx/>
                <a:uFillTx/>
                <a:cs typeface="+mn-ea"/>
                <a:sym typeface="+mn-lt"/>
              </a:endParaRPr>
            </a:p>
          </p:txBody>
        </p:sp>
        <p:sp>
          <p:nvSpPr>
            <p:cNvPr id="78" name="Rectangle 66"/>
            <p:cNvSpPr>
              <a:spLocks noChangeArrowheads="1"/>
            </p:cNvSpPr>
            <p:nvPr/>
          </p:nvSpPr>
          <p:spPr bwMode="auto">
            <a:xfrm>
              <a:off x="1568450" y="396875"/>
              <a:ext cx="782638" cy="196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i="0" u="none" strike="noStrike" kern="0" cap="none" spc="0" normalizeH="0" baseline="0" noProof="0">
                <a:ln>
                  <a:noFill/>
                </a:ln>
                <a:solidFill>
                  <a:prstClr val="black"/>
                </a:solidFill>
                <a:effectLst/>
                <a:uLnTx/>
                <a:uFillTx/>
                <a:cs typeface="+mn-ea"/>
                <a:sym typeface="+mn-lt"/>
              </a:endParaRPr>
            </a:p>
          </p:txBody>
        </p:sp>
        <p:sp>
          <p:nvSpPr>
            <p:cNvPr id="79" name="Rectangle 67"/>
            <p:cNvSpPr>
              <a:spLocks noChangeArrowheads="1"/>
            </p:cNvSpPr>
            <p:nvPr/>
          </p:nvSpPr>
          <p:spPr bwMode="auto">
            <a:xfrm>
              <a:off x="1568450" y="788988"/>
              <a:ext cx="1174750" cy="196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i="0" u="none" strike="noStrike" kern="0" cap="none" spc="0" normalizeH="0" baseline="0" noProof="0">
                <a:ln>
                  <a:noFill/>
                </a:ln>
                <a:solidFill>
                  <a:prstClr val="black"/>
                </a:solidFill>
                <a:effectLst/>
                <a:uLnTx/>
                <a:uFillTx/>
                <a:cs typeface="+mn-ea"/>
                <a:sym typeface="+mn-lt"/>
              </a:endParaRPr>
            </a:p>
          </p:txBody>
        </p:sp>
        <p:sp>
          <p:nvSpPr>
            <p:cNvPr id="80" name="Rectangle 68"/>
            <p:cNvSpPr>
              <a:spLocks noChangeArrowheads="1"/>
            </p:cNvSpPr>
            <p:nvPr/>
          </p:nvSpPr>
          <p:spPr bwMode="auto">
            <a:xfrm>
              <a:off x="1568450" y="1181100"/>
              <a:ext cx="979488" cy="196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i="0" u="none" strike="noStrike" kern="0" cap="none" spc="0" normalizeH="0" baseline="0" noProof="0">
                <a:ln>
                  <a:noFill/>
                </a:ln>
                <a:solidFill>
                  <a:prstClr val="black"/>
                </a:solidFill>
                <a:effectLst/>
                <a:uLnTx/>
                <a:uFillTx/>
                <a:cs typeface="+mn-ea"/>
                <a:sym typeface="+mn-lt"/>
              </a:endParaRPr>
            </a:p>
          </p:txBody>
        </p:sp>
        <p:sp>
          <p:nvSpPr>
            <p:cNvPr id="81" name="Freeform 69"/>
            <p:cNvSpPr>
              <a:spLocks noEditPoints="1"/>
            </p:cNvSpPr>
            <p:nvPr/>
          </p:nvSpPr>
          <p:spPr bwMode="auto">
            <a:xfrm>
              <a:off x="3175" y="4763"/>
              <a:ext cx="3130550" cy="2157412"/>
            </a:xfrm>
            <a:custGeom>
              <a:avLst/>
              <a:gdLst>
                <a:gd name="T0" fmla="*/ 0 w 832"/>
                <a:gd name="T1" fmla="*/ 0 h 572"/>
                <a:gd name="T2" fmla="*/ 0 w 832"/>
                <a:gd name="T3" fmla="*/ 572 h 572"/>
                <a:gd name="T4" fmla="*/ 832 w 832"/>
                <a:gd name="T5" fmla="*/ 572 h 572"/>
                <a:gd name="T6" fmla="*/ 832 w 832"/>
                <a:gd name="T7" fmla="*/ 0 h 572"/>
                <a:gd name="T8" fmla="*/ 0 w 832"/>
                <a:gd name="T9" fmla="*/ 0 h 572"/>
                <a:gd name="T10" fmla="*/ 780 w 832"/>
                <a:gd name="T11" fmla="*/ 520 h 572"/>
                <a:gd name="T12" fmla="*/ 671 w 832"/>
                <a:gd name="T13" fmla="*/ 520 h 572"/>
                <a:gd name="T14" fmla="*/ 676 w 832"/>
                <a:gd name="T15" fmla="*/ 494 h 572"/>
                <a:gd name="T16" fmla="*/ 598 w 832"/>
                <a:gd name="T17" fmla="*/ 416 h 572"/>
                <a:gd name="T18" fmla="*/ 520 w 832"/>
                <a:gd name="T19" fmla="*/ 494 h 572"/>
                <a:gd name="T20" fmla="*/ 525 w 832"/>
                <a:gd name="T21" fmla="*/ 520 h 572"/>
                <a:gd name="T22" fmla="*/ 307 w 832"/>
                <a:gd name="T23" fmla="*/ 520 h 572"/>
                <a:gd name="T24" fmla="*/ 312 w 832"/>
                <a:gd name="T25" fmla="*/ 494 h 572"/>
                <a:gd name="T26" fmla="*/ 234 w 832"/>
                <a:gd name="T27" fmla="*/ 416 h 572"/>
                <a:gd name="T28" fmla="*/ 156 w 832"/>
                <a:gd name="T29" fmla="*/ 494 h 572"/>
                <a:gd name="T30" fmla="*/ 161 w 832"/>
                <a:gd name="T31" fmla="*/ 520 h 572"/>
                <a:gd name="T32" fmla="*/ 52 w 832"/>
                <a:gd name="T33" fmla="*/ 520 h 572"/>
                <a:gd name="T34" fmla="*/ 52 w 832"/>
                <a:gd name="T35" fmla="*/ 52 h 572"/>
                <a:gd name="T36" fmla="*/ 780 w 832"/>
                <a:gd name="T37" fmla="*/ 52 h 572"/>
                <a:gd name="T38" fmla="*/ 780 w 832"/>
                <a:gd name="T39" fmla="*/ 520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2" h="572">
                  <a:moveTo>
                    <a:pt x="0" y="0"/>
                  </a:moveTo>
                  <a:cubicBezTo>
                    <a:pt x="0" y="572"/>
                    <a:pt x="0" y="572"/>
                    <a:pt x="0" y="572"/>
                  </a:cubicBezTo>
                  <a:cubicBezTo>
                    <a:pt x="832" y="572"/>
                    <a:pt x="832" y="572"/>
                    <a:pt x="832" y="572"/>
                  </a:cubicBezTo>
                  <a:cubicBezTo>
                    <a:pt x="832" y="0"/>
                    <a:pt x="832" y="0"/>
                    <a:pt x="832" y="0"/>
                  </a:cubicBezTo>
                  <a:lnTo>
                    <a:pt x="0" y="0"/>
                  </a:lnTo>
                  <a:close/>
                  <a:moveTo>
                    <a:pt x="780" y="520"/>
                  </a:moveTo>
                  <a:cubicBezTo>
                    <a:pt x="671" y="520"/>
                    <a:pt x="671" y="520"/>
                    <a:pt x="671" y="520"/>
                  </a:cubicBezTo>
                  <a:cubicBezTo>
                    <a:pt x="674" y="512"/>
                    <a:pt x="676" y="503"/>
                    <a:pt x="676" y="494"/>
                  </a:cubicBezTo>
                  <a:cubicBezTo>
                    <a:pt x="676" y="451"/>
                    <a:pt x="641" y="416"/>
                    <a:pt x="598" y="416"/>
                  </a:cubicBezTo>
                  <a:cubicBezTo>
                    <a:pt x="555" y="416"/>
                    <a:pt x="520" y="451"/>
                    <a:pt x="520" y="494"/>
                  </a:cubicBezTo>
                  <a:cubicBezTo>
                    <a:pt x="520" y="503"/>
                    <a:pt x="522" y="512"/>
                    <a:pt x="525" y="520"/>
                  </a:cubicBezTo>
                  <a:cubicBezTo>
                    <a:pt x="307" y="520"/>
                    <a:pt x="307" y="520"/>
                    <a:pt x="307" y="520"/>
                  </a:cubicBezTo>
                  <a:cubicBezTo>
                    <a:pt x="310" y="512"/>
                    <a:pt x="312" y="503"/>
                    <a:pt x="312" y="494"/>
                  </a:cubicBezTo>
                  <a:cubicBezTo>
                    <a:pt x="312" y="451"/>
                    <a:pt x="277" y="416"/>
                    <a:pt x="234" y="416"/>
                  </a:cubicBezTo>
                  <a:cubicBezTo>
                    <a:pt x="191" y="416"/>
                    <a:pt x="156" y="451"/>
                    <a:pt x="156" y="494"/>
                  </a:cubicBezTo>
                  <a:cubicBezTo>
                    <a:pt x="156" y="503"/>
                    <a:pt x="158" y="512"/>
                    <a:pt x="161" y="520"/>
                  </a:cubicBezTo>
                  <a:cubicBezTo>
                    <a:pt x="52" y="520"/>
                    <a:pt x="52" y="520"/>
                    <a:pt x="52" y="520"/>
                  </a:cubicBezTo>
                  <a:cubicBezTo>
                    <a:pt x="52" y="52"/>
                    <a:pt x="52" y="52"/>
                    <a:pt x="52" y="52"/>
                  </a:cubicBezTo>
                  <a:cubicBezTo>
                    <a:pt x="780" y="52"/>
                    <a:pt x="780" y="52"/>
                    <a:pt x="780" y="52"/>
                  </a:cubicBezTo>
                  <a:lnTo>
                    <a:pt x="780" y="5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i="0" u="none" strike="noStrike" kern="0" cap="none" spc="0" normalizeH="0" baseline="0" noProof="0">
                <a:ln>
                  <a:noFill/>
                </a:ln>
                <a:solidFill>
                  <a:prstClr val="black"/>
                </a:solidFill>
                <a:effectLst/>
                <a:uLnTx/>
                <a:uFillTx/>
                <a:cs typeface="+mn-ea"/>
                <a:sym typeface="+mn-lt"/>
              </a:endParaRPr>
            </a:p>
          </p:txBody>
        </p:sp>
      </p:grpSp>
      <p:sp>
        <p:nvSpPr>
          <p:cNvPr id="82" name="Freeform 73"/>
          <p:cNvSpPr/>
          <p:nvPr/>
        </p:nvSpPr>
        <p:spPr bwMode="auto">
          <a:xfrm>
            <a:off x="7502840" y="2139064"/>
            <a:ext cx="309377" cy="308223"/>
          </a:xfrm>
          <a:custGeom>
            <a:avLst/>
            <a:gdLst>
              <a:gd name="T0" fmla="*/ 366 w 451"/>
              <a:gd name="T1" fmla="*/ 355 h 449"/>
              <a:gd name="T2" fmla="*/ 320 w 451"/>
              <a:gd name="T3" fmla="*/ 391 h 449"/>
              <a:gd name="T4" fmla="*/ 173 w 451"/>
              <a:gd name="T5" fmla="*/ 391 h 449"/>
              <a:gd name="T6" fmla="*/ 154 w 451"/>
              <a:gd name="T7" fmla="*/ 363 h 449"/>
              <a:gd name="T8" fmla="*/ 173 w 451"/>
              <a:gd name="T9" fmla="*/ 304 h 449"/>
              <a:gd name="T10" fmla="*/ 405 w 451"/>
              <a:gd name="T11" fmla="*/ 304 h 449"/>
              <a:gd name="T12" fmla="*/ 451 w 451"/>
              <a:gd name="T13" fmla="*/ 103 h 449"/>
              <a:gd name="T14" fmla="*/ 84 w 451"/>
              <a:gd name="T15" fmla="*/ 54 h 449"/>
              <a:gd name="T16" fmla="*/ 55 w 451"/>
              <a:gd name="T17" fmla="*/ 35 h 449"/>
              <a:gd name="T18" fmla="*/ 56 w 451"/>
              <a:gd name="T19" fmla="*/ 28 h 449"/>
              <a:gd name="T20" fmla="*/ 28 w 451"/>
              <a:gd name="T21" fmla="*/ 0 h 449"/>
              <a:gd name="T22" fmla="*/ 0 w 451"/>
              <a:gd name="T23" fmla="*/ 28 h 449"/>
              <a:gd name="T24" fmla="*/ 28 w 451"/>
              <a:gd name="T25" fmla="*/ 56 h 449"/>
              <a:gd name="T26" fmla="*/ 33 w 451"/>
              <a:gd name="T27" fmla="*/ 55 h 449"/>
              <a:gd name="T28" fmla="*/ 68 w 451"/>
              <a:gd name="T29" fmla="*/ 78 h 449"/>
              <a:gd name="T30" fmla="*/ 125 w 451"/>
              <a:gd name="T31" fmla="*/ 304 h 449"/>
              <a:gd name="T32" fmla="*/ 142 w 451"/>
              <a:gd name="T33" fmla="*/ 304 h 449"/>
              <a:gd name="T34" fmla="*/ 127 w 451"/>
              <a:gd name="T35" fmla="*/ 353 h 449"/>
              <a:gd name="T36" fmla="*/ 125 w 451"/>
              <a:gd name="T37" fmla="*/ 353 h 449"/>
              <a:gd name="T38" fmla="*/ 77 w 451"/>
              <a:gd name="T39" fmla="*/ 401 h 449"/>
              <a:gd name="T40" fmla="*/ 125 w 451"/>
              <a:gd name="T41" fmla="*/ 449 h 449"/>
              <a:gd name="T42" fmla="*/ 170 w 451"/>
              <a:gd name="T43" fmla="*/ 420 h 449"/>
              <a:gd name="T44" fmla="*/ 322 w 451"/>
              <a:gd name="T45" fmla="*/ 420 h 449"/>
              <a:gd name="T46" fmla="*/ 366 w 451"/>
              <a:gd name="T47" fmla="*/ 449 h 449"/>
              <a:gd name="T48" fmla="*/ 413 w 451"/>
              <a:gd name="T49" fmla="*/ 402 h 449"/>
              <a:gd name="T50" fmla="*/ 366 w 451"/>
              <a:gd name="T51" fmla="*/ 35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1" h="449">
                <a:moveTo>
                  <a:pt x="366" y="355"/>
                </a:moveTo>
                <a:cubicBezTo>
                  <a:pt x="343" y="355"/>
                  <a:pt x="325" y="371"/>
                  <a:pt x="320" y="391"/>
                </a:cubicBezTo>
                <a:cubicBezTo>
                  <a:pt x="173" y="391"/>
                  <a:pt x="173" y="391"/>
                  <a:pt x="173" y="391"/>
                </a:cubicBezTo>
                <a:cubicBezTo>
                  <a:pt x="170" y="380"/>
                  <a:pt x="164" y="370"/>
                  <a:pt x="154" y="363"/>
                </a:cubicBezTo>
                <a:cubicBezTo>
                  <a:pt x="173" y="304"/>
                  <a:pt x="173" y="304"/>
                  <a:pt x="173" y="304"/>
                </a:cubicBezTo>
                <a:cubicBezTo>
                  <a:pt x="405" y="304"/>
                  <a:pt x="405" y="304"/>
                  <a:pt x="405" y="304"/>
                </a:cubicBezTo>
                <a:cubicBezTo>
                  <a:pt x="451" y="103"/>
                  <a:pt x="451" y="103"/>
                  <a:pt x="451" y="103"/>
                </a:cubicBezTo>
                <a:cubicBezTo>
                  <a:pt x="84" y="54"/>
                  <a:pt x="84" y="54"/>
                  <a:pt x="84" y="54"/>
                </a:cubicBezTo>
                <a:cubicBezTo>
                  <a:pt x="55" y="35"/>
                  <a:pt x="55" y="35"/>
                  <a:pt x="55" y="35"/>
                </a:cubicBezTo>
                <a:cubicBezTo>
                  <a:pt x="56" y="28"/>
                  <a:pt x="56" y="28"/>
                  <a:pt x="56" y="28"/>
                </a:cubicBezTo>
                <a:cubicBezTo>
                  <a:pt x="56" y="13"/>
                  <a:pt x="43" y="0"/>
                  <a:pt x="28" y="0"/>
                </a:cubicBezTo>
                <a:cubicBezTo>
                  <a:pt x="12" y="0"/>
                  <a:pt x="0" y="13"/>
                  <a:pt x="0" y="28"/>
                </a:cubicBezTo>
                <a:cubicBezTo>
                  <a:pt x="0" y="44"/>
                  <a:pt x="12" y="56"/>
                  <a:pt x="28" y="56"/>
                </a:cubicBezTo>
                <a:cubicBezTo>
                  <a:pt x="33" y="55"/>
                  <a:pt x="33" y="55"/>
                  <a:pt x="33" y="55"/>
                </a:cubicBezTo>
                <a:cubicBezTo>
                  <a:pt x="68" y="78"/>
                  <a:pt x="68" y="78"/>
                  <a:pt x="68" y="78"/>
                </a:cubicBezTo>
                <a:cubicBezTo>
                  <a:pt x="125" y="304"/>
                  <a:pt x="125" y="304"/>
                  <a:pt x="125" y="304"/>
                </a:cubicBezTo>
                <a:cubicBezTo>
                  <a:pt x="142" y="304"/>
                  <a:pt x="142" y="304"/>
                  <a:pt x="142" y="304"/>
                </a:cubicBezTo>
                <a:cubicBezTo>
                  <a:pt x="127" y="353"/>
                  <a:pt x="127" y="353"/>
                  <a:pt x="127" y="353"/>
                </a:cubicBezTo>
                <a:cubicBezTo>
                  <a:pt x="125" y="353"/>
                  <a:pt x="125" y="353"/>
                  <a:pt x="125" y="353"/>
                </a:cubicBezTo>
                <a:cubicBezTo>
                  <a:pt x="99" y="353"/>
                  <a:pt x="77" y="374"/>
                  <a:pt x="77" y="401"/>
                </a:cubicBezTo>
                <a:cubicBezTo>
                  <a:pt x="77" y="428"/>
                  <a:pt x="99" y="449"/>
                  <a:pt x="125" y="449"/>
                </a:cubicBezTo>
                <a:cubicBezTo>
                  <a:pt x="145" y="449"/>
                  <a:pt x="162" y="437"/>
                  <a:pt x="170" y="420"/>
                </a:cubicBezTo>
                <a:cubicBezTo>
                  <a:pt x="322" y="420"/>
                  <a:pt x="322" y="420"/>
                  <a:pt x="322" y="420"/>
                </a:cubicBezTo>
                <a:cubicBezTo>
                  <a:pt x="329" y="437"/>
                  <a:pt x="346" y="449"/>
                  <a:pt x="366" y="449"/>
                </a:cubicBezTo>
                <a:cubicBezTo>
                  <a:pt x="392" y="449"/>
                  <a:pt x="413" y="428"/>
                  <a:pt x="413" y="402"/>
                </a:cubicBezTo>
                <a:cubicBezTo>
                  <a:pt x="413" y="376"/>
                  <a:pt x="392" y="355"/>
                  <a:pt x="366" y="355"/>
                </a:cubicBezTo>
                <a:close/>
              </a:path>
            </a:pathLst>
          </a:custGeom>
          <a:solidFill>
            <a:sysClr val="window" lastClr="FFFFFF"/>
          </a:solidFill>
          <a:ln>
            <a:noFill/>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id-ID" sz="1800" i="0" u="none" strike="noStrike" kern="0" cap="none" spc="0" normalizeH="0" baseline="0" noProof="0">
              <a:ln>
                <a:noFill/>
              </a:ln>
              <a:solidFill>
                <a:prstClr val="black"/>
              </a:solidFill>
              <a:effectLst/>
              <a:uLnTx/>
              <a:uFillTx/>
              <a:cs typeface="+mn-ea"/>
              <a:sym typeface="+mn-lt"/>
            </a:endParaRPr>
          </a:p>
        </p:txBody>
      </p:sp>
      <p:sp>
        <p:nvSpPr>
          <p:cNvPr id="83" name="矩形 82"/>
          <p:cNvSpPr/>
          <p:nvPr/>
        </p:nvSpPr>
        <p:spPr>
          <a:xfrm>
            <a:off x="2477731" y="5915434"/>
            <a:ext cx="7695333" cy="461665"/>
          </a:xfrm>
          <a:prstGeom prst="rect">
            <a:avLst/>
          </a:prstGeom>
          <a:noFill/>
        </p:spPr>
        <p:txBody>
          <a:bodyPr wrap="square" rtlCol="0">
            <a:spAutoFit/>
          </a:bodyPr>
          <a:p>
            <a:r>
              <a:rPr lang="zh-CN" altLang="en-US" sz="2400" b="1" spc="300" dirty="0">
                <a:solidFill>
                  <a:srgbClr val="C00000"/>
                </a:solidFill>
                <a:latin typeface="微软雅黑" panose="020B0503020204020204" charset="-122"/>
                <a:ea typeface="微软雅黑" panose="020B0503020204020204" charset="-122"/>
                <a:cs typeface="+mn-ea"/>
                <a:sym typeface="+mn-lt"/>
              </a:rPr>
              <a:t>十九大报告把“四个伟大”提升到一个新</a:t>
            </a:r>
            <a:r>
              <a:rPr lang="zh-CN" altLang="en-US" sz="2400" b="1" spc="300">
                <a:solidFill>
                  <a:srgbClr val="C00000"/>
                </a:solidFill>
                <a:latin typeface="微软雅黑" panose="020B0503020204020204" charset="-122"/>
                <a:ea typeface="微软雅黑" panose="020B0503020204020204" charset="-122"/>
                <a:cs typeface="+mn-ea"/>
                <a:sym typeface="+mn-lt"/>
              </a:rPr>
              <a:t>的境界</a:t>
            </a:r>
            <a:endParaRPr lang="zh-CN" altLang="en-US" sz="2400" b="1" spc="300" dirty="0">
              <a:solidFill>
                <a:srgbClr val="C00000"/>
              </a:solidFill>
              <a:latin typeface="微软雅黑" panose="020B0503020204020204" charset="-122"/>
              <a:ea typeface="微软雅黑" panose="020B0503020204020204" charset="-122"/>
              <a:cs typeface="+mn-ea"/>
              <a:sym typeface="+mn-lt"/>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down)">
                                      <p:cBhvr>
                                        <p:cTn id="13" dur="500"/>
                                        <p:tgtEl>
                                          <p:spTgt spid="25"/>
                                        </p:tgtEl>
                                      </p:cBhvr>
                                    </p:animEffect>
                                  </p:childTnLst>
                                </p:cTn>
                              </p:par>
                              <p:par>
                                <p:cTn id="14" presetID="23" presetClass="entr" presetSubtype="16" fill="hold" nodeType="with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1000" fill="hold"/>
                                        <p:tgtEl>
                                          <p:spTgt spid="26"/>
                                        </p:tgtEl>
                                        <p:attrNameLst>
                                          <p:attrName>ppt_w</p:attrName>
                                        </p:attrNameLst>
                                      </p:cBhvr>
                                      <p:tavLst>
                                        <p:tav tm="0">
                                          <p:val>
                                            <p:fltVal val="0"/>
                                          </p:val>
                                        </p:tav>
                                        <p:tav tm="100000">
                                          <p:val>
                                            <p:strVal val="#ppt_w"/>
                                          </p:val>
                                        </p:tav>
                                      </p:tavLst>
                                    </p:anim>
                                    <p:anim calcmode="lin" valueType="num">
                                      <p:cBhvr>
                                        <p:cTn id="17" dur="1000" fill="hold"/>
                                        <p:tgtEl>
                                          <p:spTgt spid="26"/>
                                        </p:tgtEl>
                                        <p:attrNameLst>
                                          <p:attrName>ppt_h</p:attrName>
                                        </p:attrNameLst>
                                      </p:cBhvr>
                                      <p:tavLst>
                                        <p:tav tm="0">
                                          <p:val>
                                            <p:fltVal val="0"/>
                                          </p:val>
                                        </p:tav>
                                        <p:tav tm="100000">
                                          <p:val>
                                            <p:strVal val="#ppt_h"/>
                                          </p:val>
                                        </p:tav>
                                      </p:tavLst>
                                    </p:anim>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fade">
                                      <p:cBhvr>
                                        <p:cTn id="21" dur="500"/>
                                        <p:tgtEl>
                                          <p:spTgt spid="45"/>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71"/>
                                        </p:tgtEl>
                                        <p:attrNameLst>
                                          <p:attrName>style.visibility</p:attrName>
                                        </p:attrNameLst>
                                      </p:cBhvr>
                                      <p:to>
                                        <p:strVal val="visible"/>
                                      </p:to>
                                    </p:set>
                                    <p:anim calcmode="lin" valueType="num">
                                      <p:cBhvr>
                                        <p:cTn id="25" dur="500" fill="hold"/>
                                        <p:tgtEl>
                                          <p:spTgt spid="71"/>
                                        </p:tgtEl>
                                        <p:attrNameLst>
                                          <p:attrName>ppt_w</p:attrName>
                                        </p:attrNameLst>
                                      </p:cBhvr>
                                      <p:tavLst>
                                        <p:tav tm="0">
                                          <p:val>
                                            <p:fltVal val="0"/>
                                          </p:val>
                                        </p:tav>
                                        <p:tav tm="100000">
                                          <p:val>
                                            <p:strVal val="#ppt_w"/>
                                          </p:val>
                                        </p:tav>
                                      </p:tavLst>
                                    </p:anim>
                                    <p:anim calcmode="lin" valueType="num">
                                      <p:cBhvr>
                                        <p:cTn id="26" dur="500" fill="hold"/>
                                        <p:tgtEl>
                                          <p:spTgt spid="71"/>
                                        </p:tgtEl>
                                        <p:attrNameLst>
                                          <p:attrName>ppt_h</p:attrName>
                                        </p:attrNameLst>
                                      </p:cBhvr>
                                      <p:tavLst>
                                        <p:tav tm="0">
                                          <p:val>
                                            <p:fltVal val="0"/>
                                          </p:val>
                                        </p:tav>
                                        <p:tav tm="100000">
                                          <p:val>
                                            <p:strVal val="#ppt_h"/>
                                          </p:val>
                                        </p:tav>
                                      </p:tavLst>
                                    </p:anim>
                                    <p:animEffect transition="in" filter="fade">
                                      <p:cBhvr>
                                        <p:cTn id="27" dur="500"/>
                                        <p:tgtEl>
                                          <p:spTgt spid="71"/>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51"/>
                                        </p:tgtEl>
                                        <p:attrNameLst>
                                          <p:attrName>style.visibility</p:attrName>
                                        </p:attrNameLst>
                                      </p:cBhvr>
                                      <p:to>
                                        <p:strVal val="visible"/>
                                      </p:to>
                                    </p:set>
                                    <p:anim calcmode="lin" valueType="num">
                                      <p:cBhvr>
                                        <p:cTn id="31" dur="500" fill="hold"/>
                                        <p:tgtEl>
                                          <p:spTgt spid="51"/>
                                        </p:tgtEl>
                                        <p:attrNameLst>
                                          <p:attrName>ppt_w</p:attrName>
                                        </p:attrNameLst>
                                      </p:cBhvr>
                                      <p:tavLst>
                                        <p:tav tm="0">
                                          <p:val>
                                            <p:fltVal val="0"/>
                                          </p:val>
                                        </p:tav>
                                        <p:tav tm="100000">
                                          <p:val>
                                            <p:strVal val="#ppt_w"/>
                                          </p:val>
                                        </p:tav>
                                      </p:tavLst>
                                    </p:anim>
                                    <p:anim calcmode="lin" valueType="num">
                                      <p:cBhvr>
                                        <p:cTn id="32" dur="500" fill="hold"/>
                                        <p:tgtEl>
                                          <p:spTgt spid="51"/>
                                        </p:tgtEl>
                                        <p:attrNameLst>
                                          <p:attrName>ppt_h</p:attrName>
                                        </p:attrNameLst>
                                      </p:cBhvr>
                                      <p:tavLst>
                                        <p:tav tm="0">
                                          <p:val>
                                            <p:fltVal val="0"/>
                                          </p:val>
                                        </p:tav>
                                        <p:tav tm="100000">
                                          <p:val>
                                            <p:strVal val="#ppt_h"/>
                                          </p:val>
                                        </p:tav>
                                      </p:tavLst>
                                    </p:anim>
                                    <p:animEffect transition="in" filter="fade">
                                      <p:cBhvr>
                                        <p:cTn id="33" dur="500"/>
                                        <p:tgtEl>
                                          <p:spTgt spid="51"/>
                                        </p:tgtEl>
                                      </p:cBhvr>
                                    </p:animEffec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63"/>
                                        </p:tgtEl>
                                        <p:attrNameLst>
                                          <p:attrName>style.visibility</p:attrName>
                                        </p:attrNameLst>
                                      </p:cBhvr>
                                      <p:to>
                                        <p:strVal val="visible"/>
                                      </p:to>
                                    </p:set>
                                    <p:animEffect transition="in" filter="fade">
                                      <p:cBhvr>
                                        <p:cTn id="37" dur="500"/>
                                        <p:tgtEl>
                                          <p:spTgt spid="63"/>
                                        </p:tgtEl>
                                      </p:cBhvr>
                                    </p:animEffect>
                                  </p:childTnLst>
                                </p:cTn>
                              </p:par>
                            </p:childTnLst>
                          </p:cTn>
                        </p:par>
                        <p:par>
                          <p:cTn id="38" fill="hold">
                            <p:stCondLst>
                              <p:cond delay="30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64"/>
                                        </p:tgtEl>
                                        <p:attrNameLst>
                                          <p:attrName>style.visibility</p:attrName>
                                        </p:attrNameLst>
                                      </p:cBhvr>
                                      <p:to>
                                        <p:strVal val="visible"/>
                                      </p:to>
                                    </p:set>
                                    <p:anim calcmode="lin" valueType="num">
                                      <p:cBhvr>
                                        <p:cTn id="41" dur="250" fill="hold"/>
                                        <p:tgtEl>
                                          <p:spTgt spid="64"/>
                                        </p:tgtEl>
                                        <p:attrNameLst>
                                          <p:attrName>ppt_x</p:attrName>
                                        </p:attrNameLst>
                                      </p:cBhvr>
                                      <p:tavLst>
                                        <p:tav tm="0">
                                          <p:val>
                                            <p:strVal val="#ppt_x"/>
                                          </p:val>
                                        </p:tav>
                                        <p:tav tm="50000">
                                          <p:val>
                                            <p:strVal val="#ppt_x+.1"/>
                                          </p:val>
                                        </p:tav>
                                        <p:tav tm="100000">
                                          <p:val>
                                            <p:strVal val="#ppt_x"/>
                                          </p:val>
                                        </p:tav>
                                      </p:tavLst>
                                    </p:anim>
                                    <p:anim calcmode="lin" valueType="num">
                                      <p:cBhvr>
                                        <p:cTn id="42" dur="250" fill="hold"/>
                                        <p:tgtEl>
                                          <p:spTgt spid="64"/>
                                        </p:tgtEl>
                                        <p:attrNameLst>
                                          <p:attrName>ppt_y</p:attrName>
                                        </p:attrNameLst>
                                      </p:cBhvr>
                                      <p:tavLst>
                                        <p:tav tm="0">
                                          <p:val>
                                            <p:strVal val="#ppt_y"/>
                                          </p:val>
                                        </p:tav>
                                        <p:tav tm="100000">
                                          <p:val>
                                            <p:strVal val="#ppt_y"/>
                                          </p:val>
                                        </p:tav>
                                      </p:tavLst>
                                    </p:anim>
                                    <p:anim calcmode="lin" valueType="num">
                                      <p:cBhvr>
                                        <p:cTn id="43" dur="250" fill="hold"/>
                                        <p:tgtEl>
                                          <p:spTgt spid="64"/>
                                        </p:tgtEl>
                                        <p:attrNameLst>
                                          <p:attrName>ppt_h</p:attrName>
                                        </p:attrNameLst>
                                      </p:cBhvr>
                                      <p:tavLst>
                                        <p:tav tm="0">
                                          <p:val>
                                            <p:strVal val="#ppt_h/10"/>
                                          </p:val>
                                        </p:tav>
                                        <p:tav tm="50000">
                                          <p:val>
                                            <p:strVal val="#ppt_h+.01"/>
                                          </p:val>
                                        </p:tav>
                                        <p:tav tm="100000">
                                          <p:val>
                                            <p:strVal val="#ppt_h"/>
                                          </p:val>
                                        </p:tav>
                                      </p:tavLst>
                                    </p:anim>
                                    <p:anim calcmode="lin" valueType="num">
                                      <p:cBhvr>
                                        <p:cTn id="44" dur="250" fill="hold"/>
                                        <p:tgtEl>
                                          <p:spTgt spid="64"/>
                                        </p:tgtEl>
                                        <p:attrNameLst>
                                          <p:attrName>ppt_w</p:attrName>
                                        </p:attrNameLst>
                                      </p:cBhvr>
                                      <p:tavLst>
                                        <p:tav tm="0">
                                          <p:val>
                                            <p:strVal val="#ppt_w/10"/>
                                          </p:val>
                                        </p:tav>
                                        <p:tav tm="50000">
                                          <p:val>
                                            <p:strVal val="#ppt_w+.01"/>
                                          </p:val>
                                        </p:tav>
                                        <p:tav tm="100000">
                                          <p:val>
                                            <p:strVal val="#ppt_w"/>
                                          </p:val>
                                        </p:tav>
                                      </p:tavLst>
                                    </p:anim>
                                    <p:animEffect transition="in" filter="fade">
                                      <p:cBhvr>
                                        <p:cTn id="45" dur="250" tmFilter="0,0; .5, 1; 1, 1"/>
                                        <p:tgtEl>
                                          <p:spTgt spid="64"/>
                                        </p:tgtEl>
                                      </p:cBhvr>
                                    </p:animEffect>
                                  </p:childTnLst>
                                </p:cTn>
                              </p:par>
                            </p:childTnLst>
                          </p:cTn>
                        </p:par>
                        <p:par>
                          <p:cTn id="46" fill="hold">
                            <p:stCondLst>
                              <p:cond delay="4849"/>
                            </p:stCondLst>
                            <p:childTnLst>
                              <p:par>
                                <p:cTn id="47" presetID="10" presetClass="entr" presetSubtype="0" fill="hold"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500"/>
                                        <p:tgtEl>
                                          <p:spTgt spid="39"/>
                                        </p:tgtEl>
                                      </p:cBhvr>
                                    </p:animEffect>
                                  </p:childTnLst>
                                </p:cTn>
                              </p:par>
                            </p:childTnLst>
                          </p:cTn>
                        </p:par>
                        <p:par>
                          <p:cTn id="50" fill="hold">
                            <p:stCondLst>
                              <p:cond delay="5349"/>
                            </p:stCondLst>
                            <p:childTnLst>
                              <p:par>
                                <p:cTn id="51" presetID="53" presetClass="entr" presetSubtype="16" fill="hold" grpId="0" nodeType="afterEffect">
                                  <p:stCondLst>
                                    <p:cond delay="0"/>
                                  </p:stCondLst>
                                  <p:childTnLst>
                                    <p:set>
                                      <p:cBhvr>
                                        <p:cTn id="52" dur="1" fill="hold">
                                          <p:stCondLst>
                                            <p:cond delay="0"/>
                                          </p:stCondLst>
                                        </p:cTn>
                                        <p:tgtEl>
                                          <p:spTgt spid="82"/>
                                        </p:tgtEl>
                                        <p:attrNameLst>
                                          <p:attrName>style.visibility</p:attrName>
                                        </p:attrNameLst>
                                      </p:cBhvr>
                                      <p:to>
                                        <p:strVal val="visible"/>
                                      </p:to>
                                    </p:set>
                                    <p:anim calcmode="lin" valueType="num">
                                      <p:cBhvr>
                                        <p:cTn id="53" dur="500" fill="hold"/>
                                        <p:tgtEl>
                                          <p:spTgt spid="82"/>
                                        </p:tgtEl>
                                        <p:attrNameLst>
                                          <p:attrName>ppt_w</p:attrName>
                                        </p:attrNameLst>
                                      </p:cBhvr>
                                      <p:tavLst>
                                        <p:tav tm="0">
                                          <p:val>
                                            <p:fltVal val="0"/>
                                          </p:val>
                                        </p:tav>
                                        <p:tav tm="100000">
                                          <p:val>
                                            <p:strVal val="#ppt_w"/>
                                          </p:val>
                                        </p:tav>
                                      </p:tavLst>
                                    </p:anim>
                                    <p:anim calcmode="lin" valueType="num">
                                      <p:cBhvr>
                                        <p:cTn id="54" dur="500" fill="hold"/>
                                        <p:tgtEl>
                                          <p:spTgt spid="82"/>
                                        </p:tgtEl>
                                        <p:attrNameLst>
                                          <p:attrName>ppt_h</p:attrName>
                                        </p:attrNameLst>
                                      </p:cBhvr>
                                      <p:tavLst>
                                        <p:tav tm="0">
                                          <p:val>
                                            <p:fltVal val="0"/>
                                          </p:val>
                                        </p:tav>
                                        <p:tav tm="100000">
                                          <p:val>
                                            <p:strVal val="#ppt_h"/>
                                          </p:val>
                                        </p:tav>
                                      </p:tavLst>
                                    </p:anim>
                                    <p:animEffect transition="in" filter="fade">
                                      <p:cBhvr>
                                        <p:cTn id="55" dur="500"/>
                                        <p:tgtEl>
                                          <p:spTgt spid="82"/>
                                        </p:tgtEl>
                                      </p:cBhvr>
                                    </p:animEffect>
                                  </p:childTnLst>
                                </p:cTn>
                              </p:par>
                            </p:childTnLst>
                          </p:cTn>
                        </p:par>
                        <p:par>
                          <p:cTn id="56" fill="hold">
                            <p:stCondLst>
                              <p:cond delay="5849"/>
                            </p:stCondLst>
                            <p:childTnLst>
                              <p:par>
                                <p:cTn id="57" presetID="53" presetClass="entr" presetSubtype="16" fill="hold" nodeType="afterEffect">
                                  <p:stCondLst>
                                    <p:cond delay="0"/>
                                  </p:stCondLst>
                                  <p:childTnLst>
                                    <p:set>
                                      <p:cBhvr>
                                        <p:cTn id="58" dur="1" fill="hold">
                                          <p:stCondLst>
                                            <p:cond delay="0"/>
                                          </p:stCondLst>
                                        </p:cTn>
                                        <p:tgtEl>
                                          <p:spTgt spid="54"/>
                                        </p:tgtEl>
                                        <p:attrNameLst>
                                          <p:attrName>style.visibility</p:attrName>
                                        </p:attrNameLst>
                                      </p:cBhvr>
                                      <p:to>
                                        <p:strVal val="visible"/>
                                      </p:to>
                                    </p:set>
                                    <p:anim calcmode="lin" valueType="num">
                                      <p:cBhvr>
                                        <p:cTn id="59" dur="500" fill="hold"/>
                                        <p:tgtEl>
                                          <p:spTgt spid="54"/>
                                        </p:tgtEl>
                                        <p:attrNameLst>
                                          <p:attrName>ppt_w</p:attrName>
                                        </p:attrNameLst>
                                      </p:cBhvr>
                                      <p:tavLst>
                                        <p:tav tm="0">
                                          <p:val>
                                            <p:fltVal val="0"/>
                                          </p:val>
                                        </p:tav>
                                        <p:tav tm="100000">
                                          <p:val>
                                            <p:strVal val="#ppt_w"/>
                                          </p:val>
                                        </p:tav>
                                      </p:tavLst>
                                    </p:anim>
                                    <p:anim calcmode="lin" valueType="num">
                                      <p:cBhvr>
                                        <p:cTn id="60" dur="500" fill="hold"/>
                                        <p:tgtEl>
                                          <p:spTgt spid="54"/>
                                        </p:tgtEl>
                                        <p:attrNameLst>
                                          <p:attrName>ppt_h</p:attrName>
                                        </p:attrNameLst>
                                      </p:cBhvr>
                                      <p:tavLst>
                                        <p:tav tm="0">
                                          <p:val>
                                            <p:fltVal val="0"/>
                                          </p:val>
                                        </p:tav>
                                        <p:tav tm="100000">
                                          <p:val>
                                            <p:strVal val="#ppt_h"/>
                                          </p:val>
                                        </p:tav>
                                      </p:tavLst>
                                    </p:anim>
                                    <p:animEffect transition="in" filter="fade">
                                      <p:cBhvr>
                                        <p:cTn id="61" dur="500"/>
                                        <p:tgtEl>
                                          <p:spTgt spid="54"/>
                                        </p:tgtEl>
                                      </p:cBhvr>
                                    </p:animEffect>
                                  </p:childTnLst>
                                </p:cTn>
                              </p:par>
                            </p:childTnLst>
                          </p:cTn>
                        </p:par>
                        <p:par>
                          <p:cTn id="62" fill="hold">
                            <p:stCondLst>
                              <p:cond delay="6349"/>
                            </p:stCondLst>
                            <p:childTnLst>
                              <p:par>
                                <p:cTn id="63" presetID="10" presetClass="entr" presetSubtype="0" fill="hold" grpId="0" nodeType="afterEffect">
                                  <p:stCondLst>
                                    <p:cond delay="0"/>
                                  </p:stCondLst>
                                  <p:childTnLst>
                                    <p:set>
                                      <p:cBhvr>
                                        <p:cTn id="64" dur="1" fill="hold">
                                          <p:stCondLst>
                                            <p:cond delay="0"/>
                                          </p:stCondLst>
                                        </p:cTn>
                                        <p:tgtEl>
                                          <p:spTgt spid="67"/>
                                        </p:tgtEl>
                                        <p:attrNameLst>
                                          <p:attrName>style.visibility</p:attrName>
                                        </p:attrNameLst>
                                      </p:cBhvr>
                                      <p:to>
                                        <p:strVal val="visible"/>
                                      </p:to>
                                    </p:set>
                                    <p:animEffect transition="in" filter="fade">
                                      <p:cBhvr>
                                        <p:cTn id="65" dur="500"/>
                                        <p:tgtEl>
                                          <p:spTgt spid="67"/>
                                        </p:tgtEl>
                                      </p:cBhvr>
                                    </p:animEffect>
                                  </p:childTnLst>
                                </p:cTn>
                              </p:par>
                            </p:childTnLst>
                          </p:cTn>
                        </p:par>
                        <p:par>
                          <p:cTn id="66" fill="hold">
                            <p:stCondLst>
                              <p:cond delay="6849"/>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68"/>
                                        </p:tgtEl>
                                        <p:attrNameLst>
                                          <p:attrName>style.visibility</p:attrName>
                                        </p:attrNameLst>
                                      </p:cBhvr>
                                      <p:to>
                                        <p:strVal val="visible"/>
                                      </p:to>
                                    </p:set>
                                    <p:anim calcmode="lin" valueType="num">
                                      <p:cBhvr>
                                        <p:cTn id="69" dur="250" fill="hold"/>
                                        <p:tgtEl>
                                          <p:spTgt spid="68"/>
                                        </p:tgtEl>
                                        <p:attrNameLst>
                                          <p:attrName>ppt_x</p:attrName>
                                        </p:attrNameLst>
                                      </p:cBhvr>
                                      <p:tavLst>
                                        <p:tav tm="0">
                                          <p:val>
                                            <p:strVal val="#ppt_x"/>
                                          </p:val>
                                        </p:tav>
                                        <p:tav tm="50000">
                                          <p:val>
                                            <p:strVal val="#ppt_x+.1"/>
                                          </p:val>
                                        </p:tav>
                                        <p:tav tm="100000">
                                          <p:val>
                                            <p:strVal val="#ppt_x"/>
                                          </p:val>
                                        </p:tav>
                                      </p:tavLst>
                                    </p:anim>
                                    <p:anim calcmode="lin" valueType="num">
                                      <p:cBhvr>
                                        <p:cTn id="70" dur="250" fill="hold"/>
                                        <p:tgtEl>
                                          <p:spTgt spid="68"/>
                                        </p:tgtEl>
                                        <p:attrNameLst>
                                          <p:attrName>ppt_y</p:attrName>
                                        </p:attrNameLst>
                                      </p:cBhvr>
                                      <p:tavLst>
                                        <p:tav tm="0">
                                          <p:val>
                                            <p:strVal val="#ppt_y"/>
                                          </p:val>
                                        </p:tav>
                                        <p:tav tm="100000">
                                          <p:val>
                                            <p:strVal val="#ppt_y"/>
                                          </p:val>
                                        </p:tav>
                                      </p:tavLst>
                                    </p:anim>
                                    <p:anim calcmode="lin" valueType="num">
                                      <p:cBhvr>
                                        <p:cTn id="71" dur="250" fill="hold"/>
                                        <p:tgtEl>
                                          <p:spTgt spid="68"/>
                                        </p:tgtEl>
                                        <p:attrNameLst>
                                          <p:attrName>ppt_h</p:attrName>
                                        </p:attrNameLst>
                                      </p:cBhvr>
                                      <p:tavLst>
                                        <p:tav tm="0">
                                          <p:val>
                                            <p:strVal val="#ppt_h/10"/>
                                          </p:val>
                                        </p:tav>
                                        <p:tav tm="50000">
                                          <p:val>
                                            <p:strVal val="#ppt_h+.01"/>
                                          </p:val>
                                        </p:tav>
                                        <p:tav tm="100000">
                                          <p:val>
                                            <p:strVal val="#ppt_h"/>
                                          </p:val>
                                        </p:tav>
                                      </p:tavLst>
                                    </p:anim>
                                    <p:anim calcmode="lin" valueType="num">
                                      <p:cBhvr>
                                        <p:cTn id="72" dur="250" fill="hold"/>
                                        <p:tgtEl>
                                          <p:spTgt spid="68"/>
                                        </p:tgtEl>
                                        <p:attrNameLst>
                                          <p:attrName>ppt_w</p:attrName>
                                        </p:attrNameLst>
                                      </p:cBhvr>
                                      <p:tavLst>
                                        <p:tav tm="0">
                                          <p:val>
                                            <p:strVal val="#ppt_w/10"/>
                                          </p:val>
                                        </p:tav>
                                        <p:tav tm="50000">
                                          <p:val>
                                            <p:strVal val="#ppt_w+.01"/>
                                          </p:val>
                                        </p:tav>
                                        <p:tav tm="100000">
                                          <p:val>
                                            <p:strVal val="#ppt_w"/>
                                          </p:val>
                                        </p:tav>
                                      </p:tavLst>
                                    </p:anim>
                                    <p:animEffect transition="in" filter="fade">
                                      <p:cBhvr>
                                        <p:cTn id="73" dur="250" tmFilter="0,0; .5, 1; 1, 1"/>
                                        <p:tgtEl>
                                          <p:spTgt spid="68"/>
                                        </p:tgtEl>
                                      </p:cBhvr>
                                    </p:animEffect>
                                  </p:childTnLst>
                                </p:cTn>
                              </p:par>
                            </p:childTnLst>
                          </p:cTn>
                        </p:par>
                        <p:par>
                          <p:cTn id="74" fill="hold">
                            <p:stCondLst>
                              <p:cond delay="8600"/>
                            </p:stCondLst>
                            <p:childTnLst>
                              <p:par>
                                <p:cTn id="75" presetID="10" presetClass="entr" presetSubtype="0" fill="hold" nodeType="after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fade">
                                      <p:cBhvr>
                                        <p:cTn id="77" dur="500"/>
                                        <p:tgtEl>
                                          <p:spTgt spid="27"/>
                                        </p:tgtEl>
                                      </p:cBhvr>
                                    </p:animEffect>
                                  </p:childTnLst>
                                </p:cTn>
                              </p:par>
                            </p:childTnLst>
                          </p:cTn>
                        </p:par>
                        <p:par>
                          <p:cTn id="78" fill="hold">
                            <p:stCondLst>
                              <p:cond delay="9100"/>
                            </p:stCondLst>
                            <p:childTnLst>
                              <p:par>
                                <p:cTn id="79" presetID="53" presetClass="entr" presetSubtype="16" fill="hold" nodeType="afterEffect">
                                  <p:stCondLst>
                                    <p:cond delay="0"/>
                                  </p:stCondLst>
                                  <p:childTnLst>
                                    <p:set>
                                      <p:cBhvr>
                                        <p:cTn id="80" dur="1" fill="hold">
                                          <p:stCondLst>
                                            <p:cond delay="0"/>
                                          </p:stCondLst>
                                        </p:cTn>
                                        <p:tgtEl>
                                          <p:spTgt spid="72"/>
                                        </p:tgtEl>
                                        <p:attrNameLst>
                                          <p:attrName>style.visibility</p:attrName>
                                        </p:attrNameLst>
                                      </p:cBhvr>
                                      <p:to>
                                        <p:strVal val="visible"/>
                                      </p:to>
                                    </p:set>
                                    <p:anim calcmode="lin" valueType="num">
                                      <p:cBhvr>
                                        <p:cTn id="81" dur="500" fill="hold"/>
                                        <p:tgtEl>
                                          <p:spTgt spid="72"/>
                                        </p:tgtEl>
                                        <p:attrNameLst>
                                          <p:attrName>ppt_w</p:attrName>
                                        </p:attrNameLst>
                                      </p:cBhvr>
                                      <p:tavLst>
                                        <p:tav tm="0">
                                          <p:val>
                                            <p:fltVal val="0"/>
                                          </p:val>
                                        </p:tav>
                                        <p:tav tm="100000">
                                          <p:val>
                                            <p:strVal val="#ppt_w"/>
                                          </p:val>
                                        </p:tav>
                                      </p:tavLst>
                                    </p:anim>
                                    <p:anim calcmode="lin" valueType="num">
                                      <p:cBhvr>
                                        <p:cTn id="82" dur="500" fill="hold"/>
                                        <p:tgtEl>
                                          <p:spTgt spid="72"/>
                                        </p:tgtEl>
                                        <p:attrNameLst>
                                          <p:attrName>ppt_h</p:attrName>
                                        </p:attrNameLst>
                                      </p:cBhvr>
                                      <p:tavLst>
                                        <p:tav tm="0">
                                          <p:val>
                                            <p:fltVal val="0"/>
                                          </p:val>
                                        </p:tav>
                                        <p:tav tm="100000">
                                          <p:val>
                                            <p:strVal val="#ppt_h"/>
                                          </p:val>
                                        </p:tav>
                                      </p:tavLst>
                                    </p:anim>
                                    <p:animEffect transition="in" filter="fade">
                                      <p:cBhvr>
                                        <p:cTn id="83" dur="500"/>
                                        <p:tgtEl>
                                          <p:spTgt spid="72"/>
                                        </p:tgtEl>
                                      </p:cBhvr>
                                    </p:animEffect>
                                  </p:childTnLst>
                                </p:cTn>
                              </p:par>
                            </p:childTnLst>
                          </p:cTn>
                        </p:par>
                        <p:par>
                          <p:cTn id="84" fill="hold">
                            <p:stCondLst>
                              <p:cond delay="9600"/>
                            </p:stCondLst>
                            <p:childTnLst>
                              <p:par>
                                <p:cTn id="85" presetID="53" presetClass="entr" presetSubtype="16" fill="hold" nodeType="afterEffect">
                                  <p:stCondLst>
                                    <p:cond delay="0"/>
                                  </p:stCondLst>
                                  <p:childTnLst>
                                    <p:set>
                                      <p:cBhvr>
                                        <p:cTn id="86" dur="1" fill="hold">
                                          <p:stCondLst>
                                            <p:cond delay="0"/>
                                          </p:stCondLst>
                                        </p:cTn>
                                        <p:tgtEl>
                                          <p:spTgt spid="57"/>
                                        </p:tgtEl>
                                        <p:attrNameLst>
                                          <p:attrName>style.visibility</p:attrName>
                                        </p:attrNameLst>
                                      </p:cBhvr>
                                      <p:to>
                                        <p:strVal val="visible"/>
                                      </p:to>
                                    </p:set>
                                    <p:anim calcmode="lin" valueType="num">
                                      <p:cBhvr>
                                        <p:cTn id="87" dur="500" fill="hold"/>
                                        <p:tgtEl>
                                          <p:spTgt spid="57"/>
                                        </p:tgtEl>
                                        <p:attrNameLst>
                                          <p:attrName>ppt_w</p:attrName>
                                        </p:attrNameLst>
                                      </p:cBhvr>
                                      <p:tavLst>
                                        <p:tav tm="0">
                                          <p:val>
                                            <p:fltVal val="0"/>
                                          </p:val>
                                        </p:tav>
                                        <p:tav tm="100000">
                                          <p:val>
                                            <p:strVal val="#ppt_w"/>
                                          </p:val>
                                        </p:tav>
                                      </p:tavLst>
                                    </p:anim>
                                    <p:anim calcmode="lin" valueType="num">
                                      <p:cBhvr>
                                        <p:cTn id="88" dur="500" fill="hold"/>
                                        <p:tgtEl>
                                          <p:spTgt spid="57"/>
                                        </p:tgtEl>
                                        <p:attrNameLst>
                                          <p:attrName>ppt_h</p:attrName>
                                        </p:attrNameLst>
                                      </p:cBhvr>
                                      <p:tavLst>
                                        <p:tav tm="0">
                                          <p:val>
                                            <p:fltVal val="0"/>
                                          </p:val>
                                        </p:tav>
                                        <p:tav tm="100000">
                                          <p:val>
                                            <p:strVal val="#ppt_h"/>
                                          </p:val>
                                        </p:tav>
                                      </p:tavLst>
                                    </p:anim>
                                    <p:animEffect transition="in" filter="fade">
                                      <p:cBhvr>
                                        <p:cTn id="89" dur="500"/>
                                        <p:tgtEl>
                                          <p:spTgt spid="57"/>
                                        </p:tgtEl>
                                      </p:cBhvr>
                                    </p:animEffect>
                                  </p:childTnLst>
                                </p:cTn>
                              </p:par>
                            </p:childTnLst>
                          </p:cTn>
                        </p:par>
                        <p:par>
                          <p:cTn id="90" fill="hold">
                            <p:stCondLst>
                              <p:cond delay="10100"/>
                            </p:stCondLst>
                            <p:childTnLst>
                              <p:par>
                                <p:cTn id="91" presetID="10" presetClass="entr" presetSubtype="0" fill="hold" grpId="0" nodeType="afterEffect">
                                  <p:stCondLst>
                                    <p:cond delay="0"/>
                                  </p:stCondLst>
                                  <p:childTnLst>
                                    <p:set>
                                      <p:cBhvr>
                                        <p:cTn id="92" dur="1" fill="hold">
                                          <p:stCondLst>
                                            <p:cond delay="0"/>
                                          </p:stCondLst>
                                        </p:cTn>
                                        <p:tgtEl>
                                          <p:spTgt spid="65"/>
                                        </p:tgtEl>
                                        <p:attrNameLst>
                                          <p:attrName>style.visibility</p:attrName>
                                        </p:attrNameLst>
                                      </p:cBhvr>
                                      <p:to>
                                        <p:strVal val="visible"/>
                                      </p:to>
                                    </p:set>
                                    <p:animEffect transition="in" filter="fade">
                                      <p:cBhvr>
                                        <p:cTn id="93" dur="500"/>
                                        <p:tgtEl>
                                          <p:spTgt spid="65"/>
                                        </p:tgtEl>
                                      </p:cBhvr>
                                    </p:animEffect>
                                  </p:childTnLst>
                                </p:cTn>
                              </p:par>
                            </p:childTnLst>
                          </p:cTn>
                        </p:par>
                        <p:par>
                          <p:cTn id="94" fill="hold">
                            <p:stCondLst>
                              <p:cond delay="10600"/>
                            </p:stCondLst>
                            <p:childTnLst>
                              <p:par>
                                <p:cTn id="95" presetID="41" presetClass="entr" presetSubtype="0" fill="hold" grpId="0" nodeType="afterEffect">
                                  <p:stCondLst>
                                    <p:cond delay="0"/>
                                  </p:stCondLst>
                                  <p:iterate type="lt">
                                    <p:tmPct val="10000"/>
                                  </p:iterate>
                                  <p:childTnLst>
                                    <p:set>
                                      <p:cBhvr>
                                        <p:cTn id="96" dur="1" fill="hold">
                                          <p:stCondLst>
                                            <p:cond delay="0"/>
                                          </p:stCondLst>
                                        </p:cTn>
                                        <p:tgtEl>
                                          <p:spTgt spid="66"/>
                                        </p:tgtEl>
                                        <p:attrNameLst>
                                          <p:attrName>style.visibility</p:attrName>
                                        </p:attrNameLst>
                                      </p:cBhvr>
                                      <p:to>
                                        <p:strVal val="visible"/>
                                      </p:to>
                                    </p:set>
                                    <p:anim calcmode="lin" valueType="num">
                                      <p:cBhvr>
                                        <p:cTn id="97" dur="25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98" dur="250" fill="hold"/>
                                        <p:tgtEl>
                                          <p:spTgt spid="66"/>
                                        </p:tgtEl>
                                        <p:attrNameLst>
                                          <p:attrName>ppt_y</p:attrName>
                                        </p:attrNameLst>
                                      </p:cBhvr>
                                      <p:tavLst>
                                        <p:tav tm="0">
                                          <p:val>
                                            <p:strVal val="#ppt_y"/>
                                          </p:val>
                                        </p:tav>
                                        <p:tav tm="100000">
                                          <p:val>
                                            <p:strVal val="#ppt_y"/>
                                          </p:val>
                                        </p:tav>
                                      </p:tavLst>
                                    </p:anim>
                                    <p:anim calcmode="lin" valueType="num">
                                      <p:cBhvr>
                                        <p:cTn id="99" dur="25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100" dur="25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101" dur="250" tmFilter="0,0; .5, 1; 1, 1"/>
                                        <p:tgtEl>
                                          <p:spTgt spid="66"/>
                                        </p:tgtEl>
                                      </p:cBhvr>
                                    </p:animEffect>
                                  </p:childTnLst>
                                </p:cTn>
                              </p:par>
                            </p:childTnLst>
                          </p:cTn>
                        </p:par>
                        <p:par>
                          <p:cTn id="102" fill="hold">
                            <p:stCondLst>
                              <p:cond delay="11875"/>
                            </p:stCondLst>
                            <p:childTnLst>
                              <p:par>
                                <p:cTn id="103" presetID="10" presetClass="entr" presetSubtype="0" fill="hold" nodeType="afterEffect">
                                  <p:stCondLst>
                                    <p:cond delay="0"/>
                                  </p:stCondLst>
                                  <p:childTnLst>
                                    <p:set>
                                      <p:cBhvr>
                                        <p:cTn id="104" dur="1" fill="hold">
                                          <p:stCondLst>
                                            <p:cond delay="0"/>
                                          </p:stCondLst>
                                        </p:cTn>
                                        <p:tgtEl>
                                          <p:spTgt spid="33"/>
                                        </p:tgtEl>
                                        <p:attrNameLst>
                                          <p:attrName>style.visibility</p:attrName>
                                        </p:attrNameLst>
                                      </p:cBhvr>
                                      <p:to>
                                        <p:strVal val="visible"/>
                                      </p:to>
                                    </p:set>
                                    <p:animEffect transition="in" filter="fade">
                                      <p:cBhvr>
                                        <p:cTn id="105" dur="500"/>
                                        <p:tgtEl>
                                          <p:spTgt spid="33"/>
                                        </p:tgtEl>
                                      </p:cBhvr>
                                    </p:animEffect>
                                  </p:childTnLst>
                                </p:cTn>
                              </p:par>
                            </p:childTnLst>
                          </p:cTn>
                        </p:par>
                        <p:par>
                          <p:cTn id="106" fill="hold">
                            <p:stCondLst>
                              <p:cond delay="12375"/>
                            </p:stCondLst>
                            <p:childTnLst>
                              <p:par>
                                <p:cTn id="107" presetID="53" presetClass="entr" presetSubtype="16" fill="hold" nodeType="afterEffect">
                                  <p:stCondLst>
                                    <p:cond delay="0"/>
                                  </p:stCondLst>
                                  <p:childTnLst>
                                    <p:set>
                                      <p:cBhvr>
                                        <p:cTn id="108" dur="1" fill="hold">
                                          <p:stCondLst>
                                            <p:cond delay="0"/>
                                          </p:stCondLst>
                                        </p:cTn>
                                        <p:tgtEl>
                                          <p:spTgt spid="76"/>
                                        </p:tgtEl>
                                        <p:attrNameLst>
                                          <p:attrName>style.visibility</p:attrName>
                                        </p:attrNameLst>
                                      </p:cBhvr>
                                      <p:to>
                                        <p:strVal val="visible"/>
                                      </p:to>
                                    </p:set>
                                    <p:anim calcmode="lin" valueType="num">
                                      <p:cBhvr>
                                        <p:cTn id="109" dur="500" fill="hold"/>
                                        <p:tgtEl>
                                          <p:spTgt spid="76"/>
                                        </p:tgtEl>
                                        <p:attrNameLst>
                                          <p:attrName>ppt_w</p:attrName>
                                        </p:attrNameLst>
                                      </p:cBhvr>
                                      <p:tavLst>
                                        <p:tav tm="0">
                                          <p:val>
                                            <p:fltVal val="0"/>
                                          </p:val>
                                        </p:tav>
                                        <p:tav tm="100000">
                                          <p:val>
                                            <p:strVal val="#ppt_w"/>
                                          </p:val>
                                        </p:tav>
                                      </p:tavLst>
                                    </p:anim>
                                    <p:anim calcmode="lin" valueType="num">
                                      <p:cBhvr>
                                        <p:cTn id="110" dur="500" fill="hold"/>
                                        <p:tgtEl>
                                          <p:spTgt spid="76"/>
                                        </p:tgtEl>
                                        <p:attrNameLst>
                                          <p:attrName>ppt_h</p:attrName>
                                        </p:attrNameLst>
                                      </p:cBhvr>
                                      <p:tavLst>
                                        <p:tav tm="0">
                                          <p:val>
                                            <p:fltVal val="0"/>
                                          </p:val>
                                        </p:tav>
                                        <p:tav tm="100000">
                                          <p:val>
                                            <p:strVal val="#ppt_h"/>
                                          </p:val>
                                        </p:tav>
                                      </p:tavLst>
                                    </p:anim>
                                    <p:animEffect transition="in" filter="fade">
                                      <p:cBhvr>
                                        <p:cTn id="111" dur="500"/>
                                        <p:tgtEl>
                                          <p:spTgt spid="76"/>
                                        </p:tgtEl>
                                      </p:cBhvr>
                                    </p:animEffect>
                                  </p:childTnLst>
                                </p:cTn>
                              </p:par>
                            </p:childTnLst>
                          </p:cTn>
                        </p:par>
                        <p:par>
                          <p:cTn id="112" fill="hold">
                            <p:stCondLst>
                              <p:cond delay="12875"/>
                            </p:stCondLst>
                            <p:childTnLst>
                              <p:par>
                                <p:cTn id="113" presetID="53" presetClass="entr" presetSubtype="16" fill="hold" nodeType="afterEffect">
                                  <p:stCondLst>
                                    <p:cond delay="0"/>
                                  </p:stCondLst>
                                  <p:childTnLst>
                                    <p:set>
                                      <p:cBhvr>
                                        <p:cTn id="114" dur="1" fill="hold">
                                          <p:stCondLst>
                                            <p:cond delay="0"/>
                                          </p:stCondLst>
                                        </p:cTn>
                                        <p:tgtEl>
                                          <p:spTgt spid="60"/>
                                        </p:tgtEl>
                                        <p:attrNameLst>
                                          <p:attrName>style.visibility</p:attrName>
                                        </p:attrNameLst>
                                      </p:cBhvr>
                                      <p:to>
                                        <p:strVal val="visible"/>
                                      </p:to>
                                    </p:set>
                                    <p:anim calcmode="lin" valueType="num">
                                      <p:cBhvr>
                                        <p:cTn id="115" dur="500" fill="hold"/>
                                        <p:tgtEl>
                                          <p:spTgt spid="60"/>
                                        </p:tgtEl>
                                        <p:attrNameLst>
                                          <p:attrName>ppt_w</p:attrName>
                                        </p:attrNameLst>
                                      </p:cBhvr>
                                      <p:tavLst>
                                        <p:tav tm="0">
                                          <p:val>
                                            <p:fltVal val="0"/>
                                          </p:val>
                                        </p:tav>
                                        <p:tav tm="100000">
                                          <p:val>
                                            <p:strVal val="#ppt_w"/>
                                          </p:val>
                                        </p:tav>
                                      </p:tavLst>
                                    </p:anim>
                                    <p:anim calcmode="lin" valueType="num">
                                      <p:cBhvr>
                                        <p:cTn id="116" dur="500" fill="hold"/>
                                        <p:tgtEl>
                                          <p:spTgt spid="60"/>
                                        </p:tgtEl>
                                        <p:attrNameLst>
                                          <p:attrName>ppt_h</p:attrName>
                                        </p:attrNameLst>
                                      </p:cBhvr>
                                      <p:tavLst>
                                        <p:tav tm="0">
                                          <p:val>
                                            <p:fltVal val="0"/>
                                          </p:val>
                                        </p:tav>
                                        <p:tav tm="100000">
                                          <p:val>
                                            <p:strVal val="#ppt_h"/>
                                          </p:val>
                                        </p:tav>
                                      </p:tavLst>
                                    </p:anim>
                                    <p:animEffect transition="in" filter="fade">
                                      <p:cBhvr>
                                        <p:cTn id="117" dur="500"/>
                                        <p:tgtEl>
                                          <p:spTgt spid="60"/>
                                        </p:tgtEl>
                                      </p:cBhvr>
                                    </p:animEffect>
                                  </p:childTnLst>
                                </p:cTn>
                              </p:par>
                            </p:childTnLst>
                          </p:cTn>
                        </p:par>
                        <p:par>
                          <p:cTn id="118" fill="hold">
                            <p:stCondLst>
                              <p:cond delay="13375"/>
                            </p:stCondLst>
                            <p:childTnLst>
                              <p:par>
                                <p:cTn id="119" presetID="10" presetClass="entr" presetSubtype="0" fill="hold" grpId="0" nodeType="afterEffect">
                                  <p:stCondLst>
                                    <p:cond delay="0"/>
                                  </p:stCondLst>
                                  <p:childTnLst>
                                    <p:set>
                                      <p:cBhvr>
                                        <p:cTn id="120" dur="1" fill="hold">
                                          <p:stCondLst>
                                            <p:cond delay="0"/>
                                          </p:stCondLst>
                                        </p:cTn>
                                        <p:tgtEl>
                                          <p:spTgt spid="69"/>
                                        </p:tgtEl>
                                        <p:attrNameLst>
                                          <p:attrName>style.visibility</p:attrName>
                                        </p:attrNameLst>
                                      </p:cBhvr>
                                      <p:to>
                                        <p:strVal val="visible"/>
                                      </p:to>
                                    </p:set>
                                    <p:animEffect transition="in" filter="fade">
                                      <p:cBhvr>
                                        <p:cTn id="121" dur="500"/>
                                        <p:tgtEl>
                                          <p:spTgt spid="69"/>
                                        </p:tgtEl>
                                      </p:cBhvr>
                                    </p:animEffect>
                                  </p:childTnLst>
                                </p:cTn>
                              </p:par>
                            </p:childTnLst>
                          </p:cTn>
                        </p:par>
                        <p:par>
                          <p:cTn id="122" fill="hold">
                            <p:stCondLst>
                              <p:cond delay="13875"/>
                            </p:stCondLst>
                            <p:childTnLst>
                              <p:par>
                                <p:cTn id="123" presetID="41" presetClass="entr" presetSubtype="0" fill="hold" grpId="0" nodeType="afterEffect">
                                  <p:stCondLst>
                                    <p:cond delay="0"/>
                                  </p:stCondLst>
                                  <p:iterate type="lt">
                                    <p:tmPct val="10000"/>
                                  </p:iterate>
                                  <p:childTnLst>
                                    <p:set>
                                      <p:cBhvr>
                                        <p:cTn id="124" dur="1" fill="hold">
                                          <p:stCondLst>
                                            <p:cond delay="0"/>
                                          </p:stCondLst>
                                        </p:cTn>
                                        <p:tgtEl>
                                          <p:spTgt spid="70"/>
                                        </p:tgtEl>
                                        <p:attrNameLst>
                                          <p:attrName>style.visibility</p:attrName>
                                        </p:attrNameLst>
                                      </p:cBhvr>
                                      <p:to>
                                        <p:strVal val="visible"/>
                                      </p:to>
                                    </p:set>
                                    <p:anim calcmode="lin" valueType="num">
                                      <p:cBhvr>
                                        <p:cTn id="125" dur="25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126" dur="250" fill="hold"/>
                                        <p:tgtEl>
                                          <p:spTgt spid="70"/>
                                        </p:tgtEl>
                                        <p:attrNameLst>
                                          <p:attrName>ppt_y</p:attrName>
                                        </p:attrNameLst>
                                      </p:cBhvr>
                                      <p:tavLst>
                                        <p:tav tm="0">
                                          <p:val>
                                            <p:strVal val="#ppt_y"/>
                                          </p:val>
                                        </p:tav>
                                        <p:tav tm="100000">
                                          <p:val>
                                            <p:strVal val="#ppt_y"/>
                                          </p:val>
                                        </p:tav>
                                      </p:tavLst>
                                    </p:anim>
                                    <p:anim calcmode="lin" valueType="num">
                                      <p:cBhvr>
                                        <p:cTn id="127" dur="25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128" dur="25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129" dur="250" tmFilter="0,0; .5, 1; 1, 1"/>
                                        <p:tgtEl>
                                          <p:spTgt spid="70"/>
                                        </p:tgtEl>
                                      </p:cBhvr>
                                    </p:animEffect>
                                  </p:childTnLst>
                                </p:cTn>
                              </p:par>
                            </p:childTnLst>
                          </p:cTn>
                        </p:par>
                        <p:par>
                          <p:cTn id="130" fill="hold">
                            <p:stCondLst>
                              <p:cond delay="14625"/>
                            </p:stCondLst>
                            <p:childTnLst>
                              <p:par>
                                <p:cTn id="131" presetID="10" presetClass="entr" presetSubtype="0" fill="hold" grpId="0" nodeType="afterEffect">
                                  <p:stCondLst>
                                    <p:cond delay="0"/>
                                  </p:stCondLst>
                                  <p:childTnLst>
                                    <p:set>
                                      <p:cBhvr>
                                        <p:cTn id="132" dur="1" fill="hold">
                                          <p:stCondLst>
                                            <p:cond delay="0"/>
                                          </p:stCondLst>
                                        </p:cTn>
                                        <p:tgtEl>
                                          <p:spTgt spid="83"/>
                                        </p:tgtEl>
                                        <p:attrNameLst>
                                          <p:attrName>style.visibility</p:attrName>
                                        </p:attrNameLst>
                                      </p:cBhvr>
                                      <p:to>
                                        <p:strVal val="visible"/>
                                      </p:to>
                                    </p:set>
                                    <p:animEffect transition="in" filter="fade">
                                      <p:cBhvr>
                                        <p:cTn id="133"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63" grpId="0"/>
      <p:bldP spid="64" grpId="0"/>
      <p:bldP spid="65" grpId="0"/>
      <p:bldP spid="66" grpId="0"/>
      <p:bldP spid="67" grpId="0"/>
      <p:bldP spid="68" grpId="0"/>
      <p:bldP spid="69" grpId="0"/>
      <p:bldP spid="70" grpId="0"/>
      <p:bldP spid="71" grpId="0" bldLvl="0" animBg="1"/>
      <p:bldP spid="82" grpId="0" bldLvl="0" animBg="1"/>
      <p:bldP spid="8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 name="组合 22"/>
          <p:cNvGrpSpPr/>
          <p:nvPr/>
        </p:nvGrpSpPr>
        <p:grpSpPr>
          <a:xfrm>
            <a:off x="4318635" y="544830"/>
            <a:ext cx="3441655" cy="938434"/>
            <a:chOff x="6387" y="1180"/>
            <a:chExt cx="5833" cy="1635"/>
          </a:xfrm>
        </p:grpSpPr>
        <p:grpSp>
          <p:nvGrpSpPr>
            <p:cNvPr id="5" name="组合 4"/>
            <p:cNvGrpSpPr/>
            <p:nvPr/>
          </p:nvGrpSpPr>
          <p:grpSpPr>
            <a:xfrm rot="0">
              <a:off x="6387" y="1180"/>
              <a:ext cx="1669" cy="1634"/>
              <a:chOff x="1909217" y="1491630"/>
              <a:chExt cx="1296144" cy="1268759"/>
            </a:xfrm>
          </p:grpSpPr>
          <p:grpSp>
            <p:nvGrpSpPr>
              <p:cNvPr id="7" name="组合 6"/>
              <p:cNvGrpSpPr/>
              <p:nvPr/>
            </p:nvGrpSpPr>
            <p:grpSpPr>
              <a:xfrm>
                <a:off x="1909217" y="1491630"/>
                <a:ext cx="1296144" cy="1224136"/>
                <a:chOff x="2123728" y="1779662"/>
                <a:chExt cx="1296144" cy="1224136"/>
              </a:xfrm>
            </p:grpSpPr>
            <p:sp>
              <p:nvSpPr>
                <p:cNvPr id="8" name="矩形 7"/>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9" name="直接连接符 8"/>
                <p:cNvCxnSpPr>
                  <a:stCxn id="8" idx="1"/>
                  <a:endCxn id="8"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8" idx="0"/>
                  <a:endCxn id="8"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123728" y="1637620"/>
                <a:ext cx="845468" cy="11227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新</a:t>
                </a:r>
                <a:endParaRPr lang="zh-CN" altLang="en-US" sz="4800" b="1" dirty="0">
                  <a:solidFill>
                    <a:srgbClr val="C00000"/>
                  </a:solidFill>
                  <a:effectLst/>
                  <a:latin typeface="微软雅黑" panose="020B0503020204020204" charset="-122"/>
                  <a:ea typeface="微软雅黑" panose="020B0503020204020204" charset="-122"/>
                </a:endParaRPr>
              </a:p>
            </p:txBody>
          </p:sp>
        </p:grpSp>
        <p:grpSp>
          <p:nvGrpSpPr>
            <p:cNvPr id="4" name="组合 3"/>
            <p:cNvGrpSpPr/>
            <p:nvPr/>
          </p:nvGrpSpPr>
          <p:grpSpPr>
            <a:xfrm rot="0">
              <a:off x="8392" y="1180"/>
              <a:ext cx="1669" cy="1577"/>
              <a:chOff x="1909217" y="1491630"/>
              <a:chExt cx="1296144" cy="1224136"/>
            </a:xfrm>
          </p:grpSpPr>
          <p:grpSp>
            <p:nvGrpSpPr>
              <p:cNvPr id="12" name="组合 11"/>
              <p:cNvGrpSpPr/>
              <p:nvPr/>
            </p:nvGrpSpPr>
            <p:grpSpPr>
              <a:xfrm>
                <a:off x="1909217" y="1491630"/>
                <a:ext cx="1296144" cy="1224136"/>
                <a:chOff x="2123728" y="1779662"/>
                <a:chExt cx="1296144" cy="1224136"/>
              </a:xfrm>
            </p:grpSpPr>
            <p:sp>
              <p:nvSpPr>
                <p:cNvPr id="13" name="矩形 12"/>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14" name="直接连接符 13"/>
                <p:cNvCxnSpPr>
                  <a:stCxn id="13" idx="1"/>
                  <a:endCxn id="13"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3" idx="0"/>
                  <a:endCxn id="13"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6" name="矩形 15"/>
              <p:cNvSpPr/>
              <p:nvPr/>
            </p:nvSpPr>
            <p:spPr>
              <a:xfrm>
                <a:off x="2134593" y="1592950"/>
                <a:ext cx="845468" cy="11224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征</a:t>
                </a:r>
                <a:endParaRPr lang="zh-CN" altLang="en-US" sz="4800" b="1" dirty="0">
                  <a:solidFill>
                    <a:srgbClr val="C00000"/>
                  </a:solidFill>
                  <a:effectLst/>
                  <a:latin typeface="微软雅黑" panose="020B0503020204020204" charset="-122"/>
                  <a:ea typeface="微软雅黑" panose="020B0503020204020204" charset="-122"/>
                </a:endParaRPr>
              </a:p>
            </p:txBody>
          </p:sp>
        </p:grpSp>
        <p:grpSp>
          <p:nvGrpSpPr>
            <p:cNvPr id="17" name="组合 16"/>
            <p:cNvGrpSpPr/>
            <p:nvPr/>
          </p:nvGrpSpPr>
          <p:grpSpPr>
            <a:xfrm rot="0">
              <a:off x="10551" y="1181"/>
              <a:ext cx="1669" cy="1634"/>
              <a:chOff x="1909217" y="1491630"/>
              <a:chExt cx="1296144" cy="1268759"/>
            </a:xfrm>
          </p:grpSpPr>
          <p:grpSp>
            <p:nvGrpSpPr>
              <p:cNvPr id="18" name="组合 17"/>
              <p:cNvGrpSpPr/>
              <p:nvPr/>
            </p:nvGrpSpPr>
            <p:grpSpPr>
              <a:xfrm>
                <a:off x="1909217" y="1491630"/>
                <a:ext cx="1296144" cy="1224136"/>
                <a:chOff x="2123728" y="1779662"/>
                <a:chExt cx="1296144" cy="1224136"/>
              </a:xfrm>
            </p:grpSpPr>
            <p:sp>
              <p:nvSpPr>
                <p:cNvPr id="19" name="矩形 18"/>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20" name="直接连接符 19"/>
                <p:cNvCxnSpPr>
                  <a:stCxn id="19" idx="1"/>
                  <a:endCxn id="19"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9" idx="0"/>
                  <a:endCxn id="19"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2" name="矩形 21"/>
              <p:cNvSpPr/>
              <p:nvPr/>
            </p:nvSpPr>
            <p:spPr>
              <a:xfrm>
                <a:off x="2123728" y="1637620"/>
                <a:ext cx="845468" cy="11227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程</a:t>
                </a:r>
                <a:endParaRPr lang="zh-CN" altLang="en-US" sz="4800" b="1" dirty="0">
                  <a:solidFill>
                    <a:srgbClr val="C00000"/>
                  </a:solidFill>
                  <a:effectLst/>
                  <a:latin typeface="微软雅黑" panose="020B0503020204020204" charset="-122"/>
                  <a:ea typeface="微软雅黑" panose="020B0503020204020204" charset="-122"/>
                </a:endParaRPr>
              </a:p>
            </p:txBody>
          </p:sp>
        </p:grpSp>
      </p:grpSp>
      <p:grpSp>
        <p:nvGrpSpPr>
          <p:cNvPr id="2" name="组合 1"/>
          <p:cNvGrpSpPr/>
          <p:nvPr/>
        </p:nvGrpSpPr>
        <p:grpSpPr>
          <a:xfrm>
            <a:off x="5541210" y="3383851"/>
            <a:ext cx="2840252" cy="989651"/>
            <a:chOff x="4856640" y="4156625"/>
            <a:chExt cx="3929457" cy="989651"/>
          </a:xfrm>
          <a:solidFill>
            <a:schemeClr val="bg1">
              <a:lumMod val="85000"/>
            </a:schemeClr>
          </a:solidFill>
        </p:grpSpPr>
        <p:sp>
          <p:nvSpPr>
            <p:cNvPr id="3" name="箭头: 左 14"/>
            <p:cNvSpPr/>
            <p:nvPr/>
          </p:nvSpPr>
          <p:spPr>
            <a:xfrm flipH="1">
              <a:off x="4937007" y="4156625"/>
              <a:ext cx="3849090" cy="989651"/>
            </a:xfrm>
            <a:prstGeom prst="leftArrow">
              <a:avLst>
                <a:gd name="adj1" fmla="val 50000"/>
                <a:gd name="adj2" fmla="val 3513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spc="300">
                <a:solidFill>
                  <a:srgbClr val="C00000"/>
                </a:solidFill>
                <a:latin typeface="微软雅黑" panose="020B0503020204020204" charset="-122"/>
                <a:ea typeface="微软雅黑" panose="020B0503020204020204" charset="-122"/>
                <a:cs typeface="+mn-ea"/>
                <a:sym typeface="+mn-lt"/>
              </a:endParaRPr>
            </a:p>
          </p:txBody>
        </p:sp>
        <p:sp>
          <p:nvSpPr>
            <p:cNvPr id="6" name="矩形 5"/>
            <p:cNvSpPr/>
            <p:nvPr/>
          </p:nvSpPr>
          <p:spPr>
            <a:xfrm>
              <a:off x="4856640" y="4482025"/>
              <a:ext cx="3849090" cy="338554"/>
            </a:xfrm>
            <a:prstGeom prst="rect">
              <a:avLst/>
            </a:prstGeom>
            <a:noFill/>
          </p:spPr>
          <p:txBody>
            <a:bodyPr wrap="square">
              <a:spAutoFit/>
            </a:bodyPr>
            <a:p>
              <a:pPr algn="ctr" fontAlgn="base"/>
              <a:r>
                <a:rPr lang="zh-CN" altLang="en-US" sz="1600" b="1" spc="300">
                  <a:solidFill>
                    <a:srgbClr val="C00000"/>
                  </a:solidFill>
                  <a:latin typeface="微软雅黑" panose="020B0503020204020204" charset="-122"/>
                  <a:ea typeface="微软雅黑" panose="020B0503020204020204" charset="-122"/>
                  <a:cs typeface="+mn-ea"/>
                  <a:sym typeface="+mn-lt"/>
                </a:rPr>
                <a:t>必须</a:t>
              </a:r>
              <a:r>
                <a:rPr lang="zh-CN" altLang="en-US" sz="1600" b="1" spc="300" dirty="0">
                  <a:solidFill>
                    <a:srgbClr val="C00000"/>
                  </a:solidFill>
                  <a:latin typeface="微软雅黑" panose="020B0503020204020204" charset="-122"/>
                  <a:ea typeface="微软雅黑" panose="020B0503020204020204" charset="-122"/>
                  <a:cs typeface="+mn-ea"/>
                  <a:sym typeface="+mn-lt"/>
                </a:rPr>
                <a:t>建设伟大工程</a:t>
              </a:r>
              <a:endParaRPr lang="zh-CN" altLang="en-US" sz="1600" b="1" spc="300" dirty="0">
                <a:solidFill>
                  <a:srgbClr val="C00000"/>
                </a:solidFill>
                <a:latin typeface="微软雅黑" panose="020B0503020204020204" charset="-122"/>
                <a:ea typeface="微软雅黑" panose="020B0503020204020204" charset="-122"/>
                <a:cs typeface="+mn-ea"/>
                <a:sym typeface="+mn-lt"/>
              </a:endParaRPr>
            </a:p>
          </p:txBody>
        </p:sp>
      </p:grpSp>
      <p:grpSp>
        <p:nvGrpSpPr>
          <p:cNvPr id="24" name="组合 23"/>
          <p:cNvGrpSpPr/>
          <p:nvPr/>
        </p:nvGrpSpPr>
        <p:grpSpPr>
          <a:xfrm>
            <a:off x="5610429" y="4539417"/>
            <a:ext cx="2782162" cy="989651"/>
            <a:chOff x="4937007" y="5298221"/>
            <a:chExt cx="3849090" cy="989651"/>
          </a:xfrm>
          <a:solidFill>
            <a:schemeClr val="bg1">
              <a:lumMod val="85000"/>
            </a:schemeClr>
          </a:solidFill>
        </p:grpSpPr>
        <p:sp>
          <p:nvSpPr>
            <p:cNvPr id="25" name="箭头: 左 17"/>
            <p:cNvSpPr/>
            <p:nvPr/>
          </p:nvSpPr>
          <p:spPr>
            <a:xfrm flipH="1">
              <a:off x="4937008" y="5298221"/>
              <a:ext cx="3849089" cy="989651"/>
            </a:xfrm>
            <a:prstGeom prst="leftArrow">
              <a:avLst>
                <a:gd name="adj1" fmla="val 50000"/>
                <a:gd name="adj2" fmla="val 3513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spc="300">
                <a:solidFill>
                  <a:srgbClr val="C00000"/>
                </a:solidFill>
                <a:latin typeface="微软雅黑" panose="020B0503020204020204" charset="-122"/>
                <a:ea typeface="微软雅黑" panose="020B0503020204020204" charset="-122"/>
                <a:cs typeface="+mn-ea"/>
                <a:sym typeface="+mn-lt"/>
              </a:endParaRPr>
            </a:p>
          </p:txBody>
        </p:sp>
        <p:sp>
          <p:nvSpPr>
            <p:cNvPr id="26" name="矩形 25"/>
            <p:cNvSpPr/>
            <p:nvPr/>
          </p:nvSpPr>
          <p:spPr>
            <a:xfrm>
              <a:off x="4937007" y="5635928"/>
              <a:ext cx="3636411" cy="338554"/>
            </a:xfrm>
            <a:prstGeom prst="rect">
              <a:avLst/>
            </a:prstGeom>
            <a:noFill/>
          </p:spPr>
          <p:txBody>
            <a:bodyPr wrap="square">
              <a:spAutoFit/>
            </a:bodyPr>
            <a:p>
              <a:pPr algn="ctr" fontAlgn="base"/>
              <a:r>
                <a:rPr lang="zh-CN" altLang="en-US" sz="1600" b="1" spc="300">
                  <a:solidFill>
                    <a:srgbClr val="C00000"/>
                  </a:solidFill>
                  <a:latin typeface="微软雅黑" panose="020B0503020204020204" charset="-122"/>
                  <a:ea typeface="微软雅黑" panose="020B0503020204020204" charset="-122"/>
                  <a:cs typeface="+mn-ea"/>
                  <a:sym typeface="+mn-lt"/>
                </a:rPr>
                <a:t>必须</a:t>
              </a:r>
              <a:r>
                <a:rPr lang="zh-CN" altLang="en-US" sz="1600" b="1" spc="300" dirty="0">
                  <a:solidFill>
                    <a:srgbClr val="C00000"/>
                  </a:solidFill>
                  <a:latin typeface="微软雅黑" panose="020B0503020204020204" charset="-122"/>
                  <a:ea typeface="微软雅黑" panose="020B0503020204020204" charset="-122"/>
                  <a:cs typeface="+mn-ea"/>
                  <a:sym typeface="+mn-lt"/>
                </a:rPr>
                <a:t>推进伟大事业</a:t>
              </a:r>
              <a:endParaRPr lang="zh-CN" altLang="en-US" sz="1600" b="1" spc="300" dirty="0">
                <a:solidFill>
                  <a:srgbClr val="C00000"/>
                </a:solidFill>
                <a:latin typeface="微软雅黑" panose="020B0503020204020204" charset="-122"/>
                <a:ea typeface="微软雅黑" panose="020B0503020204020204" charset="-122"/>
                <a:cs typeface="+mn-ea"/>
                <a:sym typeface="+mn-lt"/>
              </a:endParaRPr>
            </a:p>
          </p:txBody>
        </p:sp>
      </p:grpSp>
      <p:grpSp>
        <p:nvGrpSpPr>
          <p:cNvPr id="27" name="组合 26"/>
          <p:cNvGrpSpPr/>
          <p:nvPr/>
        </p:nvGrpSpPr>
        <p:grpSpPr>
          <a:xfrm>
            <a:off x="5610427" y="2229949"/>
            <a:ext cx="2782163" cy="989651"/>
            <a:chOff x="4937006" y="3002723"/>
            <a:chExt cx="3849091" cy="989651"/>
          </a:xfrm>
          <a:solidFill>
            <a:schemeClr val="bg1">
              <a:lumMod val="85000"/>
            </a:schemeClr>
          </a:solidFill>
        </p:grpSpPr>
        <p:sp>
          <p:nvSpPr>
            <p:cNvPr id="28" name="箭头: 左 20"/>
            <p:cNvSpPr/>
            <p:nvPr/>
          </p:nvSpPr>
          <p:spPr>
            <a:xfrm flipH="1">
              <a:off x="4937007" y="3002723"/>
              <a:ext cx="3849090" cy="989651"/>
            </a:xfrm>
            <a:prstGeom prst="leftArrow">
              <a:avLst>
                <a:gd name="adj1" fmla="val 50000"/>
                <a:gd name="adj2" fmla="val 3513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spc="300">
                <a:solidFill>
                  <a:srgbClr val="C00000"/>
                </a:solidFill>
                <a:latin typeface="微软雅黑" panose="020B0503020204020204" charset="-122"/>
                <a:ea typeface="微软雅黑" panose="020B0503020204020204" charset="-122"/>
                <a:cs typeface="+mn-ea"/>
                <a:sym typeface="+mn-lt"/>
              </a:endParaRPr>
            </a:p>
          </p:txBody>
        </p:sp>
        <p:sp>
          <p:nvSpPr>
            <p:cNvPr id="29" name="矩形 28"/>
            <p:cNvSpPr/>
            <p:nvPr/>
          </p:nvSpPr>
          <p:spPr>
            <a:xfrm>
              <a:off x="4937006" y="3328123"/>
              <a:ext cx="3849090" cy="338554"/>
            </a:xfrm>
            <a:prstGeom prst="rect">
              <a:avLst/>
            </a:prstGeom>
            <a:noFill/>
          </p:spPr>
          <p:txBody>
            <a:bodyPr wrap="square">
              <a:spAutoFit/>
            </a:bodyPr>
            <a:p>
              <a:pPr algn="ctr"/>
              <a:r>
                <a:rPr lang="zh-CN" altLang="en-US" sz="1600" b="1" spc="300">
                  <a:solidFill>
                    <a:srgbClr val="C00000"/>
                  </a:solidFill>
                  <a:latin typeface="微软雅黑" panose="020B0503020204020204" charset="-122"/>
                  <a:ea typeface="微软雅黑" panose="020B0503020204020204" charset="-122"/>
                  <a:cs typeface="+mn-ea"/>
                  <a:sym typeface="+mn-lt"/>
                </a:rPr>
                <a:t>必须</a:t>
              </a:r>
              <a:r>
                <a:rPr lang="zh-CN" altLang="en-US" sz="1600" b="1" spc="300" dirty="0">
                  <a:solidFill>
                    <a:srgbClr val="C00000"/>
                  </a:solidFill>
                  <a:latin typeface="微软雅黑" panose="020B0503020204020204" charset="-122"/>
                  <a:ea typeface="微软雅黑" panose="020B0503020204020204" charset="-122"/>
                  <a:cs typeface="+mn-ea"/>
                  <a:sym typeface="+mn-lt"/>
                </a:rPr>
                <a:t>进行伟大斗争</a:t>
              </a:r>
              <a:endParaRPr lang="zh-CN" altLang="en-US" sz="1600" b="1" spc="300" dirty="0">
                <a:solidFill>
                  <a:srgbClr val="C00000"/>
                </a:solidFill>
                <a:latin typeface="微软雅黑" panose="020B0503020204020204" charset="-122"/>
                <a:ea typeface="微软雅黑" panose="020B0503020204020204" charset="-122"/>
                <a:cs typeface="+mn-ea"/>
                <a:sym typeface="+mn-lt"/>
              </a:endParaRPr>
            </a:p>
          </p:txBody>
        </p:sp>
      </p:grpSp>
      <p:grpSp>
        <p:nvGrpSpPr>
          <p:cNvPr id="30" name="组合 29"/>
          <p:cNvGrpSpPr/>
          <p:nvPr/>
        </p:nvGrpSpPr>
        <p:grpSpPr>
          <a:xfrm>
            <a:off x="8967304" y="2137786"/>
            <a:ext cx="2148885" cy="3381828"/>
            <a:chOff x="1308100" y="2963526"/>
            <a:chExt cx="2148885" cy="3381828"/>
          </a:xfrm>
        </p:grpSpPr>
        <p:sp>
          <p:nvSpPr>
            <p:cNvPr id="31" name="矩形: 圆角 23"/>
            <p:cNvSpPr/>
            <p:nvPr/>
          </p:nvSpPr>
          <p:spPr>
            <a:xfrm>
              <a:off x="1308100" y="2963526"/>
              <a:ext cx="2148885" cy="3381828"/>
            </a:xfrm>
            <a:prstGeom prst="roundRect">
              <a:avLst>
                <a:gd name="adj" fmla="val 16766"/>
              </a:avLst>
            </a:prstGeom>
            <a:solidFill>
              <a:srgbClr val="C00000"/>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sz="2800" dirty="0">
                <a:latin typeface="微软雅黑" panose="020B0503020204020204" charset="-122"/>
                <a:ea typeface="微软雅黑" panose="020B0503020204020204" charset="-122"/>
                <a:cs typeface="+mn-ea"/>
                <a:sym typeface="+mn-lt"/>
              </a:endParaRPr>
            </a:p>
          </p:txBody>
        </p:sp>
        <p:sp>
          <p:nvSpPr>
            <p:cNvPr id="32" name="矩形 31"/>
            <p:cNvSpPr/>
            <p:nvPr/>
          </p:nvSpPr>
          <p:spPr>
            <a:xfrm>
              <a:off x="1674656" y="3490968"/>
              <a:ext cx="1415772" cy="1569660"/>
            </a:xfrm>
            <a:prstGeom prst="rect">
              <a:avLst/>
            </a:prstGeom>
          </p:spPr>
          <p:txBody>
            <a:bodyPr wrap="none">
              <a:spAutoFit/>
            </a:bodyPr>
            <a:p>
              <a:pPr algn="ctr"/>
              <a:r>
                <a:rPr lang="zh-CN" altLang="en-US" sz="4800" b="1" dirty="0">
                  <a:solidFill>
                    <a:schemeClr val="bg1"/>
                  </a:solidFill>
                  <a:latin typeface="微软雅黑" panose="020B0503020204020204" charset="-122"/>
                  <a:ea typeface="微软雅黑" panose="020B0503020204020204" charset="-122"/>
                  <a:cs typeface="+mn-ea"/>
                  <a:sym typeface="+mn-lt"/>
                </a:rPr>
                <a:t>伟大</a:t>
              </a:r>
              <a:endParaRPr lang="en-US" altLang="zh-CN" sz="4800" b="1" dirty="0">
                <a:solidFill>
                  <a:schemeClr val="bg1"/>
                </a:solidFill>
                <a:latin typeface="微软雅黑" panose="020B0503020204020204" charset="-122"/>
                <a:ea typeface="微软雅黑" panose="020B0503020204020204" charset="-122"/>
                <a:cs typeface="+mn-ea"/>
                <a:sym typeface="+mn-lt"/>
              </a:endParaRPr>
            </a:p>
            <a:p>
              <a:pPr algn="ctr"/>
              <a:r>
                <a:rPr lang="zh-CN" altLang="en-US" sz="4800" b="1" dirty="0">
                  <a:solidFill>
                    <a:schemeClr val="bg1"/>
                  </a:solidFill>
                  <a:latin typeface="微软雅黑" panose="020B0503020204020204" charset="-122"/>
                  <a:ea typeface="微软雅黑" panose="020B0503020204020204" charset="-122"/>
                  <a:cs typeface="+mn-ea"/>
                  <a:sym typeface="+mn-lt"/>
                </a:rPr>
                <a:t>梦想</a:t>
              </a:r>
              <a:endParaRPr lang="zh-CN" altLang="en-US" sz="4800" b="1" dirty="0">
                <a:solidFill>
                  <a:schemeClr val="bg1"/>
                </a:solidFill>
                <a:latin typeface="微软雅黑" panose="020B0503020204020204" charset="-122"/>
                <a:ea typeface="微软雅黑" panose="020B0503020204020204" charset="-122"/>
                <a:cs typeface="+mn-ea"/>
                <a:sym typeface="+mn-lt"/>
              </a:endParaRPr>
            </a:p>
          </p:txBody>
        </p:sp>
        <p:sp>
          <p:nvSpPr>
            <p:cNvPr id="33" name="矩形 32"/>
            <p:cNvSpPr/>
            <p:nvPr/>
          </p:nvSpPr>
          <p:spPr>
            <a:xfrm>
              <a:off x="1572064" y="5122236"/>
              <a:ext cx="1620957" cy="646331"/>
            </a:xfrm>
            <a:prstGeom prst="rect">
              <a:avLst/>
            </a:prstGeom>
          </p:spPr>
          <p:txBody>
            <a:bodyPr wrap="square">
              <a:spAutoFit/>
            </a:bodyPr>
            <a:p>
              <a:pPr algn="ctr"/>
              <a:r>
                <a:rPr lang="zh-CN" altLang="en-US" dirty="0">
                  <a:solidFill>
                    <a:schemeClr val="bg1"/>
                  </a:solidFill>
                  <a:latin typeface="微软雅黑" panose="020B0503020204020204" charset="-122"/>
                  <a:ea typeface="微软雅黑" panose="020B0503020204020204" charset="-122"/>
                  <a:cs typeface="+mn-ea"/>
                  <a:sym typeface="+mn-lt"/>
                </a:rPr>
                <a:t>实现中华民族伟大复兴</a:t>
              </a:r>
              <a:endParaRPr lang="zh-CN" altLang="en-US" dirty="0">
                <a:solidFill>
                  <a:schemeClr val="bg1"/>
                </a:solidFill>
                <a:latin typeface="微软雅黑" panose="020B0503020204020204" charset="-122"/>
                <a:ea typeface="微软雅黑" panose="020B0503020204020204" charset="-122"/>
                <a:cs typeface="+mn-ea"/>
                <a:sym typeface="+mn-lt"/>
              </a:endParaRPr>
            </a:p>
          </p:txBody>
        </p:sp>
      </p:grpSp>
      <p:grpSp>
        <p:nvGrpSpPr>
          <p:cNvPr id="34" name="组合 33"/>
          <p:cNvGrpSpPr/>
          <p:nvPr/>
        </p:nvGrpSpPr>
        <p:grpSpPr>
          <a:xfrm>
            <a:off x="1198662" y="2148319"/>
            <a:ext cx="3960000" cy="1080000"/>
            <a:chOff x="3773845" y="2957549"/>
            <a:chExt cx="3960000" cy="1080000"/>
          </a:xfrm>
        </p:grpSpPr>
        <p:sp>
          <p:nvSpPr>
            <p:cNvPr id="35" name="矩形: 圆角 27"/>
            <p:cNvSpPr/>
            <p:nvPr/>
          </p:nvSpPr>
          <p:spPr>
            <a:xfrm>
              <a:off x="3773845" y="2957549"/>
              <a:ext cx="3960000" cy="1080000"/>
            </a:xfrm>
            <a:prstGeom prst="roundRect">
              <a:avLst>
                <a:gd name="adj" fmla="val 24190"/>
              </a:avLst>
            </a:prstGeom>
            <a:solidFill>
              <a:srgbClr val="C000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sz="2800" spc="300" dirty="0">
                <a:solidFill>
                  <a:schemeClr val="bg1"/>
                </a:solidFill>
                <a:latin typeface="微软雅黑" panose="020B0503020204020204" charset="-122"/>
                <a:ea typeface="微软雅黑" panose="020B0503020204020204" charset="-122"/>
                <a:cs typeface="+mn-ea"/>
                <a:sym typeface="+mn-lt"/>
              </a:endParaRPr>
            </a:p>
          </p:txBody>
        </p:sp>
        <p:grpSp>
          <p:nvGrpSpPr>
            <p:cNvPr id="36" name="组合 35"/>
            <p:cNvGrpSpPr/>
            <p:nvPr/>
          </p:nvGrpSpPr>
          <p:grpSpPr>
            <a:xfrm>
              <a:off x="3809242" y="3043371"/>
              <a:ext cx="3890809" cy="846801"/>
              <a:chOff x="4151399" y="3041039"/>
              <a:chExt cx="3890809" cy="846801"/>
            </a:xfrm>
          </p:grpSpPr>
          <p:sp>
            <p:nvSpPr>
              <p:cNvPr id="37" name="矩形 36"/>
              <p:cNvSpPr/>
              <p:nvPr/>
            </p:nvSpPr>
            <p:spPr>
              <a:xfrm>
                <a:off x="5105988" y="3041039"/>
                <a:ext cx="1980029" cy="584775"/>
              </a:xfrm>
              <a:prstGeom prst="rect">
                <a:avLst/>
              </a:prstGeom>
            </p:spPr>
            <p:txBody>
              <a:bodyPr wrap="none">
                <a:spAutoFit/>
              </a:bodyPr>
              <a:p>
                <a:pPr algn="ctr"/>
                <a:r>
                  <a:rPr lang="zh-CN" altLang="en-US" sz="3200" b="1" spc="300" dirty="0">
                    <a:solidFill>
                      <a:schemeClr val="bg1"/>
                    </a:solidFill>
                    <a:latin typeface="微软雅黑" panose="020B0503020204020204" charset="-122"/>
                    <a:ea typeface="微软雅黑" panose="020B0503020204020204" charset="-122"/>
                    <a:cs typeface="+mn-ea"/>
                    <a:sym typeface="+mn-lt"/>
                  </a:rPr>
                  <a:t>伟大斗争</a:t>
                </a:r>
                <a:endParaRPr lang="zh-CN" altLang="en-US" sz="3200" b="1" spc="300" dirty="0">
                  <a:solidFill>
                    <a:schemeClr val="bg1"/>
                  </a:solidFill>
                  <a:latin typeface="微软雅黑" panose="020B0503020204020204" charset="-122"/>
                  <a:ea typeface="微软雅黑" panose="020B0503020204020204" charset="-122"/>
                  <a:cs typeface="+mn-ea"/>
                  <a:sym typeface="+mn-lt"/>
                </a:endParaRPr>
              </a:p>
            </p:txBody>
          </p:sp>
          <p:sp>
            <p:nvSpPr>
              <p:cNvPr id="38" name="矩形 37"/>
              <p:cNvSpPr/>
              <p:nvPr/>
            </p:nvSpPr>
            <p:spPr>
              <a:xfrm>
                <a:off x="4151399" y="3580063"/>
                <a:ext cx="3890809" cy="307777"/>
              </a:xfrm>
              <a:prstGeom prst="rect">
                <a:avLst/>
              </a:prstGeom>
            </p:spPr>
            <p:txBody>
              <a:bodyPr wrap="none">
                <a:spAutoFit/>
              </a:bodyPr>
              <a:p>
                <a:pPr algn="ctr"/>
                <a:r>
                  <a:rPr lang="zh-CN" altLang="en-US" sz="1400" spc="300" dirty="0">
                    <a:solidFill>
                      <a:schemeClr val="bg1"/>
                    </a:solidFill>
                    <a:latin typeface="微软雅黑" panose="020B0503020204020204" charset="-122"/>
                    <a:ea typeface="微软雅黑" panose="020B0503020204020204" charset="-122"/>
                    <a:cs typeface="+mn-ea"/>
                    <a:sym typeface="+mn-lt"/>
                  </a:rPr>
                  <a:t>进行具有许多新的历史特点的伟大斗争</a:t>
                </a:r>
                <a:endParaRPr lang="zh-CN" altLang="en-US" sz="1400" spc="300" dirty="0">
                  <a:solidFill>
                    <a:schemeClr val="bg1"/>
                  </a:solidFill>
                  <a:latin typeface="微软雅黑" panose="020B0503020204020204" charset="-122"/>
                  <a:ea typeface="微软雅黑" panose="020B0503020204020204" charset="-122"/>
                  <a:cs typeface="+mn-ea"/>
                  <a:sym typeface="+mn-lt"/>
                </a:endParaRPr>
              </a:p>
            </p:txBody>
          </p:sp>
        </p:grpSp>
      </p:grpSp>
      <p:grpSp>
        <p:nvGrpSpPr>
          <p:cNvPr id="39" name="组合 38"/>
          <p:cNvGrpSpPr/>
          <p:nvPr/>
        </p:nvGrpSpPr>
        <p:grpSpPr>
          <a:xfrm>
            <a:off x="1198662" y="3302221"/>
            <a:ext cx="3960000" cy="1080000"/>
            <a:chOff x="3773845" y="4111451"/>
            <a:chExt cx="3960000" cy="1080000"/>
          </a:xfrm>
        </p:grpSpPr>
        <p:sp>
          <p:nvSpPr>
            <p:cNvPr id="40" name="矩形: 圆角 32"/>
            <p:cNvSpPr/>
            <p:nvPr/>
          </p:nvSpPr>
          <p:spPr>
            <a:xfrm>
              <a:off x="3773845" y="4111451"/>
              <a:ext cx="3960000" cy="1080000"/>
            </a:xfrm>
            <a:prstGeom prst="roundRect">
              <a:avLst>
                <a:gd name="adj" fmla="val 25534"/>
              </a:avLst>
            </a:prstGeom>
            <a:solidFill>
              <a:srgbClr val="C000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sz="2800" spc="300" dirty="0">
                <a:solidFill>
                  <a:schemeClr val="bg1"/>
                </a:solidFill>
                <a:latin typeface="微软雅黑" panose="020B0503020204020204" charset="-122"/>
                <a:ea typeface="微软雅黑" panose="020B0503020204020204" charset="-122"/>
                <a:cs typeface="+mn-ea"/>
                <a:sym typeface="+mn-lt"/>
              </a:endParaRPr>
            </a:p>
          </p:txBody>
        </p:sp>
        <p:grpSp>
          <p:nvGrpSpPr>
            <p:cNvPr id="41" name="组合 40"/>
            <p:cNvGrpSpPr/>
            <p:nvPr/>
          </p:nvGrpSpPr>
          <p:grpSpPr>
            <a:xfrm>
              <a:off x="4314990" y="4197273"/>
              <a:ext cx="2877711" cy="908356"/>
              <a:chOff x="4657147" y="3041039"/>
              <a:chExt cx="2877711" cy="908356"/>
            </a:xfrm>
          </p:grpSpPr>
          <p:sp>
            <p:nvSpPr>
              <p:cNvPr id="42" name="矩形 41"/>
              <p:cNvSpPr/>
              <p:nvPr/>
            </p:nvSpPr>
            <p:spPr>
              <a:xfrm>
                <a:off x="5105988" y="3041039"/>
                <a:ext cx="1980029" cy="584775"/>
              </a:xfrm>
              <a:prstGeom prst="rect">
                <a:avLst/>
              </a:prstGeom>
            </p:spPr>
            <p:txBody>
              <a:bodyPr wrap="none">
                <a:spAutoFit/>
              </a:bodyPr>
              <a:p>
                <a:pPr algn="ctr"/>
                <a:r>
                  <a:rPr lang="zh-CN" altLang="en-US" sz="3200" b="1" spc="300" dirty="0">
                    <a:solidFill>
                      <a:schemeClr val="bg1"/>
                    </a:solidFill>
                    <a:latin typeface="微软雅黑" panose="020B0503020204020204" charset="-122"/>
                    <a:ea typeface="微软雅黑" panose="020B0503020204020204" charset="-122"/>
                    <a:cs typeface="+mn-ea"/>
                    <a:sym typeface="+mn-lt"/>
                  </a:rPr>
                  <a:t>伟大工程</a:t>
                </a:r>
                <a:endParaRPr lang="zh-CN" altLang="en-US" sz="3200" b="1" spc="300" dirty="0">
                  <a:solidFill>
                    <a:schemeClr val="bg1"/>
                  </a:solidFill>
                  <a:latin typeface="微软雅黑" panose="020B0503020204020204" charset="-122"/>
                  <a:ea typeface="微软雅黑" panose="020B0503020204020204" charset="-122"/>
                  <a:cs typeface="+mn-ea"/>
                  <a:sym typeface="+mn-lt"/>
                </a:endParaRPr>
              </a:p>
            </p:txBody>
          </p:sp>
          <p:sp>
            <p:nvSpPr>
              <p:cNvPr id="43" name="矩形 42"/>
              <p:cNvSpPr/>
              <p:nvPr/>
            </p:nvSpPr>
            <p:spPr>
              <a:xfrm>
                <a:off x="4657147" y="3580063"/>
                <a:ext cx="2877711" cy="369332"/>
              </a:xfrm>
              <a:prstGeom prst="rect">
                <a:avLst/>
              </a:prstGeom>
            </p:spPr>
            <p:txBody>
              <a:bodyPr wrap="none">
                <a:spAutoFit/>
              </a:bodyPr>
              <a:p>
                <a:pPr algn="ctr"/>
                <a:r>
                  <a:rPr lang="zh-CN" altLang="en-US" spc="300" dirty="0">
                    <a:solidFill>
                      <a:schemeClr val="bg1"/>
                    </a:solidFill>
                    <a:latin typeface="微软雅黑" panose="020B0503020204020204" charset="-122"/>
                    <a:ea typeface="微软雅黑" panose="020B0503020204020204" charset="-122"/>
                    <a:cs typeface="+mn-ea"/>
                    <a:sym typeface="+mn-lt"/>
                  </a:rPr>
                  <a:t>党的建设新的伟大工程</a:t>
                </a:r>
                <a:endParaRPr lang="zh-CN" altLang="en-US" sz="1600" spc="300" dirty="0">
                  <a:solidFill>
                    <a:schemeClr val="bg1"/>
                  </a:solidFill>
                  <a:latin typeface="微软雅黑" panose="020B0503020204020204" charset="-122"/>
                  <a:ea typeface="微软雅黑" panose="020B0503020204020204" charset="-122"/>
                  <a:cs typeface="+mn-ea"/>
                  <a:sym typeface="+mn-lt"/>
                </a:endParaRPr>
              </a:p>
            </p:txBody>
          </p:sp>
        </p:grpSp>
      </p:grpSp>
      <p:grpSp>
        <p:nvGrpSpPr>
          <p:cNvPr id="44" name="组合 43"/>
          <p:cNvGrpSpPr/>
          <p:nvPr/>
        </p:nvGrpSpPr>
        <p:grpSpPr>
          <a:xfrm>
            <a:off x="1198662" y="4453880"/>
            <a:ext cx="3960000" cy="1080000"/>
            <a:chOff x="3773845" y="5265354"/>
            <a:chExt cx="3960000" cy="1080000"/>
          </a:xfrm>
        </p:grpSpPr>
        <p:sp>
          <p:nvSpPr>
            <p:cNvPr id="45" name="矩形: 圆角 37"/>
            <p:cNvSpPr/>
            <p:nvPr/>
          </p:nvSpPr>
          <p:spPr>
            <a:xfrm>
              <a:off x="3773845" y="5265354"/>
              <a:ext cx="3960000" cy="1080000"/>
            </a:xfrm>
            <a:prstGeom prst="roundRect">
              <a:avLst>
                <a:gd name="adj" fmla="val 22847"/>
              </a:avLst>
            </a:prstGeom>
            <a:solidFill>
              <a:srgbClr val="C000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sz="2800" spc="300" dirty="0">
                <a:solidFill>
                  <a:schemeClr val="bg1"/>
                </a:solidFill>
                <a:latin typeface="微软雅黑" panose="020B0503020204020204" charset="-122"/>
                <a:ea typeface="微软雅黑" panose="020B0503020204020204" charset="-122"/>
                <a:cs typeface="+mn-ea"/>
                <a:sym typeface="+mn-lt"/>
              </a:endParaRPr>
            </a:p>
          </p:txBody>
        </p:sp>
        <p:grpSp>
          <p:nvGrpSpPr>
            <p:cNvPr id="46" name="组合 45"/>
            <p:cNvGrpSpPr/>
            <p:nvPr/>
          </p:nvGrpSpPr>
          <p:grpSpPr>
            <a:xfrm>
              <a:off x="4584294" y="5351176"/>
              <a:ext cx="2339102" cy="908356"/>
              <a:chOff x="4926451" y="3041039"/>
              <a:chExt cx="2339102" cy="908356"/>
            </a:xfrm>
          </p:grpSpPr>
          <p:sp>
            <p:nvSpPr>
              <p:cNvPr id="47" name="矩形 46"/>
              <p:cNvSpPr/>
              <p:nvPr/>
            </p:nvSpPr>
            <p:spPr>
              <a:xfrm>
                <a:off x="5105988" y="3041039"/>
                <a:ext cx="1980029" cy="584775"/>
              </a:xfrm>
              <a:prstGeom prst="rect">
                <a:avLst/>
              </a:prstGeom>
            </p:spPr>
            <p:txBody>
              <a:bodyPr wrap="none">
                <a:spAutoFit/>
              </a:bodyPr>
              <a:p>
                <a:pPr algn="ctr"/>
                <a:r>
                  <a:rPr lang="zh-CN" altLang="en-US" sz="3200" b="1" spc="300" dirty="0">
                    <a:solidFill>
                      <a:schemeClr val="bg1"/>
                    </a:solidFill>
                    <a:latin typeface="微软雅黑" panose="020B0503020204020204" charset="-122"/>
                    <a:ea typeface="微软雅黑" panose="020B0503020204020204" charset="-122"/>
                    <a:cs typeface="+mn-ea"/>
                    <a:sym typeface="+mn-lt"/>
                  </a:rPr>
                  <a:t>伟大事业</a:t>
                </a:r>
                <a:endParaRPr lang="zh-CN" altLang="en-US" sz="3200" b="1" spc="300" dirty="0">
                  <a:solidFill>
                    <a:schemeClr val="bg1"/>
                  </a:solidFill>
                  <a:latin typeface="微软雅黑" panose="020B0503020204020204" charset="-122"/>
                  <a:ea typeface="微软雅黑" panose="020B0503020204020204" charset="-122"/>
                  <a:cs typeface="+mn-ea"/>
                  <a:sym typeface="+mn-lt"/>
                </a:endParaRPr>
              </a:p>
            </p:txBody>
          </p:sp>
          <p:sp>
            <p:nvSpPr>
              <p:cNvPr id="48" name="矩形 47"/>
              <p:cNvSpPr/>
              <p:nvPr/>
            </p:nvSpPr>
            <p:spPr>
              <a:xfrm>
                <a:off x="4926451" y="3580063"/>
                <a:ext cx="2339102" cy="369332"/>
              </a:xfrm>
              <a:prstGeom prst="rect">
                <a:avLst/>
              </a:prstGeom>
            </p:spPr>
            <p:txBody>
              <a:bodyPr wrap="none">
                <a:spAutoFit/>
              </a:bodyPr>
              <a:p>
                <a:pPr algn="ctr"/>
                <a:r>
                  <a:rPr lang="zh-CN" altLang="en-US" spc="300" dirty="0">
                    <a:solidFill>
                      <a:schemeClr val="bg1"/>
                    </a:solidFill>
                    <a:latin typeface="微软雅黑" panose="020B0503020204020204" charset="-122"/>
                    <a:ea typeface="微软雅黑" panose="020B0503020204020204" charset="-122"/>
                    <a:cs typeface="+mn-ea"/>
                    <a:sym typeface="+mn-lt"/>
                  </a:rPr>
                  <a:t>中国特色社会主义</a:t>
                </a:r>
                <a:endParaRPr lang="zh-CN" altLang="en-US" sz="1600" spc="300" dirty="0">
                  <a:solidFill>
                    <a:schemeClr val="bg1"/>
                  </a:solidFill>
                  <a:latin typeface="微软雅黑" panose="020B0503020204020204" charset="-122"/>
                  <a:ea typeface="微软雅黑" panose="020B0503020204020204" charset="-122"/>
                  <a:cs typeface="+mn-ea"/>
                  <a:sym typeface="+mn-lt"/>
                </a:endParaRPr>
              </a:p>
            </p:txBody>
          </p:sp>
        </p:grpSp>
      </p:gr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00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1000" fill="hold"/>
                                        <p:tgtEl>
                                          <p:spTgt spid="34"/>
                                        </p:tgtEl>
                                        <p:attrNameLst>
                                          <p:attrName>ppt_x</p:attrName>
                                        </p:attrNameLst>
                                      </p:cBhvr>
                                      <p:tavLst>
                                        <p:tav tm="0">
                                          <p:val>
                                            <p:strVal val="0-#ppt_w/2"/>
                                          </p:val>
                                        </p:tav>
                                        <p:tav tm="100000">
                                          <p:val>
                                            <p:strVal val="#ppt_x"/>
                                          </p:val>
                                        </p:tav>
                                      </p:tavLst>
                                    </p:anim>
                                    <p:anim calcmode="lin" valueType="num">
                                      <p:cBhvr additive="base">
                                        <p:cTn id="8" dur="1000" fill="hold"/>
                                        <p:tgtEl>
                                          <p:spTgt spid="34"/>
                                        </p:tgtEl>
                                        <p:attrNameLst>
                                          <p:attrName>ppt_y</p:attrName>
                                        </p:attrNameLst>
                                      </p:cBhvr>
                                      <p:tavLst>
                                        <p:tav tm="0">
                                          <p:val>
                                            <p:strVal val="#ppt_y"/>
                                          </p:val>
                                        </p:tav>
                                        <p:tav tm="100000">
                                          <p:val>
                                            <p:strVal val="#ppt_y"/>
                                          </p:val>
                                        </p:tav>
                                      </p:tavLst>
                                    </p:anim>
                                  </p:childTnLst>
                                </p:cTn>
                              </p:par>
                              <p:par>
                                <p:cTn id="9" presetID="2" presetClass="entr" presetSubtype="8" decel="45000" fill="hold" nodeType="withEffect">
                                  <p:stCondLst>
                                    <p:cond delay="15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1000" fill="hold"/>
                                        <p:tgtEl>
                                          <p:spTgt spid="39"/>
                                        </p:tgtEl>
                                        <p:attrNameLst>
                                          <p:attrName>ppt_x</p:attrName>
                                        </p:attrNameLst>
                                      </p:cBhvr>
                                      <p:tavLst>
                                        <p:tav tm="0">
                                          <p:val>
                                            <p:strVal val="0-#ppt_w/2"/>
                                          </p:val>
                                        </p:tav>
                                        <p:tav tm="100000">
                                          <p:val>
                                            <p:strVal val="#ppt_x"/>
                                          </p:val>
                                        </p:tav>
                                      </p:tavLst>
                                    </p:anim>
                                    <p:anim calcmode="lin" valueType="num">
                                      <p:cBhvr additive="base">
                                        <p:cTn id="12" dur="1000" fill="hold"/>
                                        <p:tgtEl>
                                          <p:spTgt spid="39"/>
                                        </p:tgtEl>
                                        <p:attrNameLst>
                                          <p:attrName>ppt_y</p:attrName>
                                        </p:attrNameLst>
                                      </p:cBhvr>
                                      <p:tavLst>
                                        <p:tav tm="0">
                                          <p:val>
                                            <p:strVal val="#ppt_y"/>
                                          </p:val>
                                        </p:tav>
                                        <p:tav tm="100000">
                                          <p:val>
                                            <p:strVal val="#ppt_y"/>
                                          </p:val>
                                        </p:tav>
                                      </p:tavLst>
                                    </p:anim>
                                  </p:childTnLst>
                                </p:cTn>
                              </p:par>
                              <p:par>
                                <p:cTn id="13" presetID="2" presetClass="entr" presetSubtype="8" decel="45000" fill="hold" nodeType="withEffect">
                                  <p:stCondLst>
                                    <p:cond delay="30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1000" fill="hold"/>
                                        <p:tgtEl>
                                          <p:spTgt spid="44"/>
                                        </p:tgtEl>
                                        <p:attrNameLst>
                                          <p:attrName>ppt_x</p:attrName>
                                        </p:attrNameLst>
                                      </p:cBhvr>
                                      <p:tavLst>
                                        <p:tav tm="0">
                                          <p:val>
                                            <p:strVal val="0-#ppt_w/2"/>
                                          </p:val>
                                        </p:tav>
                                        <p:tav tm="100000">
                                          <p:val>
                                            <p:strVal val="#ppt_x"/>
                                          </p:val>
                                        </p:tav>
                                      </p:tavLst>
                                    </p:anim>
                                    <p:anim calcmode="lin" valueType="num">
                                      <p:cBhvr additive="base">
                                        <p:cTn id="16" dur="1000" fill="hold"/>
                                        <p:tgtEl>
                                          <p:spTgt spid="44"/>
                                        </p:tgtEl>
                                        <p:attrNameLst>
                                          <p:attrName>ppt_y</p:attrName>
                                        </p:attrNameLst>
                                      </p:cBhvr>
                                      <p:tavLst>
                                        <p:tav tm="0">
                                          <p:val>
                                            <p:strVal val="#ppt_y"/>
                                          </p:val>
                                        </p:tav>
                                        <p:tav tm="100000">
                                          <p:val>
                                            <p:strVal val="#ppt_y"/>
                                          </p:val>
                                        </p:tav>
                                      </p:tavLst>
                                    </p:anim>
                                  </p:childTnLst>
                                </p:cTn>
                              </p:par>
                              <p:par>
                                <p:cTn id="17" presetID="22" presetClass="entr" presetSubtype="8" fill="hold" nodeType="withEffect">
                                  <p:stCondLst>
                                    <p:cond delay="300"/>
                                  </p:stCondLst>
                                  <p:childTnLst>
                                    <p:set>
                                      <p:cBhvr>
                                        <p:cTn id="18" dur="1" fill="hold">
                                          <p:stCondLst>
                                            <p:cond delay="0"/>
                                          </p:stCondLst>
                                        </p:cTn>
                                        <p:tgtEl>
                                          <p:spTgt spid="27"/>
                                        </p:tgtEl>
                                        <p:attrNameLst>
                                          <p:attrName>style.visibility</p:attrName>
                                        </p:attrNameLst>
                                      </p:cBhvr>
                                      <p:to>
                                        <p:strVal val="visible"/>
                                      </p:to>
                                    </p:set>
                                    <p:animEffect transition="in" filter="wipe(left)">
                                      <p:cBhvr>
                                        <p:cTn id="19" dur="1000"/>
                                        <p:tgtEl>
                                          <p:spTgt spid="27"/>
                                        </p:tgtEl>
                                      </p:cBhvr>
                                    </p:animEffect>
                                  </p:childTnLst>
                                </p:cTn>
                              </p:par>
                              <p:par>
                                <p:cTn id="20" presetID="22" presetClass="entr" presetSubtype="8" fill="hold" nodeType="withEffect">
                                  <p:stCondLst>
                                    <p:cond delay="30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1000"/>
                                        <p:tgtEl>
                                          <p:spTgt spid="2"/>
                                        </p:tgtEl>
                                      </p:cBhvr>
                                    </p:animEffect>
                                  </p:childTnLst>
                                </p:cTn>
                              </p:par>
                              <p:par>
                                <p:cTn id="23" presetID="22" presetClass="entr" presetSubtype="8" fill="hold" nodeType="withEffect">
                                  <p:stCondLst>
                                    <p:cond delay="300"/>
                                  </p:stCondLst>
                                  <p:childTnLst>
                                    <p:set>
                                      <p:cBhvr>
                                        <p:cTn id="24" dur="1" fill="hold">
                                          <p:stCondLst>
                                            <p:cond delay="0"/>
                                          </p:stCondLst>
                                        </p:cTn>
                                        <p:tgtEl>
                                          <p:spTgt spid="24"/>
                                        </p:tgtEl>
                                        <p:attrNameLst>
                                          <p:attrName>style.visibility</p:attrName>
                                        </p:attrNameLst>
                                      </p:cBhvr>
                                      <p:to>
                                        <p:strVal val="visible"/>
                                      </p:to>
                                    </p:set>
                                    <p:animEffect transition="in" filter="wipe(left)">
                                      <p:cBhvr>
                                        <p:cTn id="25" dur="1000"/>
                                        <p:tgtEl>
                                          <p:spTgt spid="24"/>
                                        </p:tgtEl>
                                      </p:cBhvr>
                                    </p:animEffect>
                                  </p:childTnLst>
                                </p:cTn>
                              </p:par>
                              <p:par>
                                <p:cTn id="26" presetID="53" presetClass="entr" presetSubtype="16" fill="hold" nodeType="withEffect">
                                  <p:stCondLst>
                                    <p:cond delay="1000"/>
                                  </p:stCondLst>
                                  <p:childTnLst>
                                    <p:set>
                                      <p:cBhvr>
                                        <p:cTn id="27" dur="1" fill="hold">
                                          <p:stCondLst>
                                            <p:cond delay="0"/>
                                          </p:stCondLst>
                                        </p:cTn>
                                        <p:tgtEl>
                                          <p:spTgt spid="30"/>
                                        </p:tgtEl>
                                        <p:attrNameLst>
                                          <p:attrName>style.visibility</p:attrName>
                                        </p:attrNameLst>
                                      </p:cBhvr>
                                      <p:to>
                                        <p:strVal val="visible"/>
                                      </p:to>
                                    </p:set>
                                    <p:anim calcmode="lin" valueType="num">
                                      <p:cBhvr>
                                        <p:cTn id="28" dur="1000" fill="hold"/>
                                        <p:tgtEl>
                                          <p:spTgt spid="30"/>
                                        </p:tgtEl>
                                        <p:attrNameLst>
                                          <p:attrName>ppt_w</p:attrName>
                                        </p:attrNameLst>
                                      </p:cBhvr>
                                      <p:tavLst>
                                        <p:tav tm="0">
                                          <p:val>
                                            <p:fltVal val="0"/>
                                          </p:val>
                                        </p:tav>
                                        <p:tav tm="100000">
                                          <p:val>
                                            <p:strVal val="#ppt_w"/>
                                          </p:val>
                                        </p:tav>
                                      </p:tavLst>
                                    </p:anim>
                                    <p:anim calcmode="lin" valueType="num">
                                      <p:cBhvr>
                                        <p:cTn id="29" dur="1000" fill="hold"/>
                                        <p:tgtEl>
                                          <p:spTgt spid="30"/>
                                        </p:tgtEl>
                                        <p:attrNameLst>
                                          <p:attrName>ppt_h</p:attrName>
                                        </p:attrNameLst>
                                      </p:cBhvr>
                                      <p:tavLst>
                                        <p:tav tm="0">
                                          <p:val>
                                            <p:fltVal val="0"/>
                                          </p:val>
                                        </p:tav>
                                        <p:tav tm="100000">
                                          <p:val>
                                            <p:strVal val="#ppt_h"/>
                                          </p:val>
                                        </p:tav>
                                      </p:tavLst>
                                    </p:anim>
                                    <p:animEffect transition="in" filter="fade">
                                      <p:cBhvr>
                                        <p:cTn id="30"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 name="组合 22"/>
          <p:cNvGrpSpPr/>
          <p:nvPr/>
        </p:nvGrpSpPr>
        <p:grpSpPr>
          <a:xfrm>
            <a:off x="4318635" y="544830"/>
            <a:ext cx="3441655" cy="938434"/>
            <a:chOff x="6387" y="1180"/>
            <a:chExt cx="5833" cy="1635"/>
          </a:xfrm>
        </p:grpSpPr>
        <p:grpSp>
          <p:nvGrpSpPr>
            <p:cNvPr id="5" name="组合 4"/>
            <p:cNvGrpSpPr/>
            <p:nvPr/>
          </p:nvGrpSpPr>
          <p:grpSpPr>
            <a:xfrm rot="0">
              <a:off x="6387" y="1180"/>
              <a:ext cx="1669" cy="1634"/>
              <a:chOff x="1909217" y="1491630"/>
              <a:chExt cx="1296144" cy="1268759"/>
            </a:xfrm>
          </p:grpSpPr>
          <p:grpSp>
            <p:nvGrpSpPr>
              <p:cNvPr id="7" name="组合 6"/>
              <p:cNvGrpSpPr/>
              <p:nvPr/>
            </p:nvGrpSpPr>
            <p:grpSpPr>
              <a:xfrm>
                <a:off x="1909217" y="1491630"/>
                <a:ext cx="1296144" cy="1224136"/>
                <a:chOff x="2123728" y="1779662"/>
                <a:chExt cx="1296144" cy="1224136"/>
              </a:xfrm>
            </p:grpSpPr>
            <p:sp>
              <p:nvSpPr>
                <p:cNvPr id="8" name="矩形 7"/>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9" name="直接连接符 8"/>
                <p:cNvCxnSpPr>
                  <a:stCxn id="8" idx="1"/>
                  <a:endCxn id="8"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8" idx="0"/>
                  <a:endCxn id="8"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123728" y="1637620"/>
                <a:ext cx="845468" cy="11227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新</a:t>
                </a:r>
                <a:endParaRPr lang="zh-CN" altLang="en-US" sz="4800" b="1" dirty="0">
                  <a:solidFill>
                    <a:srgbClr val="C00000"/>
                  </a:solidFill>
                  <a:effectLst/>
                  <a:latin typeface="微软雅黑" panose="020B0503020204020204" charset="-122"/>
                  <a:ea typeface="微软雅黑" panose="020B0503020204020204" charset="-122"/>
                </a:endParaRPr>
              </a:p>
            </p:txBody>
          </p:sp>
        </p:grpSp>
        <p:grpSp>
          <p:nvGrpSpPr>
            <p:cNvPr id="4" name="组合 3"/>
            <p:cNvGrpSpPr/>
            <p:nvPr/>
          </p:nvGrpSpPr>
          <p:grpSpPr>
            <a:xfrm rot="0">
              <a:off x="8392" y="1180"/>
              <a:ext cx="1669" cy="1577"/>
              <a:chOff x="1909217" y="1491630"/>
              <a:chExt cx="1296144" cy="1224136"/>
            </a:xfrm>
          </p:grpSpPr>
          <p:grpSp>
            <p:nvGrpSpPr>
              <p:cNvPr id="12" name="组合 11"/>
              <p:cNvGrpSpPr/>
              <p:nvPr/>
            </p:nvGrpSpPr>
            <p:grpSpPr>
              <a:xfrm>
                <a:off x="1909217" y="1491630"/>
                <a:ext cx="1296144" cy="1224136"/>
                <a:chOff x="2123728" y="1779662"/>
                <a:chExt cx="1296144" cy="1224136"/>
              </a:xfrm>
            </p:grpSpPr>
            <p:sp>
              <p:nvSpPr>
                <p:cNvPr id="13" name="矩形 12"/>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14" name="直接连接符 13"/>
                <p:cNvCxnSpPr>
                  <a:stCxn id="13" idx="1"/>
                  <a:endCxn id="13"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3" idx="0"/>
                  <a:endCxn id="13"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6" name="矩形 15"/>
              <p:cNvSpPr/>
              <p:nvPr/>
            </p:nvSpPr>
            <p:spPr>
              <a:xfrm>
                <a:off x="2134593" y="1592950"/>
                <a:ext cx="845468" cy="11224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征</a:t>
                </a:r>
                <a:endParaRPr lang="zh-CN" altLang="en-US" sz="4800" b="1" dirty="0">
                  <a:solidFill>
                    <a:srgbClr val="C00000"/>
                  </a:solidFill>
                  <a:effectLst/>
                  <a:latin typeface="微软雅黑" panose="020B0503020204020204" charset="-122"/>
                  <a:ea typeface="微软雅黑" panose="020B0503020204020204" charset="-122"/>
                </a:endParaRPr>
              </a:p>
            </p:txBody>
          </p:sp>
        </p:grpSp>
        <p:grpSp>
          <p:nvGrpSpPr>
            <p:cNvPr id="17" name="组合 16"/>
            <p:cNvGrpSpPr/>
            <p:nvPr/>
          </p:nvGrpSpPr>
          <p:grpSpPr>
            <a:xfrm rot="0">
              <a:off x="10551" y="1181"/>
              <a:ext cx="1669" cy="1634"/>
              <a:chOff x="1909217" y="1491630"/>
              <a:chExt cx="1296144" cy="1268759"/>
            </a:xfrm>
          </p:grpSpPr>
          <p:grpSp>
            <p:nvGrpSpPr>
              <p:cNvPr id="18" name="组合 17"/>
              <p:cNvGrpSpPr/>
              <p:nvPr/>
            </p:nvGrpSpPr>
            <p:grpSpPr>
              <a:xfrm>
                <a:off x="1909217" y="1491630"/>
                <a:ext cx="1296144" cy="1224136"/>
                <a:chOff x="2123728" y="1779662"/>
                <a:chExt cx="1296144" cy="1224136"/>
              </a:xfrm>
            </p:grpSpPr>
            <p:sp>
              <p:nvSpPr>
                <p:cNvPr id="19" name="矩形 18"/>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20" name="直接连接符 19"/>
                <p:cNvCxnSpPr>
                  <a:stCxn id="19" idx="1"/>
                  <a:endCxn id="19"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9" idx="0"/>
                  <a:endCxn id="19"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2" name="矩形 21"/>
              <p:cNvSpPr/>
              <p:nvPr/>
            </p:nvSpPr>
            <p:spPr>
              <a:xfrm>
                <a:off x="2123728" y="1637620"/>
                <a:ext cx="845468" cy="11227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程</a:t>
                </a:r>
                <a:endParaRPr lang="zh-CN" altLang="en-US" sz="4800" b="1" dirty="0">
                  <a:solidFill>
                    <a:srgbClr val="C00000"/>
                  </a:solidFill>
                  <a:effectLst/>
                  <a:latin typeface="微软雅黑" panose="020B0503020204020204" charset="-122"/>
                  <a:ea typeface="微软雅黑" panose="020B0503020204020204" charset="-122"/>
                </a:endParaRPr>
              </a:p>
            </p:txBody>
          </p:sp>
        </p:grpSp>
      </p:grpSp>
      <p:sp>
        <p:nvSpPr>
          <p:cNvPr id="42" name="Teardrop 1"/>
          <p:cNvSpPr/>
          <p:nvPr/>
        </p:nvSpPr>
        <p:spPr>
          <a:xfrm>
            <a:off x="3137311" y="1996420"/>
            <a:ext cx="817246" cy="815340"/>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55345">
              <a:defRPr/>
            </a:pPr>
            <a:endParaRPr lang="bg-BG" sz="1685">
              <a:cs typeface="+mn-ea"/>
              <a:sym typeface="+mn-lt"/>
            </a:endParaRPr>
          </a:p>
        </p:txBody>
      </p:sp>
      <p:sp>
        <p:nvSpPr>
          <p:cNvPr id="43" name="TextBox 24"/>
          <p:cNvSpPr txBox="1">
            <a:spLocks noChangeArrowheads="1"/>
          </p:cNvSpPr>
          <p:nvPr/>
        </p:nvSpPr>
        <p:spPr bwMode="auto">
          <a:xfrm>
            <a:off x="2689637" y="3169900"/>
            <a:ext cx="171069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Calibri" panose="020F0502020204030204" charset="0"/>
              </a:defRPr>
            </a:lvl1pPr>
            <a:lvl2pPr marL="742950" indent="-285750">
              <a:defRPr sz="1400">
                <a:solidFill>
                  <a:schemeClr val="tx1"/>
                </a:solidFill>
                <a:latin typeface="Calibri" panose="020F0502020204030204" charset="0"/>
              </a:defRPr>
            </a:lvl2pPr>
            <a:lvl3pPr marL="1143000" indent="-228600">
              <a:defRPr sz="1400">
                <a:solidFill>
                  <a:schemeClr val="tx1"/>
                </a:solidFill>
                <a:latin typeface="Calibri" panose="020F0502020204030204" charset="0"/>
              </a:defRPr>
            </a:lvl3pPr>
            <a:lvl4pPr marL="1600200" indent="-228600">
              <a:defRPr sz="1400">
                <a:solidFill>
                  <a:schemeClr val="tx1"/>
                </a:solidFill>
                <a:latin typeface="Calibri" panose="020F0502020204030204" charset="0"/>
              </a:defRPr>
            </a:lvl4pPr>
            <a:lvl5pPr marL="2057400" indent="-228600">
              <a:defRPr sz="1400">
                <a:solidFill>
                  <a:schemeClr val="tx1"/>
                </a:solidFill>
                <a:latin typeface="Calibri" panose="020F0502020204030204" charset="0"/>
              </a:defRPr>
            </a:lvl5pPr>
            <a:lvl6pPr marL="2514600" indent="-228600" defTabSz="712470" fontAlgn="base">
              <a:spcBef>
                <a:spcPct val="0"/>
              </a:spcBef>
              <a:spcAft>
                <a:spcPct val="0"/>
              </a:spcAft>
              <a:defRPr sz="1400">
                <a:solidFill>
                  <a:schemeClr val="tx1"/>
                </a:solidFill>
                <a:latin typeface="Calibri" panose="020F0502020204030204" charset="0"/>
              </a:defRPr>
            </a:lvl6pPr>
            <a:lvl7pPr marL="2971800" indent="-228600" defTabSz="712470" fontAlgn="base">
              <a:spcBef>
                <a:spcPct val="0"/>
              </a:spcBef>
              <a:spcAft>
                <a:spcPct val="0"/>
              </a:spcAft>
              <a:defRPr sz="1400">
                <a:solidFill>
                  <a:schemeClr val="tx1"/>
                </a:solidFill>
                <a:latin typeface="Calibri" panose="020F0502020204030204" charset="0"/>
              </a:defRPr>
            </a:lvl7pPr>
            <a:lvl8pPr marL="3429000" indent="-228600" defTabSz="712470" fontAlgn="base">
              <a:spcBef>
                <a:spcPct val="0"/>
              </a:spcBef>
              <a:spcAft>
                <a:spcPct val="0"/>
              </a:spcAft>
              <a:defRPr sz="1400">
                <a:solidFill>
                  <a:schemeClr val="tx1"/>
                </a:solidFill>
                <a:latin typeface="Calibri" panose="020F0502020204030204" charset="0"/>
              </a:defRPr>
            </a:lvl8pPr>
            <a:lvl9pPr marL="3886200" indent="-228600" defTabSz="712470" fontAlgn="base">
              <a:spcBef>
                <a:spcPct val="0"/>
              </a:spcBef>
              <a:spcAft>
                <a:spcPct val="0"/>
              </a:spcAft>
              <a:defRPr sz="1400">
                <a:solidFill>
                  <a:schemeClr val="tx1"/>
                </a:solidFill>
                <a:latin typeface="Calibri" panose="020F0502020204030204" charset="0"/>
              </a:defRPr>
            </a:lvl9pPr>
          </a:lstStyle>
          <a:p>
            <a:pPr algn="ctr"/>
            <a:r>
              <a:rPr lang="zh-CN" altLang="en-US" sz="1600" b="1" spc="300">
                <a:solidFill>
                  <a:schemeClr val="tx1">
                    <a:lumMod val="85000"/>
                    <a:lumOff val="15000"/>
                  </a:schemeClr>
                </a:solidFill>
                <a:latin typeface="微软雅黑" panose="020B0503020204020204" charset="-122"/>
                <a:ea typeface="微软雅黑" panose="020B0503020204020204" charset="-122"/>
                <a:cs typeface="+mn-ea"/>
                <a:sym typeface="+mn-lt"/>
              </a:rPr>
              <a:t>坚持党对一切工作的领导</a:t>
            </a:r>
            <a:endParaRPr lang="zh-CN" altLang="en-US" sz="1600" b="1" spc="30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44" name="Teardrop 28"/>
          <p:cNvSpPr/>
          <p:nvPr/>
        </p:nvSpPr>
        <p:spPr>
          <a:xfrm>
            <a:off x="3137311" y="4055724"/>
            <a:ext cx="817246" cy="817246"/>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55345">
              <a:defRPr/>
            </a:pPr>
            <a:endParaRPr lang="bg-BG" sz="1685">
              <a:cs typeface="+mn-ea"/>
              <a:sym typeface="+mn-lt"/>
            </a:endParaRPr>
          </a:p>
        </p:txBody>
      </p:sp>
      <p:sp>
        <p:nvSpPr>
          <p:cNvPr id="45" name="TextBox 30"/>
          <p:cNvSpPr txBox="1">
            <a:spLocks noChangeArrowheads="1"/>
          </p:cNvSpPr>
          <p:nvPr/>
        </p:nvSpPr>
        <p:spPr bwMode="auto">
          <a:xfrm>
            <a:off x="2689637" y="5231110"/>
            <a:ext cx="171069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Calibri" panose="020F0502020204030204" charset="0"/>
              </a:defRPr>
            </a:lvl1pPr>
            <a:lvl2pPr marL="742950" indent="-285750">
              <a:defRPr sz="1400">
                <a:solidFill>
                  <a:schemeClr val="tx1"/>
                </a:solidFill>
                <a:latin typeface="Calibri" panose="020F0502020204030204" charset="0"/>
              </a:defRPr>
            </a:lvl2pPr>
            <a:lvl3pPr marL="1143000" indent="-228600">
              <a:defRPr sz="1400">
                <a:solidFill>
                  <a:schemeClr val="tx1"/>
                </a:solidFill>
                <a:latin typeface="Calibri" panose="020F0502020204030204" charset="0"/>
              </a:defRPr>
            </a:lvl3pPr>
            <a:lvl4pPr marL="1600200" indent="-228600">
              <a:defRPr sz="1400">
                <a:solidFill>
                  <a:schemeClr val="tx1"/>
                </a:solidFill>
                <a:latin typeface="Calibri" panose="020F0502020204030204" charset="0"/>
              </a:defRPr>
            </a:lvl4pPr>
            <a:lvl5pPr marL="2057400" indent="-228600">
              <a:defRPr sz="1400">
                <a:solidFill>
                  <a:schemeClr val="tx1"/>
                </a:solidFill>
                <a:latin typeface="Calibri" panose="020F0502020204030204" charset="0"/>
              </a:defRPr>
            </a:lvl5pPr>
            <a:lvl6pPr marL="2514600" indent="-228600" defTabSz="712470" fontAlgn="base">
              <a:spcBef>
                <a:spcPct val="0"/>
              </a:spcBef>
              <a:spcAft>
                <a:spcPct val="0"/>
              </a:spcAft>
              <a:defRPr sz="1400">
                <a:solidFill>
                  <a:schemeClr val="tx1"/>
                </a:solidFill>
                <a:latin typeface="Calibri" panose="020F0502020204030204" charset="0"/>
              </a:defRPr>
            </a:lvl6pPr>
            <a:lvl7pPr marL="2971800" indent="-228600" defTabSz="712470" fontAlgn="base">
              <a:spcBef>
                <a:spcPct val="0"/>
              </a:spcBef>
              <a:spcAft>
                <a:spcPct val="0"/>
              </a:spcAft>
              <a:defRPr sz="1400">
                <a:solidFill>
                  <a:schemeClr val="tx1"/>
                </a:solidFill>
                <a:latin typeface="Calibri" panose="020F0502020204030204" charset="0"/>
              </a:defRPr>
            </a:lvl7pPr>
            <a:lvl8pPr marL="3429000" indent="-228600" defTabSz="712470" fontAlgn="base">
              <a:spcBef>
                <a:spcPct val="0"/>
              </a:spcBef>
              <a:spcAft>
                <a:spcPct val="0"/>
              </a:spcAft>
              <a:defRPr sz="1400">
                <a:solidFill>
                  <a:schemeClr val="tx1"/>
                </a:solidFill>
                <a:latin typeface="Calibri" panose="020F0502020204030204" charset="0"/>
              </a:defRPr>
            </a:lvl8pPr>
            <a:lvl9pPr marL="3886200" indent="-228600" defTabSz="712470" fontAlgn="base">
              <a:spcBef>
                <a:spcPct val="0"/>
              </a:spcBef>
              <a:spcAft>
                <a:spcPct val="0"/>
              </a:spcAft>
              <a:defRPr sz="1400">
                <a:solidFill>
                  <a:schemeClr val="tx1"/>
                </a:solidFill>
                <a:latin typeface="Calibri" panose="020F0502020204030204" charset="0"/>
              </a:defRPr>
            </a:lvl9pPr>
          </a:lstStyle>
          <a:p>
            <a:pPr algn="ctr"/>
            <a:r>
              <a:rPr lang="zh-CN" altLang="en-US" sz="1600" b="1" spc="300">
                <a:solidFill>
                  <a:schemeClr val="tx1">
                    <a:lumMod val="85000"/>
                    <a:lumOff val="15000"/>
                  </a:schemeClr>
                </a:solidFill>
                <a:latin typeface="微软雅黑" panose="020B0503020204020204" charset="-122"/>
                <a:ea typeface="微软雅黑" panose="020B0503020204020204" charset="-122"/>
                <a:cs typeface="+mn-ea"/>
                <a:sym typeface="+mn-lt"/>
              </a:rPr>
              <a:t>坚持人民当家作主</a:t>
            </a:r>
            <a:endParaRPr lang="zh-CN" altLang="en-US" sz="1600" b="1" spc="30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46" name="Teardrop 38"/>
          <p:cNvSpPr/>
          <p:nvPr/>
        </p:nvSpPr>
        <p:spPr>
          <a:xfrm>
            <a:off x="5209951" y="1996420"/>
            <a:ext cx="817246" cy="815340"/>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55345">
              <a:defRPr/>
            </a:pPr>
            <a:endParaRPr lang="bg-BG" sz="1685">
              <a:cs typeface="+mn-ea"/>
              <a:sym typeface="+mn-lt"/>
            </a:endParaRPr>
          </a:p>
        </p:txBody>
      </p:sp>
      <p:sp>
        <p:nvSpPr>
          <p:cNvPr id="47" name="TextBox 41"/>
          <p:cNvSpPr txBox="1">
            <a:spLocks noChangeArrowheads="1"/>
          </p:cNvSpPr>
          <p:nvPr/>
        </p:nvSpPr>
        <p:spPr bwMode="auto">
          <a:xfrm>
            <a:off x="4762277" y="3169900"/>
            <a:ext cx="171069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Calibri" panose="020F0502020204030204" charset="0"/>
              </a:defRPr>
            </a:lvl1pPr>
            <a:lvl2pPr marL="742950" indent="-285750">
              <a:defRPr sz="1400">
                <a:solidFill>
                  <a:schemeClr val="tx1"/>
                </a:solidFill>
                <a:latin typeface="Calibri" panose="020F0502020204030204" charset="0"/>
              </a:defRPr>
            </a:lvl2pPr>
            <a:lvl3pPr marL="1143000" indent="-228600">
              <a:defRPr sz="1400">
                <a:solidFill>
                  <a:schemeClr val="tx1"/>
                </a:solidFill>
                <a:latin typeface="Calibri" panose="020F0502020204030204" charset="0"/>
              </a:defRPr>
            </a:lvl3pPr>
            <a:lvl4pPr marL="1600200" indent="-228600">
              <a:defRPr sz="1400">
                <a:solidFill>
                  <a:schemeClr val="tx1"/>
                </a:solidFill>
                <a:latin typeface="Calibri" panose="020F0502020204030204" charset="0"/>
              </a:defRPr>
            </a:lvl4pPr>
            <a:lvl5pPr marL="2057400" indent="-228600">
              <a:defRPr sz="1400">
                <a:solidFill>
                  <a:schemeClr val="tx1"/>
                </a:solidFill>
                <a:latin typeface="Calibri" panose="020F0502020204030204" charset="0"/>
              </a:defRPr>
            </a:lvl5pPr>
            <a:lvl6pPr marL="2514600" indent="-228600" defTabSz="712470" fontAlgn="base">
              <a:spcBef>
                <a:spcPct val="0"/>
              </a:spcBef>
              <a:spcAft>
                <a:spcPct val="0"/>
              </a:spcAft>
              <a:defRPr sz="1400">
                <a:solidFill>
                  <a:schemeClr val="tx1"/>
                </a:solidFill>
                <a:latin typeface="Calibri" panose="020F0502020204030204" charset="0"/>
              </a:defRPr>
            </a:lvl6pPr>
            <a:lvl7pPr marL="2971800" indent="-228600" defTabSz="712470" fontAlgn="base">
              <a:spcBef>
                <a:spcPct val="0"/>
              </a:spcBef>
              <a:spcAft>
                <a:spcPct val="0"/>
              </a:spcAft>
              <a:defRPr sz="1400">
                <a:solidFill>
                  <a:schemeClr val="tx1"/>
                </a:solidFill>
                <a:latin typeface="Calibri" panose="020F0502020204030204" charset="0"/>
              </a:defRPr>
            </a:lvl7pPr>
            <a:lvl8pPr marL="3429000" indent="-228600" defTabSz="712470" fontAlgn="base">
              <a:spcBef>
                <a:spcPct val="0"/>
              </a:spcBef>
              <a:spcAft>
                <a:spcPct val="0"/>
              </a:spcAft>
              <a:defRPr sz="1400">
                <a:solidFill>
                  <a:schemeClr val="tx1"/>
                </a:solidFill>
                <a:latin typeface="Calibri" panose="020F0502020204030204" charset="0"/>
              </a:defRPr>
            </a:lvl8pPr>
            <a:lvl9pPr marL="3886200" indent="-228600" defTabSz="712470" fontAlgn="base">
              <a:spcBef>
                <a:spcPct val="0"/>
              </a:spcBef>
              <a:spcAft>
                <a:spcPct val="0"/>
              </a:spcAft>
              <a:defRPr sz="1400">
                <a:solidFill>
                  <a:schemeClr val="tx1"/>
                </a:solidFill>
                <a:latin typeface="Calibri" panose="020F0502020204030204" charset="0"/>
              </a:defRPr>
            </a:lvl9pPr>
          </a:lstStyle>
          <a:p>
            <a:pPr algn="ctr"/>
            <a:r>
              <a:rPr lang="zh-CN" altLang="en-US" sz="1600" b="1" spc="300">
                <a:solidFill>
                  <a:schemeClr val="tx1">
                    <a:lumMod val="85000"/>
                    <a:lumOff val="15000"/>
                  </a:schemeClr>
                </a:solidFill>
                <a:latin typeface="微软雅黑" panose="020B0503020204020204" charset="-122"/>
                <a:ea typeface="微软雅黑" panose="020B0503020204020204" charset="-122"/>
                <a:cs typeface="+mn-ea"/>
                <a:sym typeface="+mn-lt"/>
              </a:rPr>
              <a:t>坚持以人民为中心</a:t>
            </a:r>
            <a:endParaRPr lang="zh-CN" altLang="en-US" sz="1600" b="1" spc="30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48" name="Teardrop 42"/>
          <p:cNvSpPr/>
          <p:nvPr/>
        </p:nvSpPr>
        <p:spPr>
          <a:xfrm>
            <a:off x="5209951" y="4055724"/>
            <a:ext cx="817246" cy="817246"/>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55345">
              <a:defRPr/>
            </a:pPr>
            <a:endParaRPr lang="bg-BG" sz="1685">
              <a:cs typeface="+mn-ea"/>
              <a:sym typeface="+mn-lt"/>
            </a:endParaRPr>
          </a:p>
        </p:txBody>
      </p:sp>
      <p:sp>
        <p:nvSpPr>
          <p:cNvPr id="49" name="TextBox 44"/>
          <p:cNvSpPr txBox="1">
            <a:spLocks noChangeArrowheads="1"/>
          </p:cNvSpPr>
          <p:nvPr/>
        </p:nvSpPr>
        <p:spPr bwMode="auto">
          <a:xfrm>
            <a:off x="4762277" y="5231110"/>
            <a:ext cx="171069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Calibri" panose="020F0502020204030204" charset="0"/>
              </a:defRPr>
            </a:lvl1pPr>
            <a:lvl2pPr marL="742950" indent="-285750">
              <a:defRPr sz="1400">
                <a:solidFill>
                  <a:schemeClr val="tx1"/>
                </a:solidFill>
                <a:latin typeface="Calibri" panose="020F0502020204030204" charset="0"/>
              </a:defRPr>
            </a:lvl2pPr>
            <a:lvl3pPr marL="1143000" indent="-228600">
              <a:defRPr sz="1400">
                <a:solidFill>
                  <a:schemeClr val="tx1"/>
                </a:solidFill>
                <a:latin typeface="Calibri" panose="020F0502020204030204" charset="0"/>
              </a:defRPr>
            </a:lvl3pPr>
            <a:lvl4pPr marL="1600200" indent="-228600">
              <a:defRPr sz="1400">
                <a:solidFill>
                  <a:schemeClr val="tx1"/>
                </a:solidFill>
                <a:latin typeface="Calibri" panose="020F0502020204030204" charset="0"/>
              </a:defRPr>
            </a:lvl4pPr>
            <a:lvl5pPr marL="2057400" indent="-228600">
              <a:defRPr sz="1400">
                <a:solidFill>
                  <a:schemeClr val="tx1"/>
                </a:solidFill>
                <a:latin typeface="Calibri" panose="020F0502020204030204" charset="0"/>
              </a:defRPr>
            </a:lvl5pPr>
            <a:lvl6pPr marL="2514600" indent="-228600" defTabSz="712470" fontAlgn="base">
              <a:spcBef>
                <a:spcPct val="0"/>
              </a:spcBef>
              <a:spcAft>
                <a:spcPct val="0"/>
              </a:spcAft>
              <a:defRPr sz="1400">
                <a:solidFill>
                  <a:schemeClr val="tx1"/>
                </a:solidFill>
                <a:latin typeface="Calibri" panose="020F0502020204030204" charset="0"/>
              </a:defRPr>
            </a:lvl6pPr>
            <a:lvl7pPr marL="2971800" indent="-228600" defTabSz="712470" fontAlgn="base">
              <a:spcBef>
                <a:spcPct val="0"/>
              </a:spcBef>
              <a:spcAft>
                <a:spcPct val="0"/>
              </a:spcAft>
              <a:defRPr sz="1400">
                <a:solidFill>
                  <a:schemeClr val="tx1"/>
                </a:solidFill>
                <a:latin typeface="Calibri" panose="020F0502020204030204" charset="0"/>
              </a:defRPr>
            </a:lvl7pPr>
            <a:lvl8pPr marL="3429000" indent="-228600" defTabSz="712470" fontAlgn="base">
              <a:spcBef>
                <a:spcPct val="0"/>
              </a:spcBef>
              <a:spcAft>
                <a:spcPct val="0"/>
              </a:spcAft>
              <a:defRPr sz="1400">
                <a:solidFill>
                  <a:schemeClr val="tx1"/>
                </a:solidFill>
                <a:latin typeface="Calibri" panose="020F0502020204030204" charset="0"/>
              </a:defRPr>
            </a:lvl8pPr>
            <a:lvl9pPr marL="3886200" indent="-228600" defTabSz="712470" fontAlgn="base">
              <a:spcBef>
                <a:spcPct val="0"/>
              </a:spcBef>
              <a:spcAft>
                <a:spcPct val="0"/>
              </a:spcAft>
              <a:defRPr sz="1400">
                <a:solidFill>
                  <a:schemeClr val="tx1"/>
                </a:solidFill>
                <a:latin typeface="Calibri" panose="020F0502020204030204" charset="0"/>
              </a:defRPr>
            </a:lvl9pPr>
          </a:lstStyle>
          <a:p>
            <a:pPr algn="ctr"/>
            <a:r>
              <a:rPr lang="zh-CN" altLang="en-US" sz="1600" b="1" spc="300">
                <a:solidFill>
                  <a:schemeClr val="tx1">
                    <a:lumMod val="85000"/>
                    <a:lumOff val="15000"/>
                  </a:schemeClr>
                </a:solidFill>
                <a:latin typeface="微软雅黑" panose="020B0503020204020204" charset="-122"/>
                <a:ea typeface="微软雅黑" panose="020B0503020204020204" charset="-122"/>
                <a:cs typeface="+mn-ea"/>
                <a:sym typeface="+mn-lt"/>
              </a:rPr>
              <a:t>坚持全面依法治国</a:t>
            </a:r>
            <a:endParaRPr lang="zh-CN" altLang="en-US" sz="1600" b="1" spc="30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50" name="Teardrop 45"/>
          <p:cNvSpPr/>
          <p:nvPr/>
        </p:nvSpPr>
        <p:spPr>
          <a:xfrm>
            <a:off x="7299737" y="1996420"/>
            <a:ext cx="815340" cy="815340"/>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55345">
              <a:defRPr/>
            </a:pPr>
            <a:endParaRPr lang="bg-BG" sz="1685">
              <a:cs typeface="+mn-ea"/>
              <a:sym typeface="+mn-lt"/>
            </a:endParaRPr>
          </a:p>
        </p:txBody>
      </p:sp>
      <p:sp>
        <p:nvSpPr>
          <p:cNvPr id="51" name="TextBox 47"/>
          <p:cNvSpPr txBox="1">
            <a:spLocks noChangeArrowheads="1"/>
          </p:cNvSpPr>
          <p:nvPr/>
        </p:nvSpPr>
        <p:spPr bwMode="auto">
          <a:xfrm>
            <a:off x="6852062" y="3169900"/>
            <a:ext cx="171069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Calibri" panose="020F0502020204030204" charset="0"/>
              </a:defRPr>
            </a:lvl1pPr>
            <a:lvl2pPr marL="742950" indent="-285750">
              <a:defRPr sz="1400">
                <a:solidFill>
                  <a:schemeClr val="tx1"/>
                </a:solidFill>
                <a:latin typeface="Calibri" panose="020F0502020204030204" charset="0"/>
              </a:defRPr>
            </a:lvl2pPr>
            <a:lvl3pPr marL="1143000" indent="-228600">
              <a:defRPr sz="1400">
                <a:solidFill>
                  <a:schemeClr val="tx1"/>
                </a:solidFill>
                <a:latin typeface="Calibri" panose="020F0502020204030204" charset="0"/>
              </a:defRPr>
            </a:lvl3pPr>
            <a:lvl4pPr marL="1600200" indent="-228600">
              <a:defRPr sz="1400">
                <a:solidFill>
                  <a:schemeClr val="tx1"/>
                </a:solidFill>
                <a:latin typeface="Calibri" panose="020F0502020204030204" charset="0"/>
              </a:defRPr>
            </a:lvl4pPr>
            <a:lvl5pPr marL="2057400" indent="-228600">
              <a:defRPr sz="1400">
                <a:solidFill>
                  <a:schemeClr val="tx1"/>
                </a:solidFill>
                <a:latin typeface="Calibri" panose="020F0502020204030204" charset="0"/>
              </a:defRPr>
            </a:lvl5pPr>
            <a:lvl6pPr marL="2514600" indent="-228600" defTabSz="712470" fontAlgn="base">
              <a:spcBef>
                <a:spcPct val="0"/>
              </a:spcBef>
              <a:spcAft>
                <a:spcPct val="0"/>
              </a:spcAft>
              <a:defRPr sz="1400">
                <a:solidFill>
                  <a:schemeClr val="tx1"/>
                </a:solidFill>
                <a:latin typeface="Calibri" panose="020F0502020204030204" charset="0"/>
              </a:defRPr>
            </a:lvl6pPr>
            <a:lvl7pPr marL="2971800" indent="-228600" defTabSz="712470" fontAlgn="base">
              <a:spcBef>
                <a:spcPct val="0"/>
              </a:spcBef>
              <a:spcAft>
                <a:spcPct val="0"/>
              </a:spcAft>
              <a:defRPr sz="1400">
                <a:solidFill>
                  <a:schemeClr val="tx1"/>
                </a:solidFill>
                <a:latin typeface="Calibri" panose="020F0502020204030204" charset="0"/>
              </a:defRPr>
            </a:lvl7pPr>
            <a:lvl8pPr marL="3429000" indent="-228600" defTabSz="712470" fontAlgn="base">
              <a:spcBef>
                <a:spcPct val="0"/>
              </a:spcBef>
              <a:spcAft>
                <a:spcPct val="0"/>
              </a:spcAft>
              <a:defRPr sz="1400">
                <a:solidFill>
                  <a:schemeClr val="tx1"/>
                </a:solidFill>
                <a:latin typeface="Calibri" panose="020F0502020204030204" charset="0"/>
              </a:defRPr>
            </a:lvl8pPr>
            <a:lvl9pPr marL="3886200" indent="-228600" defTabSz="712470" fontAlgn="base">
              <a:spcBef>
                <a:spcPct val="0"/>
              </a:spcBef>
              <a:spcAft>
                <a:spcPct val="0"/>
              </a:spcAft>
              <a:defRPr sz="1400">
                <a:solidFill>
                  <a:schemeClr val="tx1"/>
                </a:solidFill>
                <a:latin typeface="Calibri" panose="020F0502020204030204" charset="0"/>
              </a:defRPr>
            </a:lvl9pPr>
          </a:lstStyle>
          <a:p>
            <a:pPr algn="ctr"/>
            <a:r>
              <a:rPr lang="zh-CN" altLang="en-US" sz="1600" b="1" spc="300">
                <a:solidFill>
                  <a:schemeClr val="tx1">
                    <a:lumMod val="85000"/>
                    <a:lumOff val="15000"/>
                  </a:schemeClr>
                </a:solidFill>
                <a:latin typeface="微软雅黑" panose="020B0503020204020204" charset="-122"/>
                <a:ea typeface="微软雅黑" panose="020B0503020204020204" charset="-122"/>
                <a:cs typeface="+mn-ea"/>
                <a:sym typeface="+mn-lt"/>
              </a:rPr>
              <a:t>坚持全面深化改革</a:t>
            </a:r>
            <a:endParaRPr lang="zh-CN" altLang="en-US" sz="1600" b="1" spc="30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52" name="Teardrop 48"/>
          <p:cNvSpPr/>
          <p:nvPr/>
        </p:nvSpPr>
        <p:spPr>
          <a:xfrm>
            <a:off x="7299737" y="4055724"/>
            <a:ext cx="815340" cy="817246"/>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55345">
              <a:defRPr/>
            </a:pPr>
            <a:endParaRPr lang="bg-BG" sz="1685">
              <a:cs typeface="+mn-ea"/>
              <a:sym typeface="+mn-lt"/>
            </a:endParaRPr>
          </a:p>
        </p:txBody>
      </p:sp>
      <p:sp>
        <p:nvSpPr>
          <p:cNvPr id="53" name="TextBox 53"/>
          <p:cNvSpPr txBox="1">
            <a:spLocks noChangeArrowheads="1"/>
          </p:cNvSpPr>
          <p:nvPr/>
        </p:nvSpPr>
        <p:spPr bwMode="auto">
          <a:xfrm>
            <a:off x="6852062" y="5231110"/>
            <a:ext cx="171069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Calibri" panose="020F0502020204030204" charset="0"/>
              </a:defRPr>
            </a:lvl1pPr>
            <a:lvl2pPr marL="742950" indent="-285750">
              <a:defRPr sz="1400">
                <a:solidFill>
                  <a:schemeClr val="tx1"/>
                </a:solidFill>
                <a:latin typeface="Calibri" panose="020F0502020204030204" charset="0"/>
              </a:defRPr>
            </a:lvl2pPr>
            <a:lvl3pPr marL="1143000" indent="-228600">
              <a:defRPr sz="1400">
                <a:solidFill>
                  <a:schemeClr val="tx1"/>
                </a:solidFill>
                <a:latin typeface="Calibri" panose="020F0502020204030204" charset="0"/>
              </a:defRPr>
            </a:lvl3pPr>
            <a:lvl4pPr marL="1600200" indent="-228600">
              <a:defRPr sz="1400">
                <a:solidFill>
                  <a:schemeClr val="tx1"/>
                </a:solidFill>
                <a:latin typeface="Calibri" panose="020F0502020204030204" charset="0"/>
              </a:defRPr>
            </a:lvl4pPr>
            <a:lvl5pPr marL="2057400" indent="-228600">
              <a:defRPr sz="1400">
                <a:solidFill>
                  <a:schemeClr val="tx1"/>
                </a:solidFill>
                <a:latin typeface="Calibri" panose="020F0502020204030204" charset="0"/>
              </a:defRPr>
            </a:lvl5pPr>
            <a:lvl6pPr marL="2514600" indent="-228600" defTabSz="712470" fontAlgn="base">
              <a:spcBef>
                <a:spcPct val="0"/>
              </a:spcBef>
              <a:spcAft>
                <a:spcPct val="0"/>
              </a:spcAft>
              <a:defRPr sz="1400">
                <a:solidFill>
                  <a:schemeClr val="tx1"/>
                </a:solidFill>
                <a:latin typeface="Calibri" panose="020F0502020204030204" charset="0"/>
              </a:defRPr>
            </a:lvl6pPr>
            <a:lvl7pPr marL="2971800" indent="-228600" defTabSz="712470" fontAlgn="base">
              <a:spcBef>
                <a:spcPct val="0"/>
              </a:spcBef>
              <a:spcAft>
                <a:spcPct val="0"/>
              </a:spcAft>
              <a:defRPr sz="1400">
                <a:solidFill>
                  <a:schemeClr val="tx1"/>
                </a:solidFill>
                <a:latin typeface="Calibri" panose="020F0502020204030204" charset="0"/>
              </a:defRPr>
            </a:lvl7pPr>
            <a:lvl8pPr marL="3429000" indent="-228600" defTabSz="712470" fontAlgn="base">
              <a:spcBef>
                <a:spcPct val="0"/>
              </a:spcBef>
              <a:spcAft>
                <a:spcPct val="0"/>
              </a:spcAft>
              <a:defRPr sz="1400">
                <a:solidFill>
                  <a:schemeClr val="tx1"/>
                </a:solidFill>
                <a:latin typeface="Calibri" panose="020F0502020204030204" charset="0"/>
              </a:defRPr>
            </a:lvl8pPr>
            <a:lvl9pPr marL="3886200" indent="-228600" defTabSz="712470" fontAlgn="base">
              <a:spcBef>
                <a:spcPct val="0"/>
              </a:spcBef>
              <a:spcAft>
                <a:spcPct val="0"/>
              </a:spcAft>
              <a:defRPr sz="1400">
                <a:solidFill>
                  <a:schemeClr val="tx1"/>
                </a:solidFill>
                <a:latin typeface="Calibri" panose="020F0502020204030204" charset="0"/>
              </a:defRPr>
            </a:lvl9pPr>
          </a:lstStyle>
          <a:p>
            <a:pPr algn="ctr"/>
            <a:r>
              <a:rPr lang="zh-CN" altLang="en-US" sz="1600" b="1" spc="300">
                <a:solidFill>
                  <a:schemeClr val="tx1">
                    <a:lumMod val="85000"/>
                    <a:lumOff val="15000"/>
                  </a:schemeClr>
                </a:solidFill>
                <a:latin typeface="微软雅黑" panose="020B0503020204020204" charset="-122"/>
                <a:ea typeface="微软雅黑" panose="020B0503020204020204" charset="-122"/>
                <a:cs typeface="+mn-ea"/>
                <a:sym typeface="+mn-lt"/>
              </a:rPr>
              <a:t>坚持社会主义核心价值体系</a:t>
            </a:r>
            <a:endParaRPr lang="zh-CN" altLang="en-US" sz="1600" b="1" spc="30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54" name="Teardrop 54"/>
          <p:cNvSpPr/>
          <p:nvPr/>
        </p:nvSpPr>
        <p:spPr>
          <a:xfrm>
            <a:off x="9379997" y="1996420"/>
            <a:ext cx="817244" cy="815340"/>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55345">
              <a:defRPr/>
            </a:pPr>
            <a:endParaRPr lang="bg-BG" sz="1685">
              <a:cs typeface="+mn-ea"/>
              <a:sym typeface="+mn-lt"/>
            </a:endParaRPr>
          </a:p>
        </p:txBody>
      </p:sp>
      <p:sp>
        <p:nvSpPr>
          <p:cNvPr id="55" name="TextBox 56"/>
          <p:cNvSpPr txBox="1">
            <a:spLocks noChangeArrowheads="1"/>
          </p:cNvSpPr>
          <p:nvPr/>
        </p:nvSpPr>
        <p:spPr bwMode="auto">
          <a:xfrm>
            <a:off x="8934227" y="3169900"/>
            <a:ext cx="171069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Calibri" panose="020F0502020204030204" charset="0"/>
              </a:defRPr>
            </a:lvl1pPr>
            <a:lvl2pPr marL="742950" indent="-285750">
              <a:defRPr sz="1400">
                <a:solidFill>
                  <a:schemeClr val="tx1"/>
                </a:solidFill>
                <a:latin typeface="Calibri" panose="020F0502020204030204" charset="0"/>
              </a:defRPr>
            </a:lvl2pPr>
            <a:lvl3pPr marL="1143000" indent="-228600">
              <a:defRPr sz="1400">
                <a:solidFill>
                  <a:schemeClr val="tx1"/>
                </a:solidFill>
                <a:latin typeface="Calibri" panose="020F0502020204030204" charset="0"/>
              </a:defRPr>
            </a:lvl3pPr>
            <a:lvl4pPr marL="1600200" indent="-228600">
              <a:defRPr sz="1400">
                <a:solidFill>
                  <a:schemeClr val="tx1"/>
                </a:solidFill>
                <a:latin typeface="Calibri" panose="020F0502020204030204" charset="0"/>
              </a:defRPr>
            </a:lvl4pPr>
            <a:lvl5pPr marL="2057400" indent="-228600">
              <a:defRPr sz="1400">
                <a:solidFill>
                  <a:schemeClr val="tx1"/>
                </a:solidFill>
                <a:latin typeface="Calibri" panose="020F0502020204030204" charset="0"/>
              </a:defRPr>
            </a:lvl5pPr>
            <a:lvl6pPr marL="2514600" indent="-228600" defTabSz="712470" fontAlgn="base">
              <a:spcBef>
                <a:spcPct val="0"/>
              </a:spcBef>
              <a:spcAft>
                <a:spcPct val="0"/>
              </a:spcAft>
              <a:defRPr sz="1400">
                <a:solidFill>
                  <a:schemeClr val="tx1"/>
                </a:solidFill>
                <a:latin typeface="Calibri" panose="020F0502020204030204" charset="0"/>
              </a:defRPr>
            </a:lvl6pPr>
            <a:lvl7pPr marL="2971800" indent="-228600" defTabSz="712470" fontAlgn="base">
              <a:spcBef>
                <a:spcPct val="0"/>
              </a:spcBef>
              <a:spcAft>
                <a:spcPct val="0"/>
              </a:spcAft>
              <a:defRPr sz="1400">
                <a:solidFill>
                  <a:schemeClr val="tx1"/>
                </a:solidFill>
                <a:latin typeface="Calibri" panose="020F0502020204030204" charset="0"/>
              </a:defRPr>
            </a:lvl7pPr>
            <a:lvl8pPr marL="3429000" indent="-228600" defTabSz="712470" fontAlgn="base">
              <a:spcBef>
                <a:spcPct val="0"/>
              </a:spcBef>
              <a:spcAft>
                <a:spcPct val="0"/>
              </a:spcAft>
              <a:defRPr sz="1400">
                <a:solidFill>
                  <a:schemeClr val="tx1"/>
                </a:solidFill>
                <a:latin typeface="Calibri" panose="020F0502020204030204" charset="0"/>
              </a:defRPr>
            </a:lvl8pPr>
            <a:lvl9pPr marL="3886200" indent="-228600" defTabSz="712470" fontAlgn="base">
              <a:spcBef>
                <a:spcPct val="0"/>
              </a:spcBef>
              <a:spcAft>
                <a:spcPct val="0"/>
              </a:spcAft>
              <a:defRPr sz="1400">
                <a:solidFill>
                  <a:schemeClr val="tx1"/>
                </a:solidFill>
                <a:latin typeface="Calibri" panose="020F0502020204030204" charset="0"/>
              </a:defRPr>
            </a:lvl9pPr>
          </a:lstStyle>
          <a:p>
            <a:pPr algn="ctr"/>
            <a:r>
              <a:rPr lang="zh-CN" altLang="en-US" sz="1600" b="1" spc="300">
                <a:solidFill>
                  <a:schemeClr val="tx1">
                    <a:lumMod val="85000"/>
                    <a:lumOff val="15000"/>
                  </a:schemeClr>
                </a:solidFill>
                <a:latin typeface="微软雅黑" panose="020B0503020204020204" charset="-122"/>
                <a:ea typeface="微软雅黑" panose="020B0503020204020204" charset="-122"/>
                <a:cs typeface="+mn-ea"/>
                <a:sym typeface="+mn-lt"/>
              </a:rPr>
              <a:t>坚持新发展理念</a:t>
            </a:r>
            <a:endParaRPr lang="zh-CN" altLang="en-US" sz="1600" b="1" spc="30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56" name="Teardrop 57"/>
          <p:cNvSpPr/>
          <p:nvPr/>
        </p:nvSpPr>
        <p:spPr>
          <a:xfrm>
            <a:off x="9379997" y="4055724"/>
            <a:ext cx="817244" cy="817246"/>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55345">
              <a:defRPr/>
            </a:pPr>
            <a:endParaRPr lang="bg-BG" sz="1685">
              <a:cs typeface="+mn-ea"/>
              <a:sym typeface="+mn-lt"/>
            </a:endParaRPr>
          </a:p>
        </p:txBody>
      </p:sp>
      <p:sp>
        <p:nvSpPr>
          <p:cNvPr id="57" name="TextBox 59"/>
          <p:cNvSpPr txBox="1">
            <a:spLocks noChangeArrowheads="1"/>
          </p:cNvSpPr>
          <p:nvPr/>
        </p:nvSpPr>
        <p:spPr bwMode="auto">
          <a:xfrm>
            <a:off x="8934227" y="5231110"/>
            <a:ext cx="171069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Calibri" panose="020F0502020204030204" charset="0"/>
              </a:defRPr>
            </a:lvl1pPr>
            <a:lvl2pPr marL="742950" indent="-285750">
              <a:defRPr sz="1400">
                <a:solidFill>
                  <a:schemeClr val="tx1"/>
                </a:solidFill>
                <a:latin typeface="Calibri" panose="020F0502020204030204" charset="0"/>
              </a:defRPr>
            </a:lvl2pPr>
            <a:lvl3pPr marL="1143000" indent="-228600">
              <a:defRPr sz="1400">
                <a:solidFill>
                  <a:schemeClr val="tx1"/>
                </a:solidFill>
                <a:latin typeface="Calibri" panose="020F0502020204030204" charset="0"/>
              </a:defRPr>
            </a:lvl3pPr>
            <a:lvl4pPr marL="1600200" indent="-228600">
              <a:defRPr sz="1400">
                <a:solidFill>
                  <a:schemeClr val="tx1"/>
                </a:solidFill>
                <a:latin typeface="Calibri" panose="020F0502020204030204" charset="0"/>
              </a:defRPr>
            </a:lvl4pPr>
            <a:lvl5pPr marL="2057400" indent="-228600">
              <a:defRPr sz="1400">
                <a:solidFill>
                  <a:schemeClr val="tx1"/>
                </a:solidFill>
                <a:latin typeface="Calibri" panose="020F0502020204030204" charset="0"/>
              </a:defRPr>
            </a:lvl5pPr>
            <a:lvl6pPr marL="2514600" indent="-228600" defTabSz="712470" fontAlgn="base">
              <a:spcBef>
                <a:spcPct val="0"/>
              </a:spcBef>
              <a:spcAft>
                <a:spcPct val="0"/>
              </a:spcAft>
              <a:defRPr sz="1400">
                <a:solidFill>
                  <a:schemeClr val="tx1"/>
                </a:solidFill>
                <a:latin typeface="Calibri" panose="020F0502020204030204" charset="0"/>
              </a:defRPr>
            </a:lvl6pPr>
            <a:lvl7pPr marL="2971800" indent="-228600" defTabSz="712470" fontAlgn="base">
              <a:spcBef>
                <a:spcPct val="0"/>
              </a:spcBef>
              <a:spcAft>
                <a:spcPct val="0"/>
              </a:spcAft>
              <a:defRPr sz="1400">
                <a:solidFill>
                  <a:schemeClr val="tx1"/>
                </a:solidFill>
                <a:latin typeface="Calibri" panose="020F0502020204030204" charset="0"/>
              </a:defRPr>
            </a:lvl7pPr>
            <a:lvl8pPr marL="3429000" indent="-228600" defTabSz="712470" fontAlgn="base">
              <a:spcBef>
                <a:spcPct val="0"/>
              </a:spcBef>
              <a:spcAft>
                <a:spcPct val="0"/>
              </a:spcAft>
              <a:defRPr sz="1400">
                <a:solidFill>
                  <a:schemeClr val="tx1"/>
                </a:solidFill>
                <a:latin typeface="Calibri" panose="020F0502020204030204" charset="0"/>
              </a:defRPr>
            </a:lvl8pPr>
            <a:lvl9pPr marL="3886200" indent="-228600" defTabSz="712470" fontAlgn="base">
              <a:spcBef>
                <a:spcPct val="0"/>
              </a:spcBef>
              <a:spcAft>
                <a:spcPct val="0"/>
              </a:spcAft>
              <a:defRPr sz="1400">
                <a:solidFill>
                  <a:schemeClr val="tx1"/>
                </a:solidFill>
                <a:latin typeface="Calibri" panose="020F0502020204030204" charset="0"/>
              </a:defRPr>
            </a:lvl9pPr>
          </a:lstStyle>
          <a:p>
            <a:pPr algn="ctr"/>
            <a:r>
              <a:rPr lang="zh-CN" altLang="en-US" sz="1600" b="1" spc="300">
                <a:solidFill>
                  <a:schemeClr val="tx1">
                    <a:lumMod val="85000"/>
                    <a:lumOff val="15000"/>
                  </a:schemeClr>
                </a:solidFill>
                <a:latin typeface="微软雅黑" panose="020B0503020204020204" charset="-122"/>
                <a:ea typeface="微软雅黑" panose="020B0503020204020204" charset="-122"/>
                <a:cs typeface="+mn-ea"/>
                <a:sym typeface="+mn-lt"/>
              </a:rPr>
              <a:t>坚持在发展中保障和改善民生</a:t>
            </a:r>
            <a:endParaRPr lang="zh-CN" altLang="en-US" sz="1600" b="1" spc="30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58" name="Freeform 5"/>
          <p:cNvSpPr>
            <a:spLocks noEditPoints="1"/>
          </p:cNvSpPr>
          <p:nvPr/>
        </p:nvSpPr>
        <p:spPr bwMode="auto">
          <a:xfrm>
            <a:off x="5467127" y="4290040"/>
            <a:ext cx="320040" cy="350520"/>
          </a:xfrm>
          <a:custGeom>
            <a:avLst/>
            <a:gdLst>
              <a:gd name="T0" fmla="*/ 378 w 1506"/>
              <a:gd name="T1" fmla="*/ 9 h 1657"/>
              <a:gd name="T2" fmla="*/ 1491 w 1506"/>
              <a:gd name="T3" fmla="*/ 1122 h 1657"/>
              <a:gd name="T4" fmla="*/ 378 w 1506"/>
              <a:gd name="T5" fmla="*/ 9 h 1657"/>
              <a:gd name="T6" fmla="*/ 1126 w 1506"/>
              <a:gd name="T7" fmla="*/ 555 h 1657"/>
              <a:gd name="T8" fmla="*/ 1323 w 1506"/>
              <a:gd name="T9" fmla="*/ 240 h 1657"/>
              <a:gd name="T10" fmla="*/ 1378 w 1506"/>
              <a:gd name="T11" fmla="*/ 214 h 1657"/>
              <a:gd name="T12" fmla="*/ 1471 w 1506"/>
              <a:gd name="T13" fmla="*/ 178 h 1657"/>
              <a:gd name="T14" fmla="*/ 1456 w 1506"/>
              <a:gd name="T15" fmla="*/ 35 h 1657"/>
              <a:gd name="T16" fmla="*/ 1314 w 1506"/>
              <a:gd name="T17" fmla="*/ 50 h 1657"/>
              <a:gd name="T18" fmla="*/ 1292 w 1506"/>
              <a:gd name="T19" fmla="*/ 129 h 1657"/>
              <a:gd name="T20" fmla="*/ 1267 w 1506"/>
              <a:gd name="T21" fmla="*/ 183 h 1657"/>
              <a:gd name="T22" fmla="*/ 951 w 1506"/>
              <a:gd name="T23" fmla="*/ 380 h 1657"/>
              <a:gd name="T24" fmla="*/ 1126 w 1506"/>
              <a:gd name="T25" fmla="*/ 555 h 1657"/>
              <a:gd name="T26" fmla="*/ 392 w 1506"/>
              <a:gd name="T27" fmla="*/ 1657 h 1657"/>
              <a:gd name="T28" fmla="*/ 445 w 1506"/>
              <a:gd name="T29" fmla="*/ 1609 h 1657"/>
              <a:gd name="T30" fmla="*/ 771 w 1506"/>
              <a:gd name="T31" fmla="*/ 1609 h 1657"/>
              <a:gd name="T32" fmla="*/ 824 w 1506"/>
              <a:gd name="T33" fmla="*/ 1657 h 1657"/>
              <a:gd name="T34" fmla="*/ 1064 w 1506"/>
              <a:gd name="T35" fmla="*/ 1657 h 1657"/>
              <a:gd name="T36" fmla="*/ 608 w 1506"/>
              <a:gd name="T37" fmla="*/ 1246 h 1657"/>
              <a:gd name="T38" fmla="*/ 152 w 1506"/>
              <a:gd name="T39" fmla="*/ 1657 h 1657"/>
              <a:gd name="T40" fmla="*/ 392 w 1506"/>
              <a:gd name="T41" fmla="*/ 1657 h 1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06" h="1657">
                <a:moveTo>
                  <a:pt x="378" y="9"/>
                </a:moveTo>
                <a:cubicBezTo>
                  <a:pt x="0" y="783"/>
                  <a:pt x="725" y="1495"/>
                  <a:pt x="1491" y="1122"/>
                </a:cubicBezTo>
                <a:lnTo>
                  <a:pt x="378" y="9"/>
                </a:lnTo>
                <a:close/>
                <a:moveTo>
                  <a:pt x="1126" y="555"/>
                </a:moveTo>
                <a:cubicBezTo>
                  <a:pt x="1323" y="240"/>
                  <a:pt x="1323" y="240"/>
                  <a:pt x="1323" y="240"/>
                </a:cubicBezTo>
                <a:cubicBezTo>
                  <a:pt x="1335" y="221"/>
                  <a:pt x="1356" y="211"/>
                  <a:pt x="1378" y="214"/>
                </a:cubicBezTo>
                <a:cubicBezTo>
                  <a:pt x="1412" y="219"/>
                  <a:pt x="1448" y="207"/>
                  <a:pt x="1471" y="178"/>
                </a:cubicBezTo>
                <a:cubicBezTo>
                  <a:pt x="1506" y="135"/>
                  <a:pt x="1500" y="71"/>
                  <a:pt x="1456" y="35"/>
                </a:cubicBezTo>
                <a:cubicBezTo>
                  <a:pt x="1413" y="0"/>
                  <a:pt x="1349" y="7"/>
                  <a:pt x="1314" y="50"/>
                </a:cubicBezTo>
                <a:cubicBezTo>
                  <a:pt x="1295" y="73"/>
                  <a:pt x="1288" y="102"/>
                  <a:pt x="1292" y="129"/>
                </a:cubicBezTo>
                <a:cubicBezTo>
                  <a:pt x="1295" y="150"/>
                  <a:pt x="1285" y="172"/>
                  <a:pt x="1267" y="183"/>
                </a:cubicBezTo>
                <a:cubicBezTo>
                  <a:pt x="951" y="380"/>
                  <a:pt x="951" y="380"/>
                  <a:pt x="951" y="380"/>
                </a:cubicBezTo>
                <a:lnTo>
                  <a:pt x="1126" y="555"/>
                </a:lnTo>
                <a:close/>
                <a:moveTo>
                  <a:pt x="392" y="1657"/>
                </a:moveTo>
                <a:cubicBezTo>
                  <a:pt x="445" y="1609"/>
                  <a:pt x="445" y="1609"/>
                  <a:pt x="445" y="1609"/>
                </a:cubicBezTo>
                <a:cubicBezTo>
                  <a:pt x="538" y="1526"/>
                  <a:pt x="678" y="1526"/>
                  <a:pt x="771" y="1609"/>
                </a:cubicBezTo>
                <a:cubicBezTo>
                  <a:pt x="824" y="1657"/>
                  <a:pt x="824" y="1657"/>
                  <a:pt x="824" y="1657"/>
                </a:cubicBezTo>
                <a:cubicBezTo>
                  <a:pt x="1064" y="1657"/>
                  <a:pt x="1064" y="1657"/>
                  <a:pt x="1064" y="1657"/>
                </a:cubicBezTo>
                <a:cubicBezTo>
                  <a:pt x="608" y="1246"/>
                  <a:pt x="608" y="1246"/>
                  <a:pt x="608" y="1246"/>
                </a:cubicBezTo>
                <a:cubicBezTo>
                  <a:pt x="152" y="1657"/>
                  <a:pt x="152" y="1657"/>
                  <a:pt x="152" y="1657"/>
                </a:cubicBezTo>
                <a:lnTo>
                  <a:pt x="392" y="1657"/>
                </a:lnTo>
                <a:close/>
              </a:path>
            </a:pathLst>
          </a:custGeom>
          <a:solidFill>
            <a:schemeClr val="bg1">
              <a:lumMod val="95000"/>
            </a:schemeClr>
          </a:solidFill>
          <a:ln>
            <a:noFill/>
          </a:ln>
        </p:spPr>
        <p:txBody>
          <a:bodyPr/>
          <a:lstStyle/>
          <a:p>
            <a:pPr defTabSz="855345">
              <a:defRPr/>
            </a:pPr>
            <a:endParaRPr lang="bg-BG" sz="1685">
              <a:cs typeface="+mn-ea"/>
              <a:sym typeface="+mn-lt"/>
            </a:endParaRPr>
          </a:p>
        </p:txBody>
      </p:sp>
      <p:sp>
        <p:nvSpPr>
          <p:cNvPr id="59" name="Freeform 9"/>
          <p:cNvSpPr>
            <a:spLocks noEditPoints="1"/>
          </p:cNvSpPr>
          <p:nvPr/>
        </p:nvSpPr>
        <p:spPr bwMode="auto">
          <a:xfrm>
            <a:off x="5421407" y="2223115"/>
            <a:ext cx="426720" cy="270510"/>
          </a:xfrm>
          <a:custGeom>
            <a:avLst/>
            <a:gdLst>
              <a:gd name="T0" fmla="*/ 1190 w 1648"/>
              <a:gd name="T1" fmla="*/ 536 h 1046"/>
              <a:gd name="T2" fmla="*/ 878 w 1648"/>
              <a:gd name="T3" fmla="*/ 401 h 1046"/>
              <a:gd name="T4" fmla="*/ 833 w 1648"/>
              <a:gd name="T5" fmla="*/ 389 h 1046"/>
              <a:gd name="T6" fmla="*/ 802 w 1648"/>
              <a:gd name="T7" fmla="*/ 386 h 1046"/>
              <a:gd name="T8" fmla="*/ 718 w 1648"/>
              <a:gd name="T9" fmla="*/ 312 h 1046"/>
              <a:gd name="T10" fmla="*/ 740 w 1648"/>
              <a:gd name="T11" fmla="*/ 260 h 1046"/>
              <a:gd name="T12" fmla="*/ 853 w 1648"/>
              <a:gd name="T13" fmla="*/ 268 h 1046"/>
              <a:gd name="T14" fmla="*/ 877 w 1648"/>
              <a:gd name="T15" fmla="*/ 289 h 1046"/>
              <a:gd name="T16" fmla="*/ 916 w 1648"/>
              <a:gd name="T17" fmla="*/ 313 h 1046"/>
              <a:gd name="T18" fmla="*/ 1051 w 1648"/>
              <a:gd name="T19" fmla="*/ 371 h 1046"/>
              <a:gd name="T20" fmla="*/ 1190 w 1648"/>
              <a:gd name="T21" fmla="*/ 536 h 1046"/>
              <a:gd name="T22" fmla="*/ 1063 w 1648"/>
              <a:gd name="T23" fmla="*/ 74 h 1046"/>
              <a:gd name="T24" fmla="*/ 904 w 1648"/>
              <a:gd name="T25" fmla="*/ 0 h 1046"/>
              <a:gd name="T26" fmla="*/ 814 w 1648"/>
              <a:gd name="T27" fmla="*/ 0 h 1046"/>
              <a:gd name="T28" fmla="*/ 1274 w 1648"/>
              <a:gd name="T29" fmla="*/ 542 h 1046"/>
              <a:gd name="T30" fmla="*/ 1462 w 1648"/>
              <a:gd name="T31" fmla="*/ 542 h 1046"/>
              <a:gd name="T32" fmla="*/ 1063 w 1648"/>
              <a:gd name="T33" fmla="*/ 74 h 1046"/>
              <a:gd name="T34" fmla="*/ 1111 w 1648"/>
              <a:gd name="T35" fmla="*/ 208 h 1046"/>
              <a:gd name="T36" fmla="*/ 1089 w 1648"/>
              <a:gd name="T37" fmla="*/ 206 h 1046"/>
              <a:gd name="T38" fmla="*/ 1017 w 1648"/>
              <a:gd name="T39" fmla="*/ 122 h 1046"/>
              <a:gd name="T40" fmla="*/ 1019 w 1648"/>
              <a:gd name="T41" fmla="*/ 99 h 1046"/>
              <a:gd name="T42" fmla="*/ 1041 w 1648"/>
              <a:gd name="T43" fmla="*/ 101 h 1046"/>
              <a:gd name="T44" fmla="*/ 1113 w 1648"/>
              <a:gd name="T45" fmla="*/ 186 h 1046"/>
              <a:gd name="T46" fmla="*/ 1111 w 1648"/>
              <a:gd name="T47" fmla="*/ 208 h 1046"/>
              <a:gd name="T48" fmla="*/ 209 w 1648"/>
              <a:gd name="T49" fmla="*/ 542 h 1046"/>
              <a:gd name="T50" fmla="*/ 212 w 1648"/>
              <a:gd name="T51" fmla="*/ 542 h 1046"/>
              <a:gd name="T52" fmla="*/ 362 w 1648"/>
              <a:gd name="T53" fmla="*/ 542 h 1046"/>
              <a:gd name="T54" fmla="*/ 465 w 1648"/>
              <a:gd name="T55" fmla="*/ 384 h 1046"/>
              <a:gd name="T56" fmla="*/ 514 w 1648"/>
              <a:gd name="T57" fmla="*/ 353 h 1046"/>
              <a:gd name="T58" fmla="*/ 609 w 1648"/>
              <a:gd name="T59" fmla="*/ 293 h 1046"/>
              <a:gd name="T60" fmla="*/ 612 w 1648"/>
              <a:gd name="T61" fmla="*/ 150 h 1046"/>
              <a:gd name="T62" fmla="*/ 546 w 1648"/>
              <a:gd name="T63" fmla="*/ 252 h 1046"/>
              <a:gd name="T64" fmla="*/ 447 w 1648"/>
              <a:gd name="T65" fmla="*/ 187 h 1046"/>
              <a:gd name="T66" fmla="*/ 514 w 1648"/>
              <a:gd name="T67" fmla="*/ 85 h 1046"/>
              <a:gd name="T68" fmla="*/ 383 w 1648"/>
              <a:gd name="T69" fmla="*/ 145 h 1046"/>
              <a:gd name="T70" fmla="*/ 367 w 1648"/>
              <a:gd name="T71" fmla="*/ 257 h 1046"/>
              <a:gd name="T72" fmla="*/ 358 w 1648"/>
              <a:gd name="T73" fmla="*/ 314 h 1046"/>
              <a:gd name="T74" fmla="*/ 209 w 1648"/>
              <a:gd name="T75" fmla="*/ 542 h 1046"/>
              <a:gd name="T76" fmla="*/ 1436 w 1648"/>
              <a:gd name="T77" fmla="*/ 742 h 1046"/>
              <a:gd name="T78" fmla="*/ 1528 w 1648"/>
              <a:gd name="T79" fmla="*/ 834 h 1046"/>
              <a:gd name="T80" fmla="*/ 1436 w 1648"/>
              <a:gd name="T81" fmla="*/ 926 h 1046"/>
              <a:gd name="T82" fmla="*/ 212 w 1648"/>
              <a:gd name="T83" fmla="*/ 926 h 1046"/>
              <a:gd name="T84" fmla="*/ 120 w 1648"/>
              <a:gd name="T85" fmla="*/ 834 h 1046"/>
              <a:gd name="T86" fmla="*/ 212 w 1648"/>
              <a:gd name="T87" fmla="*/ 742 h 1046"/>
              <a:gd name="T88" fmla="*/ 1436 w 1648"/>
              <a:gd name="T89" fmla="*/ 742 h 1046"/>
              <a:gd name="T90" fmla="*/ 1436 w 1648"/>
              <a:gd name="T91" fmla="*/ 622 h 1046"/>
              <a:gd name="T92" fmla="*/ 212 w 1648"/>
              <a:gd name="T93" fmla="*/ 622 h 1046"/>
              <a:gd name="T94" fmla="*/ 0 w 1648"/>
              <a:gd name="T95" fmla="*/ 834 h 1046"/>
              <a:gd name="T96" fmla="*/ 212 w 1648"/>
              <a:gd name="T97" fmla="*/ 1046 h 1046"/>
              <a:gd name="T98" fmla="*/ 1436 w 1648"/>
              <a:gd name="T99" fmla="*/ 1046 h 1046"/>
              <a:gd name="T100" fmla="*/ 1648 w 1648"/>
              <a:gd name="T101" fmla="*/ 834 h 1046"/>
              <a:gd name="T102" fmla="*/ 1436 w 1648"/>
              <a:gd name="T103" fmla="*/ 622 h 1046"/>
              <a:gd name="T104" fmla="*/ 306 w 1648"/>
              <a:gd name="T105" fmla="*/ 834 h 1046"/>
              <a:gd name="T106" fmla="*/ 250 w 1648"/>
              <a:gd name="T107" fmla="*/ 778 h 1046"/>
              <a:gd name="T108" fmla="*/ 194 w 1648"/>
              <a:gd name="T109" fmla="*/ 834 h 1046"/>
              <a:gd name="T110" fmla="*/ 250 w 1648"/>
              <a:gd name="T111" fmla="*/ 889 h 1046"/>
              <a:gd name="T112" fmla="*/ 306 w 1648"/>
              <a:gd name="T113" fmla="*/ 834 h 1046"/>
              <a:gd name="T114" fmla="*/ 1459 w 1648"/>
              <a:gd name="T115" fmla="*/ 834 h 1046"/>
              <a:gd name="T116" fmla="*/ 1403 w 1648"/>
              <a:gd name="T117" fmla="*/ 778 h 1046"/>
              <a:gd name="T118" fmla="*/ 1347 w 1648"/>
              <a:gd name="T119" fmla="*/ 834 h 1046"/>
              <a:gd name="T120" fmla="*/ 1403 w 1648"/>
              <a:gd name="T121" fmla="*/ 889 h 1046"/>
              <a:gd name="T122" fmla="*/ 1459 w 1648"/>
              <a:gd name="T123" fmla="*/ 834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8" h="1046">
                <a:moveTo>
                  <a:pt x="1190" y="536"/>
                </a:moveTo>
                <a:cubicBezTo>
                  <a:pt x="878" y="401"/>
                  <a:pt x="878" y="401"/>
                  <a:pt x="878" y="401"/>
                </a:cubicBezTo>
                <a:cubicBezTo>
                  <a:pt x="863" y="395"/>
                  <a:pt x="848" y="391"/>
                  <a:pt x="833" y="389"/>
                </a:cubicBezTo>
                <a:cubicBezTo>
                  <a:pt x="802" y="386"/>
                  <a:pt x="802" y="386"/>
                  <a:pt x="802" y="386"/>
                </a:cubicBezTo>
                <a:cubicBezTo>
                  <a:pt x="718" y="312"/>
                  <a:pt x="718" y="312"/>
                  <a:pt x="718" y="312"/>
                </a:cubicBezTo>
                <a:cubicBezTo>
                  <a:pt x="740" y="260"/>
                  <a:pt x="740" y="260"/>
                  <a:pt x="740" y="260"/>
                </a:cubicBezTo>
                <a:cubicBezTo>
                  <a:pt x="853" y="268"/>
                  <a:pt x="853" y="268"/>
                  <a:pt x="853" y="268"/>
                </a:cubicBezTo>
                <a:cubicBezTo>
                  <a:pt x="877" y="289"/>
                  <a:pt x="877" y="289"/>
                  <a:pt x="877" y="289"/>
                </a:cubicBezTo>
                <a:cubicBezTo>
                  <a:pt x="888" y="299"/>
                  <a:pt x="901" y="307"/>
                  <a:pt x="916" y="313"/>
                </a:cubicBezTo>
                <a:cubicBezTo>
                  <a:pt x="1051" y="371"/>
                  <a:pt x="1051" y="371"/>
                  <a:pt x="1051" y="371"/>
                </a:cubicBezTo>
                <a:lnTo>
                  <a:pt x="1190" y="536"/>
                </a:lnTo>
                <a:close/>
                <a:moveTo>
                  <a:pt x="1063" y="74"/>
                </a:moveTo>
                <a:cubicBezTo>
                  <a:pt x="1023" y="27"/>
                  <a:pt x="965" y="0"/>
                  <a:pt x="904" y="0"/>
                </a:cubicBezTo>
                <a:cubicBezTo>
                  <a:pt x="814" y="0"/>
                  <a:pt x="814" y="0"/>
                  <a:pt x="814" y="0"/>
                </a:cubicBezTo>
                <a:cubicBezTo>
                  <a:pt x="1274" y="542"/>
                  <a:pt x="1274" y="542"/>
                  <a:pt x="1274" y="542"/>
                </a:cubicBezTo>
                <a:cubicBezTo>
                  <a:pt x="1462" y="542"/>
                  <a:pt x="1462" y="542"/>
                  <a:pt x="1462" y="542"/>
                </a:cubicBezTo>
                <a:lnTo>
                  <a:pt x="1063" y="74"/>
                </a:lnTo>
                <a:close/>
                <a:moveTo>
                  <a:pt x="1111" y="208"/>
                </a:moveTo>
                <a:cubicBezTo>
                  <a:pt x="1105" y="214"/>
                  <a:pt x="1095" y="213"/>
                  <a:pt x="1089" y="206"/>
                </a:cubicBezTo>
                <a:cubicBezTo>
                  <a:pt x="1017" y="122"/>
                  <a:pt x="1017" y="122"/>
                  <a:pt x="1017" y="122"/>
                </a:cubicBezTo>
                <a:cubicBezTo>
                  <a:pt x="1011" y="115"/>
                  <a:pt x="1012" y="105"/>
                  <a:pt x="1019" y="99"/>
                </a:cubicBezTo>
                <a:cubicBezTo>
                  <a:pt x="1025" y="93"/>
                  <a:pt x="1036" y="94"/>
                  <a:pt x="1041" y="101"/>
                </a:cubicBezTo>
                <a:cubicBezTo>
                  <a:pt x="1113" y="186"/>
                  <a:pt x="1113" y="186"/>
                  <a:pt x="1113" y="186"/>
                </a:cubicBezTo>
                <a:cubicBezTo>
                  <a:pt x="1119" y="192"/>
                  <a:pt x="1118" y="202"/>
                  <a:pt x="1111" y="208"/>
                </a:cubicBezTo>
                <a:close/>
                <a:moveTo>
                  <a:pt x="209" y="542"/>
                </a:moveTo>
                <a:cubicBezTo>
                  <a:pt x="210" y="542"/>
                  <a:pt x="211" y="542"/>
                  <a:pt x="212" y="542"/>
                </a:cubicBezTo>
                <a:cubicBezTo>
                  <a:pt x="362" y="542"/>
                  <a:pt x="362" y="542"/>
                  <a:pt x="362" y="542"/>
                </a:cubicBezTo>
                <a:cubicBezTo>
                  <a:pt x="465" y="384"/>
                  <a:pt x="465" y="384"/>
                  <a:pt x="465" y="384"/>
                </a:cubicBezTo>
                <a:cubicBezTo>
                  <a:pt x="476" y="367"/>
                  <a:pt x="494" y="356"/>
                  <a:pt x="514" y="353"/>
                </a:cubicBezTo>
                <a:cubicBezTo>
                  <a:pt x="552" y="348"/>
                  <a:pt x="587" y="328"/>
                  <a:pt x="609" y="293"/>
                </a:cubicBezTo>
                <a:cubicBezTo>
                  <a:pt x="639" y="249"/>
                  <a:pt x="638" y="193"/>
                  <a:pt x="612" y="150"/>
                </a:cubicBezTo>
                <a:cubicBezTo>
                  <a:pt x="546" y="252"/>
                  <a:pt x="546" y="252"/>
                  <a:pt x="546" y="252"/>
                </a:cubicBezTo>
                <a:cubicBezTo>
                  <a:pt x="513" y="260"/>
                  <a:pt x="452" y="220"/>
                  <a:pt x="447" y="187"/>
                </a:cubicBezTo>
                <a:cubicBezTo>
                  <a:pt x="514" y="85"/>
                  <a:pt x="514" y="85"/>
                  <a:pt x="514" y="85"/>
                </a:cubicBezTo>
                <a:cubicBezTo>
                  <a:pt x="464" y="79"/>
                  <a:pt x="413" y="101"/>
                  <a:pt x="383" y="145"/>
                </a:cubicBezTo>
                <a:cubicBezTo>
                  <a:pt x="361" y="180"/>
                  <a:pt x="356" y="221"/>
                  <a:pt x="367" y="257"/>
                </a:cubicBezTo>
                <a:cubicBezTo>
                  <a:pt x="372" y="276"/>
                  <a:pt x="369" y="297"/>
                  <a:pt x="358" y="314"/>
                </a:cubicBezTo>
                <a:lnTo>
                  <a:pt x="209" y="542"/>
                </a:lnTo>
                <a:close/>
                <a:moveTo>
                  <a:pt x="1436" y="742"/>
                </a:moveTo>
                <a:cubicBezTo>
                  <a:pt x="1487" y="742"/>
                  <a:pt x="1528" y="783"/>
                  <a:pt x="1528" y="834"/>
                </a:cubicBezTo>
                <a:cubicBezTo>
                  <a:pt x="1528" y="884"/>
                  <a:pt x="1487" y="926"/>
                  <a:pt x="1436" y="926"/>
                </a:cubicBezTo>
                <a:cubicBezTo>
                  <a:pt x="212" y="926"/>
                  <a:pt x="212" y="926"/>
                  <a:pt x="212" y="926"/>
                </a:cubicBezTo>
                <a:cubicBezTo>
                  <a:pt x="161" y="926"/>
                  <a:pt x="120" y="884"/>
                  <a:pt x="120" y="834"/>
                </a:cubicBezTo>
                <a:cubicBezTo>
                  <a:pt x="120" y="783"/>
                  <a:pt x="161" y="742"/>
                  <a:pt x="212" y="742"/>
                </a:cubicBezTo>
                <a:cubicBezTo>
                  <a:pt x="1436" y="742"/>
                  <a:pt x="1436" y="742"/>
                  <a:pt x="1436" y="742"/>
                </a:cubicBezTo>
                <a:moveTo>
                  <a:pt x="1436" y="622"/>
                </a:moveTo>
                <a:cubicBezTo>
                  <a:pt x="212" y="622"/>
                  <a:pt x="212" y="622"/>
                  <a:pt x="212" y="622"/>
                </a:cubicBezTo>
                <a:cubicBezTo>
                  <a:pt x="95" y="622"/>
                  <a:pt x="0" y="717"/>
                  <a:pt x="0" y="834"/>
                </a:cubicBezTo>
                <a:cubicBezTo>
                  <a:pt x="0" y="951"/>
                  <a:pt x="95" y="1046"/>
                  <a:pt x="212" y="1046"/>
                </a:cubicBezTo>
                <a:cubicBezTo>
                  <a:pt x="1436" y="1046"/>
                  <a:pt x="1436" y="1046"/>
                  <a:pt x="1436" y="1046"/>
                </a:cubicBezTo>
                <a:cubicBezTo>
                  <a:pt x="1553" y="1046"/>
                  <a:pt x="1648" y="951"/>
                  <a:pt x="1648" y="834"/>
                </a:cubicBezTo>
                <a:cubicBezTo>
                  <a:pt x="1648" y="717"/>
                  <a:pt x="1553" y="622"/>
                  <a:pt x="1436" y="622"/>
                </a:cubicBezTo>
                <a:close/>
                <a:moveTo>
                  <a:pt x="306" y="834"/>
                </a:moveTo>
                <a:cubicBezTo>
                  <a:pt x="306" y="803"/>
                  <a:pt x="281" y="778"/>
                  <a:pt x="250" y="778"/>
                </a:cubicBezTo>
                <a:cubicBezTo>
                  <a:pt x="219" y="778"/>
                  <a:pt x="194" y="803"/>
                  <a:pt x="194" y="834"/>
                </a:cubicBezTo>
                <a:cubicBezTo>
                  <a:pt x="194" y="864"/>
                  <a:pt x="219" y="889"/>
                  <a:pt x="250" y="889"/>
                </a:cubicBezTo>
                <a:cubicBezTo>
                  <a:pt x="281" y="889"/>
                  <a:pt x="306" y="864"/>
                  <a:pt x="306" y="834"/>
                </a:cubicBezTo>
                <a:close/>
                <a:moveTo>
                  <a:pt x="1459" y="834"/>
                </a:moveTo>
                <a:cubicBezTo>
                  <a:pt x="1459" y="803"/>
                  <a:pt x="1434" y="778"/>
                  <a:pt x="1403" y="778"/>
                </a:cubicBezTo>
                <a:cubicBezTo>
                  <a:pt x="1372" y="778"/>
                  <a:pt x="1347" y="803"/>
                  <a:pt x="1347" y="834"/>
                </a:cubicBezTo>
                <a:cubicBezTo>
                  <a:pt x="1347" y="864"/>
                  <a:pt x="1372" y="889"/>
                  <a:pt x="1403" y="889"/>
                </a:cubicBezTo>
                <a:cubicBezTo>
                  <a:pt x="1434" y="889"/>
                  <a:pt x="1459" y="864"/>
                  <a:pt x="1459" y="834"/>
                </a:cubicBezTo>
                <a:close/>
              </a:path>
            </a:pathLst>
          </a:custGeom>
          <a:solidFill>
            <a:schemeClr val="bg1">
              <a:lumMod val="95000"/>
            </a:schemeClr>
          </a:solidFill>
          <a:ln>
            <a:noFill/>
          </a:ln>
        </p:spPr>
        <p:txBody>
          <a:bodyPr/>
          <a:lstStyle/>
          <a:p>
            <a:pPr defTabSz="855345">
              <a:defRPr/>
            </a:pPr>
            <a:endParaRPr lang="bg-BG" sz="1685">
              <a:cs typeface="+mn-ea"/>
              <a:sym typeface="+mn-lt"/>
            </a:endParaRPr>
          </a:p>
        </p:txBody>
      </p:sp>
      <p:sp>
        <p:nvSpPr>
          <p:cNvPr id="60" name="Freeform 13"/>
          <p:cNvSpPr>
            <a:spLocks noEditPoints="1"/>
          </p:cNvSpPr>
          <p:nvPr/>
        </p:nvSpPr>
        <p:spPr bwMode="auto">
          <a:xfrm>
            <a:off x="3295427" y="4290040"/>
            <a:ext cx="453390" cy="344804"/>
          </a:xfrm>
          <a:custGeom>
            <a:avLst/>
            <a:gdLst>
              <a:gd name="T0" fmla="*/ 1133 w 1984"/>
              <a:gd name="T1" fmla="*/ 944 h 1509"/>
              <a:gd name="T2" fmla="*/ 1184 w 1984"/>
              <a:gd name="T3" fmla="*/ 994 h 1509"/>
              <a:gd name="T4" fmla="*/ 446 w 1984"/>
              <a:gd name="T5" fmla="*/ 517 h 1509"/>
              <a:gd name="T6" fmla="*/ 996 w 1984"/>
              <a:gd name="T7" fmla="*/ 806 h 1509"/>
              <a:gd name="T8" fmla="*/ 1049 w 1984"/>
              <a:gd name="T9" fmla="*/ 859 h 1509"/>
              <a:gd name="T10" fmla="*/ 882 w 1984"/>
              <a:gd name="T11" fmla="*/ 1021 h 1509"/>
              <a:gd name="T12" fmla="*/ 1133 w 1984"/>
              <a:gd name="T13" fmla="*/ 944 h 1509"/>
              <a:gd name="T14" fmla="*/ 947 w 1984"/>
              <a:gd name="T15" fmla="*/ 624 h 1509"/>
              <a:gd name="T16" fmla="*/ 1070 w 1984"/>
              <a:gd name="T17" fmla="*/ 377 h 1509"/>
              <a:gd name="T18" fmla="*/ 659 w 1984"/>
              <a:gd name="T19" fmla="*/ 638 h 1509"/>
              <a:gd name="T20" fmla="*/ 947 w 1984"/>
              <a:gd name="T21" fmla="*/ 624 h 1509"/>
              <a:gd name="T22" fmla="*/ 1287 w 1984"/>
              <a:gd name="T23" fmla="*/ 961 h 1509"/>
              <a:gd name="T24" fmla="*/ 1021 w 1984"/>
              <a:gd name="T25" fmla="*/ 695 h 1509"/>
              <a:gd name="T26" fmla="*/ 1939 w 1984"/>
              <a:gd name="T27" fmla="*/ 41 h 1509"/>
              <a:gd name="T28" fmla="*/ 1287 w 1984"/>
              <a:gd name="T29" fmla="*/ 961 h 1509"/>
              <a:gd name="T30" fmla="*/ 1473 w 1984"/>
              <a:gd name="T31" fmla="*/ 508 h 1509"/>
              <a:gd name="T32" fmla="*/ 1372 w 1984"/>
              <a:gd name="T33" fmla="*/ 508 h 1509"/>
              <a:gd name="T34" fmla="*/ 1372 w 1984"/>
              <a:gd name="T35" fmla="*/ 610 h 1509"/>
              <a:gd name="T36" fmla="*/ 1473 w 1984"/>
              <a:gd name="T37" fmla="*/ 610 h 1509"/>
              <a:gd name="T38" fmla="*/ 1473 w 1984"/>
              <a:gd name="T39" fmla="*/ 508 h 1509"/>
              <a:gd name="T40" fmla="*/ 1703 w 1984"/>
              <a:gd name="T41" fmla="*/ 278 h 1509"/>
              <a:gd name="T42" fmla="*/ 1536 w 1984"/>
              <a:gd name="T43" fmla="*/ 278 h 1509"/>
              <a:gd name="T44" fmla="*/ 1536 w 1984"/>
              <a:gd name="T45" fmla="*/ 445 h 1509"/>
              <a:gd name="T46" fmla="*/ 1703 w 1984"/>
              <a:gd name="T47" fmla="*/ 445 h 1509"/>
              <a:gd name="T48" fmla="*/ 1703 w 1984"/>
              <a:gd name="T49" fmla="*/ 278 h 1509"/>
              <a:gd name="T50" fmla="*/ 1357 w 1984"/>
              <a:gd name="T51" fmla="*/ 1035 h 1509"/>
              <a:gd name="T52" fmla="*/ 1343 w 1984"/>
              <a:gd name="T53" fmla="*/ 1322 h 1509"/>
              <a:gd name="T54" fmla="*/ 1604 w 1984"/>
              <a:gd name="T55" fmla="*/ 912 h 1509"/>
              <a:gd name="T56" fmla="*/ 1357 w 1984"/>
              <a:gd name="T57" fmla="*/ 1035 h 1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84" h="1509">
                <a:moveTo>
                  <a:pt x="1133" y="944"/>
                </a:moveTo>
                <a:cubicBezTo>
                  <a:pt x="1184" y="994"/>
                  <a:pt x="1184" y="994"/>
                  <a:pt x="1184" y="994"/>
                </a:cubicBezTo>
                <a:cubicBezTo>
                  <a:pt x="631" y="1509"/>
                  <a:pt x="0" y="970"/>
                  <a:pt x="446" y="517"/>
                </a:cubicBezTo>
                <a:cubicBezTo>
                  <a:pt x="202" y="881"/>
                  <a:pt x="565" y="1248"/>
                  <a:pt x="996" y="806"/>
                </a:cubicBezTo>
                <a:cubicBezTo>
                  <a:pt x="1049" y="859"/>
                  <a:pt x="1049" y="859"/>
                  <a:pt x="1049" y="859"/>
                </a:cubicBezTo>
                <a:cubicBezTo>
                  <a:pt x="1012" y="916"/>
                  <a:pt x="951" y="980"/>
                  <a:pt x="882" y="1021"/>
                </a:cubicBezTo>
                <a:cubicBezTo>
                  <a:pt x="940" y="1034"/>
                  <a:pt x="1060" y="994"/>
                  <a:pt x="1133" y="944"/>
                </a:cubicBezTo>
                <a:close/>
                <a:moveTo>
                  <a:pt x="947" y="624"/>
                </a:moveTo>
                <a:cubicBezTo>
                  <a:pt x="966" y="563"/>
                  <a:pt x="1023" y="446"/>
                  <a:pt x="1070" y="377"/>
                </a:cubicBezTo>
                <a:cubicBezTo>
                  <a:pt x="936" y="367"/>
                  <a:pt x="747" y="467"/>
                  <a:pt x="659" y="638"/>
                </a:cubicBezTo>
                <a:cubicBezTo>
                  <a:pt x="745" y="574"/>
                  <a:pt x="837" y="555"/>
                  <a:pt x="947" y="624"/>
                </a:cubicBezTo>
                <a:close/>
                <a:moveTo>
                  <a:pt x="1287" y="961"/>
                </a:moveTo>
                <a:cubicBezTo>
                  <a:pt x="1021" y="695"/>
                  <a:pt x="1021" y="695"/>
                  <a:pt x="1021" y="695"/>
                </a:cubicBezTo>
                <a:cubicBezTo>
                  <a:pt x="1122" y="388"/>
                  <a:pt x="1417" y="0"/>
                  <a:pt x="1939" y="41"/>
                </a:cubicBezTo>
                <a:cubicBezTo>
                  <a:pt x="1984" y="563"/>
                  <a:pt x="1604" y="849"/>
                  <a:pt x="1287" y="961"/>
                </a:cubicBezTo>
                <a:close/>
                <a:moveTo>
                  <a:pt x="1473" y="508"/>
                </a:moveTo>
                <a:cubicBezTo>
                  <a:pt x="1445" y="480"/>
                  <a:pt x="1400" y="480"/>
                  <a:pt x="1372" y="508"/>
                </a:cubicBezTo>
                <a:cubicBezTo>
                  <a:pt x="1344" y="536"/>
                  <a:pt x="1344" y="582"/>
                  <a:pt x="1372" y="610"/>
                </a:cubicBezTo>
                <a:cubicBezTo>
                  <a:pt x="1400" y="638"/>
                  <a:pt x="1445" y="638"/>
                  <a:pt x="1473" y="610"/>
                </a:cubicBezTo>
                <a:cubicBezTo>
                  <a:pt x="1501" y="582"/>
                  <a:pt x="1501" y="536"/>
                  <a:pt x="1473" y="508"/>
                </a:cubicBezTo>
                <a:close/>
                <a:moveTo>
                  <a:pt x="1703" y="278"/>
                </a:moveTo>
                <a:cubicBezTo>
                  <a:pt x="1657" y="232"/>
                  <a:pt x="1582" y="232"/>
                  <a:pt x="1536" y="278"/>
                </a:cubicBezTo>
                <a:cubicBezTo>
                  <a:pt x="1490" y="324"/>
                  <a:pt x="1490" y="399"/>
                  <a:pt x="1536" y="445"/>
                </a:cubicBezTo>
                <a:cubicBezTo>
                  <a:pt x="1582" y="491"/>
                  <a:pt x="1657" y="491"/>
                  <a:pt x="1703" y="445"/>
                </a:cubicBezTo>
                <a:cubicBezTo>
                  <a:pt x="1749" y="399"/>
                  <a:pt x="1749" y="324"/>
                  <a:pt x="1703" y="278"/>
                </a:cubicBezTo>
                <a:close/>
                <a:moveTo>
                  <a:pt x="1357" y="1035"/>
                </a:moveTo>
                <a:cubicBezTo>
                  <a:pt x="1426" y="1144"/>
                  <a:pt x="1407" y="1236"/>
                  <a:pt x="1343" y="1322"/>
                </a:cubicBezTo>
                <a:cubicBezTo>
                  <a:pt x="1515" y="1234"/>
                  <a:pt x="1615" y="1045"/>
                  <a:pt x="1604" y="912"/>
                </a:cubicBezTo>
                <a:cubicBezTo>
                  <a:pt x="1535" y="958"/>
                  <a:pt x="1419" y="1015"/>
                  <a:pt x="1357" y="1035"/>
                </a:cubicBezTo>
                <a:close/>
              </a:path>
            </a:pathLst>
          </a:custGeom>
          <a:solidFill>
            <a:schemeClr val="bg1">
              <a:lumMod val="95000"/>
            </a:schemeClr>
          </a:solidFill>
          <a:ln>
            <a:noFill/>
          </a:ln>
        </p:spPr>
        <p:txBody>
          <a:bodyPr/>
          <a:lstStyle/>
          <a:p>
            <a:pPr defTabSz="855345">
              <a:defRPr/>
            </a:pPr>
            <a:endParaRPr lang="bg-BG" sz="1685">
              <a:cs typeface="+mn-ea"/>
              <a:sym typeface="+mn-lt"/>
            </a:endParaRPr>
          </a:p>
        </p:txBody>
      </p:sp>
      <p:sp>
        <p:nvSpPr>
          <p:cNvPr id="61" name="Freeform 17"/>
          <p:cNvSpPr>
            <a:spLocks noEditPoints="1"/>
          </p:cNvSpPr>
          <p:nvPr/>
        </p:nvSpPr>
        <p:spPr bwMode="auto">
          <a:xfrm>
            <a:off x="9570497" y="2263120"/>
            <a:ext cx="480060" cy="257174"/>
          </a:xfrm>
          <a:custGeom>
            <a:avLst/>
            <a:gdLst>
              <a:gd name="T0" fmla="*/ 0 w 597"/>
              <a:gd name="T1" fmla="*/ 174 h 319"/>
              <a:gd name="T2" fmla="*/ 29 w 597"/>
              <a:gd name="T3" fmla="*/ 145 h 319"/>
              <a:gd name="T4" fmla="*/ 597 w 597"/>
              <a:gd name="T5" fmla="*/ 145 h 319"/>
              <a:gd name="T6" fmla="*/ 568 w 597"/>
              <a:gd name="T7" fmla="*/ 174 h 319"/>
              <a:gd name="T8" fmla="*/ 597 w 597"/>
              <a:gd name="T9" fmla="*/ 145 h 319"/>
              <a:gd name="T10" fmla="*/ 524 w 597"/>
              <a:gd name="T11" fmla="*/ 123 h 319"/>
              <a:gd name="T12" fmla="*/ 553 w 597"/>
              <a:gd name="T13" fmla="*/ 196 h 319"/>
              <a:gd name="T14" fmla="*/ 73 w 597"/>
              <a:gd name="T15" fmla="*/ 130 h 319"/>
              <a:gd name="T16" fmla="*/ 44 w 597"/>
              <a:gd name="T17" fmla="*/ 188 h 319"/>
              <a:gd name="T18" fmla="*/ 73 w 597"/>
              <a:gd name="T19" fmla="*/ 130 h 319"/>
              <a:gd name="T20" fmla="*/ 87 w 597"/>
              <a:gd name="T21" fmla="*/ 116 h 319"/>
              <a:gd name="T22" fmla="*/ 116 w 597"/>
              <a:gd name="T23" fmla="*/ 203 h 319"/>
              <a:gd name="T24" fmla="*/ 160 w 597"/>
              <a:gd name="T25" fmla="*/ 87 h 319"/>
              <a:gd name="T26" fmla="*/ 131 w 597"/>
              <a:gd name="T27" fmla="*/ 232 h 319"/>
              <a:gd name="T28" fmla="*/ 160 w 597"/>
              <a:gd name="T29" fmla="*/ 87 h 319"/>
              <a:gd name="T30" fmla="*/ 174 w 597"/>
              <a:gd name="T31" fmla="*/ 116 h 319"/>
              <a:gd name="T32" fmla="*/ 203 w 597"/>
              <a:gd name="T33" fmla="*/ 203 h 319"/>
              <a:gd name="T34" fmla="*/ 247 w 597"/>
              <a:gd name="T35" fmla="*/ 58 h 319"/>
              <a:gd name="T36" fmla="*/ 218 w 597"/>
              <a:gd name="T37" fmla="*/ 261 h 319"/>
              <a:gd name="T38" fmla="*/ 247 w 597"/>
              <a:gd name="T39" fmla="*/ 58 h 319"/>
              <a:gd name="T40" fmla="*/ 262 w 597"/>
              <a:gd name="T41" fmla="*/ 0 h 319"/>
              <a:gd name="T42" fmla="*/ 291 w 597"/>
              <a:gd name="T43" fmla="*/ 319 h 319"/>
              <a:gd name="T44" fmla="*/ 335 w 597"/>
              <a:gd name="T45" fmla="*/ 58 h 319"/>
              <a:gd name="T46" fmla="*/ 306 w 597"/>
              <a:gd name="T47" fmla="*/ 261 h 319"/>
              <a:gd name="T48" fmla="*/ 335 w 597"/>
              <a:gd name="T49" fmla="*/ 58 h 319"/>
              <a:gd name="T50" fmla="*/ 349 w 597"/>
              <a:gd name="T51" fmla="*/ 101 h 319"/>
              <a:gd name="T52" fmla="*/ 378 w 597"/>
              <a:gd name="T53" fmla="*/ 217 h 319"/>
              <a:gd name="T54" fmla="*/ 422 w 597"/>
              <a:gd name="T55" fmla="*/ 116 h 319"/>
              <a:gd name="T56" fmla="*/ 393 w 597"/>
              <a:gd name="T57" fmla="*/ 203 h 319"/>
              <a:gd name="T58" fmla="*/ 422 w 597"/>
              <a:gd name="T59" fmla="*/ 116 h 319"/>
              <a:gd name="T60" fmla="*/ 437 w 597"/>
              <a:gd name="T61" fmla="*/ 130 h 319"/>
              <a:gd name="T62" fmla="*/ 466 w 597"/>
              <a:gd name="T63" fmla="*/ 188 h 319"/>
              <a:gd name="T64" fmla="*/ 510 w 597"/>
              <a:gd name="T65" fmla="*/ 101 h 319"/>
              <a:gd name="T66" fmla="*/ 481 w 597"/>
              <a:gd name="T67" fmla="*/ 217 h 319"/>
              <a:gd name="T68" fmla="*/ 510 w 597"/>
              <a:gd name="T69" fmla="*/ 101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7" h="319">
                <a:moveTo>
                  <a:pt x="29" y="174"/>
                </a:moveTo>
                <a:lnTo>
                  <a:pt x="0" y="174"/>
                </a:lnTo>
                <a:lnTo>
                  <a:pt x="0" y="145"/>
                </a:lnTo>
                <a:lnTo>
                  <a:pt x="29" y="145"/>
                </a:lnTo>
                <a:lnTo>
                  <a:pt x="29" y="174"/>
                </a:lnTo>
                <a:close/>
                <a:moveTo>
                  <a:pt x="597" y="145"/>
                </a:moveTo>
                <a:lnTo>
                  <a:pt x="568" y="145"/>
                </a:lnTo>
                <a:lnTo>
                  <a:pt x="568" y="174"/>
                </a:lnTo>
                <a:lnTo>
                  <a:pt x="597" y="174"/>
                </a:lnTo>
                <a:lnTo>
                  <a:pt x="597" y="145"/>
                </a:lnTo>
                <a:close/>
                <a:moveTo>
                  <a:pt x="553" y="123"/>
                </a:moveTo>
                <a:lnTo>
                  <a:pt x="524" y="123"/>
                </a:lnTo>
                <a:lnTo>
                  <a:pt x="524" y="196"/>
                </a:lnTo>
                <a:lnTo>
                  <a:pt x="553" y="196"/>
                </a:lnTo>
                <a:lnTo>
                  <a:pt x="553" y="123"/>
                </a:lnTo>
                <a:close/>
                <a:moveTo>
                  <a:pt x="73" y="130"/>
                </a:moveTo>
                <a:lnTo>
                  <a:pt x="44" y="130"/>
                </a:lnTo>
                <a:lnTo>
                  <a:pt x="44" y="188"/>
                </a:lnTo>
                <a:lnTo>
                  <a:pt x="73" y="188"/>
                </a:lnTo>
                <a:lnTo>
                  <a:pt x="73" y="130"/>
                </a:lnTo>
                <a:close/>
                <a:moveTo>
                  <a:pt x="116" y="116"/>
                </a:moveTo>
                <a:lnTo>
                  <a:pt x="87" y="116"/>
                </a:lnTo>
                <a:lnTo>
                  <a:pt x="87" y="203"/>
                </a:lnTo>
                <a:lnTo>
                  <a:pt x="116" y="203"/>
                </a:lnTo>
                <a:lnTo>
                  <a:pt x="116" y="116"/>
                </a:lnTo>
                <a:close/>
                <a:moveTo>
                  <a:pt x="160" y="87"/>
                </a:moveTo>
                <a:lnTo>
                  <a:pt x="131" y="87"/>
                </a:lnTo>
                <a:lnTo>
                  <a:pt x="131" y="232"/>
                </a:lnTo>
                <a:lnTo>
                  <a:pt x="160" y="232"/>
                </a:lnTo>
                <a:lnTo>
                  <a:pt x="160" y="87"/>
                </a:lnTo>
                <a:close/>
                <a:moveTo>
                  <a:pt x="203" y="116"/>
                </a:moveTo>
                <a:lnTo>
                  <a:pt x="174" y="116"/>
                </a:lnTo>
                <a:lnTo>
                  <a:pt x="174" y="203"/>
                </a:lnTo>
                <a:lnTo>
                  <a:pt x="203" y="203"/>
                </a:lnTo>
                <a:lnTo>
                  <a:pt x="203" y="116"/>
                </a:lnTo>
                <a:close/>
                <a:moveTo>
                  <a:pt x="247" y="58"/>
                </a:moveTo>
                <a:lnTo>
                  <a:pt x="218" y="58"/>
                </a:lnTo>
                <a:lnTo>
                  <a:pt x="218" y="261"/>
                </a:lnTo>
                <a:lnTo>
                  <a:pt x="247" y="261"/>
                </a:lnTo>
                <a:lnTo>
                  <a:pt x="247" y="58"/>
                </a:lnTo>
                <a:close/>
                <a:moveTo>
                  <a:pt x="291" y="0"/>
                </a:moveTo>
                <a:lnTo>
                  <a:pt x="262" y="0"/>
                </a:lnTo>
                <a:lnTo>
                  <a:pt x="262" y="319"/>
                </a:lnTo>
                <a:lnTo>
                  <a:pt x="291" y="319"/>
                </a:lnTo>
                <a:lnTo>
                  <a:pt x="291" y="0"/>
                </a:lnTo>
                <a:close/>
                <a:moveTo>
                  <a:pt x="335" y="58"/>
                </a:moveTo>
                <a:lnTo>
                  <a:pt x="306" y="58"/>
                </a:lnTo>
                <a:lnTo>
                  <a:pt x="306" y="261"/>
                </a:lnTo>
                <a:lnTo>
                  <a:pt x="335" y="261"/>
                </a:lnTo>
                <a:lnTo>
                  <a:pt x="335" y="58"/>
                </a:lnTo>
                <a:close/>
                <a:moveTo>
                  <a:pt x="378" y="101"/>
                </a:moveTo>
                <a:lnTo>
                  <a:pt x="349" y="101"/>
                </a:lnTo>
                <a:lnTo>
                  <a:pt x="349" y="217"/>
                </a:lnTo>
                <a:lnTo>
                  <a:pt x="378" y="217"/>
                </a:lnTo>
                <a:lnTo>
                  <a:pt x="378" y="101"/>
                </a:lnTo>
                <a:close/>
                <a:moveTo>
                  <a:pt x="422" y="116"/>
                </a:moveTo>
                <a:lnTo>
                  <a:pt x="393" y="116"/>
                </a:lnTo>
                <a:lnTo>
                  <a:pt x="393" y="203"/>
                </a:lnTo>
                <a:lnTo>
                  <a:pt x="422" y="203"/>
                </a:lnTo>
                <a:lnTo>
                  <a:pt x="422" y="116"/>
                </a:lnTo>
                <a:close/>
                <a:moveTo>
                  <a:pt x="466" y="130"/>
                </a:moveTo>
                <a:lnTo>
                  <a:pt x="437" y="130"/>
                </a:lnTo>
                <a:lnTo>
                  <a:pt x="437" y="188"/>
                </a:lnTo>
                <a:lnTo>
                  <a:pt x="466" y="188"/>
                </a:lnTo>
                <a:lnTo>
                  <a:pt x="466" y="130"/>
                </a:lnTo>
                <a:close/>
                <a:moveTo>
                  <a:pt x="510" y="101"/>
                </a:moveTo>
                <a:lnTo>
                  <a:pt x="481" y="101"/>
                </a:lnTo>
                <a:lnTo>
                  <a:pt x="481" y="217"/>
                </a:lnTo>
                <a:lnTo>
                  <a:pt x="510" y="217"/>
                </a:lnTo>
                <a:lnTo>
                  <a:pt x="510" y="101"/>
                </a:lnTo>
                <a:close/>
              </a:path>
            </a:pathLst>
          </a:custGeom>
          <a:solidFill>
            <a:schemeClr val="bg1">
              <a:lumMod val="95000"/>
            </a:schemeClr>
          </a:solidFill>
          <a:ln>
            <a:noFill/>
          </a:ln>
        </p:spPr>
        <p:txBody>
          <a:bodyPr/>
          <a:lstStyle/>
          <a:p>
            <a:pPr defTabSz="855345">
              <a:defRPr/>
            </a:pPr>
            <a:endParaRPr lang="bg-BG" sz="1685">
              <a:cs typeface="+mn-ea"/>
              <a:sym typeface="+mn-lt"/>
            </a:endParaRPr>
          </a:p>
        </p:txBody>
      </p:sp>
      <p:sp>
        <p:nvSpPr>
          <p:cNvPr id="62" name="Freeform 6"/>
          <p:cNvSpPr/>
          <p:nvPr/>
        </p:nvSpPr>
        <p:spPr bwMode="auto">
          <a:xfrm>
            <a:off x="9658127" y="4295754"/>
            <a:ext cx="272414" cy="297180"/>
          </a:xfrm>
          <a:custGeom>
            <a:avLst/>
            <a:gdLst>
              <a:gd name="T0" fmla="*/ 0 w 439"/>
              <a:gd name="T1" fmla="*/ 420 h 475"/>
              <a:gd name="T2" fmla="*/ 10 w 439"/>
              <a:gd name="T3" fmla="*/ 395 h 475"/>
              <a:gd name="T4" fmla="*/ 34 w 439"/>
              <a:gd name="T5" fmla="*/ 377 h 475"/>
              <a:gd name="T6" fmla="*/ 64 w 439"/>
              <a:gd name="T7" fmla="*/ 368 h 475"/>
              <a:gd name="T8" fmla="*/ 91 w 439"/>
              <a:gd name="T9" fmla="*/ 365 h 475"/>
              <a:gd name="T10" fmla="*/ 146 w 439"/>
              <a:gd name="T11" fmla="*/ 376 h 475"/>
              <a:gd name="T12" fmla="*/ 146 w 439"/>
              <a:gd name="T13" fmla="*/ 100 h 475"/>
              <a:gd name="T14" fmla="*/ 152 w 439"/>
              <a:gd name="T15" fmla="*/ 84 h 475"/>
              <a:gd name="T16" fmla="*/ 166 w 439"/>
              <a:gd name="T17" fmla="*/ 74 h 475"/>
              <a:gd name="T18" fmla="*/ 403 w 439"/>
              <a:gd name="T19" fmla="*/ 1 h 475"/>
              <a:gd name="T20" fmla="*/ 411 w 439"/>
              <a:gd name="T21" fmla="*/ 0 h 475"/>
              <a:gd name="T22" fmla="*/ 431 w 439"/>
              <a:gd name="T23" fmla="*/ 8 h 475"/>
              <a:gd name="T24" fmla="*/ 439 w 439"/>
              <a:gd name="T25" fmla="*/ 27 h 475"/>
              <a:gd name="T26" fmla="*/ 439 w 439"/>
              <a:gd name="T27" fmla="*/ 347 h 475"/>
              <a:gd name="T28" fmla="*/ 429 w 439"/>
              <a:gd name="T29" fmla="*/ 372 h 475"/>
              <a:gd name="T30" fmla="*/ 405 w 439"/>
              <a:gd name="T31" fmla="*/ 390 h 475"/>
              <a:gd name="T32" fmla="*/ 375 w 439"/>
              <a:gd name="T33" fmla="*/ 399 h 475"/>
              <a:gd name="T34" fmla="*/ 347 w 439"/>
              <a:gd name="T35" fmla="*/ 402 h 475"/>
              <a:gd name="T36" fmla="*/ 320 w 439"/>
              <a:gd name="T37" fmla="*/ 399 h 475"/>
              <a:gd name="T38" fmla="*/ 290 w 439"/>
              <a:gd name="T39" fmla="*/ 390 h 475"/>
              <a:gd name="T40" fmla="*/ 266 w 439"/>
              <a:gd name="T41" fmla="*/ 372 h 475"/>
              <a:gd name="T42" fmla="*/ 256 w 439"/>
              <a:gd name="T43" fmla="*/ 347 h 475"/>
              <a:gd name="T44" fmla="*/ 266 w 439"/>
              <a:gd name="T45" fmla="*/ 322 h 475"/>
              <a:gd name="T46" fmla="*/ 290 w 439"/>
              <a:gd name="T47" fmla="*/ 304 h 475"/>
              <a:gd name="T48" fmla="*/ 320 w 439"/>
              <a:gd name="T49" fmla="*/ 295 h 475"/>
              <a:gd name="T50" fmla="*/ 347 w 439"/>
              <a:gd name="T51" fmla="*/ 292 h 475"/>
              <a:gd name="T52" fmla="*/ 402 w 439"/>
              <a:gd name="T53" fmla="*/ 303 h 475"/>
              <a:gd name="T54" fmla="*/ 402 w 439"/>
              <a:gd name="T55" fmla="*/ 150 h 475"/>
              <a:gd name="T56" fmla="*/ 183 w 439"/>
              <a:gd name="T57" fmla="*/ 218 h 475"/>
              <a:gd name="T58" fmla="*/ 183 w 439"/>
              <a:gd name="T59" fmla="*/ 420 h 475"/>
              <a:gd name="T60" fmla="*/ 173 w 439"/>
              <a:gd name="T61" fmla="*/ 446 h 475"/>
              <a:gd name="T62" fmla="*/ 149 w 439"/>
              <a:gd name="T63" fmla="*/ 463 h 475"/>
              <a:gd name="T64" fmla="*/ 119 w 439"/>
              <a:gd name="T65" fmla="*/ 472 h 475"/>
              <a:gd name="T66" fmla="*/ 91 w 439"/>
              <a:gd name="T67" fmla="*/ 475 h 475"/>
              <a:gd name="T68" fmla="*/ 64 w 439"/>
              <a:gd name="T69" fmla="*/ 472 h 475"/>
              <a:gd name="T70" fmla="*/ 34 w 439"/>
              <a:gd name="T71" fmla="*/ 463 h 475"/>
              <a:gd name="T72" fmla="*/ 10 w 439"/>
              <a:gd name="T73" fmla="*/ 446 h 475"/>
              <a:gd name="T74" fmla="*/ 0 w 439"/>
              <a:gd name="T75" fmla="*/ 42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9" h="475">
                <a:moveTo>
                  <a:pt x="0" y="420"/>
                </a:moveTo>
                <a:cubicBezTo>
                  <a:pt x="0" y="411"/>
                  <a:pt x="3" y="402"/>
                  <a:pt x="10" y="395"/>
                </a:cubicBezTo>
                <a:cubicBezTo>
                  <a:pt x="16" y="387"/>
                  <a:pt x="24" y="382"/>
                  <a:pt x="34" y="377"/>
                </a:cubicBezTo>
                <a:cubicBezTo>
                  <a:pt x="44" y="373"/>
                  <a:pt x="54" y="370"/>
                  <a:pt x="64" y="368"/>
                </a:cubicBezTo>
                <a:cubicBezTo>
                  <a:pt x="74" y="366"/>
                  <a:pt x="83" y="365"/>
                  <a:pt x="91" y="365"/>
                </a:cubicBezTo>
                <a:cubicBezTo>
                  <a:pt x="111" y="365"/>
                  <a:pt x="130" y="369"/>
                  <a:pt x="146" y="376"/>
                </a:cubicBezTo>
                <a:cubicBezTo>
                  <a:pt x="146" y="100"/>
                  <a:pt x="146" y="100"/>
                  <a:pt x="146" y="100"/>
                </a:cubicBezTo>
                <a:cubicBezTo>
                  <a:pt x="146" y="94"/>
                  <a:pt x="148" y="89"/>
                  <a:pt x="152" y="84"/>
                </a:cubicBezTo>
                <a:cubicBezTo>
                  <a:pt x="155" y="79"/>
                  <a:pt x="160" y="76"/>
                  <a:pt x="166" y="74"/>
                </a:cubicBezTo>
                <a:cubicBezTo>
                  <a:pt x="403" y="1"/>
                  <a:pt x="403" y="1"/>
                  <a:pt x="403" y="1"/>
                </a:cubicBezTo>
                <a:cubicBezTo>
                  <a:pt x="406" y="0"/>
                  <a:pt x="408" y="0"/>
                  <a:pt x="411" y="0"/>
                </a:cubicBezTo>
                <a:cubicBezTo>
                  <a:pt x="419" y="0"/>
                  <a:pt x="426" y="2"/>
                  <a:pt x="431" y="8"/>
                </a:cubicBezTo>
                <a:cubicBezTo>
                  <a:pt x="436" y="13"/>
                  <a:pt x="439" y="19"/>
                  <a:pt x="439" y="27"/>
                </a:cubicBezTo>
                <a:cubicBezTo>
                  <a:pt x="439" y="347"/>
                  <a:pt x="439" y="347"/>
                  <a:pt x="439" y="347"/>
                </a:cubicBezTo>
                <a:cubicBezTo>
                  <a:pt x="439" y="357"/>
                  <a:pt x="436" y="365"/>
                  <a:pt x="429" y="372"/>
                </a:cubicBezTo>
                <a:cubicBezTo>
                  <a:pt x="423" y="380"/>
                  <a:pt x="414" y="386"/>
                  <a:pt x="405" y="390"/>
                </a:cubicBezTo>
                <a:cubicBezTo>
                  <a:pt x="395" y="394"/>
                  <a:pt x="385" y="397"/>
                  <a:pt x="375" y="399"/>
                </a:cubicBezTo>
                <a:cubicBezTo>
                  <a:pt x="365" y="401"/>
                  <a:pt x="356" y="402"/>
                  <a:pt x="347" y="402"/>
                </a:cubicBezTo>
                <a:cubicBezTo>
                  <a:pt x="339" y="402"/>
                  <a:pt x="330" y="401"/>
                  <a:pt x="320" y="399"/>
                </a:cubicBezTo>
                <a:cubicBezTo>
                  <a:pt x="310" y="397"/>
                  <a:pt x="300" y="394"/>
                  <a:pt x="290" y="390"/>
                </a:cubicBezTo>
                <a:cubicBezTo>
                  <a:pt x="280" y="386"/>
                  <a:pt x="272" y="380"/>
                  <a:pt x="266" y="372"/>
                </a:cubicBezTo>
                <a:cubicBezTo>
                  <a:pt x="259" y="365"/>
                  <a:pt x="256" y="357"/>
                  <a:pt x="256" y="347"/>
                </a:cubicBezTo>
                <a:cubicBezTo>
                  <a:pt x="256" y="337"/>
                  <a:pt x="259" y="329"/>
                  <a:pt x="266" y="322"/>
                </a:cubicBezTo>
                <a:cubicBezTo>
                  <a:pt x="272" y="314"/>
                  <a:pt x="280" y="308"/>
                  <a:pt x="290" y="304"/>
                </a:cubicBezTo>
                <a:cubicBezTo>
                  <a:pt x="300" y="300"/>
                  <a:pt x="310" y="297"/>
                  <a:pt x="320" y="295"/>
                </a:cubicBezTo>
                <a:cubicBezTo>
                  <a:pt x="330" y="293"/>
                  <a:pt x="339" y="292"/>
                  <a:pt x="347" y="292"/>
                </a:cubicBezTo>
                <a:cubicBezTo>
                  <a:pt x="367" y="292"/>
                  <a:pt x="386" y="296"/>
                  <a:pt x="402" y="303"/>
                </a:cubicBezTo>
                <a:cubicBezTo>
                  <a:pt x="402" y="150"/>
                  <a:pt x="402" y="150"/>
                  <a:pt x="402" y="150"/>
                </a:cubicBezTo>
                <a:cubicBezTo>
                  <a:pt x="183" y="218"/>
                  <a:pt x="183" y="218"/>
                  <a:pt x="183" y="218"/>
                </a:cubicBezTo>
                <a:cubicBezTo>
                  <a:pt x="183" y="420"/>
                  <a:pt x="183" y="420"/>
                  <a:pt x="183" y="420"/>
                </a:cubicBezTo>
                <a:cubicBezTo>
                  <a:pt x="183" y="430"/>
                  <a:pt x="180" y="438"/>
                  <a:pt x="173" y="446"/>
                </a:cubicBezTo>
                <a:cubicBezTo>
                  <a:pt x="167" y="453"/>
                  <a:pt x="158" y="459"/>
                  <a:pt x="149" y="463"/>
                </a:cubicBezTo>
                <a:cubicBezTo>
                  <a:pt x="139" y="467"/>
                  <a:pt x="129" y="470"/>
                  <a:pt x="119" y="472"/>
                </a:cubicBezTo>
                <a:cubicBezTo>
                  <a:pt x="109" y="474"/>
                  <a:pt x="100" y="475"/>
                  <a:pt x="91" y="475"/>
                </a:cubicBezTo>
                <a:cubicBezTo>
                  <a:pt x="83" y="475"/>
                  <a:pt x="74" y="474"/>
                  <a:pt x="64" y="472"/>
                </a:cubicBezTo>
                <a:cubicBezTo>
                  <a:pt x="54" y="470"/>
                  <a:pt x="44" y="467"/>
                  <a:pt x="34" y="463"/>
                </a:cubicBezTo>
                <a:cubicBezTo>
                  <a:pt x="24" y="459"/>
                  <a:pt x="16" y="453"/>
                  <a:pt x="10" y="446"/>
                </a:cubicBezTo>
                <a:cubicBezTo>
                  <a:pt x="3" y="438"/>
                  <a:pt x="0" y="430"/>
                  <a:pt x="0" y="420"/>
                </a:cubicBezTo>
                <a:close/>
              </a:path>
            </a:pathLst>
          </a:custGeom>
          <a:solidFill>
            <a:schemeClr val="bg1">
              <a:lumMod val="95000"/>
            </a:schemeClr>
          </a:solidFill>
          <a:ln>
            <a:noFill/>
          </a:ln>
        </p:spPr>
        <p:txBody>
          <a:bodyPr/>
          <a:lstStyle/>
          <a:p>
            <a:pPr defTabSz="855345">
              <a:defRPr/>
            </a:pPr>
            <a:endParaRPr lang="en-US" sz="1685">
              <a:cs typeface="+mn-ea"/>
              <a:sym typeface="+mn-lt"/>
            </a:endParaRPr>
          </a:p>
        </p:txBody>
      </p:sp>
      <p:sp>
        <p:nvSpPr>
          <p:cNvPr id="63" name="Freeform 16"/>
          <p:cNvSpPr>
            <a:spLocks noEditPoints="1"/>
          </p:cNvSpPr>
          <p:nvPr/>
        </p:nvSpPr>
        <p:spPr bwMode="auto">
          <a:xfrm>
            <a:off x="3428777" y="2285980"/>
            <a:ext cx="268604" cy="207644"/>
          </a:xfrm>
          <a:custGeom>
            <a:avLst/>
            <a:gdLst>
              <a:gd name="T0" fmla="*/ 0 w 512"/>
              <a:gd name="T1" fmla="*/ 320 h 402"/>
              <a:gd name="T2" fmla="*/ 27 w 512"/>
              <a:gd name="T3" fmla="*/ 292 h 402"/>
              <a:gd name="T4" fmla="*/ 138 w 512"/>
              <a:gd name="T5" fmla="*/ 300 h 402"/>
              <a:gd name="T6" fmla="*/ 146 w 512"/>
              <a:gd name="T7" fmla="*/ 374 h 402"/>
              <a:gd name="T8" fmla="*/ 119 w 512"/>
              <a:gd name="T9" fmla="*/ 402 h 402"/>
              <a:gd name="T10" fmla="*/ 8 w 512"/>
              <a:gd name="T11" fmla="*/ 394 h 402"/>
              <a:gd name="T12" fmla="*/ 0 w 512"/>
              <a:gd name="T13" fmla="*/ 228 h 402"/>
              <a:gd name="T14" fmla="*/ 8 w 512"/>
              <a:gd name="T15" fmla="*/ 154 h 402"/>
              <a:gd name="T16" fmla="*/ 119 w 512"/>
              <a:gd name="T17" fmla="*/ 146 h 402"/>
              <a:gd name="T18" fmla="*/ 146 w 512"/>
              <a:gd name="T19" fmla="*/ 173 h 402"/>
              <a:gd name="T20" fmla="*/ 138 w 512"/>
              <a:gd name="T21" fmla="*/ 248 h 402"/>
              <a:gd name="T22" fmla="*/ 27 w 512"/>
              <a:gd name="T23" fmla="*/ 256 h 402"/>
              <a:gd name="T24" fmla="*/ 0 w 512"/>
              <a:gd name="T25" fmla="*/ 228 h 402"/>
              <a:gd name="T26" fmla="*/ 0 w 512"/>
              <a:gd name="T27" fmla="*/ 27 h 402"/>
              <a:gd name="T28" fmla="*/ 27 w 512"/>
              <a:gd name="T29" fmla="*/ 0 h 402"/>
              <a:gd name="T30" fmla="*/ 138 w 512"/>
              <a:gd name="T31" fmla="*/ 8 h 402"/>
              <a:gd name="T32" fmla="*/ 146 w 512"/>
              <a:gd name="T33" fmla="*/ 82 h 402"/>
              <a:gd name="T34" fmla="*/ 119 w 512"/>
              <a:gd name="T35" fmla="*/ 109 h 402"/>
              <a:gd name="T36" fmla="*/ 8 w 512"/>
              <a:gd name="T37" fmla="*/ 101 h 402"/>
              <a:gd name="T38" fmla="*/ 183 w 512"/>
              <a:gd name="T39" fmla="*/ 374 h 402"/>
              <a:gd name="T40" fmla="*/ 191 w 512"/>
              <a:gd name="T41" fmla="*/ 300 h 402"/>
              <a:gd name="T42" fmla="*/ 485 w 512"/>
              <a:gd name="T43" fmla="*/ 292 h 402"/>
              <a:gd name="T44" fmla="*/ 512 w 512"/>
              <a:gd name="T45" fmla="*/ 320 h 402"/>
              <a:gd name="T46" fmla="*/ 504 w 512"/>
              <a:gd name="T47" fmla="*/ 394 h 402"/>
              <a:gd name="T48" fmla="*/ 210 w 512"/>
              <a:gd name="T49" fmla="*/ 402 h 402"/>
              <a:gd name="T50" fmla="*/ 183 w 512"/>
              <a:gd name="T51" fmla="*/ 374 h 402"/>
              <a:gd name="T52" fmla="*/ 183 w 512"/>
              <a:gd name="T53" fmla="*/ 173 h 402"/>
              <a:gd name="T54" fmla="*/ 210 w 512"/>
              <a:gd name="T55" fmla="*/ 146 h 402"/>
              <a:gd name="T56" fmla="*/ 504 w 512"/>
              <a:gd name="T57" fmla="*/ 154 h 402"/>
              <a:gd name="T58" fmla="*/ 512 w 512"/>
              <a:gd name="T59" fmla="*/ 228 h 402"/>
              <a:gd name="T60" fmla="*/ 485 w 512"/>
              <a:gd name="T61" fmla="*/ 256 h 402"/>
              <a:gd name="T62" fmla="*/ 191 w 512"/>
              <a:gd name="T63" fmla="*/ 248 h 402"/>
              <a:gd name="T64" fmla="*/ 183 w 512"/>
              <a:gd name="T65" fmla="*/ 82 h 402"/>
              <a:gd name="T66" fmla="*/ 191 w 512"/>
              <a:gd name="T67" fmla="*/ 8 h 402"/>
              <a:gd name="T68" fmla="*/ 485 w 512"/>
              <a:gd name="T69" fmla="*/ 0 h 402"/>
              <a:gd name="T70" fmla="*/ 512 w 512"/>
              <a:gd name="T71" fmla="*/ 27 h 402"/>
              <a:gd name="T72" fmla="*/ 504 w 512"/>
              <a:gd name="T73" fmla="*/ 101 h 402"/>
              <a:gd name="T74" fmla="*/ 210 w 512"/>
              <a:gd name="T75" fmla="*/ 109 h 402"/>
              <a:gd name="T76" fmla="*/ 183 w 512"/>
              <a:gd name="T77" fmla="*/ 8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2" h="402">
                <a:moveTo>
                  <a:pt x="0" y="374"/>
                </a:moveTo>
                <a:cubicBezTo>
                  <a:pt x="0" y="320"/>
                  <a:pt x="0" y="320"/>
                  <a:pt x="0" y="320"/>
                </a:cubicBezTo>
                <a:cubicBezTo>
                  <a:pt x="0" y="312"/>
                  <a:pt x="3" y="305"/>
                  <a:pt x="8" y="300"/>
                </a:cubicBezTo>
                <a:cubicBezTo>
                  <a:pt x="13" y="295"/>
                  <a:pt x="20" y="292"/>
                  <a:pt x="27" y="292"/>
                </a:cubicBezTo>
                <a:cubicBezTo>
                  <a:pt x="119" y="292"/>
                  <a:pt x="119" y="292"/>
                  <a:pt x="119" y="292"/>
                </a:cubicBezTo>
                <a:cubicBezTo>
                  <a:pt x="126" y="292"/>
                  <a:pt x="133" y="295"/>
                  <a:pt x="138" y="300"/>
                </a:cubicBezTo>
                <a:cubicBezTo>
                  <a:pt x="144" y="305"/>
                  <a:pt x="146" y="312"/>
                  <a:pt x="146" y="320"/>
                </a:cubicBezTo>
                <a:cubicBezTo>
                  <a:pt x="146" y="374"/>
                  <a:pt x="146" y="374"/>
                  <a:pt x="146" y="374"/>
                </a:cubicBezTo>
                <a:cubicBezTo>
                  <a:pt x="146" y="382"/>
                  <a:pt x="144" y="389"/>
                  <a:pt x="138" y="394"/>
                </a:cubicBezTo>
                <a:cubicBezTo>
                  <a:pt x="133" y="399"/>
                  <a:pt x="126" y="402"/>
                  <a:pt x="119" y="402"/>
                </a:cubicBezTo>
                <a:cubicBezTo>
                  <a:pt x="27" y="402"/>
                  <a:pt x="27" y="402"/>
                  <a:pt x="27" y="402"/>
                </a:cubicBezTo>
                <a:cubicBezTo>
                  <a:pt x="20" y="402"/>
                  <a:pt x="13" y="399"/>
                  <a:pt x="8" y="394"/>
                </a:cubicBezTo>
                <a:cubicBezTo>
                  <a:pt x="3" y="389"/>
                  <a:pt x="0" y="382"/>
                  <a:pt x="0" y="374"/>
                </a:cubicBezTo>
                <a:close/>
                <a:moveTo>
                  <a:pt x="0" y="228"/>
                </a:moveTo>
                <a:cubicBezTo>
                  <a:pt x="0" y="173"/>
                  <a:pt x="0" y="173"/>
                  <a:pt x="0" y="173"/>
                </a:cubicBezTo>
                <a:cubicBezTo>
                  <a:pt x="0" y="166"/>
                  <a:pt x="3" y="159"/>
                  <a:pt x="8" y="154"/>
                </a:cubicBezTo>
                <a:cubicBezTo>
                  <a:pt x="13" y="149"/>
                  <a:pt x="20" y="146"/>
                  <a:pt x="27" y="146"/>
                </a:cubicBezTo>
                <a:cubicBezTo>
                  <a:pt x="119" y="146"/>
                  <a:pt x="119" y="146"/>
                  <a:pt x="119" y="146"/>
                </a:cubicBezTo>
                <a:cubicBezTo>
                  <a:pt x="126" y="146"/>
                  <a:pt x="133" y="149"/>
                  <a:pt x="138" y="154"/>
                </a:cubicBezTo>
                <a:cubicBezTo>
                  <a:pt x="144" y="159"/>
                  <a:pt x="146" y="166"/>
                  <a:pt x="146" y="173"/>
                </a:cubicBezTo>
                <a:cubicBezTo>
                  <a:pt x="146" y="228"/>
                  <a:pt x="146" y="228"/>
                  <a:pt x="146" y="228"/>
                </a:cubicBezTo>
                <a:cubicBezTo>
                  <a:pt x="146" y="236"/>
                  <a:pt x="144" y="242"/>
                  <a:pt x="138" y="248"/>
                </a:cubicBezTo>
                <a:cubicBezTo>
                  <a:pt x="133" y="253"/>
                  <a:pt x="126" y="256"/>
                  <a:pt x="119" y="256"/>
                </a:cubicBezTo>
                <a:cubicBezTo>
                  <a:pt x="27" y="256"/>
                  <a:pt x="27" y="256"/>
                  <a:pt x="27" y="256"/>
                </a:cubicBezTo>
                <a:cubicBezTo>
                  <a:pt x="20" y="256"/>
                  <a:pt x="13" y="253"/>
                  <a:pt x="8" y="248"/>
                </a:cubicBezTo>
                <a:cubicBezTo>
                  <a:pt x="3" y="242"/>
                  <a:pt x="0" y="236"/>
                  <a:pt x="0" y="228"/>
                </a:cubicBezTo>
                <a:close/>
                <a:moveTo>
                  <a:pt x="0" y="82"/>
                </a:moveTo>
                <a:cubicBezTo>
                  <a:pt x="0" y="27"/>
                  <a:pt x="0" y="27"/>
                  <a:pt x="0" y="27"/>
                </a:cubicBezTo>
                <a:cubicBezTo>
                  <a:pt x="0" y="19"/>
                  <a:pt x="3" y="13"/>
                  <a:pt x="8" y="8"/>
                </a:cubicBezTo>
                <a:cubicBezTo>
                  <a:pt x="13" y="2"/>
                  <a:pt x="20" y="0"/>
                  <a:pt x="27" y="0"/>
                </a:cubicBezTo>
                <a:cubicBezTo>
                  <a:pt x="119" y="0"/>
                  <a:pt x="119" y="0"/>
                  <a:pt x="119" y="0"/>
                </a:cubicBezTo>
                <a:cubicBezTo>
                  <a:pt x="126" y="0"/>
                  <a:pt x="133" y="2"/>
                  <a:pt x="138" y="8"/>
                </a:cubicBezTo>
                <a:cubicBezTo>
                  <a:pt x="144" y="13"/>
                  <a:pt x="146" y="19"/>
                  <a:pt x="146" y="27"/>
                </a:cubicBezTo>
                <a:cubicBezTo>
                  <a:pt x="146" y="82"/>
                  <a:pt x="146" y="82"/>
                  <a:pt x="146" y="82"/>
                </a:cubicBezTo>
                <a:cubicBezTo>
                  <a:pt x="146" y="89"/>
                  <a:pt x="144" y="96"/>
                  <a:pt x="138" y="101"/>
                </a:cubicBezTo>
                <a:cubicBezTo>
                  <a:pt x="133" y="107"/>
                  <a:pt x="126" y="109"/>
                  <a:pt x="119" y="109"/>
                </a:cubicBezTo>
                <a:cubicBezTo>
                  <a:pt x="27" y="109"/>
                  <a:pt x="27" y="109"/>
                  <a:pt x="27" y="109"/>
                </a:cubicBezTo>
                <a:cubicBezTo>
                  <a:pt x="20" y="109"/>
                  <a:pt x="13" y="107"/>
                  <a:pt x="8" y="101"/>
                </a:cubicBezTo>
                <a:cubicBezTo>
                  <a:pt x="3" y="96"/>
                  <a:pt x="0" y="89"/>
                  <a:pt x="0" y="82"/>
                </a:cubicBezTo>
                <a:close/>
                <a:moveTo>
                  <a:pt x="183" y="374"/>
                </a:moveTo>
                <a:cubicBezTo>
                  <a:pt x="183" y="320"/>
                  <a:pt x="183" y="320"/>
                  <a:pt x="183" y="320"/>
                </a:cubicBezTo>
                <a:cubicBezTo>
                  <a:pt x="183" y="312"/>
                  <a:pt x="186" y="305"/>
                  <a:pt x="191" y="300"/>
                </a:cubicBezTo>
                <a:cubicBezTo>
                  <a:pt x="196" y="295"/>
                  <a:pt x="203" y="292"/>
                  <a:pt x="210" y="292"/>
                </a:cubicBezTo>
                <a:cubicBezTo>
                  <a:pt x="485" y="292"/>
                  <a:pt x="485" y="292"/>
                  <a:pt x="485" y="292"/>
                </a:cubicBezTo>
                <a:cubicBezTo>
                  <a:pt x="492" y="292"/>
                  <a:pt x="499" y="295"/>
                  <a:pt x="504" y="300"/>
                </a:cubicBezTo>
                <a:cubicBezTo>
                  <a:pt x="509" y="305"/>
                  <a:pt x="512" y="312"/>
                  <a:pt x="512" y="320"/>
                </a:cubicBezTo>
                <a:cubicBezTo>
                  <a:pt x="512" y="374"/>
                  <a:pt x="512" y="374"/>
                  <a:pt x="512" y="374"/>
                </a:cubicBezTo>
                <a:cubicBezTo>
                  <a:pt x="512" y="382"/>
                  <a:pt x="509" y="389"/>
                  <a:pt x="504" y="394"/>
                </a:cubicBezTo>
                <a:cubicBezTo>
                  <a:pt x="499" y="399"/>
                  <a:pt x="492" y="402"/>
                  <a:pt x="485" y="402"/>
                </a:cubicBezTo>
                <a:cubicBezTo>
                  <a:pt x="210" y="402"/>
                  <a:pt x="210" y="402"/>
                  <a:pt x="210" y="402"/>
                </a:cubicBezTo>
                <a:cubicBezTo>
                  <a:pt x="203" y="402"/>
                  <a:pt x="196" y="399"/>
                  <a:pt x="191" y="394"/>
                </a:cubicBezTo>
                <a:cubicBezTo>
                  <a:pt x="186" y="389"/>
                  <a:pt x="183" y="382"/>
                  <a:pt x="183" y="374"/>
                </a:cubicBezTo>
                <a:close/>
                <a:moveTo>
                  <a:pt x="183" y="228"/>
                </a:moveTo>
                <a:cubicBezTo>
                  <a:pt x="183" y="173"/>
                  <a:pt x="183" y="173"/>
                  <a:pt x="183" y="173"/>
                </a:cubicBezTo>
                <a:cubicBezTo>
                  <a:pt x="183" y="166"/>
                  <a:pt x="186" y="159"/>
                  <a:pt x="191" y="154"/>
                </a:cubicBezTo>
                <a:cubicBezTo>
                  <a:pt x="196" y="149"/>
                  <a:pt x="203" y="146"/>
                  <a:pt x="210" y="146"/>
                </a:cubicBezTo>
                <a:cubicBezTo>
                  <a:pt x="485" y="146"/>
                  <a:pt x="485" y="146"/>
                  <a:pt x="485" y="146"/>
                </a:cubicBezTo>
                <a:cubicBezTo>
                  <a:pt x="492" y="146"/>
                  <a:pt x="499" y="149"/>
                  <a:pt x="504" y="154"/>
                </a:cubicBezTo>
                <a:cubicBezTo>
                  <a:pt x="509" y="159"/>
                  <a:pt x="512" y="166"/>
                  <a:pt x="512" y="173"/>
                </a:cubicBezTo>
                <a:cubicBezTo>
                  <a:pt x="512" y="228"/>
                  <a:pt x="512" y="228"/>
                  <a:pt x="512" y="228"/>
                </a:cubicBezTo>
                <a:cubicBezTo>
                  <a:pt x="512" y="236"/>
                  <a:pt x="509" y="242"/>
                  <a:pt x="504" y="248"/>
                </a:cubicBezTo>
                <a:cubicBezTo>
                  <a:pt x="499" y="253"/>
                  <a:pt x="492" y="256"/>
                  <a:pt x="485" y="256"/>
                </a:cubicBezTo>
                <a:cubicBezTo>
                  <a:pt x="210" y="256"/>
                  <a:pt x="210" y="256"/>
                  <a:pt x="210" y="256"/>
                </a:cubicBezTo>
                <a:cubicBezTo>
                  <a:pt x="203" y="256"/>
                  <a:pt x="196" y="253"/>
                  <a:pt x="191" y="248"/>
                </a:cubicBezTo>
                <a:cubicBezTo>
                  <a:pt x="186" y="242"/>
                  <a:pt x="183" y="236"/>
                  <a:pt x="183" y="228"/>
                </a:cubicBezTo>
                <a:close/>
                <a:moveTo>
                  <a:pt x="183" y="82"/>
                </a:moveTo>
                <a:cubicBezTo>
                  <a:pt x="183" y="27"/>
                  <a:pt x="183" y="27"/>
                  <a:pt x="183" y="27"/>
                </a:cubicBezTo>
                <a:cubicBezTo>
                  <a:pt x="183" y="19"/>
                  <a:pt x="186" y="13"/>
                  <a:pt x="191" y="8"/>
                </a:cubicBezTo>
                <a:cubicBezTo>
                  <a:pt x="196" y="2"/>
                  <a:pt x="203" y="0"/>
                  <a:pt x="210" y="0"/>
                </a:cubicBezTo>
                <a:cubicBezTo>
                  <a:pt x="485" y="0"/>
                  <a:pt x="485" y="0"/>
                  <a:pt x="485" y="0"/>
                </a:cubicBezTo>
                <a:cubicBezTo>
                  <a:pt x="492" y="0"/>
                  <a:pt x="499" y="2"/>
                  <a:pt x="504" y="8"/>
                </a:cubicBezTo>
                <a:cubicBezTo>
                  <a:pt x="509" y="13"/>
                  <a:pt x="512" y="19"/>
                  <a:pt x="512" y="27"/>
                </a:cubicBezTo>
                <a:cubicBezTo>
                  <a:pt x="512" y="82"/>
                  <a:pt x="512" y="82"/>
                  <a:pt x="512" y="82"/>
                </a:cubicBezTo>
                <a:cubicBezTo>
                  <a:pt x="512" y="89"/>
                  <a:pt x="509" y="96"/>
                  <a:pt x="504" y="101"/>
                </a:cubicBezTo>
                <a:cubicBezTo>
                  <a:pt x="499" y="107"/>
                  <a:pt x="492" y="109"/>
                  <a:pt x="485" y="109"/>
                </a:cubicBezTo>
                <a:cubicBezTo>
                  <a:pt x="210" y="109"/>
                  <a:pt x="210" y="109"/>
                  <a:pt x="210" y="109"/>
                </a:cubicBezTo>
                <a:cubicBezTo>
                  <a:pt x="203" y="109"/>
                  <a:pt x="196" y="107"/>
                  <a:pt x="191" y="101"/>
                </a:cubicBezTo>
                <a:cubicBezTo>
                  <a:pt x="186" y="96"/>
                  <a:pt x="183" y="89"/>
                  <a:pt x="183" y="82"/>
                </a:cubicBezTo>
                <a:close/>
              </a:path>
            </a:pathLst>
          </a:custGeom>
          <a:solidFill>
            <a:schemeClr val="bg1">
              <a:lumMod val="95000"/>
            </a:schemeClr>
          </a:solidFill>
          <a:ln>
            <a:noFill/>
          </a:ln>
        </p:spPr>
        <p:txBody>
          <a:bodyPr/>
          <a:lstStyle/>
          <a:p>
            <a:pPr defTabSz="855345">
              <a:defRPr/>
            </a:pPr>
            <a:endParaRPr lang="en-US" sz="1685">
              <a:cs typeface="+mn-ea"/>
              <a:sym typeface="+mn-lt"/>
            </a:endParaRPr>
          </a:p>
        </p:txBody>
      </p:sp>
      <p:sp>
        <p:nvSpPr>
          <p:cNvPr id="64" name="Freeform 63"/>
          <p:cNvSpPr>
            <a:spLocks noEditPoints="1"/>
          </p:cNvSpPr>
          <p:nvPr/>
        </p:nvSpPr>
        <p:spPr bwMode="auto">
          <a:xfrm>
            <a:off x="7543577" y="4282420"/>
            <a:ext cx="360044" cy="358140"/>
          </a:xfrm>
          <a:custGeom>
            <a:avLst/>
            <a:gdLst>
              <a:gd name="T0" fmla="*/ 0 w 440"/>
              <a:gd name="T1" fmla="*/ 219 h 438"/>
              <a:gd name="T2" fmla="*/ 15 w 440"/>
              <a:gd name="T3" fmla="*/ 182 h 438"/>
              <a:gd name="T4" fmla="*/ 183 w 440"/>
              <a:gd name="T5" fmla="*/ 15 h 438"/>
              <a:gd name="T6" fmla="*/ 219 w 440"/>
              <a:gd name="T7" fmla="*/ 0 h 438"/>
              <a:gd name="T8" fmla="*/ 256 w 440"/>
              <a:gd name="T9" fmla="*/ 15 h 438"/>
              <a:gd name="T10" fmla="*/ 332 w 440"/>
              <a:gd name="T11" fmla="*/ 90 h 438"/>
              <a:gd name="T12" fmla="*/ 218 w 440"/>
              <a:gd name="T13" fmla="*/ 204 h 438"/>
              <a:gd name="T14" fmla="*/ 164 w 440"/>
              <a:gd name="T15" fmla="*/ 151 h 438"/>
              <a:gd name="T16" fmla="*/ 136 w 440"/>
              <a:gd name="T17" fmla="*/ 139 h 438"/>
              <a:gd name="T18" fmla="*/ 107 w 440"/>
              <a:gd name="T19" fmla="*/ 150 h 438"/>
              <a:gd name="T20" fmla="*/ 73 w 440"/>
              <a:gd name="T21" fmla="*/ 185 h 438"/>
              <a:gd name="T22" fmla="*/ 61 w 440"/>
              <a:gd name="T23" fmla="*/ 213 h 438"/>
              <a:gd name="T24" fmla="*/ 73 w 440"/>
              <a:gd name="T25" fmla="*/ 242 h 438"/>
              <a:gd name="T26" fmla="*/ 189 w 440"/>
              <a:gd name="T27" fmla="*/ 358 h 438"/>
              <a:gd name="T28" fmla="*/ 208 w 440"/>
              <a:gd name="T29" fmla="*/ 369 h 438"/>
              <a:gd name="T30" fmla="*/ 210 w 440"/>
              <a:gd name="T31" fmla="*/ 370 h 438"/>
              <a:gd name="T32" fmla="*/ 218 w 440"/>
              <a:gd name="T33" fmla="*/ 370 h 438"/>
              <a:gd name="T34" fmla="*/ 246 w 440"/>
              <a:gd name="T35" fmla="*/ 358 h 438"/>
              <a:gd name="T36" fmla="*/ 423 w 440"/>
              <a:gd name="T37" fmla="*/ 182 h 438"/>
              <a:gd name="T38" fmla="*/ 424 w 440"/>
              <a:gd name="T39" fmla="*/ 182 h 438"/>
              <a:gd name="T40" fmla="*/ 439 w 440"/>
              <a:gd name="T41" fmla="*/ 219 h 438"/>
              <a:gd name="T42" fmla="*/ 424 w 440"/>
              <a:gd name="T43" fmla="*/ 256 h 438"/>
              <a:gd name="T44" fmla="*/ 256 w 440"/>
              <a:gd name="T45" fmla="*/ 423 h 438"/>
              <a:gd name="T46" fmla="*/ 220 w 440"/>
              <a:gd name="T47" fmla="*/ 438 h 438"/>
              <a:gd name="T48" fmla="*/ 183 w 440"/>
              <a:gd name="T49" fmla="*/ 423 h 438"/>
              <a:gd name="T50" fmla="*/ 15 w 440"/>
              <a:gd name="T51" fmla="*/ 256 h 438"/>
              <a:gd name="T52" fmla="*/ 0 w 440"/>
              <a:gd name="T53" fmla="*/ 219 h 438"/>
              <a:gd name="T54" fmla="*/ 86 w 440"/>
              <a:gd name="T55" fmla="*/ 213 h 438"/>
              <a:gd name="T56" fmla="*/ 90 w 440"/>
              <a:gd name="T57" fmla="*/ 203 h 438"/>
              <a:gd name="T58" fmla="*/ 125 w 440"/>
              <a:gd name="T59" fmla="*/ 169 h 438"/>
              <a:gd name="T60" fmla="*/ 135 w 440"/>
              <a:gd name="T61" fmla="*/ 165 h 438"/>
              <a:gd name="T62" fmla="*/ 145 w 440"/>
              <a:gd name="T63" fmla="*/ 169 h 438"/>
              <a:gd name="T64" fmla="*/ 217 w 440"/>
              <a:gd name="T65" fmla="*/ 241 h 438"/>
              <a:gd name="T66" fmla="*/ 381 w 440"/>
              <a:gd name="T67" fmla="*/ 77 h 438"/>
              <a:gd name="T68" fmla="*/ 391 w 440"/>
              <a:gd name="T69" fmla="*/ 72 h 438"/>
              <a:gd name="T70" fmla="*/ 402 w 440"/>
              <a:gd name="T71" fmla="*/ 77 h 438"/>
              <a:gd name="T72" fmla="*/ 436 w 440"/>
              <a:gd name="T73" fmla="*/ 111 h 438"/>
              <a:gd name="T74" fmla="*/ 440 w 440"/>
              <a:gd name="T75" fmla="*/ 121 h 438"/>
              <a:gd name="T76" fmla="*/ 436 w 440"/>
              <a:gd name="T77" fmla="*/ 132 h 438"/>
              <a:gd name="T78" fmla="*/ 227 w 440"/>
              <a:gd name="T79" fmla="*/ 340 h 438"/>
              <a:gd name="T80" fmla="*/ 217 w 440"/>
              <a:gd name="T81" fmla="*/ 344 h 438"/>
              <a:gd name="T82" fmla="*/ 215 w 440"/>
              <a:gd name="T83" fmla="*/ 344 h 438"/>
              <a:gd name="T84" fmla="*/ 207 w 440"/>
              <a:gd name="T85" fmla="*/ 340 h 438"/>
              <a:gd name="T86" fmla="*/ 90 w 440"/>
              <a:gd name="T87" fmla="*/ 224 h 438"/>
              <a:gd name="T88" fmla="*/ 86 w 440"/>
              <a:gd name="T89" fmla="*/ 2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40" h="438">
                <a:moveTo>
                  <a:pt x="0" y="219"/>
                </a:moveTo>
                <a:cubicBezTo>
                  <a:pt x="0" y="205"/>
                  <a:pt x="5" y="193"/>
                  <a:pt x="15" y="182"/>
                </a:cubicBezTo>
                <a:cubicBezTo>
                  <a:pt x="183" y="15"/>
                  <a:pt x="183" y="15"/>
                  <a:pt x="183" y="15"/>
                </a:cubicBezTo>
                <a:cubicBezTo>
                  <a:pt x="193" y="5"/>
                  <a:pt x="205" y="0"/>
                  <a:pt x="219" y="0"/>
                </a:cubicBezTo>
                <a:cubicBezTo>
                  <a:pt x="234" y="0"/>
                  <a:pt x="246" y="5"/>
                  <a:pt x="256" y="15"/>
                </a:cubicBezTo>
                <a:cubicBezTo>
                  <a:pt x="332" y="90"/>
                  <a:pt x="332" y="90"/>
                  <a:pt x="332" y="90"/>
                </a:cubicBezTo>
                <a:cubicBezTo>
                  <a:pt x="218" y="204"/>
                  <a:pt x="218" y="204"/>
                  <a:pt x="218" y="204"/>
                </a:cubicBezTo>
                <a:cubicBezTo>
                  <a:pt x="164" y="151"/>
                  <a:pt x="164" y="151"/>
                  <a:pt x="164" y="151"/>
                </a:cubicBezTo>
                <a:cubicBezTo>
                  <a:pt x="156" y="143"/>
                  <a:pt x="147" y="139"/>
                  <a:pt x="136" y="139"/>
                </a:cubicBezTo>
                <a:cubicBezTo>
                  <a:pt x="125" y="139"/>
                  <a:pt x="115" y="143"/>
                  <a:pt x="107" y="150"/>
                </a:cubicBezTo>
                <a:cubicBezTo>
                  <a:pt x="73" y="185"/>
                  <a:pt x="73" y="185"/>
                  <a:pt x="73" y="185"/>
                </a:cubicBezTo>
                <a:cubicBezTo>
                  <a:pt x="65" y="193"/>
                  <a:pt x="61" y="202"/>
                  <a:pt x="61" y="213"/>
                </a:cubicBezTo>
                <a:cubicBezTo>
                  <a:pt x="61" y="224"/>
                  <a:pt x="65" y="234"/>
                  <a:pt x="73" y="242"/>
                </a:cubicBezTo>
                <a:cubicBezTo>
                  <a:pt x="189" y="358"/>
                  <a:pt x="189" y="358"/>
                  <a:pt x="189" y="358"/>
                </a:cubicBezTo>
                <a:cubicBezTo>
                  <a:pt x="195" y="364"/>
                  <a:pt x="201" y="367"/>
                  <a:pt x="208" y="369"/>
                </a:cubicBezTo>
                <a:cubicBezTo>
                  <a:pt x="210" y="370"/>
                  <a:pt x="210" y="370"/>
                  <a:pt x="210" y="370"/>
                </a:cubicBezTo>
                <a:cubicBezTo>
                  <a:pt x="218" y="370"/>
                  <a:pt x="218" y="370"/>
                  <a:pt x="218" y="370"/>
                </a:cubicBezTo>
                <a:cubicBezTo>
                  <a:pt x="229" y="370"/>
                  <a:pt x="239" y="366"/>
                  <a:pt x="246" y="358"/>
                </a:cubicBezTo>
                <a:cubicBezTo>
                  <a:pt x="423" y="182"/>
                  <a:pt x="423" y="182"/>
                  <a:pt x="423" y="182"/>
                </a:cubicBezTo>
                <a:cubicBezTo>
                  <a:pt x="424" y="182"/>
                  <a:pt x="424" y="182"/>
                  <a:pt x="424" y="182"/>
                </a:cubicBezTo>
                <a:cubicBezTo>
                  <a:pt x="434" y="193"/>
                  <a:pt x="439" y="205"/>
                  <a:pt x="439" y="219"/>
                </a:cubicBezTo>
                <a:cubicBezTo>
                  <a:pt x="439" y="233"/>
                  <a:pt x="434" y="245"/>
                  <a:pt x="424" y="256"/>
                </a:cubicBezTo>
                <a:cubicBezTo>
                  <a:pt x="256" y="423"/>
                  <a:pt x="256" y="423"/>
                  <a:pt x="256" y="423"/>
                </a:cubicBezTo>
                <a:cubicBezTo>
                  <a:pt x="246" y="433"/>
                  <a:pt x="234" y="438"/>
                  <a:pt x="220" y="438"/>
                </a:cubicBezTo>
                <a:cubicBezTo>
                  <a:pt x="205" y="438"/>
                  <a:pt x="193" y="433"/>
                  <a:pt x="183" y="423"/>
                </a:cubicBezTo>
                <a:cubicBezTo>
                  <a:pt x="15" y="256"/>
                  <a:pt x="15" y="256"/>
                  <a:pt x="15" y="256"/>
                </a:cubicBezTo>
                <a:cubicBezTo>
                  <a:pt x="5" y="245"/>
                  <a:pt x="0" y="233"/>
                  <a:pt x="0" y="219"/>
                </a:cubicBezTo>
                <a:close/>
                <a:moveTo>
                  <a:pt x="86" y="213"/>
                </a:moveTo>
                <a:cubicBezTo>
                  <a:pt x="86" y="209"/>
                  <a:pt x="88" y="206"/>
                  <a:pt x="90" y="203"/>
                </a:cubicBezTo>
                <a:cubicBezTo>
                  <a:pt x="125" y="169"/>
                  <a:pt x="125" y="169"/>
                  <a:pt x="125" y="169"/>
                </a:cubicBezTo>
                <a:cubicBezTo>
                  <a:pt x="127" y="166"/>
                  <a:pt x="131" y="165"/>
                  <a:pt x="135" y="165"/>
                </a:cubicBezTo>
                <a:cubicBezTo>
                  <a:pt x="139" y="165"/>
                  <a:pt x="142" y="166"/>
                  <a:pt x="145" y="169"/>
                </a:cubicBezTo>
                <a:cubicBezTo>
                  <a:pt x="217" y="241"/>
                  <a:pt x="217" y="241"/>
                  <a:pt x="217" y="241"/>
                </a:cubicBezTo>
                <a:cubicBezTo>
                  <a:pt x="381" y="77"/>
                  <a:pt x="381" y="77"/>
                  <a:pt x="381" y="77"/>
                </a:cubicBezTo>
                <a:cubicBezTo>
                  <a:pt x="384" y="74"/>
                  <a:pt x="387" y="72"/>
                  <a:pt x="391" y="72"/>
                </a:cubicBezTo>
                <a:cubicBezTo>
                  <a:pt x="395" y="72"/>
                  <a:pt x="399" y="74"/>
                  <a:pt x="402" y="77"/>
                </a:cubicBezTo>
                <a:cubicBezTo>
                  <a:pt x="436" y="111"/>
                  <a:pt x="436" y="111"/>
                  <a:pt x="436" y="111"/>
                </a:cubicBezTo>
                <a:cubicBezTo>
                  <a:pt x="439" y="114"/>
                  <a:pt x="440" y="117"/>
                  <a:pt x="440" y="121"/>
                </a:cubicBezTo>
                <a:cubicBezTo>
                  <a:pt x="440" y="125"/>
                  <a:pt x="439" y="129"/>
                  <a:pt x="436" y="132"/>
                </a:cubicBezTo>
                <a:cubicBezTo>
                  <a:pt x="227" y="340"/>
                  <a:pt x="227" y="340"/>
                  <a:pt x="227" y="340"/>
                </a:cubicBezTo>
                <a:cubicBezTo>
                  <a:pt x="224" y="343"/>
                  <a:pt x="221" y="344"/>
                  <a:pt x="217" y="344"/>
                </a:cubicBezTo>
                <a:cubicBezTo>
                  <a:pt x="216" y="344"/>
                  <a:pt x="216" y="344"/>
                  <a:pt x="215" y="344"/>
                </a:cubicBezTo>
                <a:cubicBezTo>
                  <a:pt x="212" y="344"/>
                  <a:pt x="209" y="342"/>
                  <a:pt x="207" y="340"/>
                </a:cubicBezTo>
                <a:cubicBezTo>
                  <a:pt x="90" y="224"/>
                  <a:pt x="90" y="224"/>
                  <a:pt x="90" y="224"/>
                </a:cubicBezTo>
                <a:cubicBezTo>
                  <a:pt x="88" y="221"/>
                  <a:pt x="86" y="217"/>
                  <a:pt x="86" y="213"/>
                </a:cubicBezTo>
                <a:close/>
              </a:path>
            </a:pathLst>
          </a:custGeom>
          <a:solidFill>
            <a:schemeClr val="bg1">
              <a:lumMod val="95000"/>
            </a:schemeClr>
          </a:solidFill>
          <a:ln>
            <a:noFill/>
          </a:ln>
        </p:spPr>
        <p:txBody>
          <a:bodyPr/>
          <a:lstStyle/>
          <a:p>
            <a:pPr defTabSz="855345">
              <a:defRPr/>
            </a:pPr>
            <a:endParaRPr lang="en-US" sz="1685">
              <a:cs typeface="+mn-ea"/>
              <a:sym typeface="+mn-lt"/>
            </a:endParaRPr>
          </a:p>
        </p:txBody>
      </p:sp>
      <p:sp>
        <p:nvSpPr>
          <p:cNvPr id="88" name="Freeform 79"/>
          <p:cNvSpPr>
            <a:spLocks noEditPoints="1"/>
          </p:cNvSpPr>
          <p:nvPr/>
        </p:nvSpPr>
        <p:spPr bwMode="auto">
          <a:xfrm>
            <a:off x="7581677" y="2234544"/>
            <a:ext cx="297180" cy="297180"/>
          </a:xfrm>
          <a:custGeom>
            <a:avLst/>
            <a:gdLst>
              <a:gd name="T0" fmla="*/ 0 w 439"/>
              <a:gd name="T1" fmla="*/ 356 h 438"/>
              <a:gd name="T2" fmla="*/ 0 w 439"/>
              <a:gd name="T3" fmla="*/ 82 h 438"/>
              <a:gd name="T4" fmla="*/ 24 w 439"/>
              <a:gd name="T5" fmla="*/ 24 h 438"/>
              <a:gd name="T6" fmla="*/ 82 w 439"/>
              <a:gd name="T7" fmla="*/ 0 h 438"/>
              <a:gd name="T8" fmla="*/ 357 w 439"/>
              <a:gd name="T9" fmla="*/ 0 h 438"/>
              <a:gd name="T10" fmla="*/ 415 w 439"/>
              <a:gd name="T11" fmla="*/ 24 h 438"/>
              <a:gd name="T12" fmla="*/ 439 w 439"/>
              <a:gd name="T13" fmla="*/ 82 h 438"/>
              <a:gd name="T14" fmla="*/ 439 w 439"/>
              <a:gd name="T15" fmla="*/ 356 h 438"/>
              <a:gd name="T16" fmla="*/ 415 w 439"/>
              <a:gd name="T17" fmla="*/ 414 h 438"/>
              <a:gd name="T18" fmla="*/ 357 w 439"/>
              <a:gd name="T19" fmla="*/ 438 h 438"/>
              <a:gd name="T20" fmla="*/ 82 w 439"/>
              <a:gd name="T21" fmla="*/ 438 h 438"/>
              <a:gd name="T22" fmla="*/ 24 w 439"/>
              <a:gd name="T23" fmla="*/ 414 h 438"/>
              <a:gd name="T24" fmla="*/ 0 w 439"/>
              <a:gd name="T25" fmla="*/ 356 h 438"/>
              <a:gd name="T26" fmla="*/ 73 w 439"/>
              <a:gd name="T27" fmla="*/ 356 h 438"/>
              <a:gd name="T28" fmla="*/ 76 w 439"/>
              <a:gd name="T29" fmla="*/ 363 h 438"/>
              <a:gd name="T30" fmla="*/ 82 w 439"/>
              <a:gd name="T31" fmla="*/ 365 h 438"/>
              <a:gd name="T32" fmla="*/ 357 w 439"/>
              <a:gd name="T33" fmla="*/ 365 h 438"/>
              <a:gd name="T34" fmla="*/ 363 w 439"/>
              <a:gd name="T35" fmla="*/ 363 h 438"/>
              <a:gd name="T36" fmla="*/ 366 w 439"/>
              <a:gd name="T37" fmla="*/ 356 h 438"/>
              <a:gd name="T38" fmla="*/ 366 w 439"/>
              <a:gd name="T39" fmla="*/ 82 h 438"/>
              <a:gd name="T40" fmla="*/ 363 w 439"/>
              <a:gd name="T41" fmla="*/ 75 h 438"/>
              <a:gd name="T42" fmla="*/ 357 w 439"/>
              <a:gd name="T43" fmla="*/ 73 h 438"/>
              <a:gd name="T44" fmla="*/ 82 w 439"/>
              <a:gd name="T45" fmla="*/ 73 h 438"/>
              <a:gd name="T46" fmla="*/ 76 w 439"/>
              <a:gd name="T47" fmla="*/ 75 h 438"/>
              <a:gd name="T48" fmla="*/ 73 w 439"/>
              <a:gd name="T49" fmla="*/ 82 h 438"/>
              <a:gd name="T50" fmla="*/ 73 w 439"/>
              <a:gd name="T51" fmla="*/ 356 h 438"/>
              <a:gd name="T52" fmla="*/ 128 w 439"/>
              <a:gd name="T53" fmla="*/ 219 h 438"/>
              <a:gd name="T54" fmla="*/ 136 w 439"/>
              <a:gd name="T55" fmla="*/ 204 h 438"/>
              <a:gd name="T56" fmla="*/ 264 w 439"/>
              <a:gd name="T57" fmla="*/ 113 h 438"/>
              <a:gd name="T58" fmla="*/ 274 w 439"/>
              <a:gd name="T59" fmla="*/ 109 h 438"/>
              <a:gd name="T60" fmla="*/ 287 w 439"/>
              <a:gd name="T61" fmla="*/ 115 h 438"/>
              <a:gd name="T62" fmla="*/ 293 w 439"/>
              <a:gd name="T63" fmla="*/ 128 h 438"/>
              <a:gd name="T64" fmla="*/ 293 w 439"/>
              <a:gd name="T65" fmla="*/ 310 h 438"/>
              <a:gd name="T66" fmla="*/ 287 w 439"/>
              <a:gd name="T67" fmla="*/ 323 h 438"/>
              <a:gd name="T68" fmla="*/ 274 w 439"/>
              <a:gd name="T69" fmla="*/ 329 h 438"/>
              <a:gd name="T70" fmla="*/ 264 w 439"/>
              <a:gd name="T71" fmla="*/ 325 h 438"/>
              <a:gd name="T72" fmla="*/ 136 w 439"/>
              <a:gd name="T73" fmla="*/ 234 h 438"/>
              <a:gd name="T74" fmla="*/ 128 w 439"/>
              <a:gd name="T75" fmla="*/ 219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9" h="438">
                <a:moveTo>
                  <a:pt x="0" y="356"/>
                </a:moveTo>
                <a:cubicBezTo>
                  <a:pt x="0" y="82"/>
                  <a:pt x="0" y="82"/>
                  <a:pt x="0" y="82"/>
                </a:cubicBezTo>
                <a:cubicBezTo>
                  <a:pt x="0" y="59"/>
                  <a:pt x="8" y="40"/>
                  <a:pt x="24" y="24"/>
                </a:cubicBezTo>
                <a:cubicBezTo>
                  <a:pt x="40" y="8"/>
                  <a:pt x="60" y="0"/>
                  <a:pt x="82" y="0"/>
                </a:cubicBezTo>
                <a:cubicBezTo>
                  <a:pt x="357" y="0"/>
                  <a:pt x="357" y="0"/>
                  <a:pt x="357" y="0"/>
                </a:cubicBezTo>
                <a:cubicBezTo>
                  <a:pt x="379" y="0"/>
                  <a:pt x="399" y="8"/>
                  <a:pt x="415" y="24"/>
                </a:cubicBezTo>
                <a:cubicBezTo>
                  <a:pt x="431" y="40"/>
                  <a:pt x="439" y="59"/>
                  <a:pt x="439" y="82"/>
                </a:cubicBezTo>
                <a:cubicBezTo>
                  <a:pt x="439" y="356"/>
                  <a:pt x="439" y="356"/>
                  <a:pt x="439" y="356"/>
                </a:cubicBezTo>
                <a:cubicBezTo>
                  <a:pt x="439" y="379"/>
                  <a:pt x="431" y="398"/>
                  <a:pt x="415" y="414"/>
                </a:cubicBezTo>
                <a:cubicBezTo>
                  <a:pt x="399" y="430"/>
                  <a:pt x="379" y="438"/>
                  <a:pt x="357" y="438"/>
                </a:cubicBezTo>
                <a:cubicBezTo>
                  <a:pt x="82" y="438"/>
                  <a:pt x="82" y="438"/>
                  <a:pt x="82" y="438"/>
                </a:cubicBezTo>
                <a:cubicBezTo>
                  <a:pt x="60" y="438"/>
                  <a:pt x="40" y="430"/>
                  <a:pt x="24" y="414"/>
                </a:cubicBezTo>
                <a:cubicBezTo>
                  <a:pt x="8" y="398"/>
                  <a:pt x="0" y="379"/>
                  <a:pt x="0" y="356"/>
                </a:cubicBezTo>
                <a:close/>
                <a:moveTo>
                  <a:pt x="73" y="356"/>
                </a:moveTo>
                <a:cubicBezTo>
                  <a:pt x="73" y="359"/>
                  <a:pt x="74" y="361"/>
                  <a:pt x="76" y="363"/>
                </a:cubicBezTo>
                <a:cubicBezTo>
                  <a:pt x="78" y="364"/>
                  <a:pt x="80" y="365"/>
                  <a:pt x="82" y="365"/>
                </a:cubicBezTo>
                <a:cubicBezTo>
                  <a:pt x="357" y="365"/>
                  <a:pt x="357" y="365"/>
                  <a:pt x="357" y="365"/>
                </a:cubicBezTo>
                <a:cubicBezTo>
                  <a:pt x="359" y="365"/>
                  <a:pt x="361" y="364"/>
                  <a:pt x="363" y="363"/>
                </a:cubicBezTo>
                <a:cubicBezTo>
                  <a:pt x="365" y="361"/>
                  <a:pt x="366" y="359"/>
                  <a:pt x="366" y="356"/>
                </a:cubicBezTo>
                <a:cubicBezTo>
                  <a:pt x="366" y="82"/>
                  <a:pt x="366" y="82"/>
                  <a:pt x="366" y="82"/>
                </a:cubicBezTo>
                <a:cubicBezTo>
                  <a:pt x="366" y="79"/>
                  <a:pt x="365" y="77"/>
                  <a:pt x="363" y="75"/>
                </a:cubicBezTo>
                <a:cubicBezTo>
                  <a:pt x="361" y="74"/>
                  <a:pt x="359" y="73"/>
                  <a:pt x="357" y="73"/>
                </a:cubicBezTo>
                <a:cubicBezTo>
                  <a:pt x="82" y="73"/>
                  <a:pt x="82" y="73"/>
                  <a:pt x="82" y="73"/>
                </a:cubicBezTo>
                <a:cubicBezTo>
                  <a:pt x="80" y="73"/>
                  <a:pt x="78" y="74"/>
                  <a:pt x="76" y="75"/>
                </a:cubicBezTo>
                <a:cubicBezTo>
                  <a:pt x="74" y="77"/>
                  <a:pt x="73" y="79"/>
                  <a:pt x="73" y="82"/>
                </a:cubicBezTo>
                <a:lnTo>
                  <a:pt x="73" y="356"/>
                </a:lnTo>
                <a:close/>
                <a:moveTo>
                  <a:pt x="128" y="219"/>
                </a:moveTo>
                <a:cubicBezTo>
                  <a:pt x="128" y="213"/>
                  <a:pt x="131" y="208"/>
                  <a:pt x="136" y="204"/>
                </a:cubicBezTo>
                <a:cubicBezTo>
                  <a:pt x="264" y="113"/>
                  <a:pt x="264" y="113"/>
                  <a:pt x="264" y="113"/>
                </a:cubicBezTo>
                <a:cubicBezTo>
                  <a:pt x="267" y="110"/>
                  <a:pt x="270" y="109"/>
                  <a:pt x="274" y="109"/>
                </a:cubicBezTo>
                <a:cubicBezTo>
                  <a:pt x="279" y="109"/>
                  <a:pt x="284" y="111"/>
                  <a:pt x="287" y="115"/>
                </a:cubicBezTo>
                <a:cubicBezTo>
                  <a:pt x="291" y="118"/>
                  <a:pt x="293" y="123"/>
                  <a:pt x="293" y="128"/>
                </a:cubicBezTo>
                <a:cubicBezTo>
                  <a:pt x="293" y="310"/>
                  <a:pt x="293" y="310"/>
                  <a:pt x="293" y="310"/>
                </a:cubicBezTo>
                <a:cubicBezTo>
                  <a:pt x="293" y="315"/>
                  <a:pt x="291" y="320"/>
                  <a:pt x="287" y="323"/>
                </a:cubicBezTo>
                <a:cubicBezTo>
                  <a:pt x="284" y="327"/>
                  <a:pt x="279" y="329"/>
                  <a:pt x="274" y="329"/>
                </a:cubicBezTo>
                <a:cubicBezTo>
                  <a:pt x="270" y="329"/>
                  <a:pt x="267" y="328"/>
                  <a:pt x="264" y="325"/>
                </a:cubicBezTo>
                <a:cubicBezTo>
                  <a:pt x="136" y="234"/>
                  <a:pt x="136" y="234"/>
                  <a:pt x="136" y="234"/>
                </a:cubicBezTo>
                <a:cubicBezTo>
                  <a:pt x="131" y="230"/>
                  <a:pt x="128" y="225"/>
                  <a:pt x="128" y="219"/>
                </a:cubicBezTo>
                <a:close/>
              </a:path>
            </a:pathLst>
          </a:custGeom>
          <a:solidFill>
            <a:schemeClr val="bg1">
              <a:lumMod val="95000"/>
            </a:schemeClr>
          </a:solidFill>
          <a:ln>
            <a:noFill/>
          </a:ln>
        </p:spPr>
        <p:txBody>
          <a:bodyPr/>
          <a:lstStyle/>
          <a:p>
            <a:pPr defTabSz="855345">
              <a:defRPr/>
            </a:pPr>
            <a:endParaRPr lang="en-US" sz="1685">
              <a:cs typeface="+mn-ea"/>
              <a:sym typeface="+mn-lt"/>
            </a:endParaRPr>
          </a:p>
        </p:txBody>
      </p:sp>
      <p:sp>
        <p:nvSpPr>
          <p:cNvPr id="89" name="矩形 88"/>
          <p:cNvSpPr/>
          <p:nvPr/>
        </p:nvSpPr>
        <p:spPr>
          <a:xfrm>
            <a:off x="1198091" y="2518021"/>
            <a:ext cx="798195" cy="2466686"/>
          </a:xfrm>
          <a:prstGeom prst="rect">
            <a:avLst/>
          </a:prstGeom>
          <a:solidFill>
            <a:srgbClr val="C00000"/>
          </a:solidFill>
          <a:effectLst>
            <a:outerShdw blurRad="50800" dist="38100" dir="2700000" algn="tl" rotWithShape="0">
              <a:prstClr val="black">
                <a:alpha val="40000"/>
              </a:prstClr>
            </a:outerShdw>
          </a:effectLst>
        </p:spPr>
        <p:txBody>
          <a:bodyPr vert="eaVert" wrap="square">
            <a:spAutoFit/>
          </a:bodyPr>
          <a:lstStyle/>
          <a:p>
            <a:pPr algn="ctr"/>
            <a:r>
              <a:rPr lang="zh-CN" altLang="en-US" sz="4000" dirty="0">
                <a:solidFill>
                  <a:schemeClr val="bg1"/>
                </a:solidFill>
                <a:latin typeface="微软雅黑" panose="020B0503020204020204" charset="-122"/>
                <a:ea typeface="微软雅黑" panose="020B0503020204020204" charset="-122"/>
                <a:cs typeface="+mn-ea"/>
                <a:sym typeface="+mn-lt"/>
              </a:rPr>
              <a:t>新征程</a:t>
            </a:r>
            <a:endParaRPr lang="zh-CN" altLang="en-US" sz="4000" dirty="0">
              <a:solidFill>
                <a:schemeClr val="bg1"/>
              </a:solidFill>
              <a:latin typeface="微软雅黑" panose="020B0503020204020204" charset="-122"/>
              <a:ea typeface="微软雅黑" panose="020B0503020204020204" charset="-122"/>
              <a:cs typeface="+mn-ea"/>
              <a:sym typeface="+mn-lt"/>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wipe(left)">
                                      <p:cBhvr>
                                        <p:cTn id="7" dur="1000"/>
                                        <p:tgtEl>
                                          <p:spTgt spid="89"/>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p:cTn id="11" dur="500" fill="hold"/>
                                        <p:tgtEl>
                                          <p:spTgt spid="42"/>
                                        </p:tgtEl>
                                        <p:attrNameLst>
                                          <p:attrName>ppt_w</p:attrName>
                                        </p:attrNameLst>
                                      </p:cBhvr>
                                      <p:tavLst>
                                        <p:tav tm="0">
                                          <p:val>
                                            <p:fltVal val="0"/>
                                          </p:val>
                                        </p:tav>
                                        <p:tav tm="100000">
                                          <p:val>
                                            <p:strVal val="#ppt_w"/>
                                          </p:val>
                                        </p:tav>
                                      </p:tavLst>
                                    </p:anim>
                                    <p:anim calcmode="lin" valueType="num">
                                      <p:cBhvr>
                                        <p:cTn id="12" dur="500" fill="hold"/>
                                        <p:tgtEl>
                                          <p:spTgt spid="42"/>
                                        </p:tgtEl>
                                        <p:attrNameLst>
                                          <p:attrName>ppt_h</p:attrName>
                                        </p:attrNameLst>
                                      </p:cBhvr>
                                      <p:tavLst>
                                        <p:tav tm="0">
                                          <p:val>
                                            <p:fltVal val="0"/>
                                          </p:val>
                                        </p:tav>
                                        <p:tav tm="100000">
                                          <p:val>
                                            <p:strVal val="#ppt_h"/>
                                          </p:val>
                                        </p:tav>
                                      </p:tavLst>
                                    </p:anim>
                                    <p:animEffect transition="in" filter="fade">
                                      <p:cBhvr>
                                        <p:cTn id="13" dur="500"/>
                                        <p:tgtEl>
                                          <p:spTgt spid="42"/>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cBhvr>
                                        <p:cTn id="16" dur="500" fill="hold"/>
                                        <p:tgtEl>
                                          <p:spTgt spid="43"/>
                                        </p:tgtEl>
                                        <p:attrNameLst>
                                          <p:attrName>ppt_w</p:attrName>
                                        </p:attrNameLst>
                                      </p:cBhvr>
                                      <p:tavLst>
                                        <p:tav tm="0">
                                          <p:val>
                                            <p:fltVal val="0"/>
                                          </p:val>
                                        </p:tav>
                                        <p:tav tm="100000">
                                          <p:val>
                                            <p:strVal val="#ppt_w"/>
                                          </p:val>
                                        </p:tav>
                                      </p:tavLst>
                                    </p:anim>
                                    <p:anim calcmode="lin" valueType="num">
                                      <p:cBhvr>
                                        <p:cTn id="17" dur="500" fill="hold"/>
                                        <p:tgtEl>
                                          <p:spTgt spid="43"/>
                                        </p:tgtEl>
                                        <p:attrNameLst>
                                          <p:attrName>ppt_h</p:attrName>
                                        </p:attrNameLst>
                                      </p:cBhvr>
                                      <p:tavLst>
                                        <p:tav tm="0">
                                          <p:val>
                                            <p:fltVal val="0"/>
                                          </p:val>
                                        </p:tav>
                                        <p:tav tm="100000">
                                          <p:val>
                                            <p:strVal val="#ppt_h"/>
                                          </p:val>
                                        </p:tav>
                                      </p:tavLst>
                                    </p:anim>
                                    <p:animEffect transition="in" filter="fade">
                                      <p:cBhvr>
                                        <p:cTn id="18" dur="500"/>
                                        <p:tgtEl>
                                          <p:spTgt spid="43"/>
                                        </p:tgtEl>
                                      </p:cBhvr>
                                    </p:animEffect>
                                  </p:childTnLst>
                                </p:cTn>
                              </p:par>
                              <p:par>
                                <p:cTn id="19" presetID="53" presetClass="entr" presetSubtype="16" fill="hold" nodeType="withEffect">
                                  <p:stCondLst>
                                    <p:cond delay="0"/>
                                  </p:stCondLst>
                                  <p:childTnLst>
                                    <p:set>
                                      <p:cBhvr>
                                        <p:cTn id="20" dur="1" fill="hold">
                                          <p:stCondLst>
                                            <p:cond delay="0"/>
                                          </p:stCondLst>
                                        </p:cTn>
                                        <p:tgtEl>
                                          <p:spTgt spid="63"/>
                                        </p:tgtEl>
                                        <p:attrNameLst>
                                          <p:attrName>style.visibility</p:attrName>
                                        </p:attrNameLst>
                                      </p:cBhvr>
                                      <p:to>
                                        <p:strVal val="visible"/>
                                      </p:to>
                                    </p:set>
                                    <p:anim calcmode="lin" valueType="num">
                                      <p:cBhvr>
                                        <p:cTn id="21" dur="500" fill="hold"/>
                                        <p:tgtEl>
                                          <p:spTgt spid="63"/>
                                        </p:tgtEl>
                                        <p:attrNameLst>
                                          <p:attrName>ppt_w</p:attrName>
                                        </p:attrNameLst>
                                      </p:cBhvr>
                                      <p:tavLst>
                                        <p:tav tm="0">
                                          <p:val>
                                            <p:fltVal val="0"/>
                                          </p:val>
                                        </p:tav>
                                        <p:tav tm="100000">
                                          <p:val>
                                            <p:strVal val="#ppt_w"/>
                                          </p:val>
                                        </p:tav>
                                      </p:tavLst>
                                    </p:anim>
                                    <p:anim calcmode="lin" valueType="num">
                                      <p:cBhvr>
                                        <p:cTn id="22" dur="500" fill="hold"/>
                                        <p:tgtEl>
                                          <p:spTgt spid="63"/>
                                        </p:tgtEl>
                                        <p:attrNameLst>
                                          <p:attrName>ppt_h</p:attrName>
                                        </p:attrNameLst>
                                      </p:cBhvr>
                                      <p:tavLst>
                                        <p:tav tm="0">
                                          <p:val>
                                            <p:fltVal val="0"/>
                                          </p:val>
                                        </p:tav>
                                        <p:tav tm="100000">
                                          <p:val>
                                            <p:strVal val="#ppt_h"/>
                                          </p:val>
                                        </p:tav>
                                      </p:tavLst>
                                    </p:anim>
                                    <p:animEffect transition="in" filter="fade">
                                      <p:cBhvr>
                                        <p:cTn id="23" dur="500"/>
                                        <p:tgtEl>
                                          <p:spTgt spid="63"/>
                                        </p:tgtEl>
                                      </p:cBhvr>
                                    </p:animEffect>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46"/>
                                        </p:tgtEl>
                                        <p:attrNameLst>
                                          <p:attrName>style.visibility</p:attrName>
                                        </p:attrNameLst>
                                      </p:cBhvr>
                                      <p:to>
                                        <p:strVal val="visible"/>
                                      </p:to>
                                    </p:set>
                                    <p:anim calcmode="lin" valueType="num">
                                      <p:cBhvr>
                                        <p:cTn id="27" dur="500" fill="hold"/>
                                        <p:tgtEl>
                                          <p:spTgt spid="46"/>
                                        </p:tgtEl>
                                        <p:attrNameLst>
                                          <p:attrName>ppt_w</p:attrName>
                                        </p:attrNameLst>
                                      </p:cBhvr>
                                      <p:tavLst>
                                        <p:tav tm="0">
                                          <p:val>
                                            <p:fltVal val="0"/>
                                          </p:val>
                                        </p:tav>
                                        <p:tav tm="100000">
                                          <p:val>
                                            <p:strVal val="#ppt_w"/>
                                          </p:val>
                                        </p:tav>
                                      </p:tavLst>
                                    </p:anim>
                                    <p:anim calcmode="lin" valueType="num">
                                      <p:cBhvr>
                                        <p:cTn id="28" dur="500" fill="hold"/>
                                        <p:tgtEl>
                                          <p:spTgt spid="46"/>
                                        </p:tgtEl>
                                        <p:attrNameLst>
                                          <p:attrName>ppt_h</p:attrName>
                                        </p:attrNameLst>
                                      </p:cBhvr>
                                      <p:tavLst>
                                        <p:tav tm="0">
                                          <p:val>
                                            <p:fltVal val="0"/>
                                          </p:val>
                                        </p:tav>
                                        <p:tav tm="100000">
                                          <p:val>
                                            <p:strVal val="#ppt_h"/>
                                          </p:val>
                                        </p:tav>
                                      </p:tavLst>
                                    </p:anim>
                                    <p:animEffect transition="in" filter="fade">
                                      <p:cBhvr>
                                        <p:cTn id="29" dur="500"/>
                                        <p:tgtEl>
                                          <p:spTgt spid="4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p:cTn id="32" dur="500" fill="hold"/>
                                        <p:tgtEl>
                                          <p:spTgt spid="47"/>
                                        </p:tgtEl>
                                        <p:attrNameLst>
                                          <p:attrName>ppt_w</p:attrName>
                                        </p:attrNameLst>
                                      </p:cBhvr>
                                      <p:tavLst>
                                        <p:tav tm="0">
                                          <p:val>
                                            <p:fltVal val="0"/>
                                          </p:val>
                                        </p:tav>
                                        <p:tav tm="100000">
                                          <p:val>
                                            <p:strVal val="#ppt_w"/>
                                          </p:val>
                                        </p:tav>
                                      </p:tavLst>
                                    </p:anim>
                                    <p:anim calcmode="lin" valueType="num">
                                      <p:cBhvr>
                                        <p:cTn id="33" dur="500" fill="hold"/>
                                        <p:tgtEl>
                                          <p:spTgt spid="47"/>
                                        </p:tgtEl>
                                        <p:attrNameLst>
                                          <p:attrName>ppt_h</p:attrName>
                                        </p:attrNameLst>
                                      </p:cBhvr>
                                      <p:tavLst>
                                        <p:tav tm="0">
                                          <p:val>
                                            <p:fltVal val="0"/>
                                          </p:val>
                                        </p:tav>
                                        <p:tav tm="100000">
                                          <p:val>
                                            <p:strVal val="#ppt_h"/>
                                          </p:val>
                                        </p:tav>
                                      </p:tavLst>
                                    </p:anim>
                                    <p:animEffect transition="in" filter="fade">
                                      <p:cBhvr>
                                        <p:cTn id="34" dur="500"/>
                                        <p:tgtEl>
                                          <p:spTgt spid="47"/>
                                        </p:tgtEl>
                                      </p:cBhvr>
                                    </p:animEffect>
                                  </p:childTnLst>
                                </p:cTn>
                              </p:par>
                              <p:par>
                                <p:cTn id="35" presetID="53" presetClass="entr" presetSubtype="16" fill="hold" nodeType="withEffect">
                                  <p:stCondLst>
                                    <p:cond delay="0"/>
                                  </p:stCondLst>
                                  <p:childTnLst>
                                    <p:set>
                                      <p:cBhvr>
                                        <p:cTn id="36" dur="1" fill="hold">
                                          <p:stCondLst>
                                            <p:cond delay="0"/>
                                          </p:stCondLst>
                                        </p:cTn>
                                        <p:tgtEl>
                                          <p:spTgt spid="59"/>
                                        </p:tgtEl>
                                        <p:attrNameLst>
                                          <p:attrName>style.visibility</p:attrName>
                                        </p:attrNameLst>
                                      </p:cBhvr>
                                      <p:to>
                                        <p:strVal val="visible"/>
                                      </p:to>
                                    </p:set>
                                    <p:anim calcmode="lin" valueType="num">
                                      <p:cBhvr>
                                        <p:cTn id="37" dur="500" fill="hold"/>
                                        <p:tgtEl>
                                          <p:spTgt spid="59"/>
                                        </p:tgtEl>
                                        <p:attrNameLst>
                                          <p:attrName>ppt_w</p:attrName>
                                        </p:attrNameLst>
                                      </p:cBhvr>
                                      <p:tavLst>
                                        <p:tav tm="0">
                                          <p:val>
                                            <p:fltVal val="0"/>
                                          </p:val>
                                        </p:tav>
                                        <p:tav tm="100000">
                                          <p:val>
                                            <p:strVal val="#ppt_w"/>
                                          </p:val>
                                        </p:tav>
                                      </p:tavLst>
                                    </p:anim>
                                    <p:anim calcmode="lin" valueType="num">
                                      <p:cBhvr>
                                        <p:cTn id="38" dur="500" fill="hold"/>
                                        <p:tgtEl>
                                          <p:spTgt spid="59"/>
                                        </p:tgtEl>
                                        <p:attrNameLst>
                                          <p:attrName>ppt_h</p:attrName>
                                        </p:attrNameLst>
                                      </p:cBhvr>
                                      <p:tavLst>
                                        <p:tav tm="0">
                                          <p:val>
                                            <p:fltVal val="0"/>
                                          </p:val>
                                        </p:tav>
                                        <p:tav tm="100000">
                                          <p:val>
                                            <p:strVal val="#ppt_h"/>
                                          </p:val>
                                        </p:tav>
                                      </p:tavLst>
                                    </p:anim>
                                    <p:animEffect transition="in" filter="fade">
                                      <p:cBhvr>
                                        <p:cTn id="39" dur="500"/>
                                        <p:tgtEl>
                                          <p:spTgt spid="59"/>
                                        </p:tgtEl>
                                      </p:cBhvr>
                                    </p:animEffect>
                                  </p:childTnLst>
                                </p:cTn>
                              </p:par>
                            </p:childTnLst>
                          </p:cTn>
                        </p:par>
                        <p:par>
                          <p:cTn id="40" fill="hold">
                            <p:stCondLst>
                              <p:cond delay="2000"/>
                            </p:stCondLst>
                            <p:childTnLst>
                              <p:par>
                                <p:cTn id="41" presetID="53" presetClass="entr" presetSubtype="16" fill="hold" nodeType="after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p:cTn id="43" dur="500" fill="hold"/>
                                        <p:tgtEl>
                                          <p:spTgt spid="50"/>
                                        </p:tgtEl>
                                        <p:attrNameLst>
                                          <p:attrName>ppt_w</p:attrName>
                                        </p:attrNameLst>
                                      </p:cBhvr>
                                      <p:tavLst>
                                        <p:tav tm="0">
                                          <p:val>
                                            <p:fltVal val="0"/>
                                          </p:val>
                                        </p:tav>
                                        <p:tav tm="100000">
                                          <p:val>
                                            <p:strVal val="#ppt_w"/>
                                          </p:val>
                                        </p:tav>
                                      </p:tavLst>
                                    </p:anim>
                                    <p:anim calcmode="lin" valueType="num">
                                      <p:cBhvr>
                                        <p:cTn id="44" dur="500" fill="hold"/>
                                        <p:tgtEl>
                                          <p:spTgt spid="50"/>
                                        </p:tgtEl>
                                        <p:attrNameLst>
                                          <p:attrName>ppt_h</p:attrName>
                                        </p:attrNameLst>
                                      </p:cBhvr>
                                      <p:tavLst>
                                        <p:tav tm="0">
                                          <p:val>
                                            <p:fltVal val="0"/>
                                          </p:val>
                                        </p:tav>
                                        <p:tav tm="100000">
                                          <p:val>
                                            <p:strVal val="#ppt_h"/>
                                          </p:val>
                                        </p:tav>
                                      </p:tavLst>
                                    </p:anim>
                                    <p:animEffect transition="in" filter="fade">
                                      <p:cBhvr>
                                        <p:cTn id="45" dur="500"/>
                                        <p:tgtEl>
                                          <p:spTgt spid="50"/>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51"/>
                                        </p:tgtEl>
                                        <p:attrNameLst>
                                          <p:attrName>style.visibility</p:attrName>
                                        </p:attrNameLst>
                                      </p:cBhvr>
                                      <p:to>
                                        <p:strVal val="visible"/>
                                      </p:to>
                                    </p:set>
                                    <p:anim calcmode="lin" valueType="num">
                                      <p:cBhvr>
                                        <p:cTn id="48" dur="500" fill="hold"/>
                                        <p:tgtEl>
                                          <p:spTgt spid="51"/>
                                        </p:tgtEl>
                                        <p:attrNameLst>
                                          <p:attrName>ppt_w</p:attrName>
                                        </p:attrNameLst>
                                      </p:cBhvr>
                                      <p:tavLst>
                                        <p:tav tm="0">
                                          <p:val>
                                            <p:fltVal val="0"/>
                                          </p:val>
                                        </p:tav>
                                        <p:tav tm="100000">
                                          <p:val>
                                            <p:strVal val="#ppt_w"/>
                                          </p:val>
                                        </p:tav>
                                      </p:tavLst>
                                    </p:anim>
                                    <p:anim calcmode="lin" valueType="num">
                                      <p:cBhvr>
                                        <p:cTn id="49" dur="500" fill="hold"/>
                                        <p:tgtEl>
                                          <p:spTgt spid="51"/>
                                        </p:tgtEl>
                                        <p:attrNameLst>
                                          <p:attrName>ppt_h</p:attrName>
                                        </p:attrNameLst>
                                      </p:cBhvr>
                                      <p:tavLst>
                                        <p:tav tm="0">
                                          <p:val>
                                            <p:fltVal val="0"/>
                                          </p:val>
                                        </p:tav>
                                        <p:tav tm="100000">
                                          <p:val>
                                            <p:strVal val="#ppt_h"/>
                                          </p:val>
                                        </p:tav>
                                      </p:tavLst>
                                    </p:anim>
                                    <p:animEffect transition="in" filter="fade">
                                      <p:cBhvr>
                                        <p:cTn id="50" dur="500"/>
                                        <p:tgtEl>
                                          <p:spTgt spid="51"/>
                                        </p:tgtEl>
                                      </p:cBhvr>
                                    </p:animEffect>
                                  </p:childTnLst>
                                </p:cTn>
                              </p:par>
                              <p:par>
                                <p:cTn id="51" presetID="53" presetClass="entr" presetSubtype="16" fill="hold" nodeType="withEffect">
                                  <p:stCondLst>
                                    <p:cond delay="0"/>
                                  </p:stCondLst>
                                  <p:childTnLst>
                                    <p:set>
                                      <p:cBhvr>
                                        <p:cTn id="52" dur="1" fill="hold">
                                          <p:stCondLst>
                                            <p:cond delay="0"/>
                                          </p:stCondLst>
                                        </p:cTn>
                                        <p:tgtEl>
                                          <p:spTgt spid="88"/>
                                        </p:tgtEl>
                                        <p:attrNameLst>
                                          <p:attrName>style.visibility</p:attrName>
                                        </p:attrNameLst>
                                      </p:cBhvr>
                                      <p:to>
                                        <p:strVal val="visible"/>
                                      </p:to>
                                    </p:set>
                                    <p:anim calcmode="lin" valueType="num">
                                      <p:cBhvr>
                                        <p:cTn id="53" dur="500" fill="hold"/>
                                        <p:tgtEl>
                                          <p:spTgt spid="88"/>
                                        </p:tgtEl>
                                        <p:attrNameLst>
                                          <p:attrName>ppt_w</p:attrName>
                                        </p:attrNameLst>
                                      </p:cBhvr>
                                      <p:tavLst>
                                        <p:tav tm="0">
                                          <p:val>
                                            <p:fltVal val="0"/>
                                          </p:val>
                                        </p:tav>
                                        <p:tav tm="100000">
                                          <p:val>
                                            <p:strVal val="#ppt_w"/>
                                          </p:val>
                                        </p:tav>
                                      </p:tavLst>
                                    </p:anim>
                                    <p:anim calcmode="lin" valueType="num">
                                      <p:cBhvr>
                                        <p:cTn id="54" dur="500" fill="hold"/>
                                        <p:tgtEl>
                                          <p:spTgt spid="88"/>
                                        </p:tgtEl>
                                        <p:attrNameLst>
                                          <p:attrName>ppt_h</p:attrName>
                                        </p:attrNameLst>
                                      </p:cBhvr>
                                      <p:tavLst>
                                        <p:tav tm="0">
                                          <p:val>
                                            <p:fltVal val="0"/>
                                          </p:val>
                                        </p:tav>
                                        <p:tav tm="100000">
                                          <p:val>
                                            <p:strVal val="#ppt_h"/>
                                          </p:val>
                                        </p:tav>
                                      </p:tavLst>
                                    </p:anim>
                                    <p:animEffect transition="in" filter="fade">
                                      <p:cBhvr>
                                        <p:cTn id="55" dur="500"/>
                                        <p:tgtEl>
                                          <p:spTgt spid="88"/>
                                        </p:tgtEl>
                                      </p:cBhvr>
                                    </p:animEffect>
                                  </p:childTnLst>
                                </p:cTn>
                              </p:par>
                            </p:childTnLst>
                          </p:cTn>
                        </p:par>
                        <p:par>
                          <p:cTn id="56" fill="hold">
                            <p:stCondLst>
                              <p:cond delay="2500"/>
                            </p:stCondLst>
                            <p:childTnLst>
                              <p:par>
                                <p:cTn id="57" presetID="53" presetClass="entr" presetSubtype="16" fill="hold" nodeType="afterEffect">
                                  <p:stCondLst>
                                    <p:cond delay="0"/>
                                  </p:stCondLst>
                                  <p:childTnLst>
                                    <p:set>
                                      <p:cBhvr>
                                        <p:cTn id="58" dur="1" fill="hold">
                                          <p:stCondLst>
                                            <p:cond delay="0"/>
                                          </p:stCondLst>
                                        </p:cTn>
                                        <p:tgtEl>
                                          <p:spTgt spid="54"/>
                                        </p:tgtEl>
                                        <p:attrNameLst>
                                          <p:attrName>style.visibility</p:attrName>
                                        </p:attrNameLst>
                                      </p:cBhvr>
                                      <p:to>
                                        <p:strVal val="visible"/>
                                      </p:to>
                                    </p:set>
                                    <p:anim calcmode="lin" valueType="num">
                                      <p:cBhvr>
                                        <p:cTn id="59" dur="500" fill="hold"/>
                                        <p:tgtEl>
                                          <p:spTgt spid="54"/>
                                        </p:tgtEl>
                                        <p:attrNameLst>
                                          <p:attrName>ppt_w</p:attrName>
                                        </p:attrNameLst>
                                      </p:cBhvr>
                                      <p:tavLst>
                                        <p:tav tm="0">
                                          <p:val>
                                            <p:fltVal val="0"/>
                                          </p:val>
                                        </p:tav>
                                        <p:tav tm="100000">
                                          <p:val>
                                            <p:strVal val="#ppt_w"/>
                                          </p:val>
                                        </p:tav>
                                      </p:tavLst>
                                    </p:anim>
                                    <p:anim calcmode="lin" valueType="num">
                                      <p:cBhvr>
                                        <p:cTn id="60" dur="500" fill="hold"/>
                                        <p:tgtEl>
                                          <p:spTgt spid="54"/>
                                        </p:tgtEl>
                                        <p:attrNameLst>
                                          <p:attrName>ppt_h</p:attrName>
                                        </p:attrNameLst>
                                      </p:cBhvr>
                                      <p:tavLst>
                                        <p:tav tm="0">
                                          <p:val>
                                            <p:fltVal val="0"/>
                                          </p:val>
                                        </p:tav>
                                        <p:tav tm="100000">
                                          <p:val>
                                            <p:strVal val="#ppt_h"/>
                                          </p:val>
                                        </p:tav>
                                      </p:tavLst>
                                    </p:anim>
                                    <p:animEffect transition="in" filter="fade">
                                      <p:cBhvr>
                                        <p:cTn id="61" dur="500"/>
                                        <p:tgtEl>
                                          <p:spTgt spid="54"/>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55"/>
                                        </p:tgtEl>
                                        <p:attrNameLst>
                                          <p:attrName>style.visibility</p:attrName>
                                        </p:attrNameLst>
                                      </p:cBhvr>
                                      <p:to>
                                        <p:strVal val="visible"/>
                                      </p:to>
                                    </p:set>
                                    <p:anim calcmode="lin" valueType="num">
                                      <p:cBhvr>
                                        <p:cTn id="64" dur="500" fill="hold"/>
                                        <p:tgtEl>
                                          <p:spTgt spid="55"/>
                                        </p:tgtEl>
                                        <p:attrNameLst>
                                          <p:attrName>ppt_w</p:attrName>
                                        </p:attrNameLst>
                                      </p:cBhvr>
                                      <p:tavLst>
                                        <p:tav tm="0">
                                          <p:val>
                                            <p:fltVal val="0"/>
                                          </p:val>
                                        </p:tav>
                                        <p:tav tm="100000">
                                          <p:val>
                                            <p:strVal val="#ppt_w"/>
                                          </p:val>
                                        </p:tav>
                                      </p:tavLst>
                                    </p:anim>
                                    <p:anim calcmode="lin" valueType="num">
                                      <p:cBhvr>
                                        <p:cTn id="65" dur="500" fill="hold"/>
                                        <p:tgtEl>
                                          <p:spTgt spid="55"/>
                                        </p:tgtEl>
                                        <p:attrNameLst>
                                          <p:attrName>ppt_h</p:attrName>
                                        </p:attrNameLst>
                                      </p:cBhvr>
                                      <p:tavLst>
                                        <p:tav tm="0">
                                          <p:val>
                                            <p:fltVal val="0"/>
                                          </p:val>
                                        </p:tav>
                                        <p:tav tm="100000">
                                          <p:val>
                                            <p:strVal val="#ppt_h"/>
                                          </p:val>
                                        </p:tav>
                                      </p:tavLst>
                                    </p:anim>
                                    <p:animEffect transition="in" filter="fade">
                                      <p:cBhvr>
                                        <p:cTn id="66" dur="500"/>
                                        <p:tgtEl>
                                          <p:spTgt spid="55"/>
                                        </p:tgtEl>
                                      </p:cBhvr>
                                    </p:animEffect>
                                  </p:childTnLst>
                                </p:cTn>
                              </p:par>
                              <p:par>
                                <p:cTn id="67" presetID="53" presetClass="entr" presetSubtype="16" fill="hold" nodeType="withEffect">
                                  <p:stCondLst>
                                    <p:cond delay="0"/>
                                  </p:stCondLst>
                                  <p:childTnLst>
                                    <p:set>
                                      <p:cBhvr>
                                        <p:cTn id="68" dur="1" fill="hold">
                                          <p:stCondLst>
                                            <p:cond delay="0"/>
                                          </p:stCondLst>
                                        </p:cTn>
                                        <p:tgtEl>
                                          <p:spTgt spid="61"/>
                                        </p:tgtEl>
                                        <p:attrNameLst>
                                          <p:attrName>style.visibility</p:attrName>
                                        </p:attrNameLst>
                                      </p:cBhvr>
                                      <p:to>
                                        <p:strVal val="visible"/>
                                      </p:to>
                                    </p:set>
                                    <p:anim calcmode="lin" valueType="num">
                                      <p:cBhvr>
                                        <p:cTn id="69" dur="500" fill="hold"/>
                                        <p:tgtEl>
                                          <p:spTgt spid="61"/>
                                        </p:tgtEl>
                                        <p:attrNameLst>
                                          <p:attrName>ppt_w</p:attrName>
                                        </p:attrNameLst>
                                      </p:cBhvr>
                                      <p:tavLst>
                                        <p:tav tm="0">
                                          <p:val>
                                            <p:fltVal val="0"/>
                                          </p:val>
                                        </p:tav>
                                        <p:tav tm="100000">
                                          <p:val>
                                            <p:strVal val="#ppt_w"/>
                                          </p:val>
                                        </p:tav>
                                      </p:tavLst>
                                    </p:anim>
                                    <p:anim calcmode="lin" valueType="num">
                                      <p:cBhvr>
                                        <p:cTn id="70" dur="500" fill="hold"/>
                                        <p:tgtEl>
                                          <p:spTgt spid="61"/>
                                        </p:tgtEl>
                                        <p:attrNameLst>
                                          <p:attrName>ppt_h</p:attrName>
                                        </p:attrNameLst>
                                      </p:cBhvr>
                                      <p:tavLst>
                                        <p:tav tm="0">
                                          <p:val>
                                            <p:fltVal val="0"/>
                                          </p:val>
                                        </p:tav>
                                        <p:tav tm="100000">
                                          <p:val>
                                            <p:strVal val="#ppt_h"/>
                                          </p:val>
                                        </p:tav>
                                      </p:tavLst>
                                    </p:anim>
                                    <p:animEffect transition="in" filter="fade">
                                      <p:cBhvr>
                                        <p:cTn id="71" dur="500"/>
                                        <p:tgtEl>
                                          <p:spTgt spid="61"/>
                                        </p:tgtEl>
                                      </p:cBhvr>
                                    </p:animEffect>
                                  </p:childTnLst>
                                </p:cTn>
                              </p:par>
                            </p:childTnLst>
                          </p:cTn>
                        </p:par>
                        <p:par>
                          <p:cTn id="72" fill="hold">
                            <p:stCondLst>
                              <p:cond delay="3000"/>
                            </p:stCondLst>
                            <p:childTnLst>
                              <p:par>
                                <p:cTn id="73" presetID="53" presetClass="entr" presetSubtype="16" fill="hold" nodeType="afterEffect">
                                  <p:stCondLst>
                                    <p:cond delay="0"/>
                                  </p:stCondLst>
                                  <p:childTnLst>
                                    <p:set>
                                      <p:cBhvr>
                                        <p:cTn id="74" dur="1" fill="hold">
                                          <p:stCondLst>
                                            <p:cond delay="0"/>
                                          </p:stCondLst>
                                        </p:cTn>
                                        <p:tgtEl>
                                          <p:spTgt spid="44"/>
                                        </p:tgtEl>
                                        <p:attrNameLst>
                                          <p:attrName>style.visibility</p:attrName>
                                        </p:attrNameLst>
                                      </p:cBhvr>
                                      <p:to>
                                        <p:strVal val="visible"/>
                                      </p:to>
                                    </p:set>
                                    <p:anim calcmode="lin" valueType="num">
                                      <p:cBhvr>
                                        <p:cTn id="75" dur="500" fill="hold"/>
                                        <p:tgtEl>
                                          <p:spTgt spid="44"/>
                                        </p:tgtEl>
                                        <p:attrNameLst>
                                          <p:attrName>ppt_w</p:attrName>
                                        </p:attrNameLst>
                                      </p:cBhvr>
                                      <p:tavLst>
                                        <p:tav tm="0">
                                          <p:val>
                                            <p:fltVal val="0"/>
                                          </p:val>
                                        </p:tav>
                                        <p:tav tm="100000">
                                          <p:val>
                                            <p:strVal val="#ppt_w"/>
                                          </p:val>
                                        </p:tav>
                                      </p:tavLst>
                                    </p:anim>
                                    <p:anim calcmode="lin" valueType="num">
                                      <p:cBhvr>
                                        <p:cTn id="76" dur="500" fill="hold"/>
                                        <p:tgtEl>
                                          <p:spTgt spid="44"/>
                                        </p:tgtEl>
                                        <p:attrNameLst>
                                          <p:attrName>ppt_h</p:attrName>
                                        </p:attrNameLst>
                                      </p:cBhvr>
                                      <p:tavLst>
                                        <p:tav tm="0">
                                          <p:val>
                                            <p:fltVal val="0"/>
                                          </p:val>
                                        </p:tav>
                                        <p:tav tm="100000">
                                          <p:val>
                                            <p:strVal val="#ppt_h"/>
                                          </p:val>
                                        </p:tav>
                                      </p:tavLst>
                                    </p:anim>
                                    <p:animEffect transition="in" filter="fade">
                                      <p:cBhvr>
                                        <p:cTn id="77" dur="500"/>
                                        <p:tgtEl>
                                          <p:spTgt spid="44"/>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45"/>
                                        </p:tgtEl>
                                        <p:attrNameLst>
                                          <p:attrName>style.visibility</p:attrName>
                                        </p:attrNameLst>
                                      </p:cBhvr>
                                      <p:to>
                                        <p:strVal val="visible"/>
                                      </p:to>
                                    </p:set>
                                    <p:anim calcmode="lin" valueType="num">
                                      <p:cBhvr>
                                        <p:cTn id="80" dur="500" fill="hold"/>
                                        <p:tgtEl>
                                          <p:spTgt spid="45"/>
                                        </p:tgtEl>
                                        <p:attrNameLst>
                                          <p:attrName>ppt_w</p:attrName>
                                        </p:attrNameLst>
                                      </p:cBhvr>
                                      <p:tavLst>
                                        <p:tav tm="0">
                                          <p:val>
                                            <p:fltVal val="0"/>
                                          </p:val>
                                        </p:tav>
                                        <p:tav tm="100000">
                                          <p:val>
                                            <p:strVal val="#ppt_w"/>
                                          </p:val>
                                        </p:tav>
                                      </p:tavLst>
                                    </p:anim>
                                    <p:anim calcmode="lin" valueType="num">
                                      <p:cBhvr>
                                        <p:cTn id="81" dur="500" fill="hold"/>
                                        <p:tgtEl>
                                          <p:spTgt spid="45"/>
                                        </p:tgtEl>
                                        <p:attrNameLst>
                                          <p:attrName>ppt_h</p:attrName>
                                        </p:attrNameLst>
                                      </p:cBhvr>
                                      <p:tavLst>
                                        <p:tav tm="0">
                                          <p:val>
                                            <p:fltVal val="0"/>
                                          </p:val>
                                        </p:tav>
                                        <p:tav tm="100000">
                                          <p:val>
                                            <p:strVal val="#ppt_h"/>
                                          </p:val>
                                        </p:tav>
                                      </p:tavLst>
                                    </p:anim>
                                    <p:animEffect transition="in" filter="fade">
                                      <p:cBhvr>
                                        <p:cTn id="82" dur="500"/>
                                        <p:tgtEl>
                                          <p:spTgt spid="45"/>
                                        </p:tgtEl>
                                      </p:cBhvr>
                                    </p:animEffect>
                                  </p:childTnLst>
                                </p:cTn>
                              </p:par>
                              <p:par>
                                <p:cTn id="83" presetID="53" presetClass="entr" presetSubtype="16" fill="hold" nodeType="withEffect">
                                  <p:stCondLst>
                                    <p:cond delay="0"/>
                                  </p:stCondLst>
                                  <p:childTnLst>
                                    <p:set>
                                      <p:cBhvr>
                                        <p:cTn id="84" dur="1" fill="hold">
                                          <p:stCondLst>
                                            <p:cond delay="0"/>
                                          </p:stCondLst>
                                        </p:cTn>
                                        <p:tgtEl>
                                          <p:spTgt spid="60"/>
                                        </p:tgtEl>
                                        <p:attrNameLst>
                                          <p:attrName>style.visibility</p:attrName>
                                        </p:attrNameLst>
                                      </p:cBhvr>
                                      <p:to>
                                        <p:strVal val="visible"/>
                                      </p:to>
                                    </p:set>
                                    <p:anim calcmode="lin" valueType="num">
                                      <p:cBhvr>
                                        <p:cTn id="85" dur="500" fill="hold"/>
                                        <p:tgtEl>
                                          <p:spTgt spid="60"/>
                                        </p:tgtEl>
                                        <p:attrNameLst>
                                          <p:attrName>ppt_w</p:attrName>
                                        </p:attrNameLst>
                                      </p:cBhvr>
                                      <p:tavLst>
                                        <p:tav tm="0">
                                          <p:val>
                                            <p:fltVal val="0"/>
                                          </p:val>
                                        </p:tav>
                                        <p:tav tm="100000">
                                          <p:val>
                                            <p:strVal val="#ppt_w"/>
                                          </p:val>
                                        </p:tav>
                                      </p:tavLst>
                                    </p:anim>
                                    <p:anim calcmode="lin" valueType="num">
                                      <p:cBhvr>
                                        <p:cTn id="86" dur="500" fill="hold"/>
                                        <p:tgtEl>
                                          <p:spTgt spid="60"/>
                                        </p:tgtEl>
                                        <p:attrNameLst>
                                          <p:attrName>ppt_h</p:attrName>
                                        </p:attrNameLst>
                                      </p:cBhvr>
                                      <p:tavLst>
                                        <p:tav tm="0">
                                          <p:val>
                                            <p:fltVal val="0"/>
                                          </p:val>
                                        </p:tav>
                                        <p:tav tm="100000">
                                          <p:val>
                                            <p:strVal val="#ppt_h"/>
                                          </p:val>
                                        </p:tav>
                                      </p:tavLst>
                                    </p:anim>
                                    <p:animEffect transition="in" filter="fade">
                                      <p:cBhvr>
                                        <p:cTn id="87" dur="500"/>
                                        <p:tgtEl>
                                          <p:spTgt spid="60"/>
                                        </p:tgtEl>
                                      </p:cBhvr>
                                    </p:animEffect>
                                  </p:childTnLst>
                                </p:cTn>
                              </p:par>
                            </p:childTnLst>
                          </p:cTn>
                        </p:par>
                        <p:par>
                          <p:cTn id="88" fill="hold">
                            <p:stCondLst>
                              <p:cond delay="3500"/>
                            </p:stCondLst>
                            <p:childTnLst>
                              <p:par>
                                <p:cTn id="89" presetID="53" presetClass="entr" presetSubtype="16" fill="hold" nodeType="afterEffect">
                                  <p:stCondLst>
                                    <p:cond delay="0"/>
                                  </p:stCondLst>
                                  <p:childTnLst>
                                    <p:set>
                                      <p:cBhvr>
                                        <p:cTn id="90" dur="1" fill="hold">
                                          <p:stCondLst>
                                            <p:cond delay="0"/>
                                          </p:stCondLst>
                                        </p:cTn>
                                        <p:tgtEl>
                                          <p:spTgt spid="48"/>
                                        </p:tgtEl>
                                        <p:attrNameLst>
                                          <p:attrName>style.visibility</p:attrName>
                                        </p:attrNameLst>
                                      </p:cBhvr>
                                      <p:to>
                                        <p:strVal val="visible"/>
                                      </p:to>
                                    </p:set>
                                    <p:anim calcmode="lin" valueType="num">
                                      <p:cBhvr>
                                        <p:cTn id="91" dur="500" fill="hold"/>
                                        <p:tgtEl>
                                          <p:spTgt spid="48"/>
                                        </p:tgtEl>
                                        <p:attrNameLst>
                                          <p:attrName>ppt_w</p:attrName>
                                        </p:attrNameLst>
                                      </p:cBhvr>
                                      <p:tavLst>
                                        <p:tav tm="0">
                                          <p:val>
                                            <p:fltVal val="0"/>
                                          </p:val>
                                        </p:tav>
                                        <p:tav tm="100000">
                                          <p:val>
                                            <p:strVal val="#ppt_w"/>
                                          </p:val>
                                        </p:tav>
                                      </p:tavLst>
                                    </p:anim>
                                    <p:anim calcmode="lin" valueType="num">
                                      <p:cBhvr>
                                        <p:cTn id="92" dur="500" fill="hold"/>
                                        <p:tgtEl>
                                          <p:spTgt spid="48"/>
                                        </p:tgtEl>
                                        <p:attrNameLst>
                                          <p:attrName>ppt_h</p:attrName>
                                        </p:attrNameLst>
                                      </p:cBhvr>
                                      <p:tavLst>
                                        <p:tav tm="0">
                                          <p:val>
                                            <p:fltVal val="0"/>
                                          </p:val>
                                        </p:tav>
                                        <p:tav tm="100000">
                                          <p:val>
                                            <p:strVal val="#ppt_h"/>
                                          </p:val>
                                        </p:tav>
                                      </p:tavLst>
                                    </p:anim>
                                    <p:animEffect transition="in" filter="fade">
                                      <p:cBhvr>
                                        <p:cTn id="93" dur="500"/>
                                        <p:tgtEl>
                                          <p:spTgt spid="48"/>
                                        </p:tgtEl>
                                      </p:cBhvr>
                                    </p:animEffect>
                                  </p:childTnLst>
                                </p:cTn>
                              </p:par>
                              <p:par>
                                <p:cTn id="94" presetID="53" presetClass="entr" presetSubtype="16" fill="hold" grpId="0" nodeType="withEffect">
                                  <p:stCondLst>
                                    <p:cond delay="0"/>
                                  </p:stCondLst>
                                  <p:childTnLst>
                                    <p:set>
                                      <p:cBhvr>
                                        <p:cTn id="95" dur="1" fill="hold">
                                          <p:stCondLst>
                                            <p:cond delay="0"/>
                                          </p:stCondLst>
                                        </p:cTn>
                                        <p:tgtEl>
                                          <p:spTgt spid="49"/>
                                        </p:tgtEl>
                                        <p:attrNameLst>
                                          <p:attrName>style.visibility</p:attrName>
                                        </p:attrNameLst>
                                      </p:cBhvr>
                                      <p:to>
                                        <p:strVal val="visible"/>
                                      </p:to>
                                    </p:set>
                                    <p:anim calcmode="lin" valueType="num">
                                      <p:cBhvr>
                                        <p:cTn id="96" dur="500" fill="hold"/>
                                        <p:tgtEl>
                                          <p:spTgt spid="49"/>
                                        </p:tgtEl>
                                        <p:attrNameLst>
                                          <p:attrName>ppt_w</p:attrName>
                                        </p:attrNameLst>
                                      </p:cBhvr>
                                      <p:tavLst>
                                        <p:tav tm="0">
                                          <p:val>
                                            <p:fltVal val="0"/>
                                          </p:val>
                                        </p:tav>
                                        <p:tav tm="100000">
                                          <p:val>
                                            <p:strVal val="#ppt_w"/>
                                          </p:val>
                                        </p:tav>
                                      </p:tavLst>
                                    </p:anim>
                                    <p:anim calcmode="lin" valueType="num">
                                      <p:cBhvr>
                                        <p:cTn id="97" dur="500" fill="hold"/>
                                        <p:tgtEl>
                                          <p:spTgt spid="49"/>
                                        </p:tgtEl>
                                        <p:attrNameLst>
                                          <p:attrName>ppt_h</p:attrName>
                                        </p:attrNameLst>
                                      </p:cBhvr>
                                      <p:tavLst>
                                        <p:tav tm="0">
                                          <p:val>
                                            <p:fltVal val="0"/>
                                          </p:val>
                                        </p:tav>
                                        <p:tav tm="100000">
                                          <p:val>
                                            <p:strVal val="#ppt_h"/>
                                          </p:val>
                                        </p:tav>
                                      </p:tavLst>
                                    </p:anim>
                                    <p:animEffect transition="in" filter="fade">
                                      <p:cBhvr>
                                        <p:cTn id="98" dur="500"/>
                                        <p:tgtEl>
                                          <p:spTgt spid="49"/>
                                        </p:tgtEl>
                                      </p:cBhvr>
                                    </p:animEffect>
                                  </p:childTnLst>
                                </p:cTn>
                              </p:par>
                              <p:par>
                                <p:cTn id="99" presetID="53" presetClass="entr" presetSubtype="16" fill="hold" nodeType="withEffect">
                                  <p:stCondLst>
                                    <p:cond delay="0"/>
                                  </p:stCondLst>
                                  <p:childTnLst>
                                    <p:set>
                                      <p:cBhvr>
                                        <p:cTn id="100" dur="1" fill="hold">
                                          <p:stCondLst>
                                            <p:cond delay="0"/>
                                          </p:stCondLst>
                                        </p:cTn>
                                        <p:tgtEl>
                                          <p:spTgt spid="58"/>
                                        </p:tgtEl>
                                        <p:attrNameLst>
                                          <p:attrName>style.visibility</p:attrName>
                                        </p:attrNameLst>
                                      </p:cBhvr>
                                      <p:to>
                                        <p:strVal val="visible"/>
                                      </p:to>
                                    </p:set>
                                    <p:anim calcmode="lin" valueType="num">
                                      <p:cBhvr>
                                        <p:cTn id="101" dur="500" fill="hold"/>
                                        <p:tgtEl>
                                          <p:spTgt spid="58"/>
                                        </p:tgtEl>
                                        <p:attrNameLst>
                                          <p:attrName>ppt_w</p:attrName>
                                        </p:attrNameLst>
                                      </p:cBhvr>
                                      <p:tavLst>
                                        <p:tav tm="0">
                                          <p:val>
                                            <p:fltVal val="0"/>
                                          </p:val>
                                        </p:tav>
                                        <p:tav tm="100000">
                                          <p:val>
                                            <p:strVal val="#ppt_w"/>
                                          </p:val>
                                        </p:tav>
                                      </p:tavLst>
                                    </p:anim>
                                    <p:anim calcmode="lin" valueType="num">
                                      <p:cBhvr>
                                        <p:cTn id="102" dur="500" fill="hold"/>
                                        <p:tgtEl>
                                          <p:spTgt spid="58"/>
                                        </p:tgtEl>
                                        <p:attrNameLst>
                                          <p:attrName>ppt_h</p:attrName>
                                        </p:attrNameLst>
                                      </p:cBhvr>
                                      <p:tavLst>
                                        <p:tav tm="0">
                                          <p:val>
                                            <p:fltVal val="0"/>
                                          </p:val>
                                        </p:tav>
                                        <p:tav tm="100000">
                                          <p:val>
                                            <p:strVal val="#ppt_h"/>
                                          </p:val>
                                        </p:tav>
                                      </p:tavLst>
                                    </p:anim>
                                    <p:animEffect transition="in" filter="fade">
                                      <p:cBhvr>
                                        <p:cTn id="103" dur="500"/>
                                        <p:tgtEl>
                                          <p:spTgt spid="58"/>
                                        </p:tgtEl>
                                      </p:cBhvr>
                                    </p:animEffect>
                                  </p:childTnLst>
                                </p:cTn>
                              </p:par>
                            </p:childTnLst>
                          </p:cTn>
                        </p:par>
                        <p:par>
                          <p:cTn id="104" fill="hold">
                            <p:stCondLst>
                              <p:cond delay="4000"/>
                            </p:stCondLst>
                            <p:childTnLst>
                              <p:par>
                                <p:cTn id="105" presetID="53" presetClass="entr" presetSubtype="16" fill="hold" nodeType="afterEffect">
                                  <p:stCondLst>
                                    <p:cond delay="0"/>
                                  </p:stCondLst>
                                  <p:childTnLst>
                                    <p:set>
                                      <p:cBhvr>
                                        <p:cTn id="106" dur="1" fill="hold">
                                          <p:stCondLst>
                                            <p:cond delay="0"/>
                                          </p:stCondLst>
                                        </p:cTn>
                                        <p:tgtEl>
                                          <p:spTgt spid="52"/>
                                        </p:tgtEl>
                                        <p:attrNameLst>
                                          <p:attrName>style.visibility</p:attrName>
                                        </p:attrNameLst>
                                      </p:cBhvr>
                                      <p:to>
                                        <p:strVal val="visible"/>
                                      </p:to>
                                    </p:set>
                                    <p:anim calcmode="lin" valueType="num">
                                      <p:cBhvr>
                                        <p:cTn id="107" dur="500" fill="hold"/>
                                        <p:tgtEl>
                                          <p:spTgt spid="52"/>
                                        </p:tgtEl>
                                        <p:attrNameLst>
                                          <p:attrName>ppt_w</p:attrName>
                                        </p:attrNameLst>
                                      </p:cBhvr>
                                      <p:tavLst>
                                        <p:tav tm="0">
                                          <p:val>
                                            <p:fltVal val="0"/>
                                          </p:val>
                                        </p:tav>
                                        <p:tav tm="100000">
                                          <p:val>
                                            <p:strVal val="#ppt_w"/>
                                          </p:val>
                                        </p:tav>
                                      </p:tavLst>
                                    </p:anim>
                                    <p:anim calcmode="lin" valueType="num">
                                      <p:cBhvr>
                                        <p:cTn id="108" dur="500" fill="hold"/>
                                        <p:tgtEl>
                                          <p:spTgt spid="52"/>
                                        </p:tgtEl>
                                        <p:attrNameLst>
                                          <p:attrName>ppt_h</p:attrName>
                                        </p:attrNameLst>
                                      </p:cBhvr>
                                      <p:tavLst>
                                        <p:tav tm="0">
                                          <p:val>
                                            <p:fltVal val="0"/>
                                          </p:val>
                                        </p:tav>
                                        <p:tav tm="100000">
                                          <p:val>
                                            <p:strVal val="#ppt_h"/>
                                          </p:val>
                                        </p:tav>
                                      </p:tavLst>
                                    </p:anim>
                                    <p:animEffect transition="in" filter="fade">
                                      <p:cBhvr>
                                        <p:cTn id="109" dur="500"/>
                                        <p:tgtEl>
                                          <p:spTgt spid="52"/>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53"/>
                                        </p:tgtEl>
                                        <p:attrNameLst>
                                          <p:attrName>style.visibility</p:attrName>
                                        </p:attrNameLst>
                                      </p:cBhvr>
                                      <p:to>
                                        <p:strVal val="visible"/>
                                      </p:to>
                                    </p:set>
                                    <p:anim calcmode="lin" valueType="num">
                                      <p:cBhvr>
                                        <p:cTn id="112" dur="500" fill="hold"/>
                                        <p:tgtEl>
                                          <p:spTgt spid="53"/>
                                        </p:tgtEl>
                                        <p:attrNameLst>
                                          <p:attrName>ppt_w</p:attrName>
                                        </p:attrNameLst>
                                      </p:cBhvr>
                                      <p:tavLst>
                                        <p:tav tm="0">
                                          <p:val>
                                            <p:fltVal val="0"/>
                                          </p:val>
                                        </p:tav>
                                        <p:tav tm="100000">
                                          <p:val>
                                            <p:strVal val="#ppt_w"/>
                                          </p:val>
                                        </p:tav>
                                      </p:tavLst>
                                    </p:anim>
                                    <p:anim calcmode="lin" valueType="num">
                                      <p:cBhvr>
                                        <p:cTn id="113" dur="500" fill="hold"/>
                                        <p:tgtEl>
                                          <p:spTgt spid="53"/>
                                        </p:tgtEl>
                                        <p:attrNameLst>
                                          <p:attrName>ppt_h</p:attrName>
                                        </p:attrNameLst>
                                      </p:cBhvr>
                                      <p:tavLst>
                                        <p:tav tm="0">
                                          <p:val>
                                            <p:fltVal val="0"/>
                                          </p:val>
                                        </p:tav>
                                        <p:tav tm="100000">
                                          <p:val>
                                            <p:strVal val="#ppt_h"/>
                                          </p:val>
                                        </p:tav>
                                      </p:tavLst>
                                    </p:anim>
                                    <p:animEffect transition="in" filter="fade">
                                      <p:cBhvr>
                                        <p:cTn id="114" dur="500"/>
                                        <p:tgtEl>
                                          <p:spTgt spid="53"/>
                                        </p:tgtEl>
                                      </p:cBhvr>
                                    </p:animEffect>
                                  </p:childTnLst>
                                </p:cTn>
                              </p:par>
                              <p:par>
                                <p:cTn id="115" presetID="53" presetClass="entr" presetSubtype="16" fill="hold" nodeType="withEffect">
                                  <p:stCondLst>
                                    <p:cond delay="0"/>
                                  </p:stCondLst>
                                  <p:childTnLst>
                                    <p:set>
                                      <p:cBhvr>
                                        <p:cTn id="116" dur="1" fill="hold">
                                          <p:stCondLst>
                                            <p:cond delay="0"/>
                                          </p:stCondLst>
                                        </p:cTn>
                                        <p:tgtEl>
                                          <p:spTgt spid="64"/>
                                        </p:tgtEl>
                                        <p:attrNameLst>
                                          <p:attrName>style.visibility</p:attrName>
                                        </p:attrNameLst>
                                      </p:cBhvr>
                                      <p:to>
                                        <p:strVal val="visible"/>
                                      </p:to>
                                    </p:set>
                                    <p:anim calcmode="lin" valueType="num">
                                      <p:cBhvr>
                                        <p:cTn id="117" dur="500" fill="hold"/>
                                        <p:tgtEl>
                                          <p:spTgt spid="64"/>
                                        </p:tgtEl>
                                        <p:attrNameLst>
                                          <p:attrName>ppt_w</p:attrName>
                                        </p:attrNameLst>
                                      </p:cBhvr>
                                      <p:tavLst>
                                        <p:tav tm="0">
                                          <p:val>
                                            <p:fltVal val="0"/>
                                          </p:val>
                                        </p:tav>
                                        <p:tav tm="100000">
                                          <p:val>
                                            <p:strVal val="#ppt_w"/>
                                          </p:val>
                                        </p:tav>
                                      </p:tavLst>
                                    </p:anim>
                                    <p:anim calcmode="lin" valueType="num">
                                      <p:cBhvr>
                                        <p:cTn id="118" dur="500" fill="hold"/>
                                        <p:tgtEl>
                                          <p:spTgt spid="64"/>
                                        </p:tgtEl>
                                        <p:attrNameLst>
                                          <p:attrName>ppt_h</p:attrName>
                                        </p:attrNameLst>
                                      </p:cBhvr>
                                      <p:tavLst>
                                        <p:tav tm="0">
                                          <p:val>
                                            <p:fltVal val="0"/>
                                          </p:val>
                                        </p:tav>
                                        <p:tav tm="100000">
                                          <p:val>
                                            <p:strVal val="#ppt_h"/>
                                          </p:val>
                                        </p:tav>
                                      </p:tavLst>
                                    </p:anim>
                                    <p:animEffect transition="in" filter="fade">
                                      <p:cBhvr>
                                        <p:cTn id="119" dur="500"/>
                                        <p:tgtEl>
                                          <p:spTgt spid="64"/>
                                        </p:tgtEl>
                                      </p:cBhvr>
                                    </p:animEffect>
                                  </p:childTnLst>
                                </p:cTn>
                              </p:par>
                            </p:childTnLst>
                          </p:cTn>
                        </p:par>
                        <p:par>
                          <p:cTn id="120" fill="hold">
                            <p:stCondLst>
                              <p:cond delay="4500"/>
                            </p:stCondLst>
                            <p:childTnLst>
                              <p:par>
                                <p:cTn id="121" presetID="53" presetClass="entr" presetSubtype="16" fill="hold" nodeType="afterEffect">
                                  <p:stCondLst>
                                    <p:cond delay="0"/>
                                  </p:stCondLst>
                                  <p:childTnLst>
                                    <p:set>
                                      <p:cBhvr>
                                        <p:cTn id="122" dur="1" fill="hold">
                                          <p:stCondLst>
                                            <p:cond delay="0"/>
                                          </p:stCondLst>
                                        </p:cTn>
                                        <p:tgtEl>
                                          <p:spTgt spid="56"/>
                                        </p:tgtEl>
                                        <p:attrNameLst>
                                          <p:attrName>style.visibility</p:attrName>
                                        </p:attrNameLst>
                                      </p:cBhvr>
                                      <p:to>
                                        <p:strVal val="visible"/>
                                      </p:to>
                                    </p:set>
                                    <p:anim calcmode="lin" valueType="num">
                                      <p:cBhvr>
                                        <p:cTn id="123" dur="500" fill="hold"/>
                                        <p:tgtEl>
                                          <p:spTgt spid="56"/>
                                        </p:tgtEl>
                                        <p:attrNameLst>
                                          <p:attrName>ppt_w</p:attrName>
                                        </p:attrNameLst>
                                      </p:cBhvr>
                                      <p:tavLst>
                                        <p:tav tm="0">
                                          <p:val>
                                            <p:fltVal val="0"/>
                                          </p:val>
                                        </p:tav>
                                        <p:tav tm="100000">
                                          <p:val>
                                            <p:strVal val="#ppt_w"/>
                                          </p:val>
                                        </p:tav>
                                      </p:tavLst>
                                    </p:anim>
                                    <p:anim calcmode="lin" valueType="num">
                                      <p:cBhvr>
                                        <p:cTn id="124" dur="500" fill="hold"/>
                                        <p:tgtEl>
                                          <p:spTgt spid="56"/>
                                        </p:tgtEl>
                                        <p:attrNameLst>
                                          <p:attrName>ppt_h</p:attrName>
                                        </p:attrNameLst>
                                      </p:cBhvr>
                                      <p:tavLst>
                                        <p:tav tm="0">
                                          <p:val>
                                            <p:fltVal val="0"/>
                                          </p:val>
                                        </p:tav>
                                        <p:tav tm="100000">
                                          <p:val>
                                            <p:strVal val="#ppt_h"/>
                                          </p:val>
                                        </p:tav>
                                      </p:tavLst>
                                    </p:anim>
                                    <p:animEffect transition="in" filter="fade">
                                      <p:cBhvr>
                                        <p:cTn id="125" dur="500"/>
                                        <p:tgtEl>
                                          <p:spTgt spid="56"/>
                                        </p:tgtEl>
                                      </p:cBhvr>
                                    </p:animEffect>
                                  </p:childTnLst>
                                </p:cTn>
                              </p:par>
                              <p:par>
                                <p:cTn id="126" presetID="53" presetClass="entr" presetSubtype="16" fill="hold" grpId="0" nodeType="withEffect">
                                  <p:stCondLst>
                                    <p:cond delay="0"/>
                                  </p:stCondLst>
                                  <p:childTnLst>
                                    <p:set>
                                      <p:cBhvr>
                                        <p:cTn id="127" dur="1" fill="hold">
                                          <p:stCondLst>
                                            <p:cond delay="0"/>
                                          </p:stCondLst>
                                        </p:cTn>
                                        <p:tgtEl>
                                          <p:spTgt spid="57"/>
                                        </p:tgtEl>
                                        <p:attrNameLst>
                                          <p:attrName>style.visibility</p:attrName>
                                        </p:attrNameLst>
                                      </p:cBhvr>
                                      <p:to>
                                        <p:strVal val="visible"/>
                                      </p:to>
                                    </p:set>
                                    <p:anim calcmode="lin" valueType="num">
                                      <p:cBhvr>
                                        <p:cTn id="128" dur="500" fill="hold"/>
                                        <p:tgtEl>
                                          <p:spTgt spid="57"/>
                                        </p:tgtEl>
                                        <p:attrNameLst>
                                          <p:attrName>ppt_w</p:attrName>
                                        </p:attrNameLst>
                                      </p:cBhvr>
                                      <p:tavLst>
                                        <p:tav tm="0">
                                          <p:val>
                                            <p:fltVal val="0"/>
                                          </p:val>
                                        </p:tav>
                                        <p:tav tm="100000">
                                          <p:val>
                                            <p:strVal val="#ppt_w"/>
                                          </p:val>
                                        </p:tav>
                                      </p:tavLst>
                                    </p:anim>
                                    <p:anim calcmode="lin" valueType="num">
                                      <p:cBhvr>
                                        <p:cTn id="129" dur="500" fill="hold"/>
                                        <p:tgtEl>
                                          <p:spTgt spid="57"/>
                                        </p:tgtEl>
                                        <p:attrNameLst>
                                          <p:attrName>ppt_h</p:attrName>
                                        </p:attrNameLst>
                                      </p:cBhvr>
                                      <p:tavLst>
                                        <p:tav tm="0">
                                          <p:val>
                                            <p:fltVal val="0"/>
                                          </p:val>
                                        </p:tav>
                                        <p:tav tm="100000">
                                          <p:val>
                                            <p:strVal val="#ppt_h"/>
                                          </p:val>
                                        </p:tav>
                                      </p:tavLst>
                                    </p:anim>
                                    <p:animEffect transition="in" filter="fade">
                                      <p:cBhvr>
                                        <p:cTn id="130" dur="500"/>
                                        <p:tgtEl>
                                          <p:spTgt spid="57"/>
                                        </p:tgtEl>
                                      </p:cBhvr>
                                    </p:animEffect>
                                  </p:childTnLst>
                                </p:cTn>
                              </p:par>
                              <p:par>
                                <p:cTn id="131" presetID="53" presetClass="entr" presetSubtype="16" fill="hold" nodeType="withEffect">
                                  <p:stCondLst>
                                    <p:cond delay="0"/>
                                  </p:stCondLst>
                                  <p:childTnLst>
                                    <p:set>
                                      <p:cBhvr>
                                        <p:cTn id="132" dur="1" fill="hold">
                                          <p:stCondLst>
                                            <p:cond delay="0"/>
                                          </p:stCondLst>
                                        </p:cTn>
                                        <p:tgtEl>
                                          <p:spTgt spid="62"/>
                                        </p:tgtEl>
                                        <p:attrNameLst>
                                          <p:attrName>style.visibility</p:attrName>
                                        </p:attrNameLst>
                                      </p:cBhvr>
                                      <p:to>
                                        <p:strVal val="visible"/>
                                      </p:to>
                                    </p:set>
                                    <p:anim calcmode="lin" valueType="num">
                                      <p:cBhvr>
                                        <p:cTn id="133" dur="500" fill="hold"/>
                                        <p:tgtEl>
                                          <p:spTgt spid="62"/>
                                        </p:tgtEl>
                                        <p:attrNameLst>
                                          <p:attrName>ppt_w</p:attrName>
                                        </p:attrNameLst>
                                      </p:cBhvr>
                                      <p:tavLst>
                                        <p:tav tm="0">
                                          <p:val>
                                            <p:fltVal val="0"/>
                                          </p:val>
                                        </p:tav>
                                        <p:tav tm="100000">
                                          <p:val>
                                            <p:strVal val="#ppt_w"/>
                                          </p:val>
                                        </p:tav>
                                      </p:tavLst>
                                    </p:anim>
                                    <p:anim calcmode="lin" valueType="num">
                                      <p:cBhvr>
                                        <p:cTn id="134" dur="500" fill="hold"/>
                                        <p:tgtEl>
                                          <p:spTgt spid="62"/>
                                        </p:tgtEl>
                                        <p:attrNameLst>
                                          <p:attrName>ppt_h</p:attrName>
                                        </p:attrNameLst>
                                      </p:cBhvr>
                                      <p:tavLst>
                                        <p:tav tm="0">
                                          <p:val>
                                            <p:fltVal val="0"/>
                                          </p:val>
                                        </p:tav>
                                        <p:tav tm="100000">
                                          <p:val>
                                            <p:strVal val="#ppt_h"/>
                                          </p:val>
                                        </p:tav>
                                      </p:tavLst>
                                    </p:anim>
                                    <p:animEffect transition="in" filter="fade">
                                      <p:cBhvr>
                                        <p:cTn id="135"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5" grpId="0"/>
      <p:bldP spid="47" grpId="0"/>
      <p:bldP spid="49" grpId="0"/>
      <p:bldP spid="51" grpId="0"/>
      <p:bldP spid="53" grpId="0"/>
      <p:bldP spid="55" grpId="0"/>
      <p:bldP spid="57" grpId="0"/>
      <p:bldP spid="89"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 name="组合 22"/>
          <p:cNvGrpSpPr/>
          <p:nvPr/>
        </p:nvGrpSpPr>
        <p:grpSpPr>
          <a:xfrm>
            <a:off x="4318635" y="544830"/>
            <a:ext cx="3441655" cy="938434"/>
            <a:chOff x="6387" y="1180"/>
            <a:chExt cx="5833" cy="1635"/>
          </a:xfrm>
        </p:grpSpPr>
        <p:grpSp>
          <p:nvGrpSpPr>
            <p:cNvPr id="5" name="组合 4"/>
            <p:cNvGrpSpPr/>
            <p:nvPr/>
          </p:nvGrpSpPr>
          <p:grpSpPr>
            <a:xfrm rot="0">
              <a:off x="6387" y="1180"/>
              <a:ext cx="1669" cy="1634"/>
              <a:chOff x="1909217" y="1491630"/>
              <a:chExt cx="1296144" cy="1268759"/>
            </a:xfrm>
          </p:grpSpPr>
          <p:grpSp>
            <p:nvGrpSpPr>
              <p:cNvPr id="7" name="组合 6"/>
              <p:cNvGrpSpPr/>
              <p:nvPr/>
            </p:nvGrpSpPr>
            <p:grpSpPr>
              <a:xfrm>
                <a:off x="1909217" y="1491630"/>
                <a:ext cx="1296144" cy="1224136"/>
                <a:chOff x="2123728" y="1779662"/>
                <a:chExt cx="1296144" cy="1224136"/>
              </a:xfrm>
            </p:grpSpPr>
            <p:sp>
              <p:nvSpPr>
                <p:cNvPr id="8" name="矩形 7"/>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9" name="直接连接符 8"/>
                <p:cNvCxnSpPr>
                  <a:stCxn id="8" idx="1"/>
                  <a:endCxn id="8"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8" idx="0"/>
                  <a:endCxn id="8"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123728" y="1637620"/>
                <a:ext cx="845468" cy="11227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新</a:t>
                </a:r>
                <a:endParaRPr lang="zh-CN" altLang="en-US" sz="4800" b="1" dirty="0">
                  <a:solidFill>
                    <a:srgbClr val="C00000"/>
                  </a:solidFill>
                  <a:effectLst/>
                  <a:latin typeface="微软雅黑" panose="020B0503020204020204" charset="-122"/>
                  <a:ea typeface="微软雅黑" panose="020B0503020204020204" charset="-122"/>
                </a:endParaRPr>
              </a:p>
            </p:txBody>
          </p:sp>
        </p:grpSp>
        <p:grpSp>
          <p:nvGrpSpPr>
            <p:cNvPr id="4" name="组合 3"/>
            <p:cNvGrpSpPr/>
            <p:nvPr/>
          </p:nvGrpSpPr>
          <p:grpSpPr>
            <a:xfrm rot="0">
              <a:off x="8392" y="1180"/>
              <a:ext cx="1669" cy="1577"/>
              <a:chOff x="1909217" y="1491630"/>
              <a:chExt cx="1296144" cy="1224136"/>
            </a:xfrm>
          </p:grpSpPr>
          <p:grpSp>
            <p:nvGrpSpPr>
              <p:cNvPr id="12" name="组合 11"/>
              <p:cNvGrpSpPr/>
              <p:nvPr/>
            </p:nvGrpSpPr>
            <p:grpSpPr>
              <a:xfrm>
                <a:off x="1909217" y="1491630"/>
                <a:ext cx="1296144" cy="1224136"/>
                <a:chOff x="2123728" y="1779662"/>
                <a:chExt cx="1296144" cy="1224136"/>
              </a:xfrm>
            </p:grpSpPr>
            <p:sp>
              <p:nvSpPr>
                <p:cNvPr id="13" name="矩形 12"/>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14" name="直接连接符 13"/>
                <p:cNvCxnSpPr>
                  <a:stCxn id="13" idx="1"/>
                  <a:endCxn id="13"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3" idx="0"/>
                  <a:endCxn id="13"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6" name="矩形 15"/>
              <p:cNvSpPr/>
              <p:nvPr/>
            </p:nvSpPr>
            <p:spPr>
              <a:xfrm>
                <a:off x="2134593" y="1592950"/>
                <a:ext cx="845468" cy="11224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征</a:t>
                </a:r>
                <a:endParaRPr lang="zh-CN" altLang="en-US" sz="4800" b="1" dirty="0">
                  <a:solidFill>
                    <a:srgbClr val="C00000"/>
                  </a:solidFill>
                  <a:effectLst/>
                  <a:latin typeface="微软雅黑" panose="020B0503020204020204" charset="-122"/>
                  <a:ea typeface="微软雅黑" panose="020B0503020204020204" charset="-122"/>
                </a:endParaRPr>
              </a:p>
            </p:txBody>
          </p:sp>
        </p:grpSp>
        <p:grpSp>
          <p:nvGrpSpPr>
            <p:cNvPr id="17" name="组合 16"/>
            <p:cNvGrpSpPr/>
            <p:nvPr/>
          </p:nvGrpSpPr>
          <p:grpSpPr>
            <a:xfrm rot="0">
              <a:off x="10551" y="1181"/>
              <a:ext cx="1669" cy="1634"/>
              <a:chOff x="1909217" y="1491630"/>
              <a:chExt cx="1296144" cy="1268759"/>
            </a:xfrm>
          </p:grpSpPr>
          <p:grpSp>
            <p:nvGrpSpPr>
              <p:cNvPr id="18" name="组合 17"/>
              <p:cNvGrpSpPr/>
              <p:nvPr/>
            </p:nvGrpSpPr>
            <p:grpSpPr>
              <a:xfrm>
                <a:off x="1909217" y="1491630"/>
                <a:ext cx="1296144" cy="1224136"/>
                <a:chOff x="2123728" y="1779662"/>
                <a:chExt cx="1296144" cy="1224136"/>
              </a:xfrm>
            </p:grpSpPr>
            <p:sp>
              <p:nvSpPr>
                <p:cNvPr id="19" name="矩形 18"/>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20" name="直接连接符 19"/>
                <p:cNvCxnSpPr>
                  <a:stCxn id="19" idx="1"/>
                  <a:endCxn id="19"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9" idx="0"/>
                  <a:endCxn id="19"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2" name="矩形 21"/>
              <p:cNvSpPr/>
              <p:nvPr/>
            </p:nvSpPr>
            <p:spPr>
              <a:xfrm>
                <a:off x="2123728" y="1637620"/>
                <a:ext cx="845468" cy="11227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程</a:t>
                </a:r>
                <a:endParaRPr lang="zh-CN" altLang="en-US" sz="4800" b="1" dirty="0">
                  <a:solidFill>
                    <a:srgbClr val="C00000"/>
                  </a:solidFill>
                  <a:effectLst/>
                  <a:latin typeface="微软雅黑" panose="020B0503020204020204" charset="-122"/>
                  <a:ea typeface="微软雅黑" panose="020B0503020204020204" charset="-122"/>
                </a:endParaRPr>
              </a:p>
            </p:txBody>
          </p:sp>
        </p:grpSp>
      </p:grpSp>
      <p:sp>
        <p:nvSpPr>
          <p:cNvPr id="2" name="矩形 1"/>
          <p:cNvSpPr/>
          <p:nvPr/>
        </p:nvSpPr>
        <p:spPr>
          <a:xfrm>
            <a:off x="2198687" y="3944943"/>
            <a:ext cx="7794626" cy="1476375"/>
          </a:xfrm>
          <a:prstGeom prst="rect">
            <a:avLst/>
          </a:prstGeom>
          <a:noFill/>
        </p:spPr>
        <p:txBody>
          <a:bodyPr wrap="square" rtlCol="0">
            <a:spAutoFit/>
          </a:bodyPr>
          <a:p>
            <a:pPr algn="ctr">
              <a:lnSpc>
                <a:spcPct val="150000"/>
              </a:lnSpc>
            </a:pPr>
            <a:r>
              <a:rPr lang="zh-CN" altLang="en-US" sz="2000" spc="300" dirty="0">
                <a:latin typeface="微软雅黑" panose="020B0503020204020204" charset="-122"/>
                <a:ea typeface="微软雅黑" panose="020B0503020204020204" charset="-122"/>
                <a:cs typeface="+mn-ea"/>
                <a:sym typeface="+mn-lt"/>
              </a:rPr>
              <a:t>从人类社会发展历史、世界社会主义发展历史、党的发展历史、新中国的发展历史、改革开放的发展历史来理解，它既影响上述历史，也使中国向新的更高的目标前进。</a:t>
            </a:r>
            <a:endParaRPr lang="zh-CN" altLang="en-US" sz="2000" spc="300" dirty="0">
              <a:latin typeface="微软雅黑" panose="020B0503020204020204" charset="-122"/>
              <a:ea typeface="微软雅黑" panose="020B0503020204020204" charset="-122"/>
              <a:cs typeface="+mn-ea"/>
              <a:sym typeface="+mn-lt"/>
            </a:endParaRPr>
          </a:p>
        </p:txBody>
      </p:sp>
      <p:grpSp>
        <p:nvGrpSpPr>
          <p:cNvPr id="3" name="组合 2"/>
          <p:cNvGrpSpPr/>
          <p:nvPr/>
        </p:nvGrpSpPr>
        <p:grpSpPr>
          <a:xfrm>
            <a:off x="3422650" y="3452791"/>
            <a:ext cx="5320086" cy="268288"/>
            <a:chOff x="1511300" y="3091656"/>
            <a:chExt cx="5320086" cy="268288"/>
          </a:xfrm>
        </p:grpSpPr>
        <p:grpSp>
          <p:nvGrpSpPr>
            <p:cNvPr id="6" name="组合 5"/>
            <p:cNvGrpSpPr/>
            <p:nvPr/>
          </p:nvGrpSpPr>
          <p:grpSpPr>
            <a:xfrm>
              <a:off x="1511300" y="3225800"/>
              <a:ext cx="5320086" cy="0"/>
              <a:chOff x="1511300" y="3225800"/>
              <a:chExt cx="5320086" cy="0"/>
            </a:xfrm>
          </p:grpSpPr>
          <p:cxnSp>
            <p:nvCxnSpPr>
              <p:cNvPr id="24" name="直接连接符 23"/>
              <p:cNvCxnSpPr/>
              <p:nvPr/>
            </p:nvCxnSpPr>
            <p:spPr>
              <a:xfrm>
                <a:off x="1511300" y="3225800"/>
                <a:ext cx="198000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851386" y="3225800"/>
                <a:ext cx="198000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a:off x="3688952" y="3091656"/>
              <a:ext cx="964782" cy="268288"/>
              <a:chOff x="3771104" y="3091656"/>
              <a:chExt cx="964782" cy="268288"/>
            </a:xfrm>
          </p:grpSpPr>
          <p:sp>
            <p:nvSpPr>
              <p:cNvPr id="27" name="星形: 五角 7"/>
              <p:cNvSpPr/>
              <p:nvPr/>
            </p:nvSpPr>
            <p:spPr>
              <a:xfrm>
                <a:off x="4123719" y="3091656"/>
                <a:ext cx="268288" cy="268288"/>
              </a:xfrm>
              <a:prstGeom prst="star5">
                <a:avLst>
                  <a:gd name="adj" fmla="val 25303"/>
                  <a:gd name="hf" fmla="val 105146"/>
                  <a:gd name="vf" fmla="val 11055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8" name="星形: 五角 8"/>
              <p:cNvSpPr/>
              <p:nvPr/>
            </p:nvSpPr>
            <p:spPr>
              <a:xfrm>
                <a:off x="3918929" y="3146028"/>
                <a:ext cx="159544" cy="159544"/>
              </a:xfrm>
              <a:prstGeom prst="star5">
                <a:avLst>
                  <a:gd name="adj" fmla="val 25303"/>
                  <a:gd name="hf" fmla="val 105146"/>
                  <a:gd name="vf" fmla="val 11055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9" name="星形: 五角 9"/>
              <p:cNvSpPr/>
              <p:nvPr/>
            </p:nvSpPr>
            <p:spPr>
              <a:xfrm>
                <a:off x="4432885" y="3146028"/>
                <a:ext cx="159544" cy="159544"/>
              </a:xfrm>
              <a:prstGeom prst="star5">
                <a:avLst>
                  <a:gd name="adj" fmla="val 25303"/>
                  <a:gd name="hf" fmla="val 105146"/>
                  <a:gd name="vf" fmla="val 11055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30" name="星形: 五角 11"/>
              <p:cNvSpPr/>
              <p:nvPr/>
            </p:nvSpPr>
            <p:spPr>
              <a:xfrm>
                <a:off x="4633307" y="3174510"/>
                <a:ext cx="102579" cy="102579"/>
              </a:xfrm>
              <a:prstGeom prst="star5">
                <a:avLst>
                  <a:gd name="adj" fmla="val 25303"/>
                  <a:gd name="hf" fmla="val 105146"/>
                  <a:gd name="vf" fmla="val 11055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31" name="星形: 五角 12"/>
              <p:cNvSpPr/>
              <p:nvPr/>
            </p:nvSpPr>
            <p:spPr>
              <a:xfrm>
                <a:off x="3771104" y="3174510"/>
                <a:ext cx="102579" cy="102579"/>
              </a:xfrm>
              <a:prstGeom prst="star5">
                <a:avLst>
                  <a:gd name="adj" fmla="val 25303"/>
                  <a:gd name="hf" fmla="val 105146"/>
                  <a:gd name="vf" fmla="val 11055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grpSp>
      <p:sp>
        <p:nvSpPr>
          <p:cNvPr id="32" name="矩形 31"/>
          <p:cNvSpPr/>
          <p:nvPr/>
        </p:nvSpPr>
        <p:spPr>
          <a:xfrm>
            <a:off x="3422650" y="2552673"/>
            <a:ext cx="5320086" cy="647700"/>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500" b="1" spc="600">
                <a:latin typeface="微软雅黑" panose="020B0503020204020204" charset="-122"/>
                <a:ea typeface="微软雅黑" panose="020B0503020204020204" charset="-122"/>
                <a:cs typeface="+mn-ea"/>
                <a:sym typeface="+mn-lt"/>
              </a:rPr>
              <a:t>新 征 程</a:t>
            </a:r>
            <a:endParaRPr lang="zh-CN" altLang="en-US" sz="3500" b="1" spc="600" dirty="0">
              <a:latin typeface="微软雅黑" panose="020B0503020204020204" charset="-122"/>
              <a:ea typeface="微软雅黑" panose="020B0503020204020204" charset="-122"/>
              <a:cs typeface="+mn-ea"/>
              <a:sym typeface="+mn-lt"/>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outVertical)">
                                      <p:cBhvr>
                                        <p:cTn id="7" dur="1000"/>
                                        <p:tgtEl>
                                          <p:spTgt spid="32"/>
                                        </p:tgtEl>
                                      </p:cBhvr>
                                    </p:animEffect>
                                  </p:childTnLst>
                                </p:cTn>
                              </p:par>
                            </p:childTnLst>
                          </p:cTn>
                        </p:par>
                        <p:par>
                          <p:cTn id="8" fill="hold">
                            <p:stCondLst>
                              <p:cond delay="1000"/>
                            </p:stCondLst>
                            <p:childTnLst>
                              <p:par>
                                <p:cTn id="9" presetID="16" presetClass="entr" presetSubtype="37"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outVertical)">
                                      <p:cBhvr>
                                        <p:cTn id="11" dur="1000"/>
                                        <p:tgtEl>
                                          <p:spTgt spid="3"/>
                                        </p:tgtEl>
                                      </p:cBhvr>
                                    </p:animEffect>
                                  </p:childTnLst>
                                </p:cTn>
                              </p:par>
                            </p:childTnLst>
                          </p:cTn>
                        </p:par>
                        <p:par>
                          <p:cTn id="12" fill="hold">
                            <p:stCondLst>
                              <p:cond delay="2000"/>
                            </p:stCondLst>
                            <p:childTnLst>
                              <p:par>
                                <p:cTn id="13" presetID="31" presetClass="entr" presetSubtype="0" fill="hold" grpId="0" nodeType="afterEffect">
                                  <p:stCondLst>
                                    <p:cond delay="0"/>
                                  </p:stCondLst>
                                  <p:iterate type="lt">
                                    <p:tmPct val="575"/>
                                  </p:iterate>
                                  <p:childTnLst>
                                    <p:set>
                                      <p:cBhvr>
                                        <p:cTn id="14" dur="1" fill="hold">
                                          <p:stCondLst>
                                            <p:cond delay="0"/>
                                          </p:stCondLst>
                                        </p:cTn>
                                        <p:tgtEl>
                                          <p:spTgt spid="2"/>
                                        </p:tgtEl>
                                        <p:attrNameLst>
                                          <p:attrName>style.visibility</p:attrName>
                                        </p:attrNameLst>
                                      </p:cBhvr>
                                      <p:to>
                                        <p:strVal val="visible"/>
                                      </p:to>
                                    </p:set>
                                    <p:anim calcmode="lin" valueType="num">
                                      <p:cBhvr>
                                        <p:cTn id="15" dur="750" fill="hold"/>
                                        <p:tgtEl>
                                          <p:spTgt spid="2"/>
                                        </p:tgtEl>
                                        <p:attrNameLst>
                                          <p:attrName>ppt_w</p:attrName>
                                        </p:attrNameLst>
                                      </p:cBhvr>
                                      <p:tavLst>
                                        <p:tav tm="0">
                                          <p:val>
                                            <p:fltVal val="0"/>
                                          </p:val>
                                        </p:tav>
                                        <p:tav tm="100000">
                                          <p:val>
                                            <p:strVal val="#ppt_w"/>
                                          </p:val>
                                        </p:tav>
                                      </p:tavLst>
                                    </p:anim>
                                    <p:anim calcmode="lin" valueType="num">
                                      <p:cBhvr>
                                        <p:cTn id="16" dur="750" fill="hold"/>
                                        <p:tgtEl>
                                          <p:spTgt spid="2"/>
                                        </p:tgtEl>
                                        <p:attrNameLst>
                                          <p:attrName>ppt_h</p:attrName>
                                        </p:attrNameLst>
                                      </p:cBhvr>
                                      <p:tavLst>
                                        <p:tav tm="0">
                                          <p:val>
                                            <p:fltVal val="0"/>
                                          </p:val>
                                        </p:tav>
                                        <p:tav tm="100000">
                                          <p:val>
                                            <p:strVal val="#ppt_h"/>
                                          </p:val>
                                        </p:tav>
                                      </p:tavLst>
                                    </p:anim>
                                    <p:anim calcmode="lin" valueType="num">
                                      <p:cBhvr>
                                        <p:cTn id="17" dur="750" fill="hold"/>
                                        <p:tgtEl>
                                          <p:spTgt spid="2"/>
                                        </p:tgtEl>
                                        <p:attrNameLst>
                                          <p:attrName>style.rotation</p:attrName>
                                        </p:attrNameLst>
                                      </p:cBhvr>
                                      <p:tavLst>
                                        <p:tav tm="0">
                                          <p:val>
                                            <p:fltVal val="90"/>
                                          </p:val>
                                        </p:tav>
                                        <p:tav tm="100000">
                                          <p:val>
                                            <p:fltVal val="0"/>
                                          </p:val>
                                        </p:tav>
                                      </p:tavLst>
                                    </p:anim>
                                    <p:animEffect transition="in" filter="fade">
                                      <p:cBhvr>
                                        <p:cTn id="18" dur="750"/>
                                        <p:tgtEl>
                                          <p:spTgt spid="2"/>
                                        </p:tgtEl>
                                      </p:cBhvr>
                                    </p:animEffect>
                                  </p:childTnLst>
                                </p:cTn>
                              </p:par>
                            </p:childTnLst>
                          </p:cTn>
                        </p:par>
                        <p:par>
                          <p:cTn id="19" fill="hold">
                            <p:stCondLst>
                              <p:cond delay="3064"/>
                            </p:stCondLst>
                            <p:childTnLst>
                              <p:par>
                                <p:cTn id="20" presetID="41" presetClass="entr" presetSubtype="0" fill="hold" nodeType="afterEffect">
                                  <p:stCondLst>
                                    <p:cond delay="0"/>
                                  </p:stCondLst>
                                  <p:iterate type="lt">
                                    <p:tmPct val="10000"/>
                                  </p:iterate>
                                  <p:childTnLst>
                                    <p:set>
                                      <p:cBhvr>
                                        <p:cTn id="21" dur="1" fill="hold">
                                          <p:stCondLst>
                                            <p:cond delay="0"/>
                                          </p:stCondLst>
                                        </p:cTn>
                                        <p:tgtEl>
                                          <p:spTgt spid="2">
                                            <p:txEl>
                                              <p:pRg st="0" end="0"/>
                                            </p:txEl>
                                          </p:spTgt>
                                        </p:tgtEl>
                                        <p:attrNameLst>
                                          <p:attrName>style.visibility</p:attrName>
                                        </p:attrNameLst>
                                      </p:cBhvr>
                                      <p:to>
                                        <p:strVal val="visible"/>
                                      </p:to>
                                    </p:set>
                                    <p:anim calcmode="lin" valueType="num">
                                      <p:cBhvr>
                                        <p:cTn id="22" dur="250" fill="hold"/>
                                        <p:tgtEl>
                                          <p:spTgt spid="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3" dur="250" fill="hold"/>
                                        <p:tgtEl>
                                          <p:spTgt spid="2">
                                            <p:txEl>
                                              <p:pRg st="0" end="0"/>
                                            </p:txEl>
                                          </p:spTgt>
                                        </p:tgtEl>
                                        <p:attrNameLst>
                                          <p:attrName>ppt_y</p:attrName>
                                        </p:attrNameLst>
                                      </p:cBhvr>
                                      <p:tavLst>
                                        <p:tav tm="0">
                                          <p:val>
                                            <p:strVal val="#ppt_y"/>
                                          </p:val>
                                        </p:tav>
                                        <p:tav tm="100000">
                                          <p:val>
                                            <p:strVal val="#ppt_y"/>
                                          </p:val>
                                        </p:tav>
                                      </p:tavLst>
                                    </p:anim>
                                    <p:anim calcmode="lin" valueType="num">
                                      <p:cBhvr>
                                        <p:cTn id="24" dur="250" fill="hold"/>
                                        <p:tgtEl>
                                          <p:spTgt spid="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5" dur="250" fill="hold"/>
                                        <p:tgtEl>
                                          <p:spTgt spid="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6" dur="250" tmFilter="0,0; .5, 1; 1, 1"/>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2"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userDrawn="1"/>
        </p:nvPicPr>
        <p:blipFill>
          <a:blip r:embed="rId1">
            <a:extLst>
              <a:ext uri="{28A0092B-C50C-407E-A947-70E740481C1C}">
                <a14:useLocalDpi xmlns:a14="http://schemas.microsoft.com/office/drawing/2010/main" val="0"/>
              </a:ext>
            </a:extLst>
          </a:blip>
          <a:srcRect b="7911"/>
          <a:stretch>
            <a:fillRect/>
          </a:stretch>
        </p:blipFill>
        <p:spPr>
          <a:xfrm flipH="1">
            <a:off x="-12700" y="9525"/>
            <a:ext cx="12899390" cy="6823075"/>
          </a:xfrm>
          <a:prstGeom prst="rect">
            <a:avLst/>
          </a:prstGeom>
        </p:spPr>
      </p:pic>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20300" y="5213350"/>
            <a:ext cx="1721485" cy="1536065"/>
          </a:xfrm>
          <a:prstGeom prst="rect">
            <a:avLst/>
          </a:prstGeom>
        </p:spPr>
      </p:pic>
      <p:sp>
        <p:nvSpPr>
          <p:cNvPr id="4" name="党"/>
          <p:cNvSpPr txBox="1"/>
          <p:nvPr/>
        </p:nvSpPr>
        <p:spPr>
          <a:xfrm>
            <a:off x="1266190" y="1550035"/>
            <a:ext cx="10666730" cy="2630170"/>
          </a:xfrm>
          <a:prstGeom prst="rect">
            <a:avLst/>
          </a:prstGeom>
          <a:noFill/>
          <a:ln>
            <a:noFill/>
          </a:ln>
          <a:effectLst>
            <a:outerShdw blurRad="50800" dist="38100" dir="2700000" algn="tl" rotWithShape="0">
              <a:prstClr val="black">
                <a:alpha val="40000"/>
              </a:prstClr>
            </a:outerShdw>
          </a:effectLst>
        </p:spPr>
        <p:txBody>
          <a:bodyPr wrap="square" rtlCol="0">
            <a:spAutoFit/>
          </a:bodyPr>
          <a:p>
            <a:pPr algn="ctr">
              <a:lnSpc>
                <a:spcPct val="110000"/>
              </a:lnSpc>
            </a:pPr>
            <a:r>
              <a:rPr lang="zh-CN" altLang="en-US" sz="15000" i="0" dirty="0">
                <a:ln w="3175">
                  <a:noFill/>
                </a:ln>
                <a:blipFill dpi="0" rotWithShape="1">
                  <a:blip r:embed="rId3"/>
                  <a:srcRect/>
                  <a:stretch>
                    <a:fillRect/>
                  </a:stretch>
                </a:blipFill>
                <a:latin typeface="华文新魏" panose="02010800040101010101" charset="-122"/>
                <a:ea typeface="华文新魏" panose="02010800040101010101" charset="-122"/>
                <a:cs typeface="方正苏新诗柳楷简体-yolan" panose="02000000000000000000" pitchFamily="2" charset="-122"/>
              </a:rPr>
              <a:t>感谢聆听 </a:t>
            </a:r>
            <a:endParaRPr lang="zh-CN" altLang="en-US" sz="15000" i="0" dirty="0">
              <a:ln w="3175">
                <a:noFill/>
              </a:ln>
              <a:blipFill dpi="0" rotWithShape="1">
                <a:blip r:embed="rId3"/>
                <a:srcRect/>
                <a:stretch>
                  <a:fillRect/>
                </a:stretch>
              </a:blipFill>
              <a:latin typeface="华文新魏" panose="02010800040101010101" charset="-122"/>
              <a:ea typeface="华文新魏" panose="02010800040101010101" charset="-122"/>
              <a:cs typeface="方正苏新诗柳楷简体-yolan" panose="02000000000000000000" pitchFamily="2" charset="-122"/>
            </a:endParaRPr>
          </a:p>
        </p:txBody>
      </p:sp>
      <p:sp>
        <p:nvSpPr>
          <p:cNvPr id="7" name="党"/>
          <p:cNvSpPr txBox="1"/>
          <p:nvPr/>
        </p:nvSpPr>
        <p:spPr>
          <a:xfrm>
            <a:off x="2790825" y="2329180"/>
            <a:ext cx="10666730" cy="1851025"/>
          </a:xfrm>
          <a:prstGeom prst="rect">
            <a:avLst/>
          </a:prstGeom>
          <a:noFill/>
          <a:ln>
            <a:noFill/>
          </a:ln>
          <a:effectLst>
            <a:outerShdw blurRad="50800" dist="38100" dir="2700000" algn="tl" rotWithShape="0">
              <a:prstClr val="black">
                <a:alpha val="40000"/>
              </a:prstClr>
            </a:outerShdw>
          </a:effectLst>
        </p:spPr>
        <p:txBody>
          <a:bodyPr wrap="square" rtlCol="0">
            <a:spAutoFit/>
          </a:bodyPr>
          <a:p>
            <a:pPr algn="ctr">
              <a:lnSpc>
                <a:spcPct val="110000"/>
              </a:lnSpc>
            </a:pPr>
            <a:r>
              <a:rPr lang="zh-CN" altLang="en-US" sz="10400" i="0" dirty="0">
                <a:ln w="3175">
                  <a:noFill/>
                </a:ln>
                <a:blipFill dpi="0" rotWithShape="1">
                  <a:blip r:embed="rId3"/>
                  <a:srcRect/>
                  <a:stretch>
                    <a:fillRect/>
                  </a:stretch>
                </a:blipFill>
                <a:latin typeface="华文新魏" panose="02010800040101010101" charset="-122"/>
                <a:ea typeface="华文新魏" panose="02010800040101010101" charset="-122"/>
                <a:cs typeface="方正苏新诗柳楷简体-yolan" panose="02000000000000000000" pitchFamily="2" charset="-122"/>
              </a:rPr>
              <a:t> </a:t>
            </a:r>
            <a:endParaRPr lang="zh-CN" altLang="en-US" sz="10400" i="0" dirty="0">
              <a:ln w="3175">
                <a:noFill/>
              </a:ln>
              <a:blipFill dpi="0" rotWithShape="1">
                <a:blip r:embed="rId3"/>
                <a:srcRect/>
                <a:stretch>
                  <a:fillRect/>
                </a:stretch>
              </a:blipFill>
              <a:latin typeface="华文新魏" panose="02010800040101010101" charset="-122"/>
              <a:ea typeface="华文新魏" panose="02010800040101010101" charset="-122"/>
              <a:cs typeface="方正苏新诗柳楷简体-yolan" panose="02000000000000000000" pitchFamily="2" charset="-122"/>
            </a:endParaRPr>
          </a:p>
        </p:txBody>
      </p:sp>
      <p:pic>
        <p:nvPicPr>
          <p:cNvPr id="16" name="图片 15"/>
          <p:cNvPicPr>
            <a:picLocks noChangeAspect="1"/>
          </p:cNvPicPr>
          <p:nvPr/>
        </p:nvPicPr>
        <p:blipFill>
          <a:blip r:embed="rId4">
            <a:extLst>
              <a:ext uri="{28A0092B-C50C-407E-A947-70E740481C1C}">
                <a14:useLocalDpi xmlns:a14="http://schemas.microsoft.com/office/drawing/2010/main" val="0"/>
              </a:ext>
            </a:extLst>
          </a:blip>
          <a:srcRect l="995" t="22105" r="-995" b="-22105"/>
          <a:stretch>
            <a:fillRect/>
          </a:stretch>
        </p:blipFill>
        <p:spPr>
          <a:xfrm>
            <a:off x="2863850" y="3875405"/>
            <a:ext cx="7660640" cy="2280920"/>
          </a:xfrm>
          <a:prstGeom prst="rect">
            <a:avLst/>
          </a:prstGeom>
        </p:spPr>
      </p:pic>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79506" y="933485"/>
            <a:ext cx="6840760" cy="488626"/>
          </a:xfrm>
          <a:prstGeom prst="rect">
            <a:avLst/>
          </a:prstGeom>
        </p:spPr>
      </p:pic>
      <p:pic>
        <p:nvPicPr>
          <p:cNvPr id="23" name="图片 2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33917" y="3495835"/>
            <a:ext cx="2892479" cy="2048322"/>
          </a:xfrm>
          <a:prstGeom prst="rect">
            <a:avLst/>
          </a:prstGeom>
        </p:spPr>
      </p:pic>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3" presetClass="entr" presetSubtype="528" fill="hold" grpId="0" nodeType="withEffect">
                                  <p:stCondLst>
                                    <p:cond delay="1500"/>
                                  </p:stCondLst>
                                  <p:iterate type="lt">
                                    <p:tmPct val="25000"/>
                                  </p:iterate>
                                  <p:childTnLst>
                                    <p:set>
                                      <p:cBhvr>
                                        <p:cTn id="9" dur="1" fill="hold">
                                          <p:stCondLst>
                                            <p:cond delay="0"/>
                                          </p:stCondLst>
                                        </p:cTn>
                                        <p:tgtEl>
                                          <p:spTgt spid="4"/>
                                        </p:tgtEl>
                                        <p:attrNameLst>
                                          <p:attrName>style.visibility</p:attrName>
                                        </p:attrNameLst>
                                      </p:cBhvr>
                                      <p:to>
                                        <p:strVal val="visible"/>
                                      </p:to>
                                    </p:set>
                                    <p:anim calcmode="lin" valueType="num">
                                      <p:cBhvr>
                                        <p:cTn id="10" dur="1000" fill="hold"/>
                                        <p:tgtEl>
                                          <p:spTgt spid="4"/>
                                        </p:tgtEl>
                                        <p:attrNameLst>
                                          <p:attrName>ppt_w</p:attrName>
                                        </p:attrNameLst>
                                      </p:cBhvr>
                                      <p:tavLst>
                                        <p:tav tm="0">
                                          <p:val>
                                            <p:fltVal val="0"/>
                                          </p:val>
                                        </p:tav>
                                        <p:tav tm="100000">
                                          <p:val>
                                            <p:strVal val="#ppt_w"/>
                                          </p:val>
                                        </p:tav>
                                      </p:tavLst>
                                    </p:anim>
                                    <p:anim calcmode="lin" valueType="num">
                                      <p:cBhvr>
                                        <p:cTn id="11" dur="1000" fill="hold"/>
                                        <p:tgtEl>
                                          <p:spTgt spid="4"/>
                                        </p:tgtEl>
                                        <p:attrNameLst>
                                          <p:attrName>ppt_h</p:attrName>
                                        </p:attrNameLst>
                                      </p:cBhvr>
                                      <p:tavLst>
                                        <p:tav tm="0">
                                          <p:val>
                                            <p:fltVal val="0"/>
                                          </p:val>
                                        </p:tav>
                                        <p:tav tm="100000">
                                          <p:val>
                                            <p:strVal val="#ppt_h"/>
                                          </p:val>
                                        </p:tav>
                                      </p:tavLst>
                                    </p:anim>
                                    <p:anim calcmode="lin" valueType="num">
                                      <p:cBhvr>
                                        <p:cTn id="12" dur="1000" fill="hold"/>
                                        <p:tgtEl>
                                          <p:spTgt spid="4"/>
                                        </p:tgtEl>
                                        <p:attrNameLst>
                                          <p:attrName>ppt_x</p:attrName>
                                        </p:attrNameLst>
                                      </p:cBhvr>
                                      <p:tavLst>
                                        <p:tav tm="0">
                                          <p:val>
                                            <p:fltVal val="0.5"/>
                                          </p:val>
                                        </p:tav>
                                        <p:tav tm="100000">
                                          <p:val>
                                            <p:strVal val="#ppt_x"/>
                                          </p:val>
                                        </p:tav>
                                      </p:tavLst>
                                    </p:anim>
                                    <p:anim calcmode="lin" valueType="num">
                                      <p:cBhvr>
                                        <p:cTn id="13" dur="1000" fill="hold"/>
                                        <p:tgtEl>
                                          <p:spTgt spid="4"/>
                                        </p:tgtEl>
                                        <p:attrNameLst>
                                          <p:attrName>ppt_y</p:attrName>
                                        </p:attrNameLst>
                                      </p:cBhvr>
                                      <p:tavLst>
                                        <p:tav tm="0">
                                          <p:val>
                                            <p:fltVal val="0.5"/>
                                          </p:val>
                                        </p:tav>
                                        <p:tav tm="100000">
                                          <p:val>
                                            <p:strVal val="#ppt_y"/>
                                          </p:val>
                                        </p:tav>
                                      </p:tavLst>
                                    </p:anim>
                                  </p:childTnLst>
                                </p:cTn>
                              </p:par>
                              <p:par>
                                <p:cTn id="14" presetID="23" presetClass="entr" presetSubtype="528" fill="hold" grpId="0" nodeType="withEffect">
                                  <p:stCondLst>
                                    <p:cond delay="1500"/>
                                  </p:stCondLst>
                                  <p:iterate type="lt">
                                    <p:tmPct val="25000"/>
                                  </p:iterate>
                                  <p:childTnLst>
                                    <p:set>
                                      <p:cBhvr>
                                        <p:cTn id="15" dur="1" fill="hold">
                                          <p:stCondLst>
                                            <p:cond delay="0"/>
                                          </p:stCondLst>
                                        </p:cTn>
                                        <p:tgtEl>
                                          <p:spTgt spid="7"/>
                                        </p:tgtEl>
                                        <p:attrNameLst>
                                          <p:attrName>style.visibility</p:attrName>
                                        </p:attrNameLst>
                                      </p:cBhvr>
                                      <p:to>
                                        <p:strVal val="visible"/>
                                      </p:to>
                                    </p:set>
                                    <p:anim calcmode="lin" valueType="num">
                                      <p:cBhvr>
                                        <p:cTn id="16" dur="1000" fill="hold"/>
                                        <p:tgtEl>
                                          <p:spTgt spid="7"/>
                                        </p:tgtEl>
                                        <p:attrNameLst>
                                          <p:attrName>ppt_w</p:attrName>
                                        </p:attrNameLst>
                                      </p:cBhvr>
                                      <p:tavLst>
                                        <p:tav tm="0">
                                          <p:val>
                                            <p:fltVal val="0"/>
                                          </p:val>
                                        </p:tav>
                                        <p:tav tm="100000">
                                          <p:val>
                                            <p:strVal val="#ppt_w"/>
                                          </p:val>
                                        </p:tav>
                                      </p:tavLst>
                                    </p:anim>
                                    <p:anim calcmode="lin" valueType="num">
                                      <p:cBhvr>
                                        <p:cTn id="17" dur="1000" fill="hold"/>
                                        <p:tgtEl>
                                          <p:spTgt spid="7"/>
                                        </p:tgtEl>
                                        <p:attrNameLst>
                                          <p:attrName>ppt_h</p:attrName>
                                        </p:attrNameLst>
                                      </p:cBhvr>
                                      <p:tavLst>
                                        <p:tav tm="0">
                                          <p:val>
                                            <p:fltVal val="0"/>
                                          </p:val>
                                        </p:tav>
                                        <p:tav tm="100000">
                                          <p:val>
                                            <p:strVal val="#ppt_h"/>
                                          </p:val>
                                        </p:tav>
                                      </p:tavLst>
                                    </p:anim>
                                    <p:anim calcmode="lin" valueType="num">
                                      <p:cBhvr>
                                        <p:cTn id="18" dur="1000" fill="hold"/>
                                        <p:tgtEl>
                                          <p:spTgt spid="7"/>
                                        </p:tgtEl>
                                        <p:attrNameLst>
                                          <p:attrName>ppt_x</p:attrName>
                                        </p:attrNameLst>
                                      </p:cBhvr>
                                      <p:tavLst>
                                        <p:tav tm="0">
                                          <p:val>
                                            <p:fltVal val="0.5"/>
                                          </p:val>
                                        </p:tav>
                                        <p:tav tm="100000">
                                          <p:val>
                                            <p:strVal val="#ppt_x"/>
                                          </p:val>
                                        </p:tav>
                                      </p:tavLst>
                                    </p:anim>
                                    <p:anim calcmode="lin" valueType="num">
                                      <p:cBhvr>
                                        <p:cTn id="19" dur="1000" fill="hold"/>
                                        <p:tgtEl>
                                          <p:spTgt spid="7"/>
                                        </p:tgtEl>
                                        <p:attrNameLst>
                                          <p:attrName>ppt_y</p:attrName>
                                        </p:attrNameLst>
                                      </p:cBhvr>
                                      <p:tavLst>
                                        <p:tav tm="0">
                                          <p:val>
                                            <p:fltVal val="0.5"/>
                                          </p:val>
                                        </p:tav>
                                        <p:tav tm="100000">
                                          <p:val>
                                            <p:strVal val="#ppt_y"/>
                                          </p:val>
                                        </p:tav>
                                      </p:tavLst>
                                    </p:anim>
                                  </p:childTnLst>
                                </p:cTn>
                              </p:par>
                            </p:childTnLst>
                          </p:cTn>
                        </p:par>
                        <p:par>
                          <p:cTn id="20" fill="hold">
                            <p:stCondLst>
                              <p:cond delay="3500"/>
                            </p:stCondLst>
                            <p:childTnLst>
                              <p:par>
                                <p:cTn id="21" presetID="42"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childTnLst>
                          </p:cTn>
                        </p:par>
                        <p:par>
                          <p:cTn id="26" fill="hold">
                            <p:stCondLst>
                              <p:cond delay="4500"/>
                            </p:stCondLst>
                            <p:childTnLst>
                              <p:par>
                                <p:cTn id="27" presetID="42" presetClass="entr" presetSubtype="0"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1000"/>
                                        <p:tgtEl>
                                          <p:spTgt spid="17"/>
                                        </p:tgtEl>
                                      </p:cBhvr>
                                    </p:animEffect>
                                    <p:anim calcmode="lin" valueType="num">
                                      <p:cBhvr>
                                        <p:cTn id="30" dur="1000" fill="hold"/>
                                        <p:tgtEl>
                                          <p:spTgt spid="17"/>
                                        </p:tgtEl>
                                        <p:attrNameLst>
                                          <p:attrName>ppt_x</p:attrName>
                                        </p:attrNameLst>
                                      </p:cBhvr>
                                      <p:tavLst>
                                        <p:tav tm="0">
                                          <p:val>
                                            <p:strVal val="#ppt_x"/>
                                          </p:val>
                                        </p:tav>
                                        <p:tav tm="100000">
                                          <p:val>
                                            <p:strVal val="#ppt_x"/>
                                          </p:val>
                                        </p:tav>
                                      </p:tavLst>
                                    </p:anim>
                                    <p:anim calcmode="lin" valueType="num">
                                      <p:cBhvr>
                                        <p:cTn id="3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7"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652955" y="1169378"/>
            <a:ext cx="9024281" cy="2954655"/>
          </a:xfrm>
          <a:prstGeom prst="rect">
            <a:avLst/>
          </a:prstGeom>
          <a:noFill/>
        </p:spPr>
        <p:txBody>
          <a:bodyPr wrap="square" rtlCol="0">
            <a:spAutoFit/>
          </a:bodyPr>
          <a:p>
            <a:pPr algn="ctr">
              <a:lnSpc>
                <a:spcPct val="150000"/>
              </a:lnSpc>
            </a:pPr>
            <a:r>
              <a:rPr lang="zh-CN" altLang="en-US" sz="2800" b="1" dirty="0">
                <a:solidFill>
                  <a:schemeClr val="tx1">
                    <a:lumMod val="85000"/>
                    <a:lumOff val="15000"/>
                  </a:schemeClr>
                </a:solidFill>
                <a:latin typeface="微软雅黑" panose="020B0503020204020204" charset="-122"/>
                <a:ea typeface="微软雅黑" panose="020B0503020204020204" charset="-122"/>
              </a:rPr>
              <a:t>版权声明</a:t>
            </a:r>
            <a:endParaRPr lang="zh-CN" altLang="en-US" sz="2800" b="1" dirty="0">
              <a:solidFill>
                <a:schemeClr val="tx1">
                  <a:lumMod val="85000"/>
                  <a:lumOff val="15000"/>
                </a:schemeClr>
              </a:solidFill>
              <a:latin typeface="微软雅黑" panose="020B0503020204020204" charset="-122"/>
              <a:ea typeface="微软雅黑" panose="020B0503020204020204" charset="-122"/>
            </a:endParaRPr>
          </a:p>
          <a:p>
            <a:pPr algn="just">
              <a:lnSpc>
                <a:spcPct val="150000"/>
              </a:lnSpc>
            </a:pPr>
            <a:endParaRPr lang="zh-CN" altLang="en-US" sz="2800" b="1" dirty="0">
              <a:solidFill>
                <a:schemeClr val="tx1">
                  <a:lumMod val="85000"/>
                  <a:lumOff val="15000"/>
                </a:schemeClr>
              </a:solidFill>
              <a:latin typeface="微软雅黑" panose="020B0503020204020204" charset="-122"/>
              <a:ea typeface="微软雅黑" panose="020B0503020204020204" charset="-122"/>
            </a:endParaRPr>
          </a:p>
          <a:p>
            <a:pPr algn="just">
              <a:lnSpc>
                <a:spcPct val="150000"/>
              </a:lnSpc>
            </a:pPr>
            <a:r>
              <a:rPr lang="zh-CN" altLang="en-US" sz="1200" dirty="0">
                <a:solidFill>
                  <a:schemeClr val="tx1">
                    <a:lumMod val="85000"/>
                    <a:lumOff val="15000"/>
                  </a:schemeClr>
                </a:solidFill>
                <a:latin typeface="微软雅黑" panose="020B0503020204020204" charset="-122"/>
                <a:ea typeface="微软雅黑" panose="020B0503020204020204" charset="-122"/>
              </a:rPr>
              <a:t>感谢您下载包图网平台上提供的</a:t>
            </a:r>
            <a:r>
              <a:rPr lang="en-US" altLang="zh-CN" sz="1200" dirty="0">
                <a:solidFill>
                  <a:schemeClr val="tx1">
                    <a:lumMod val="85000"/>
                    <a:lumOff val="15000"/>
                  </a:schemeClr>
                </a:solidFill>
                <a:latin typeface="微软雅黑" panose="020B0503020204020204" charset="-122"/>
                <a:ea typeface="微软雅黑" panose="020B0503020204020204" charset="-122"/>
              </a:rPr>
              <a:t>PPT</a:t>
            </a:r>
            <a:r>
              <a:rPr lang="zh-CN" altLang="en-US" sz="1200" dirty="0">
                <a:solidFill>
                  <a:schemeClr val="tx1">
                    <a:lumMod val="85000"/>
                    <a:lumOff val="15000"/>
                  </a:schemeClr>
                </a:solidFill>
                <a:latin typeface="微软雅黑" panose="020B0503020204020204" charset="-122"/>
                <a:ea typeface="微软雅黑" panose="020B0503020204020204" charset="-122"/>
              </a:rPr>
              <a:t>作品，为了您和包图网以及原创作者的利益，请勿复制、传播、销售，否则将承担法律责任！包图网将对作品进行维权，按照传播下载次数进行十倍的索取赔偿！</a:t>
            </a:r>
            <a:endParaRPr lang="zh-CN" altLang="en-US" sz="1200" dirty="0">
              <a:solidFill>
                <a:schemeClr val="tx1">
                  <a:lumMod val="85000"/>
                  <a:lumOff val="15000"/>
                </a:schemeClr>
              </a:solidFill>
              <a:latin typeface="微软雅黑" panose="020B0503020204020204" charset="-122"/>
              <a:ea typeface="微软雅黑" panose="020B0503020204020204" charset="-122"/>
            </a:endParaRPr>
          </a:p>
          <a:p>
            <a:pPr algn="just">
              <a:lnSpc>
                <a:spcPct val="150000"/>
              </a:lnSpc>
            </a:pPr>
            <a:endParaRPr lang="zh-CN" altLang="en-US" sz="1200" dirty="0">
              <a:solidFill>
                <a:schemeClr val="tx1">
                  <a:lumMod val="85000"/>
                  <a:lumOff val="15000"/>
                </a:schemeClr>
              </a:solidFill>
              <a:latin typeface="微软雅黑" panose="020B0503020204020204" charset="-122"/>
              <a:ea typeface="微软雅黑" panose="020B0503020204020204" charset="-122"/>
            </a:endParaRPr>
          </a:p>
          <a:p>
            <a:pPr algn="just">
              <a:lnSpc>
                <a:spcPct val="150000"/>
              </a:lnSpc>
            </a:pPr>
            <a:r>
              <a:rPr lang="en-US" altLang="zh-CN" sz="1200" dirty="0">
                <a:solidFill>
                  <a:schemeClr val="tx1">
                    <a:lumMod val="85000"/>
                    <a:lumOff val="15000"/>
                  </a:schemeClr>
                </a:solidFill>
                <a:latin typeface="微软雅黑" panose="020B0503020204020204" charset="-122"/>
                <a:ea typeface="微软雅黑" panose="020B0503020204020204" charset="-122"/>
              </a:rPr>
              <a:t>1.</a:t>
            </a:r>
            <a:r>
              <a:rPr lang="zh-CN" altLang="en-US" sz="1200" dirty="0">
                <a:solidFill>
                  <a:schemeClr val="tx1">
                    <a:lumMod val="85000"/>
                    <a:lumOff val="15000"/>
                  </a:schemeClr>
                </a:solidFill>
                <a:latin typeface="微软雅黑" panose="020B0503020204020204" charset="-122"/>
                <a:ea typeface="微软雅黑" panose="020B0503020204020204" charset="-122"/>
              </a:rPr>
              <a:t>在包图网出售的</a:t>
            </a:r>
            <a:r>
              <a:rPr lang="en-US" altLang="zh-CN" sz="1200" dirty="0">
                <a:solidFill>
                  <a:schemeClr val="tx1">
                    <a:lumMod val="85000"/>
                    <a:lumOff val="15000"/>
                  </a:schemeClr>
                </a:solidFill>
                <a:latin typeface="微软雅黑" panose="020B0503020204020204" charset="-122"/>
                <a:ea typeface="微软雅黑" panose="020B0503020204020204" charset="-122"/>
              </a:rPr>
              <a:t>PPT</a:t>
            </a:r>
            <a:r>
              <a:rPr lang="zh-CN" altLang="en-US" sz="1200" dirty="0">
                <a:solidFill>
                  <a:schemeClr val="tx1">
                    <a:lumMod val="85000"/>
                    <a:lumOff val="15000"/>
                  </a:schemeClr>
                </a:solidFill>
                <a:latin typeface="微软雅黑" panose="020B0503020204020204" charset="-122"/>
                <a:ea typeface="微软雅黑" panose="020B0503020204020204" charset="-122"/>
              </a:rPr>
              <a:t>模板是免版税类（</a:t>
            </a:r>
            <a:r>
              <a:rPr lang="en-US" altLang="zh-CN" sz="1200" dirty="0">
                <a:solidFill>
                  <a:schemeClr val="tx1">
                    <a:lumMod val="85000"/>
                    <a:lumOff val="15000"/>
                  </a:schemeClr>
                </a:solidFill>
                <a:latin typeface="微软雅黑" panose="020B0503020204020204" charset="-122"/>
                <a:ea typeface="微软雅黑" panose="020B0503020204020204" charset="-122"/>
              </a:rPr>
              <a:t>RF</a:t>
            </a:r>
            <a:r>
              <a:rPr lang="zh-CN" altLang="en-US" sz="1200" dirty="0">
                <a:solidFill>
                  <a:schemeClr val="tx1">
                    <a:lumMod val="85000"/>
                    <a:lumOff val="15000"/>
                  </a:schemeClr>
                </a:solidFill>
                <a:latin typeface="微软雅黑" panose="020B0503020204020204" charset="-122"/>
                <a:ea typeface="微软雅黑" panose="020B0503020204020204" charset="-122"/>
              </a:rPr>
              <a:t>：</a:t>
            </a:r>
            <a:r>
              <a:rPr lang="en-US" altLang="zh-CN" sz="1200" dirty="0">
                <a:solidFill>
                  <a:schemeClr val="tx1">
                    <a:lumMod val="85000"/>
                    <a:lumOff val="15000"/>
                  </a:schemeClr>
                </a:solidFill>
                <a:latin typeface="微软雅黑" panose="020B0503020204020204" charset="-122"/>
                <a:ea typeface="微软雅黑" panose="020B0503020204020204" charset="-122"/>
              </a:rPr>
              <a:t>Royalty-Free</a:t>
            </a:r>
            <a:r>
              <a:rPr lang="zh-CN" altLang="en-US" sz="1200" dirty="0">
                <a:solidFill>
                  <a:schemeClr val="tx1">
                    <a:lumMod val="85000"/>
                    <a:lumOff val="15000"/>
                  </a:schemeClr>
                </a:solidFill>
                <a:latin typeface="微软雅黑" panose="020B0503020204020204" charset="-122"/>
                <a:ea typeface="微软雅黑" panose="020B0503020204020204" charset="-122"/>
              </a:rPr>
              <a:t>）正版受</a:t>
            </a:r>
            <a:r>
              <a:rPr lang="en-US" altLang="zh-CN" sz="1200" dirty="0">
                <a:solidFill>
                  <a:schemeClr val="tx1">
                    <a:lumMod val="85000"/>
                    <a:lumOff val="15000"/>
                  </a:schemeClr>
                </a:solidFill>
                <a:latin typeface="微软雅黑" panose="020B0503020204020204" charset="-122"/>
                <a:ea typeface="微软雅黑" panose="020B0503020204020204" charset="-122"/>
              </a:rPr>
              <a:t>《</a:t>
            </a:r>
            <a:r>
              <a:rPr lang="zh-CN" altLang="en-US" sz="1200" dirty="0">
                <a:solidFill>
                  <a:schemeClr val="tx1">
                    <a:lumMod val="85000"/>
                    <a:lumOff val="15000"/>
                  </a:schemeClr>
                </a:solidFill>
                <a:latin typeface="微软雅黑" panose="020B0503020204020204" charset="-122"/>
                <a:ea typeface="微软雅黑" panose="020B0503020204020204" charset="-122"/>
              </a:rPr>
              <a:t>中国人民共和国著作法</a:t>
            </a:r>
            <a:r>
              <a:rPr lang="en-US" altLang="zh-CN" sz="1200" dirty="0">
                <a:solidFill>
                  <a:schemeClr val="tx1">
                    <a:lumMod val="85000"/>
                    <a:lumOff val="15000"/>
                  </a:schemeClr>
                </a:solidFill>
                <a:latin typeface="微软雅黑" panose="020B0503020204020204" charset="-122"/>
                <a:ea typeface="微软雅黑" panose="020B0503020204020204" charset="-122"/>
              </a:rPr>
              <a:t>》</a:t>
            </a:r>
            <a:r>
              <a:rPr lang="zh-CN" altLang="en-US" sz="1200" dirty="0">
                <a:solidFill>
                  <a:schemeClr val="tx1">
                    <a:lumMod val="85000"/>
                    <a:lumOff val="15000"/>
                  </a:schemeClr>
                </a:solidFill>
                <a:latin typeface="微软雅黑" panose="020B0503020204020204" charset="-122"/>
                <a:ea typeface="微软雅黑" panose="020B0503020204020204" charset="-122"/>
              </a:rPr>
              <a:t>和</a:t>
            </a:r>
            <a:r>
              <a:rPr lang="en-US" altLang="zh-CN" sz="1200" dirty="0">
                <a:solidFill>
                  <a:schemeClr val="tx1">
                    <a:lumMod val="85000"/>
                    <a:lumOff val="15000"/>
                  </a:schemeClr>
                </a:solidFill>
                <a:latin typeface="微软雅黑" panose="020B0503020204020204" charset="-122"/>
                <a:ea typeface="微软雅黑" panose="020B0503020204020204" charset="-122"/>
              </a:rPr>
              <a:t>《</a:t>
            </a:r>
            <a:r>
              <a:rPr lang="zh-CN" altLang="en-US" sz="1200" dirty="0">
                <a:solidFill>
                  <a:schemeClr val="tx1">
                    <a:lumMod val="85000"/>
                    <a:lumOff val="15000"/>
                  </a:schemeClr>
                </a:solidFill>
                <a:latin typeface="微软雅黑" panose="020B0503020204020204" charset="-122"/>
                <a:ea typeface="微软雅黑" panose="020B0503020204020204" charset="-122"/>
              </a:rPr>
              <a:t>世界版权公约</a:t>
            </a:r>
            <a:r>
              <a:rPr lang="en-US" altLang="zh-CN" sz="1200" dirty="0">
                <a:solidFill>
                  <a:schemeClr val="tx1">
                    <a:lumMod val="85000"/>
                    <a:lumOff val="15000"/>
                  </a:schemeClr>
                </a:solidFill>
                <a:latin typeface="微软雅黑" panose="020B0503020204020204" charset="-122"/>
                <a:ea typeface="微软雅黑" panose="020B0503020204020204" charset="-122"/>
              </a:rPr>
              <a:t>》</a:t>
            </a:r>
            <a:r>
              <a:rPr lang="zh-CN" altLang="en-US" sz="1200" dirty="0">
                <a:solidFill>
                  <a:schemeClr val="tx1">
                    <a:lumMod val="85000"/>
                    <a:lumOff val="15000"/>
                  </a:schemeClr>
                </a:solidFill>
                <a:latin typeface="微软雅黑" panose="020B0503020204020204" charset="-122"/>
                <a:ea typeface="微软雅黑" panose="020B0503020204020204" charset="-122"/>
              </a:rPr>
              <a:t>的保护，作品的所有权、版权和著作权归包图网所有，您下载的是</a:t>
            </a:r>
            <a:r>
              <a:rPr lang="en-US" altLang="zh-CN" sz="1200" dirty="0">
                <a:solidFill>
                  <a:schemeClr val="tx1">
                    <a:lumMod val="85000"/>
                    <a:lumOff val="15000"/>
                  </a:schemeClr>
                </a:solidFill>
                <a:latin typeface="微软雅黑" panose="020B0503020204020204" charset="-122"/>
                <a:ea typeface="微软雅黑" panose="020B0503020204020204" charset="-122"/>
              </a:rPr>
              <a:t>PPT</a:t>
            </a:r>
            <a:r>
              <a:rPr lang="zh-CN" altLang="en-US" sz="1200" dirty="0">
                <a:solidFill>
                  <a:schemeClr val="tx1">
                    <a:lumMod val="85000"/>
                    <a:lumOff val="15000"/>
                  </a:schemeClr>
                </a:solidFill>
                <a:latin typeface="微软雅黑" panose="020B0503020204020204" charset="-122"/>
                <a:ea typeface="微软雅黑" panose="020B0503020204020204" charset="-122"/>
              </a:rPr>
              <a:t>模板素材的使用权。</a:t>
            </a:r>
            <a:endParaRPr lang="zh-CN" altLang="en-US" sz="1200" dirty="0">
              <a:solidFill>
                <a:schemeClr val="tx1">
                  <a:lumMod val="85000"/>
                  <a:lumOff val="15000"/>
                </a:schemeClr>
              </a:solidFill>
              <a:latin typeface="微软雅黑" panose="020B0503020204020204" charset="-122"/>
              <a:ea typeface="微软雅黑" panose="020B0503020204020204" charset="-122"/>
            </a:endParaRPr>
          </a:p>
          <a:p>
            <a:pPr algn="just">
              <a:lnSpc>
                <a:spcPct val="150000"/>
              </a:lnSpc>
            </a:pPr>
            <a:r>
              <a:rPr lang="en-US" altLang="zh-CN" sz="1200" dirty="0">
                <a:solidFill>
                  <a:schemeClr val="tx1">
                    <a:lumMod val="85000"/>
                    <a:lumOff val="15000"/>
                  </a:schemeClr>
                </a:solidFill>
                <a:latin typeface="微软雅黑" panose="020B0503020204020204" charset="-122"/>
                <a:ea typeface="微软雅黑" panose="020B0503020204020204" charset="-122"/>
              </a:rPr>
              <a:t>2.</a:t>
            </a:r>
            <a:r>
              <a:rPr lang="zh-CN" altLang="en-US" sz="1200" dirty="0">
                <a:solidFill>
                  <a:schemeClr val="tx1">
                    <a:lumMod val="85000"/>
                    <a:lumOff val="15000"/>
                  </a:schemeClr>
                </a:solidFill>
                <a:latin typeface="微软雅黑" panose="020B0503020204020204" charset="-122"/>
                <a:ea typeface="微软雅黑" panose="020B0503020204020204" charset="-122"/>
              </a:rPr>
              <a:t>不得将包图网的</a:t>
            </a:r>
            <a:r>
              <a:rPr lang="en-US" altLang="zh-CN" sz="1200" dirty="0">
                <a:solidFill>
                  <a:schemeClr val="tx1">
                    <a:lumMod val="85000"/>
                    <a:lumOff val="15000"/>
                  </a:schemeClr>
                </a:solidFill>
                <a:latin typeface="微软雅黑" panose="020B0503020204020204" charset="-122"/>
                <a:ea typeface="微软雅黑" panose="020B0503020204020204" charset="-122"/>
              </a:rPr>
              <a:t>PPT</a:t>
            </a:r>
            <a:r>
              <a:rPr lang="zh-CN" altLang="en-US" sz="1200" dirty="0">
                <a:solidFill>
                  <a:schemeClr val="tx1">
                    <a:lumMod val="85000"/>
                    <a:lumOff val="15000"/>
                  </a:schemeClr>
                </a:solidFill>
                <a:latin typeface="微软雅黑" panose="020B0503020204020204" charset="-122"/>
                <a:ea typeface="微软雅黑" panose="020B0503020204020204" charset="-122"/>
              </a:rPr>
              <a:t>模板、</a:t>
            </a:r>
            <a:r>
              <a:rPr lang="en-US" altLang="zh-CN" sz="1200" dirty="0">
                <a:solidFill>
                  <a:schemeClr val="tx1">
                    <a:lumMod val="85000"/>
                    <a:lumOff val="15000"/>
                  </a:schemeClr>
                </a:solidFill>
                <a:latin typeface="微软雅黑" panose="020B0503020204020204" charset="-122"/>
                <a:ea typeface="微软雅黑" panose="020B0503020204020204" charset="-122"/>
              </a:rPr>
              <a:t>PPT</a:t>
            </a:r>
            <a:r>
              <a:rPr lang="zh-CN" altLang="en-US" sz="1200" dirty="0">
                <a:solidFill>
                  <a:schemeClr val="tx1">
                    <a:lumMod val="85000"/>
                    <a:lumOff val="15000"/>
                  </a:schemeClr>
                </a:solidFill>
                <a:latin typeface="微软雅黑" panose="020B0503020204020204" charset="-122"/>
                <a:ea typeface="微软雅黑" panose="020B0503020204020204" charset="-122"/>
              </a:rPr>
              <a:t>素材，本身用于再出售，或者出租、出借、转让、分销、发布或者作为礼物供他人使用，不得转授权、出卖、转让本协议或者本协议中的权利。</a:t>
            </a:r>
            <a:endParaRPr lang="zh-CN" altLang="en-US" sz="1200" dirty="0">
              <a:solidFill>
                <a:schemeClr val="tx1">
                  <a:lumMod val="85000"/>
                  <a:lumOff val="15000"/>
                </a:schemeClr>
              </a:solidFill>
              <a:latin typeface="微软雅黑" panose="020B0503020204020204" charset="-122"/>
              <a:ea typeface="微软雅黑" panose="020B0503020204020204" charset="-122"/>
            </a:endParaRPr>
          </a:p>
        </p:txBody>
      </p:sp>
      <p:sp>
        <p:nvSpPr>
          <p:cNvPr id="5" name="文本框 4"/>
          <p:cNvSpPr txBox="1"/>
          <p:nvPr/>
        </p:nvSpPr>
        <p:spPr>
          <a:xfrm>
            <a:off x="1652955" y="498440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p>
            <a:pPr algn="just"/>
            <a:r>
              <a:rPr lang="zh-CN" altLang="en-US" b="1" dirty="0">
                <a:solidFill>
                  <a:srgbClr val="47586F"/>
                </a:solidFill>
              </a:rPr>
              <a:t>更多精品</a:t>
            </a:r>
            <a:r>
              <a:rPr lang="en-US" altLang="zh-CN" b="1" dirty="0">
                <a:solidFill>
                  <a:srgbClr val="47586F"/>
                </a:solidFill>
              </a:rPr>
              <a:t>PPT</a:t>
            </a:r>
            <a:r>
              <a:rPr lang="zh-CN" altLang="en-US" b="1" dirty="0">
                <a:solidFill>
                  <a:srgbClr val="47586F"/>
                </a:solidFill>
              </a:rPr>
              <a:t>模板</a:t>
            </a:r>
            <a:r>
              <a:rPr lang="zh-CN" altLang="en-US" b="1" dirty="0">
                <a:solidFill>
                  <a:schemeClr val="bg1"/>
                </a:solidFill>
              </a:rPr>
              <a:t>：</a:t>
            </a:r>
            <a:r>
              <a:rPr lang="en-US" altLang="zh-CN" b="1" dirty="0">
                <a:solidFill>
                  <a:schemeClr val="bg1"/>
                </a:solidFill>
                <a:hlinkClick r:id="rId1"/>
              </a:rPr>
              <a:t>http://ibaotu.com/ppt/</a:t>
            </a:r>
            <a:endParaRPr lang="zh-CN" altLang="en-US" b="1" dirty="0">
              <a:solidFill>
                <a:schemeClr val="bg1"/>
              </a:solidFill>
            </a:endParaRPr>
          </a:p>
        </p:txBody>
      </p:sp>
      <p:sp>
        <p:nvSpPr>
          <p:cNvPr id="6" name="文本框 5"/>
          <p:cNvSpPr txBox="1"/>
          <p:nvPr/>
        </p:nvSpPr>
        <p:spPr>
          <a:xfrm>
            <a:off x="9299575" y="4984115"/>
            <a:ext cx="1243965" cy="36830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p>
            <a:r>
              <a:rPr lang="zh-CN" altLang="en-US" b="1" dirty="0">
                <a:solidFill>
                  <a:srgbClr val="47586F"/>
                </a:solidFill>
                <a:latin typeface="微软雅黑" panose="020B0503020204020204" charset="-122"/>
                <a:ea typeface="微软雅黑" panose="020B0503020204020204" charset="-122"/>
                <a:hlinkClick r:id="rId1"/>
              </a:rPr>
              <a:t>点击进入</a:t>
            </a:r>
            <a:endParaRPr lang="zh-CN" altLang="en-US" b="1" dirty="0">
              <a:solidFill>
                <a:srgbClr val="47586F"/>
              </a:solidFill>
              <a:latin typeface="微软雅黑" panose="020B0503020204020204" charset="-122"/>
              <a:ea typeface="微软雅黑" panose="020B0503020204020204" charset="-122"/>
              <a:hlinkClick r:id="rId1"/>
            </a:endParaRPr>
          </a:p>
        </p:txBody>
      </p:sp>
    </p:spTree>
  </p:cSld>
  <p:clrMapOvr>
    <a:masterClrMapping/>
  </p:clrMapOvr>
  <p:transition spd="slow" advClick="0" advTm="0">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flipH="1">
            <a:off x="-12700" y="9525"/>
            <a:ext cx="12899390" cy="7240270"/>
          </a:xfrm>
          <a:prstGeom prst="rect">
            <a:avLst/>
          </a:prstGeom>
        </p:spPr>
      </p:pic>
      <p:grpSp>
        <p:nvGrpSpPr>
          <p:cNvPr id="4" name="组合 3"/>
          <p:cNvGrpSpPr/>
          <p:nvPr/>
        </p:nvGrpSpPr>
        <p:grpSpPr>
          <a:xfrm>
            <a:off x="3026195" y="2684639"/>
            <a:ext cx="1249680" cy="1727519"/>
            <a:chOff x="1934114" y="2620982"/>
            <a:chExt cx="1249680" cy="1727519"/>
          </a:xfrm>
        </p:grpSpPr>
        <p:grpSp>
          <p:nvGrpSpPr>
            <p:cNvPr id="5" name="组合 4"/>
            <p:cNvGrpSpPr/>
            <p:nvPr/>
          </p:nvGrpSpPr>
          <p:grpSpPr>
            <a:xfrm>
              <a:off x="2029110" y="2620982"/>
              <a:ext cx="1059979" cy="1001091"/>
              <a:chOff x="1909217" y="1491630"/>
              <a:chExt cx="1296144" cy="1224136"/>
            </a:xfrm>
          </p:grpSpPr>
          <p:grpSp>
            <p:nvGrpSpPr>
              <p:cNvPr id="7" name="组合 6"/>
              <p:cNvGrpSpPr/>
              <p:nvPr/>
            </p:nvGrpSpPr>
            <p:grpSpPr>
              <a:xfrm>
                <a:off x="1909217" y="1491630"/>
                <a:ext cx="1296144" cy="1224136"/>
                <a:chOff x="2123728" y="1779662"/>
                <a:chExt cx="1296144" cy="1224136"/>
              </a:xfrm>
            </p:grpSpPr>
            <p:sp>
              <p:nvSpPr>
                <p:cNvPr id="8" name="矩形 7"/>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9" name="直接连接符 8"/>
                <p:cNvCxnSpPr>
                  <a:stCxn id="8" idx="1"/>
                  <a:endCxn id="8"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8" idx="0"/>
                  <a:endCxn id="8"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123728" y="1637620"/>
                <a:ext cx="845468" cy="10161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smtClean="0">
                    <a:solidFill>
                      <a:srgbClr val="C00000"/>
                    </a:solidFill>
                    <a:effectLst/>
                    <a:latin typeface="微软雅黑" panose="020B0503020204020204" charset="-122"/>
                    <a:ea typeface="微软雅黑" panose="020B0503020204020204" charset="-122"/>
                  </a:rPr>
                  <a:t>壹</a:t>
                </a:r>
                <a:endParaRPr lang="zh-CN" altLang="en-US" sz="4800" b="1" dirty="0">
                  <a:solidFill>
                    <a:srgbClr val="C00000"/>
                  </a:solidFill>
                  <a:effectLst/>
                  <a:latin typeface="微软雅黑" panose="020B0503020204020204" charset="-122"/>
                  <a:ea typeface="微软雅黑" panose="020B0503020204020204" charset="-122"/>
                </a:endParaRPr>
              </a:p>
            </p:txBody>
          </p:sp>
        </p:grpSp>
        <p:sp>
          <p:nvSpPr>
            <p:cNvPr id="12" name="矩形 11"/>
            <p:cNvSpPr>
              <a:spLocks noChangeArrowheads="1"/>
            </p:cNvSpPr>
            <p:nvPr/>
          </p:nvSpPr>
          <p:spPr bwMode="auto">
            <a:xfrm>
              <a:off x="1934114" y="3718581"/>
              <a:ext cx="1249680" cy="629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lnSpc>
                  <a:spcPct val="125000"/>
                </a:lnSpc>
                <a:defRPr/>
              </a:pPr>
              <a:r>
                <a:rPr lang="zh-CN" altLang="en-US" sz="2800" b="1" dirty="0" smtClean="0">
                  <a:solidFill>
                    <a:srgbClr val="C00000"/>
                  </a:solidFill>
                  <a:latin typeface="微软雅黑" panose="020B0503020204020204" charset="-122"/>
                  <a:ea typeface="微软雅黑" panose="020B0503020204020204" charset="-122"/>
                  <a:cs typeface="+mn-ea"/>
                  <a:sym typeface="+mn-lt"/>
                </a:rPr>
                <a:t>新时代</a:t>
              </a:r>
              <a:endParaRPr lang="zh-CN" altLang="en-US" sz="2800" b="1" dirty="0" smtClean="0">
                <a:solidFill>
                  <a:srgbClr val="C00000"/>
                </a:solidFill>
                <a:latin typeface="微软雅黑" panose="020B0503020204020204" charset="-122"/>
                <a:ea typeface="微软雅黑" panose="020B0503020204020204" charset="-122"/>
                <a:cs typeface="+mn-ea"/>
                <a:sym typeface="+mn-lt"/>
              </a:endParaRPr>
            </a:p>
          </p:txBody>
        </p:sp>
      </p:grpSp>
      <p:grpSp>
        <p:nvGrpSpPr>
          <p:cNvPr id="13" name="组合 12"/>
          <p:cNvGrpSpPr/>
          <p:nvPr/>
        </p:nvGrpSpPr>
        <p:grpSpPr>
          <a:xfrm>
            <a:off x="5287031" y="2684004"/>
            <a:ext cx="1249680" cy="1728154"/>
            <a:chOff x="3733607" y="2620981"/>
            <a:chExt cx="1249680" cy="1728154"/>
          </a:xfrm>
        </p:grpSpPr>
        <p:grpSp>
          <p:nvGrpSpPr>
            <p:cNvPr id="14" name="组合 13"/>
            <p:cNvGrpSpPr/>
            <p:nvPr/>
          </p:nvGrpSpPr>
          <p:grpSpPr>
            <a:xfrm>
              <a:off x="3827966" y="2620981"/>
              <a:ext cx="1059979" cy="1001091"/>
              <a:chOff x="1909217" y="1491630"/>
              <a:chExt cx="1296144" cy="1224136"/>
            </a:xfrm>
          </p:grpSpPr>
          <p:grpSp>
            <p:nvGrpSpPr>
              <p:cNvPr id="15" name="组合 14"/>
              <p:cNvGrpSpPr/>
              <p:nvPr/>
            </p:nvGrpSpPr>
            <p:grpSpPr>
              <a:xfrm>
                <a:off x="1909217" y="1491630"/>
                <a:ext cx="1296144" cy="1224136"/>
                <a:chOff x="2123728" y="1779662"/>
                <a:chExt cx="1296144" cy="1224136"/>
              </a:xfrm>
            </p:grpSpPr>
            <p:sp>
              <p:nvSpPr>
                <p:cNvPr id="16" name="矩形 15"/>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17" name="直接连接符 16"/>
                <p:cNvCxnSpPr>
                  <a:stCxn id="16" idx="1"/>
                  <a:endCxn id="16"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16" idx="0"/>
                  <a:endCxn id="16"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9" name="矩形 18"/>
              <p:cNvSpPr/>
              <p:nvPr/>
            </p:nvSpPr>
            <p:spPr>
              <a:xfrm>
                <a:off x="2123728" y="1637620"/>
                <a:ext cx="845468" cy="101614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latin typeface="微软雅黑" panose="020B0503020204020204" charset="-122"/>
                    <a:ea typeface="微软雅黑" panose="020B0503020204020204" charset="-122"/>
                  </a:rPr>
                  <a:t>贰</a:t>
                </a:r>
                <a:endParaRPr lang="zh-CN" altLang="en-US" sz="4800" b="1" dirty="0">
                  <a:solidFill>
                    <a:srgbClr val="C00000"/>
                  </a:solidFill>
                  <a:effectLst/>
                  <a:latin typeface="微软雅黑" panose="020B0503020204020204" charset="-122"/>
                  <a:ea typeface="微软雅黑" panose="020B0503020204020204" charset="-122"/>
                </a:endParaRPr>
              </a:p>
            </p:txBody>
          </p:sp>
        </p:grpSp>
        <p:sp>
          <p:nvSpPr>
            <p:cNvPr id="20" name="矩形 19"/>
            <p:cNvSpPr>
              <a:spLocks noChangeArrowheads="1"/>
            </p:cNvSpPr>
            <p:nvPr/>
          </p:nvSpPr>
          <p:spPr bwMode="auto">
            <a:xfrm>
              <a:off x="3733607" y="3719215"/>
              <a:ext cx="1249680" cy="629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lnSpc>
                  <a:spcPct val="125000"/>
                </a:lnSpc>
                <a:defRPr/>
              </a:pPr>
              <a:r>
                <a:rPr lang="zh-CN" altLang="en-US" sz="2800" b="1" dirty="0" smtClean="0">
                  <a:solidFill>
                    <a:srgbClr val="C00000"/>
                  </a:solidFill>
                  <a:latin typeface="微软雅黑" panose="020B0503020204020204" charset="-122"/>
                  <a:ea typeface="微软雅黑" panose="020B0503020204020204" charset="-122"/>
                  <a:cs typeface="+mn-ea"/>
                  <a:sym typeface="+mn-lt"/>
                </a:rPr>
                <a:t>新使命</a:t>
              </a:r>
              <a:endParaRPr lang="zh-CN" altLang="en-US" sz="2800" b="1" dirty="0" smtClean="0">
                <a:solidFill>
                  <a:srgbClr val="C00000"/>
                </a:solidFill>
                <a:latin typeface="微软雅黑" panose="020B0503020204020204" charset="-122"/>
                <a:ea typeface="微软雅黑" panose="020B0503020204020204" charset="-122"/>
                <a:cs typeface="+mn-ea"/>
                <a:sym typeface="+mn-lt"/>
              </a:endParaRPr>
            </a:p>
          </p:txBody>
        </p:sp>
      </p:grpSp>
      <p:grpSp>
        <p:nvGrpSpPr>
          <p:cNvPr id="21" name="组合 20"/>
          <p:cNvGrpSpPr/>
          <p:nvPr/>
        </p:nvGrpSpPr>
        <p:grpSpPr>
          <a:xfrm>
            <a:off x="7439281" y="2684004"/>
            <a:ext cx="1249680" cy="1772604"/>
            <a:chOff x="5450831" y="2620980"/>
            <a:chExt cx="1249680" cy="1772604"/>
          </a:xfrm>
        </p:grpSpPr>
        <p:grpSp>
          <p:nvGrpSpPr>
            <p:cNvPr id="22" name="组合 21"/>
            <p:cNvGrpSpPr/>
            <p:nvPr/>
          </p:nvGrpSpPr>
          <p:grpSpPr>
            <a:xfrm>
              <a:off x="5576942" y="2620980"/>
              <a:ext cx="1059979" cy="1001091"/>
              <a:chOff x="1909217" y="1491630"/>
              <a:chExt cx="1296144" cy="1224136"/>
            </a:xfrm>
          </p:grpSpPr>
          <p:grpSp>
            <p:nvGrpSpPr>
              <p:cNvPr id="23" name="组合 22"/>
              <p:cNvGrpSpPr/>
              <p:nvPr/>
            </p:nvGrpSpPr>
            <p:grpSpPr>
              <a:xfrm>
                <a:off x="1909217" y="1491630"/>
                <a:ext cx="1296144" cy="1224136"/>
                <a:chOff x="2123728" y="1779662"/>
                <a:chExt cx="1296144" cy="1224136"/>
              </a:xfrm>
            </p:grpSpPr>
            <p:sp>
              <p:nvSpPr>
                <p:cNvPr id="24" name="矩形 23"/>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25" name="直接连接符 24"/>
                <p:cNvCxnSpPr>
                  <a:stCxn id="24" idx="1"/>
                  <a:endCxn id="24"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24" idx="0"/>
                  <a:endCxn id="24"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2123728" y="1637620"/>
                <a:ext cx="845468" cy="101614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smtClean="0">
                    <a:solidFill>
                      <a:srgbClr val="C00000"/>
                    </a:solidFill>
                    <a:latin typeface="微软雅黑" panose="020B0503020204020204" charset="-122"/>
                    <a:ea typeface="微软雅黑" panose="020B0503020204020204" charset="-122"/>
                  </a:rPr>
                  <a:t>叁</a:t>
                </a:r>
                <a:endParaRPr lang="zh-CN" altLang="en-US" sz="4800" b="1" dirty="0">
                  <a:solidFill>
                    <a:srgbClr val="C00000"/>
                  </a:solidFill>
                  <a:effectLst/>
                  <a:latin typeface="微软雅黑" panose="020B0503020204020204" charset="-122"/>
                  <a:ea typeface="微软雅黑" panose="020B0503020204020204" charset="-122"/>
                </a:endParaRPr>
              </a:p>
            </p:txBody>
          </p:sp>
        </p:grpSp>
        <p:sp>
          <p:nvSpPr>
            <p:cNvPr id="28" name="矩形 27"/>
            <p:cNvSpPr>
              <a:spLocks noChangeArrowheads="1"/>
            </p:cNvSpPr>
            <p:nvPr/>
          </p:nvSpPr>
          <p:spPr bwMode="auto">
            <a:xfrm>
              <a:off x="5450831" y="3871614"/>
              <a:ext cx="12496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800" b="1" dirty="0">
                  <a:solidFill>
                    <a:srgbClr val="C00000"/>
                  </a:solidFill>
                  <a:latin typeface="微软雅黑" panose="020B0503020204020204" charset="-122"/>
                  <a:ea typeface="微软雅黑" panose="020B0503020204020204" charset="-122"/>
                  <a:sym typeface="微软雅黑" panose="020B0503020204020204" charset="-122"/>
                </a:rPr>
                <a:t>新思想</a:t>
              </a:r>
              <a:endParaRPr lang="zh-CN" altLang="en-US" sz="2800" b="1" dirty="0">
                <a:solidFill>
                  <a:srgbClr val="C00000"/>
                </a:solidFill>
                <a:latin typeface="微软雅黑" panose="020B0503020204020204" charset="-122"/>
                <a:ea typeface="微软雅黑" panose="020B0503020204020204" charset="-122"/>
                <a:sym typeface="微软雅黑" panose="020B0503020204020204" charset="-122"/>
              </a:endParaRPr>
            </a:p>
          </p:txBody>
        </p:sp>
      </p:grpSp>
      <p:grpSp>
        <p:nvGrpSpPr>
          <p:cNvPr id="29" name="组合 28"/>
          <p:cNvGrpSpPr/>
          <p:nvPr/>
        </p:nvGrpSpPr>
        <p:grpSpPr>
          <a:xfrm>
            <a:off x="9623281" y="2684004"/>
            <a:ext cx="1249680" cy="1772604"/>
            <a:chOff x="7272373" y="2592274"/>
            <a:chExt cx="1249680" cy="1772604"/>
          </a:xfrm>
        </p:grpSpPr>
        <p:grpSp>
          <p:nvGrpSpPr>
            <p:cNvPr id="30" name="组合 29"/>
            <p:cNvGrpSpPr/>
            <p:nvPr/>
          </p:nvGrpSpPr>
          <p:grpSpPr>
            <a:xfrm>
              <a:off x="7398483" y="2592274"/>
              <a:ext cx="1059979" cy="1001091"/>
              <a:chOff x="1909217" y="1491630"/>
              <a:chExt cx="1296144" cy="1224136"/>
            </a:xfrm>
          </p:grpSpPr>
          <p:grpSp>
            <p:nvGrpSpPr>
              <p:cNvPr id="31" name="组合 30"/>
              <p:cNvGrpSpPr/>
              <p:nvPr/>
            </p:nvGrpSpPr>
            <p:grpSpPr>
              <a:xfrm>
                <a:off x="1909217" y="1491630"/>
                <a:ext cx="1296144" cy="1224136"/>
                <a:chOff x="2123728" y="1779662"/>
                <a:chExt cx="1296144" cy="1224136"/>
              </a:xfrm>
            </p:grpSpPr>
            <p:sp>
              <p:nvSpPr>
                <p:cNvPr id="32" name="矩形 31"/>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33" name="直接连接符 32"/>
                <p:cNvCxnSpPr>
                  <a:stCxn id="32" idx="1"/>
                  <a:endCxn id="32"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5" name="矩形 34"/>
              <p:cNvSpPr/>
              <p:nvPr/>
            </p:nvSpPr>
            <p:spPr>
              <a:xfrm>
                <a:off x="2123728" y="1637620"/>
                <a:ext cx="845468" cy="101614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smtClean="0">
                    <a:solidFill>
                      <a:srgbClr val="C00000"/>
                    </a:solidFill>
                    <a:effectLst/>
                    <a:latin typeface="微软雅黑" panose="020B0503020204020204" charset="-122"/>
                    <a:ea typeface="微软雅黑" panose="020B0503020204020204" charset="-122"/>
                  </a:rPr>
                  <a:t>肆</a:t>
                </a:r>
                <a:endParaRPr lang="zh-CN" altLang="en-US" sz="4800" b="1" dirty="0">
                  <a:solidFill>
                    <a:srgbClr val="C00000"/>
                  </a:solidFill>
                  <a:effectLst/>
                  <a:latin typeface="微软雅黑" panose="020B0503020204020204" charset="-122"/>
                  <a:ea typeface="微软雅黑" panose="020B0503020204020204" charset="-122"/>
                </a:endParaRPr>
              </a:p>
            </p:txBody>
          </p:sp>
        </p:grpSp>
        <p:sp>
          <p:nvSpPr>
            <p:cNvPr id="36" name="矩形 35"/>
            <p:cNvSpPr>
              <a:spLocks noChangeArrowheads="1"/>
            </p:cNvSpPr>
            <p:nvPr/>
          </p:nvSpPr>
          <p:spPr bwMode="auto">
            <a:xfrm>
              <a:off x="7272373" y="3842908"/>
              <a:ext cx="12496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800" b="1" dirty="0">
                  <a:solidFill>
                    <a:srgbClr val="C00000"/>
                  </a:solidFill>
                  <a:latin typeface="微软雅黑" panose="020B0503020204020204" charset="-122"/>
                  <a:ea typeface="微软雅黑" panose="020B0503020204020204" charset="-122"/>
                  <a:sym typeface="微软雅黑" panose="020B0503020204020204" charset="-122"/>
                </a:rPr>
                <a:t>新征程</a:t>
              </a:r>
              <a:endParaRPr lang="zh-CN" altLang="en-US" sz="2800" b="1" dirty="0">
                <a:solidFill>
                  <a:srgbClr val="C00000"/>
                </a:solidFill>
                <a:latin typeface="微软雅黑" panose="020B0503020204020204" charset="-122"/>
                <a:ea typeface="微软雅黑" panose="020B0503020204020204" charset="-122"/>
                <a:sym typeface="微软雅黑" panose="020B0503020204020204" charset="-122"/>
              </a:endParaRPr>
            </a:p>
          </p:txBody>
        </p:sp>
      </p:grpSp>
      <p:grpSp>
        <p:nvGrpSpPr>
          <p:cNvPr id="37" name="组合 36"/>
          <p:cNvGrpSpPr/>
          <p:nvPr/>
        </p:nvGrpSpPr>
        <p:grpSpPr>
          <a:xfrm>
            <a:off x="5687563" y="1230853"/>
            <a:ext cx="1877437" cy="1461400"/>
            <a:chOff x="2421233" y="1050828"/>
            <a:chExt cx="1877437" cy="1461400"/>
          </a:xfrm>
        </p:grpSpPr>
        <p:sp>
          <p:nvSpPr>
            <p:cNvPr id="38" name="文本框 37"/>
            <p:cNvSpPr txBox="1"/>
            <p:nvPr/>
          </p:nvSpPr>
          <p:spPr>
            <a:xfrm>
              <a:off x="2421233" y="1050828"/>
              <a:ext cx="1877437" cy="1107996"/>
            </a:xfrm>
            <a:prstGeom prst="rect">
              <a:avLst/>
            </a:prstGeom>
            <a:noFill/>
          </p:spPr>
          <p:txBody>
            <a:bodyPr wrap="none" rtlCol="0">
              <a:spAutoFit/>
            </a:bodyPr>
            <a:lstStyle/>
            <a:p>
              <a:r>
                <a:rPr lang="zh-CN" altLang="en-US" sz="6600" b="1" dirty="0">
                  <a:solidFill>
                    <a:srgbClr val="C00000"/>
                  </a:solidFill>
                  <a:latin typeface="+mj-ea"/>
                  <a:ea typeface="+mj-ea"/>
                </a:rPr>
                <a:t>目录</a:t>
              </a:r>
              <a:endParaRPr lang="zh-CN" altLang="en-US" sz="6600" b="1" dirty="0">
                <a:solidFill>
                  <a:srgbClr val="C00000"/>
                </a:solidFill>
                <a:latin typeface="+mj-ea"/>
                <a:ea typeface="+mj-ea"/>
              </a:endParaRPr>
            </a:p>
          </p:txBody>
        </p:sp>
        <p:sp>
          <p:nvSpPr>
            <p:cNvPr id="39" name="文本框 38"/>
            <p:cNvSpPr txBox="1"/>
            <p:nvPr/>
          </p:nvSpPr>
          <p:spPr>
            <a:xfrm>
              <a:off x="3800830" y="1990258"/>
              <a:ext cx="309880" cy="521970"/>
            </a:xfrm>
            <a:prstGeom prst="rect">
              <a:avLst/>
            </a:prstGeom>
            <a:noFill/>
          </p:spPr>
          <p:txBody>
            <a:bodyPr wrap="none" rtlCol="0">
              <a:spAutoFit/>
            </a:bodyPr>
            <a:lstStyle/>
            <a:p>
              <a:endParaRPr lang="zh-CN" altLang="en-US" sz="2800" dirty="0">
                <a:solidFill>
                  <a:srgbClr val="C00000"/>
                </a:solidFill>
                <a:latin typeface="+mj-ea"/>
                <a:ea typeface="+mj-ea"/>
              </a:endParaRPr>
            </a:p>
          </p:txBody>
        </p:sp>
      </p:grpSp>
      <p:pic>
        <p:nvPicPr>
          <p:cNvPr id="41" name="图片 4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87695" y="4582160"/>
            <a:ext cx="1721485" cy="1536065"/>
          </a:xfrm>
          <a:prstGeom prst="rect">
            <a:avLst/>
          </a:prstGeom>
        </p:spPr>
      </p:pic>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500"/>
                                        <p:tgtEl>
                                          <p:spTgt spid="21"/>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ipe(down)">
                                      <p:cBhvr>
                                        <p:cTn id="23" dur="500"/>
                                        <p:tgtEl>
                                          <p:spTgt spid="29"/>
                                        </p:tgtEl>
                                      </p:cBhvr>
                                    </p:animEffect>
                                  </p:childTnLst>
                                </p:cTn>
                              </p:par>
                            </p:childTnLst>
                          </p:cTn>
                        </p:par>
                        <p:par>
                          <p:cTn id="24" fill="hold">
                            <p:stCondLst>
                              <p:cond delay="2500"/>
                            </p:stCondLst>
                            <p:childTnLst>
                              <p:par>
                                <p:cTn id="25" presetID="14" presetClass="entr" presetSubtype="10" fill="hold"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randombar(horizontal)">
                                      <p:cBhvr>
                                        <p:cTn id="2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flipH="1">
            <a:off x="-31750" y="9525"/>
            <a:ext cx="12899390" cy="7240270"/>
          </a:xfrm>
          <a:prstGeom prst="rect">
            <a:avLst/>
          </a:prstGeom>
        </p:spPr>
      </p:pic>
      <p:grpSp>
        <p:nvGrpSpPr>
          <p:cNvPr id="4" name="组合 3"/>
          <p:cNvGrpSpPr/>
          <p:nvPr/>
        </p:nvGrpSpPr>
        <p:grpSpPr>
          <a:xfrm>
            <a:off x="3181516" y="2779254"/>
            <a:ext cx="7389114" cy="1001091"/>
            <a:chOff x="2029110" y="2620982"/>
            <a:chExt cx="7389114" cy="1001091"/>
          </a:xfrm>
        </p:grpSpPr>
        <p:grpSp>
          <p:nvGrpSpPr>
            <p:cNvPr id="5" name="组合 4"/>
            <p:cNvGrpSpPr/>
            <p:nvPr/>
          </p:nvGrpSpPr>
          <p:grpSpPr>
            <a:xfrm>
              <a:off x="2029110" y="2620982"/>
              <a:ext cx="1059979" cy="1001091"/>
              <a:chOff x="1909217" y="1491630"/>
              <a:chExt cx="1296144" cy="1224136"/>
            </a:xfrm>
          </p:grpSpPr>
          <p:grpSp>
            <p:nvGrpSpPr>
              <p:cNvPr id="7" name="组合 6"/>
              <p:cNvGrpSpPr/>
              <p:nvPr/>
            </p:nvGrpSpPr>
            <p:grpSpPr>
              <a:xfrm>
                <a:off x="1909217" y="1491630"/>
                <a:ext cx="1296144" cy="1224136"/>
                <a:chOff x="2123728" y="1779662"/>
                <a:chExt cx="1296144" cy="1224136"/>
              </a:xfrm>
            </p:grpSpPr>
            <p:sp>
              <p:nvSpPr>
                <p:cNvPr id="8" name="矩形 7"/>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9" name="直接连接符 8"/>
                <p:cNvCxnSpPr>
                  <a:stCxn id="8" idx="1"/>
                  <a:endCxn id="8"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8" idx="0"/>
                  <a:endCxn id="8"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123728" y="1637620"/>
                <a:ext cx="845468" cy="10161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smtClean="0">
                    <a:solidFill>
                      <a:srgbClr val="C00000"/>
                    </a:solidFill>
                    <a:effectLst/>
                    <a:latin typeface="微软雅黑" panose="020B0503020204020204" charset="-122"/>
                    <a:ea typeface="微软雅黑" panose="020B0503020204020204" charset="-122"/>
                  </a:rPr>
                  <a:t>壹</a:t>
                </a:r>
                <a:endParaRPr lang="zh-CN" altLang="en-US" sz="4800" b="1" dirty="0">
                  <a:solidFill>
                    <a:srgbClr val="C00000"/>
                  </a:solidFill>
                  <a:effectLst/>
                  <a:latin typeface="微软雅黑" panose="020B0503020204020204" charset="-122"/>
                  <a:ea typeface="微软雅黑" panose="020B0503020204020204" charset="-122"/>
                </a:endParaRPr>
              </a:p>
            </p:txBody>
          </p:sp>
        </p:grpSp>
        <p:sp>
          <p:nvSpPr>
            <p:cNvPr id="12" name="矩形 11"/>
            <p:cNvSpPr>
              <a:spLocks noChangeArrowheads="1"/>
            </p:cNvSpPr>
            <p:nvPr/>
          </p:nvSpPr>
          <p:spPr bwMode="auto">
            <a:xfrm>
              <a:off x="3088544" y="2634636"/>
              <a:ext cx="6329680" cy="937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lnSpc>
                  <a:spcPct val="125000"/>
                </a:lnSpc>
                <a:defRPr/>
              </a:pPr>
              <a:r>
                <a:rPr lang="zh-CN" altLang="en-US" sz="4400" b="1" dirty="0" smtClean="0">
                  <a:solidFill>
                    <a:srgbClr val="C00000"/>
                  </a:solidFill>
                  <a:latin typeface="微软雅黑" panose="020B0503020204020204" charset="-122"/>
                  <a:ea typeface="微软雅黑" panose="020B0503020204020204" charset="-122"/>
                  <a:cs typeface="+mn-ea"/>
                  <a:sym typeface="+mn-lt"/>
                </a:rPr>
                <a:t>中国特色社会主义新时代</a:t>
              </a:r>
              <a:endParaRPr lang="zh-CN" altLang="en-US" sz="4400" b="1" dirty="0" smtClean="0">
                <a:solidFill>
                  <a:srgbClr val="C00000"/>
                </a:solidFill>
                <a:latin typeface="微软雅黑" panose="020B0503020204020204" charset="-122"/>
                <a:ea typeface="微软雅黑" panose="020B0503020204020204" charset="-122"/>
                <a:cs typeface="+mn-ea"/>
                <a:sym typeface="+mn-lt"/>
              </a:endParaRPr>
            </a:p>
          </p:txBody>
        </p:sp>
      </p:grpSp>
      <p:pic>
        <p:nvPicPr>
          <p:cNvPr id="41" name="图片 4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87695" y="4582160"/>
            <a:ext cx="1721485" cy="1536065"/>
          </a:xfrm>
          <a:prstGeom prst="rect">
            <a:avLst/>
          </a:prstGeom>
        </p:spPr>
      </p:pic>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randombar(horizontal)">
                                      <p:cBhvr>
                                        <p:cTn id="1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 name="组合 22"/>
          <p:cNvGrpSpPr/>
          <p:nvPr/>
        </p:nvGrpSpPr>
        <p:grpSpPr>
          <a:xfrm>
            <a:off x="4318635" y="544830"/>
            <a:ext cx="3441655" cy="938434"/>
            <a:chOff x="6387" y="1180"/>
            <a:chExt cx="5833" cy="1635"/>
          </a:xfrm>
        </p:grpSpPr>
        <p:grpSp>
          <p:nvGrpSpPr>
            <p:cNvPr id="5" name="组合 4"/>
            <p:cNvGrpSpPr/>
            <p:nvPr/>
          </p:nvGrpSpPr>
          <p:grpSpPr>
            <a:xfrm rot="0">
              <a:off x="6387" y="1180"/>
              <a:ext cx="1669" cy="1634"/>
              <a:chOff x="1909217" y="1491630"/>
              <a:chExt cx="1296144" cy="1268759"/>
            </a:xfrm>
          </p:grpSpPr>
          <p:grpSp>
            <p:nvGrpSpPr>
              <p:cNvPr id="7" name="组合 6"/>
              <p:cNvGrpSpPr/>
              <p:nvPr/>
            </p:nvGrpSpPr>
            <p:grpSpPr>
              <a:xfrm>
                <a:off x="1909217" y="1491630"/>
                <a:ext cx="1296144" cy="1224136"/>
                <a:chOff x="2123728" y="1779662"/>
                <a:chExt cx="1296144" cy="1224136"/>
              </a:xfrm>
            </p:grpSpPr>
            <p:sp>
              <p:nvSpPr>
                <p:cNvPr id="8" name="矩形 7"/>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9" name="直接连接符 8"/>
                <p:cNvCxnSpPr>
                  <a:stCxn id="8" idx="1"/>
                  <a:endCxn id="8"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8" idx="0"/>
                  <a:endCxn id="8"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123728" y="1637620"/>
                <a:ext cx="845468" cy="11227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新</a:t>
                </a:r>
                <a:endParaRPr lang="zh-CN" altLang="en-US" sz="4800" b="1" dirty="0">
                  <a:solidFill>
                    <a:srgbClr val="C00000"/>
                  </a:solidFill>
                  <a:effectLst/>
                  <a:latin typeface="微软雅黑" panose="020B0503020204020204" charset="-122"/>
                  <a:ea typeface="微软雅黑" panose="020B0503020204020204" charset="-122"/>
                </a:endParaRPr>
              </a:p>
            </p:txBody>
          </p:sp>
        </p:grpSp>
        <p:grpSp>
          <p:nvGrpSpPr>
            <p:cNvPr id="4" name="组合 3"/>
            <p:cNvGrpSpPr/>
            <p:nvPr/>
          </p:nvGrpSpPr>
          <p:grpSpPr>
            <a:xfrm rot="0">
              <a:off x="8392" y="1180"/>
              <a:ext cx="1669" cy="1577"/>
              <a:chOff x="1909217" y="1491630"/>
              <a:chExt cx="1296144" cy="1224136"/>
            </a:xfrm>
          </p:grpSpPr>
          <p:grpSp>
            <p:nvGrpSpPr>
              <p:cNvPr id="12" name="组合 11"/>
              <p:cNvGrpSpPr/>
              <p:nvPr/>
            </p:nvGrpSpPr>
            <p:grpSpPr>
              <a:xfrm>
                <a:off x="1909217" y="1491630"/>
                <a:ext cx="1296144" cy="1224136"/>
                <a:chOff x="2123728" y="1779662"/>
                <a:chExt cx="1296144" cy="1224136"/>
              </a:xfrm>
            </p:grpSpPr>
            <p:sp>
              <p:nvSpPr>
                <p:cNvPr id="13" name="矩形 12"/>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14" name="直接连接符 13"/>
                <p:cNvCxnSpPr>
                  <a:stCxn id="13" idx="1"/>
                  <a:endCxn id="13"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3" idx="0"/>
                  <a:endCxn id="13"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6" name="矩形 15"/>
              <p:cNvSpPr/>
              <p:nvPr/>
            </p:nvSpPr>
            <p:spPr>
              <a:xfrm>
                <a:off x="2134593" y="1592950"/>
                <a:ext cx="845468" cy="11227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时</a:t>
                </a:r>
                <a:endParaRPr lang="zh-CN" altLang="en-US" sz="4800" b="1" dirty="0">
                  <a:solidFill>
                    <a:srgbClr val="C00000"/>
                  </a:solidFill>
                  <a:effectLst/>
                  <a:latin typeface="微软雅黑" panose="020B0503020204020204" charset="-122"/>
                  <a:ea typeface="微软雅黑" panose="020B0503020204020204" charset="-122"/>
                </a:endParaRPr>
              </a:p>
            </p:txBody>
          </p:sp>
        </p:grpSp>
        <p:grpSp>
          <p:nvGrpSpPr>
            <p:cNvPr id="17" name="组合 16"/>
            <p:cNvGrpSpPr/>
            <p:nvPr/>
          </p:nvGrpSpPr>
          <p:grpSpPr>
            <a:xfrm rot="0">
              <a:off x="10551" y="1181"/>
              <a:ext cx="1669" cy="1634"/>
              <a:chOff x="1909217" y="1491630"/>
              <a:chExt cx="1296144" cy="1268759"/>
            </a:xfrm>
          </p:grpSpPr>
          <p:grpSp>
            <p:nvGrpSpPr>
              <p:cNvPr id="18" name="组合 17"/>
              <p:cNvGrpSpPr/>
              <p:nvPr/>
            </p:nvGrpSpPr>
            <p:grpSpPr>
              <a:xfrm>
                <a:off x="1909217" y="1491630"/>
                <a:ext cx="1296144" cy="1224136"/>
                <a:chOff x="2123728" y="1779662"/>
                <a:chExt cx="1296144" cy="1224136"/>
              </a:xfrm>
            </p:grpSpPr>
            <p:sp>
              <p:nvSpPr>
                <p:cNvPr id="19" name="矩形 18"/>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20" name="直接连接符 19"/>
                <p:cNvCxnSpPr>
                  <a:stCxn id="19" idx="1"/>
                  <a:endCxn id="19"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9" idx="0"/>
                  <a:endCxn id="19"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2" name="矩形 21"/>
              <p:cNvSpPr/>
              <p:nvPr/>
            </p:nvSpPr>
            <p:spPr>
              <a:xfrm>
                <a:off x="2123728" y="1637620"/>
                <a:ext cx="845468" cy="11227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代</a:t>
                </a:r>
                <a:endParaRPr lang="zh-CN" altLang="en-US" sz="4800" b="1" dirty="0">
                  <a:solidFill>
                    <a:srgbClr val="C00000"/>
                  </a:solidFill>
                  <a:effectLst/>
                  <a:latin typeface="微软雅黑" panose="020B0503020204020204" charset="-122"/>
                  <a:ea typeface="微软雅黑" panose="020B0503020204020204" charset="-122"/>
                </a:endParaRPr>
              </a:p>
            </p:txBody>
          </p:sp>
        </p:grpSp>
      </p:grpSp>
      <p:grpSp>
        <p:nvGrpSpPr>
          <p:cNvPr id="3" name="组合 6"/>
          <p:cNvGrpSpPr/>
          <p:nvPr/>
        </p:nvGrpSpPr>
        <p:grpSpPr>
          <a:xfrm>
            <a:off x="-371475" y="2396490"/>
            <a:ext cx="8323581" cy="3178175"/>
            <a:chOff x="1050271" y="1348874"/>
            <a:chExt cx="9438491" cy="3177994"/>
          </a:xfrm>
        </p:grpSpPr>
        <p:sp>
          <p:nvSpPr>
            <p:cNvPr id="161" name="矩形 160"/>
            <p:cNvSpPr/>
            <p:nvPr/>
          </p:nvSpPr>
          <p:spPr>
            <a:xfrm>
              <a:off x="3815285" y="1440944"/>
              <a:ext cx="6336490" cy="2999569"/>
            </a:xfrm>
            <a:prstGeom prst="rect">
              <a:avLst/>
            </a:prstGeom>
          </p:spPr>
          <p:txBody>
            <a:bodyPr wrap="square">
              <a:spAutoFit/>
            </a:bodyPr>
            <a:p>
              <a:pPr algn="just">
                <a:lnSpc>
                  <a:spcPct val="150000"/>
                </a:lnSpc>
              </a:pPr>
              <a:r>
                <a:rPr lang="zh-CN" altLang="zh-CN" dirty="0">
                  <a:solidFill>
                    <a:schemeClr val="tx1">
                      <a:lumMod val="75000"/>
                      <a:lumOff val="25000"/>
                    </a:schemeClr>
                  </a:solidFill>
                  <a:latin typeface="微软雅黑" panose="020B0503020204020204" charset="-122"/>
                  <a:ea typeface="微软雅黑" panose="020B0503020204020204" charset="-122"/>
                  <a:cs typeface="+mn-ea"/>
                </a:rPr>
                <a:t>五年来的成就是全方位的、开创性的，五年来的变革是深层次的、根本性的。五年来，我们党以巨大的政治勇气和强烈的责任担当，</a:t>
              </a:r>
              <a:r>
                <a:rPr lang="zh-CN" altLang="zh-CN" b="1" dirty="0">
                  <a:solidFill>
                    <a:srgbClr val="C00000"/>
                  </a:solidFill>
                  <a:latin typeface="微软雅黑" panose="020B0503020204020204" charset="-122"/>
                  <a:ea typeface="微软雅黑" panose="020B0503020204020204" charset="-122"/>
                  <a:cs typeface="+mn-ea"/>
                </a:rPr>
                <a:t>提出一系列新理念新思想新战略，出台一系列重大方针政策，推出一系列重大举措，推进一系列重大工作，解决了许多长期想解决而没有解决的难题，办成了许多过去想办而没有办成的大事，</a:t>
              </a:r>
              <a:r>
                <a:rPr lang="zh-CN" altLang="zh-CN" dirty="0">
                  <a:solidFill>
                    <a:schemeClr val="tx1">
                      <a:lumMod val="75000"/>
                      <a:lumOff val="25000"/>
                    </a:schemeClr>
                  </a:solidFill>
                  <a:latin typeface="微软雅黑" panose="020B0503020204020204" charset="-122"/>
                  <a:ea typeface="微软雅黑" panose="020B0503020204020204" charset="-122"/>
                  <a:cs typeface="+mn-ea"/>
                </a:rPr>
                <a:t>推动党和国家事业发生历史性变革。</a:t>
              </a:r>
              <a:endParaRPr lang="zh-CN" altLang="en-US" dirty="0">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164" name="Rectangle 3"/>
            <p:cNvSpPr/>
            <p:nvPr/>
          </p:nvSpPr>
          <p:spPr>
            <a:xfrm>
              <a:off x="2651675" y="1348874"/>
              <a:ext cx="7837086" cy="317799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zh-CN" sz="2400">
                <a:solidFill>
                  <a:srgbClr val="FFFFFF"/>
                </a:solidFill>
                <a:cs typeface="+mn-ea"/>
                <a:sym typeface="+mn-lt"/>
              </a:endParaRPr>
            </a:p>
          </p:txBody>
        </p:sp>
        <p:grpSp>
          <p:nvGrpSpPr>
            <p:cNvPr id="2" name="组合 164"/>
            <p:cNvGrpSpPr/>
            <p:nvPr/>
          </p:nvGrpSpPr>
          <p:grpSpPr>
            <a:xfrm>
              <a:off x="1050271" y="2015262"/>
              <a:ext cx="2647095" cy="1204526"/>
              <a:chOff x="1208311" y="1815741"/>
              <a:chExt cx="2647095" cy="1204526"/>
            </a:xfrm>
          </p:grpSpPr>
          <p:sp>
            <p:nvSpPr>
              <p:cNvPr id="167" name="MH_Other_2"/>
              <p:cNvSpPr/>
              <p:nvPr>
                <p:custDataLst>
                  <p:tags r:id="rId1"/>
                </p:custDataLst>
              </p:nvPr>
            </p:nvSpPr>
            <p:spPr>
              <a:xfrm>
                <a:off x="3287081" y="1815741"/>
                <a:ext cx="568325" cy="1021668"/>
              </a:xfrm>
              <a:prstGeom prst="rect">
                <a:avLst/>
              </a:prstGeom>
              <a:solidFill>
                <a:srgbClr val="C0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defRPr/>
                </a:pPr>
                <a:endParaRPr lang="zh-CN" altLang="en-US" dirty="0">
                  <a:latin typeface="微软雅黑" panose="020B0503020204020204" charset="-122"/>
                </a:endParaRPr>
              </a:p>
            </p:txBody>
          </p:sp>
          <p:sp>
            <p:nvSpPr>
              <p:cNvPr id="168" name="MH_SubTitle_1"/>
              <p:cNvSpPr/>
              <p:nvPr>
                <p:custDataLst>
                  <p:tags r:id="rId2"/>
                </p:custDataLst>
              </p:nvPr>
            </p:nvSpPr>
            <p:spPr>
              <a:xfrm>
                <a:off x="1208311" y="1815741"/>
                <a:ext cx="2553317" cy="120452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p>
                <a:pPr algn="ctr">
                  <a:defRPr/>
                </a:pPr>
                <a:endParaRPr lang="en-US" altLang="zh-CN" dirty="0">
                  <a:solidFill>
                    <a:srgbClr val="FFFFFF"/>
                  </a:solidFill>
                </a:endParaRPr>
              </a:p>
            </p:txBody>
          </p:sp>
          <p:sp>
            <p:nvSpPr>
              <p:cNvPr id="169" name="矩形 168"/>
              <p:cNvSpPr/>
              <p:nvPr/>
            </p:nvSpPr>
            <p:spPr>
              <a:xfrm>
                <a:off x="1501373" y="2095760"/>
                <a:ext cx="2085281" cy="460349"/>
              </a:xfrm>
              <a:prstGeom prst="rect">
                <a:avLst/>
              </a:prstGeom>
            </p:spPr>
            <p:txBody>
              <a:bodyPr wrap="square">
                <a:spAutoFit/>
              </a:bodyPr>
              <a:p>
                <a:pPr algn="ctr"/>
                <a:r>
                  <a:rPr lang="zh-CN" altLang="en-US" sz="2400" b="1" dirty="0">
                    <a:solidFill>
                      <a:schemeClr val="bg1"/>
                    </a:solidFill>
                    <a:latin typeface="微软雅黑" panose="020B0503020204020204" charset="-122"/>
                    <a:ea typeface="微软雅黑" panose="020B0503020204020204" charset="-122"/>
                    <a:cs typeface="+mn-ea"/>
                    <a:sym typeface="+mn-lt"/>
                  </a:rPr>
                  <a:t>十九大报告</a:t>
                </a:r>
                <a:endParaRPr lang="zh-CN" altLang="en-US" sz="2400" b="1" dirty="0">
                  <a:solidFill>
                    <a:schemeClr val="bg1"/>
                  </a:solidFill>
                  <a:latin typeface="微软雅黑" panose="020B0503020204020204" charset="-122"/>
                  <a:ea typeface="微软雅黑" panose="020B0503020204020204" charset="-122"/>
                  <a:cs typeface="+mn-ea"/>
                  <a:sym typeface="+mn-lt"/>
                </a:endParaRPr>
              </a:p>
            </p:txBody>
          </p:sp>
        </p:grpSp>
        <p:sp>
          <p:nvSpPr>
            <p:cNvPr id="166" name="MH_Other_1"/>
            <p:cNvSpPr/>
            <p:nvPr>
              <p:custDataLst>
                <p:tags r:id="rId3"/>
              </p:custDataLst>
            </p:nvPr>
          </p:nvSpPr>
          <p:spPr>
            <a:xfrm flipH="1">
              <a:off x="10334670" y="2294970"/>
              <a:ext cx="154092" cy="102165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defRPr/>
              </a:pPr>
              <a:endParaRPr lang="zh-CN" altLang="en-US" dirty="0">
                <a:latin typeface="微软雅黑" panose="020B0503020204020204" charset="-122"/>
              </a:endParaRPr>
            </a:p>
          </p:txBody>
        </p:sp>
      </p:grpSp>
      <p:pic>
        <p:nvPicPr>
          <p:cNvPr id="27" name="图片 26"/>
          <p:cNvPicPr>
            <a:picLocks noChangeAspect="1"/>
          </p:cNvPicPr>
          <p:nvPr/>
        </p:nvPicPr>
        <p:blipFill>
          <a:blip r:embed="rId4"/>
          <a:stretch>
            <a:fillRect/>
          </a:stretch>
        </p:blipFill>
        <p:spPr>
          <a:xfrm>
            <a:off x="8125460" y="2602865"/>
            <a:ext cx="4210685" cy="2885440"/>
          </a:xfrm>
          <a:prstGeom prst="rect">
            <a:avLst/>
          </a:prstGeom>
        </p:spPr>
      </p:pic>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ox(in)">
                                      <p:cBhvr>
                                        <p:cTn id="7"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 name="组合 22"/>
          <p:cNvGrpSpPr/>
          <p:nvPr/>
        </p:nvGrpSpPr>
        <p:grpSpPr>
          <a:xfrm>
            <a:off x="4318635" y="544830"/>
            <a:ext cx="3441655" cy="938434"/>
            <a:chOff x="6387" y="1180"/>
            <a:chExt cx="5833" cy="1635"/>
          </a:xfrm>
        </p:grpSpPr>
        <p:grpSp>
          <p:nvGrpSpPr>
            <p:cNvPr id="5" name="组合 4"/>
            <p:cNvGrpSpPr/>
            <p:nvPr/>
          </p:nvGrpSpPr>
          <p:grpSpPr>
            <a:xfrm rot="0">
              <a:off x="6387" y="1180"/>
              <a:ext cx="1669" cy="1634"/>
              <a:chOff x="1909217" y="1491630"/>
              <a:chExt cx="1296144" cy="1268759"/>
            </a:xfrm>
          </p:grpSpPr>
          <p:grpSp>
            <p:nvGrpSpPr>
              <p:cNvPr id="7" name="组合 6"/>
              <p:cNvGrpSpPr/>
              <p:nvPr/>
            </p:nvGrpSpPr>
            <p:grpSpPr>
              <a:xfrm>
                <a:off x="1909217" y="1491630"/>
                <a:ext cx="1296144" cy="1224136"/>
                <a:chOff x="2123728" y="1779662"/>
                <a:chExt cx="1296144" cy="1224136"/>
              </a:xfrm>
            </p:grpSpPr>
            <p:sp>
              <p:nvSpPr>
                <p:cNvPr id="8" name="矩形 7"/>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9" name="直接连接符 8"/>
                <p:cNvCxnSpPr>
                  <a:stCxn id="8" idx="1"/>
                  <a:endCxn id="8"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8" idx="0"/>
                  <a:endCxn id="8"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123728" y="1637620"/>
                <a:ext cx="845468" cy="11227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新</a:t>
                </a:r>
                <a:endParaRPr lang="zh-CN" altLang="en-US" sz="4800" b="1" dirty="0">
                  <a:solidFill>
                    <a:srgbClr val="C00000"/>
                  </a:solidFill>
                  <a:effectLst/>
                  <a:latin typeface="微软雅黑" panose="020B0503020204020204" charset="-122"/>
                  <a:ea typeface="微软雅黑" panose="020B0503020204020204" charset="-122"/>
                </a:endParaRPr>
              </a:p>
            </p:txBody>
          </p:sp>
        </p:grpSp>
        <p:grpSp>
          <p:nvGrpSpPr>
            <p:cNvPr id="4" name="组合 3"/>
            <p:cNvGrpSpPr/>
            <p:nvPr/>
          </p:nvGrpSpPr>
          <p:grpSpPr>
            <a:xfrm rot="0">
              <a:off x="8392" y="1180"/>
              <a:ext cx="1669" cy="1577"/>
              <a:chOff x="1909217" y="1491630"/>
              <a:chExt cx="1296144" cy="1224136"/>
            </a:xfrm>
          </p:grpSpPr>
          <p:grpSp>
            <p:nvGrpSpPr>
              <p:cNvPr id="12" name="组合 11"/>
              <p:cNvGrpSpPr/>
              <p:nvPr/>
            </p:nvGrpSpPr>
            <p:grpSpPr>
              <a:xfrm>
                <a:off x="1909217" y="1491630"/>
                <a:ext cx="1296144" cy="1224136"/>
                <a:chOff x="2123728" y="1779662"/>
                <a:chExt cx="1296144" cy="1224136"/>
              </a:xfrm>
            </p:grpSpPr>
            <p:sp>
              <p:nvSpPr>
                <p:cNvPr id="13" name="矩形 12"/>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14" name="直接连接符 13"/>
                <p:cNvCxnSpPr>
                  <a:stCxn id="13" idx="1"/>
                  <a:endCxn id="13"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3" idx="0"/>
                  <a:endCxn id="13"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6" name="矩形 15"/>
              <p:cNvSpPr/>
              <p:nvPr/>
            </p:nvSpPr>
            <p:spPr>
              <a:xfrm>
                <a:off x="2134593" y="1592950"/>
                <a:ext cx="845468" cy="11227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时</a:t>
                </a:r>
                <a:endParaRPr lang="zh-CN" altLang="en-US" sz="4800" b="1" dirty="0">
                  <a:solidFill>
                    <a:srgbClr val="C00000"/>
                  </a:solidFill>
                  <a:effectLst/>
                  <a:latin typeface="微软雅黑" panose="020B0503020204020204" charset="-122"/>
                  <a:ea typeface="微软雅黑" panose="020B0503020204020204" charset="-122"/>
                </a:endParaRPr>
              </a:p>
            </p:txBody>
          </p:sp>
        </p:grpSp>
        <p:grpSp>
          <p:nvGrpSpPr>
            <p:cNvPr id="17" name="组合 16"/>
            <p:cNvGrpSpPr/>
            <p:nvPr/>
          </p:nvGrpSpPr>
          <p:grpSpPr>
            <a:xfrm rot="0">
              <a:off x="10551" y="1181"/>
              <a:ext cx="1669" cy="1634"/>
              <a:chOff x="1909217" y="1491630"/>
              <a:chExt cx="1296144" cy="1268759"/>
            </a:xfrm>
          </p:grpSpPr>
          <p:grpSp>
            <p:nvGrpSpPr>
              <p:cNvPr id="18" name="组合 17"/>
              <p:cNvGrpSpPr/>
              <p:nvPr/>
            </p:nvGrpSpPr>
            <p:grpSpPr>
              <a:xfrm>
                <a:off x="1909217" y="1491630"/>
                <a:ext cx="1296144" cy="1224136"/>
                <a:chOff x="2123728" y="1779662"/>
                <a:chExt cx="1296144" cy="1224136"/>
              </a:xfrm>
            </p:grpSpPr>
            <p:sp>
              <p:nvSpPr>
                <p:cNvPr id="19" name="矩形 18"/>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20" name="直接连接符 19"/>
                <p:cNvCxnSpPr>
                  <a:stCxn id="19" idx="1"/>
                  <a:endCxn id="19"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9" idx="0"/>
                  <a:endCxn id="19"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2" name="矩形 21"/>
              <p:cNvSpPr/>
              <p:nvPr/>
            </p:nvSpPr>
            <p:spPr>
              <a:xfrm>
                <a:off x="2123728" y="1637620"/>
                <a:ext cx="845468" cy="11227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代</a:t>
                </a:r>
                <a:endParaRPr lang="zh-CN" altLang="en-US" sz="4800" b="1" dirty="0">
                  <a:solidFill>
                    <a:srgbClr val="C00000"/>
                  </a:solidFill>
                  <a:effectLst/>
                  <a:latin typeface="微软雅黑" panose="020B0503020204020204" charset="-122"/>
                  <a:ea typeface="微软雅黑" panose="020B0503020204020204" charset="-122"/>
                </a:endParaRPr>
              </a:p>
            </p:txBody>
          </p:sp>
        </p:grpSp>
      </p:grpSp>
      <p:grpSp>
        <p:nvGrpSpPr>
          <p:cNvPr id="3" name="组合 46"/>
          <p:cNvGrpSpPr/>
          <p:nvPr/>
        </p:nvGrpSpPr>
        <p:grpSpPr>
          <a:xfrm>
            <a:off x="1517649" y="1915796"/>
            <a:ext cx="8954135" cy="4075990"/>
            <a:chOff x="1447164" y="2062481"/>
            <a:chExt cx="8954135" cy="4075990"/>
          </a:xfrm>
        </p:grpSpPr>
        <p:sp>
          <p:nvSpPr>
            <p:cNvPr id="2" name="MH_SubTitle_1"/>
            <p:cNvSpPr/>
            <p:nvPr>
              <p:custDataLst>
                <p:tags r:id="rId1"/>
              </p:custDataLst>
            </p:nvPr>
          </p:nvSpPr>
          <p:spPr>
            <a:xfrm>
              <a:off x="1447164" y="3391752"/>
              <a:ext cx="2450523" cy="2176081"/>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p>
              <a:pPr algn="ctr">
                <a:lnSpc>
                  <a:spcPct val="120000"/>
                </a:lnSpc>
                <a:defRPr/>
              </a:pPr>
              <a:endParaRPr lang="zh-CN" altLang="en-US" sz="1790" dirty="0">
                <a:solidFill>
                  <a:srgbClr val="FFFFFF"/>
                </a:solidFill>
              </a:endParaRPr>
            </a:p>
          </p:txBody>
        </p:sp>
        <p:sp>
          <p:nvSpPr>
            <p:cNvPr id="6" name="MH_SubTitle_2"/>
            <p:cNvSpPr/>
            <p:nvPr>
              <p:custDataLst>
                <p:tags r:id="rId2"/>
              </p:custDataLst>
            </p:nvPr>
          </p:nvSpPr>
          <p:spPr>
            <a:xfrm>
              <a:off x="3592346" y="2072490"/>
              <a:ext cx="2452468" cy="2176079"/>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p>
              <a:pPr algn="ctr">
                <a:lnSpc>
                  <a:spcPct val="120000"/>
                </a:lnSpc>
                <a:defRPr/>
              </a:pPr>
              <a:endParaRPr lang="zh-CN" altLang="en-US" sz="1790" dirty="0">
                <a:solidFill>
                  <a:srgbClr val="FFFFFF"/>
                </a:solidFill>
              </a:endParaRPr>
            </a:p>
          </p:txBody>
        </p:sp>
        <p:sp>
          <p:nvSpPr>
            <p:cNvPr id="24" name="MH_SubTitle_3"/>
            <p:cNvSpPr/>
            <p:nvPr>
              <p:custDataLst>
                <p:tags r:id="rId3"/>
              </p:custDataLst>
            </p:nvPr>
          </p:nvSpPr>
          <p:spPr>
            <a:xfrm>
              <a:off x="5793928" y="3401761"/>
              <a:ext cx="2452468" cy="2176079"/>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p>
              <a:pPr algn="ctr">
                <a:lnSpc>
                  <a:spcPct val="120000"/>
                </a:lnSpc>
                <a:defRPr/>
              </a:pPr>
              <a:endParaRPr lang="zh-CN" altLang="en-US" sz="1790" dirty="0">
                <a:solidFill>
                  <a:srgbClr val="FFFFFF"/>
                </a:solidFill>
              </a:endParaRPr>
            </a:p>
          </p:txBody>
        </p:sp>
        <p:sp>
          <p:nvSpPr>
            <p:cNvPr id="25" name="MH_SubTitle_4"/>
            <p:cNvSpPr/>
            <p:nvPr>
              <p:custDataLst>
                <p:tags r:id="rId4"/>
              </p:custDataLst>
            </p:nvPr>
          </p:nvSpPr>
          <p:spPr>
            <a:xfrm>
              <a:off x="7950776" y="2062481"/>
              <a:ext cx="2450523" cy="2176081"/>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p>
              <a:pPr algn="ctr">
                <a:lnSpc>
                  <a:spcPct val="120000"/>
                </a:lnSpc>
                <a:defRPr/>
              </a:pPr>
              <a:endParaRPr lang="zh-CN" altLang="en-US" sz="1790" dirty="0">
                <a:solidFill>
                  <a:srgbClr val="FFFFFF"/>
                </a:solidFill>
              </a:endParaRPr>
            </a:p>
          </p:txBody>
        </p:sp>
        <p:sp>
          <p:nvSpPr>
            <p:cNvPr id="26" name="MH_Other_1"/>
            <p:cNvSpPr/>
            <p:nvPr>
              <p:custDataLst>
                <p:tags r:id="rId5"/>
              </p:custDataLst>
            </p:nvPr>
          </p:nvSpPr>
          <p:spPr>
            <a:xfrm>
              <a:off x="2250392" y="2747134"/>
              <a:ext cx="567899" cy="504482"/>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1790"/>
            </a:p>
          </p:txBody>
        </p:sp>
        <p:sp>
          <p:nvSpPr>
            <p:cNvPr id="27" name="MH_Other_2"/>
            <p:cNvSpPr/>
            <p:nvPr>
              <p:custDataLst>
                <p:tags r:id="rId6"/>
              </p:custDataLst>
            </p:nvPr>
          </p:nvSpPr>
          <p:spPr>
            <a:xfrm>
              <a:off x="3953257" y="4440313"/>
              <a:ext cx="569845" cy="502481"/>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1790"/>
            </a:p>
          </p:txBody>
        </p:sp>
        <p:sp>
          <p:nvSpPr>
            <p:cNvPr id="28" name="MH_Other_3"/>
            <p:cNvSpPr/>
            <p:nvPr>
              <p:custDataLst>
                <p:tags r:id="rId7"/>
              </p:custDataLst>
            </p:nvPr>
          </p:nvSpPr>
          <p:spPr>
            <a:xfrm>
              <a:off x="5222138" y="4546855"/>
              <a:ext cx="567899" cy="504482"/>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1790"/>
            </a:p>
          </p:txBody>
        </p:sp>
        <p:sp>
          <p:nvSpPr>
            <p:cNvPr id="29" name="MH_Other_4"/>
            <p:cNvSpPr/>
            <p:nvPr>
              <p:custDataLst>
                <p:tags r:id="rId8"/>
              </p:custDataLst>
            </p:nvPr>
          </p:nvSpPr>
          <p:spPr>
            <a:xfrm>
              <a:off x="6881103" y="2797184"/>
              <a:ext cx="365634" cy="324310"/>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1790"/>
            </a:p>
          </p:txBody>
        </p:sp>
        <p:sp>
          <p:nvSpPr>
            <p:cNvPr id="30" name="MH_Other_5"/>
            <p:cNvSpPr/>
            <p:nvPr>
              <p:custDataLst>
                <p:tags r:id="rId9"/>
              </p:custDataLst>
            </p:nvPr>
          </p:nvSpPr>
          <p:spPr>
            <a:xfrm>
              <a:off x="6058429" y="2602996"/>
              <a:ext cx="540671" cy="480459"/>
            </a:xfrm>
            <a:prstGeom prst="hexagon">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1790"/>
            </a:p>
          </p:txBody>
        </p:sp>
        <p:sp>
          <p:nvSpPr>
            <p:cNvPr id="31" name="MH_Other_6"/>
            <p:cNvSpPr/>
            <p:nvPr>
              <p:custDataLst>
                <p:tags r:id="rId10"/>
              </p:custDataLst>
            </p:nvPr>
          </p:nvSpPr>
          <p:spPr>
            <a:xfrm>
              <a:off x="3658472" y="2244656"/>
              <a:ext cx="221714" cy="196188"/>
            </a:xfrm>
            <a:prstGeom prst="hexagon">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1790"/>
            </a:p>
          </p:txBody>
        </p:sp>
        <p:sp>
          <p:nvSpPr>
            <p:cNvPr id="32" name="MH_Other_7"/>
            <p:cNvSpPr/>
            <p:nvPr>
              <p:custDataLst>
                <p:tags r:id="rId11"/>
              </p:custDataLst>
            </p:nvPr>
          </p:nvSpPr>
          <p:spPr>
            <a:xfrm>
              <a:off x="4990699" y="4440754"/>
              <a:ext cx="250888" cy="222213"/>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1790"/>
            </a:p>
          </p:txBody>
        </p:sp>
        <p:sp>
          <p:nvSpPr>
            <p:cNvPr id="33" name="MH_Other_8"/>
            <p:cNvSpPr/>
            <p:nvPr>
              <p:custDataLst>
                <p:tags r:id="rId12"/>
              </p:custDataLst>
            </p:nvPr>
          </p:nvSpPr>
          <p:spPr>
            <a:xfrm>
              <a:off x="6581595" y="3081454"/>
              <a:ext cx="262557" cy="232222"/>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1790"/>
            </a:p>
          </p:txBody>
        </p:sp>
        <p:sp>
          <p:nvSpPr>
            <p:cNvPr id="34" name="MH_Other_9"/>
            <p:cNvSpPr/>
            <p:nvPr>
              <p:custDataLst>
                <p:tags r:id="rId13"/>
              </p:custDataLst>
            </p:nvPr>
          </p:nvSpPr>
          <p:spPr>
            <a:xfrm>
              <a:off x="3277279" y="2474875"/>
              <a:ext cx="437593" cy="388371"/>
            </a:xfrm>
            <a:prstGeom prst="hexagon">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1790"/>
            </a:p>
          </p:txBody>
        </p:sp>
        <p:sp>
          <p:nvSpPr>
            <p:cNvPr id="35" name="MH_Other_10"/>
            <p:cNvSpPr/>
            <p:nvPr>
              <p:custDataLst>
                <p:tags r:id="rId14"/>
              </p:custDataLst>
            </p:nvPr>
          </p:nvSpPr>
          <p:spPr>
            <a:xfrm>
              <a:off x="8306687" y="4372688"/>
              <a:ext cx="540671" cy="480459"/>
            </a:xfrm>
            <a:prstGeom prst="hexagon">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1790"/>
            </a:p>
          </p:txBody>
        </p:sp>
        <p:sp>
          <p:nvSpPr>
            <p:cNvPr id="36" name="MH_Other_11"/>
            <p:cNvSpPr/>
            <p:nvPr>
              <p:custDataLst>
                <p:tags r:id="rId15"/>
              </p:custDataLst>
            </p:nvPr>
          </p:nvSpPr>
          <p:spPr>
            <a:xfrm>
              <a:off x="8971828" y="4318638"/>
              <a:ext cx="388972" cy="346330"/>
            </a:xfrm>
            <a:prstGeom prst="hexagon">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1790"/>
            </a:p>
          </p:txBody>
        </p:sp>
        <p:sp>
          <p:nvSpPr>
            <p:cNvPr id="37" name="MH_Other_12"/>
            <p:cNvSpPr/>
            <p:nvPr>
              <p:custDataLst>
                <p:tags r:id="rId16"/>
              </p:custDataLst>
            </p:nvPr>
          </p:nvSpPr>
          <p:spPr>
            <a:xfrm>
              <a:off x="8855137" y="4737036"/>
              <a:ext cx="260611" cy="232222"/>
            </a:xfrm>
            <a:prstGeom prst="hexagon">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1790"/>
            </a:p>
          </p:txBody>
        </p:sp>
        <p:sp>
          <p:nvSpPr>
            <p:cNvPr id="38" name="MH_Other_13"/>
            <p:cNvSpPr/>
            <p:nvPr>
              <p:custDataLst>
                <p:tags r:id="rId17"/>
              </p:custDataLst>
            </p:nvPr>
          </p:nvSpPr>
          <p:spPr>
            <a:xfrm>
              <a:off x="2901919" y="2813199"/>
              <a:ext cx="365634" cy="324310"/>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1790"/>
            </a:p>
          </p:txBody>
        </p:sp>
        <p:sp>
          <p:nvSpPr>
            <p:cNvPr id="39" name="矩形 38"/>
            <p:cNvSpPr/>
            <p:nvPr/>
          </p:nvSpPr>
          <p:spPr>
            <a:xfrm>
              <a:off x="1638206" y="3536707"/>
              <a:ext cx="2068438" cy="1200329"/>
            </a:xfrm>
            <a:prstGeom prst="rect">
              <a:avLst/>
            </a:prstGeom>
          </p:spPr>
          <p:txBody>
            <a:bodyPr wrap="square">
              <a:spAutoFit/>
            </a:bodyPr>
            <a:p>
              <a:pPr algn="ctr">
                <a:lnSpc>
                  <a:spcPct val="150000"/>
                </a:lnSpc>
              </a:pPr>
              <a:r>
                <a:rPr lang="zh-CN" altLang="en-US" sz="2400" b="1" dirty="0" smtClean="0">
                  <a:solidFill>
                    <a:prstClr val="white"/>
                  </a:solidFill>
                  <a:effectLst>
                    <a:outerShdw blurRad="38100" dist="38100" dir="2700000" algn="tl">
                      <a:srgbClr val="000000">
                        <a:alpha val="43137"/>
                      </a:srgbClr>
                    </a:outerShdw>
                  </a:effectLst>
                  <a:latin typeface="微软雅黑" panose="020B0503020204020204" charset="-122"/>
                  <a:ea typeface="微软雅黑" panose="020B0503020204020204" charset="-122"/>
                </a:rPr>
                <a:t>全面</a:t>
              </a:r>
              <a:endParaRPr lang="en-US" altLang="zh-CN" sz="2400" b="1" dirty="0" smtClean="0">
                <a:solidFill>
                  <a:prstClr val="white"/>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a:p>
              <a:pPr algn="ctr">
                <a:lnSpc>
                  <a:spcPct val="150000"/>
                </a:lnSpc>
              </a:pPr>
              <a:r>
                <a:rPr lang="zh-CN" altLang="en-US" sz="2400" b="1" dirty="0" smtClean="0">
                  <a:solidFill>
                    <a:prstClr val="white"/>
                  </a:solidFill>
                  <a:effectLst>
                    <a:outerShdw blurRad="38100" dist="38100" dir="2700000" algn="tl">
                      <a:srgbClr val="000000">
                        <a:alpha val="43137"/>
                      </a:srgbClr>
                    </a:outerShdw>
                  </a:effectLst>
                  <a:latin typeface="微软雅黑" panose="020B0503020204020204" charset="-122"/>
                  <a:ea typeface="微软雅黑" panose="020B0503020204020204" charset="-122"/>
                </a:rPr>
                <a:t>建成</a:t>
              </a:r>
              <a:r>
                <a:rPr lang="zh-CN" altLang="en-US" sz="2400" b="1" dirty="0">
                  <a:solidFill>
                    <a:prstClr val="white"/>
                  </a:solidFill>
                  <a:effectLst>
                    <a:outerShdw blurRad="38100" dist="38100" dir="2700000" algn="tl">
                      <a:srgbClr val="000000">
                        <a:alpha val="43137"/>
                      </a:srgbClr>
                    </a:outerShdw>
                  </a:effectLst>
                  <a:latin typeface="微软雅黑" panose="020B0503020204020204" charset="-122"/>
                  <a:ea typeface="微软雅黑" panose="020B0503020204020204" charset="-122"/>
                </a:rPr>
                <a:t>小康社会</a:t>
              </a:r>
              <a:endParaRPr lang="zh-CN" altLang="en-US" sz="2400" b="1" dirty="0">
                <a:solidFill>
                  <a:prstClr val="white"/>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40" name="矩形 39"/>
            <p:cNvSpPr/>
            <p:nvPr/>
          </p:nvSpPr>
          <p:spPr>
            <a:xfrm>
              <a:off x="4118374" y="2201432"/>
              <a:ext cx="1407468" cy="1200329"/>
            </a:xfrm>
            <a:prstGeom prst="rect">
              <a:avLst/>
            </a:prstGeom>
          </p:spPr>
          <p:txBody>
            <a:bodyPr wrap="square">
              <a:spAutoFit/>
            </a:bodyPr>
            <a:p>
              <a:pPr algn="ctr">
                <a:lnSpc>
                  <a:spcPct val="150000"/>
                </a:lnSpc>
              </a:pPr>
              <a:r>
                <a:rPr lang="zh-CN" altLang="en-US" sz="2400" b="1" dirty="0" smtClean="0">
                  <a:solidFill>
                    <a:prstClr val="white"/>
                  </a:solidFill>
                  <a:effectLst>
                    <a:outerShdw blurRad="38100" dist="38100" dir="2700000" algn="tl">
                      <a:srgbClr val="000000">
                        <a:alpha val="43137"/>
                      </a:srgbClr>
                    </a:outerShdw>
                  </a:effectLst>
                  <a:latin typeface="微软雅黑" panose="020B0503020204020204" charset="-122"/>
                  <a:ea typeface="微软雅黑" panose="020B0503020204020204" charset="-122"/>
                </a:rPr>
                <a:t>全面</a:t>
              </a:r>
              <a:endParaRPr lang="en-US" altLang="zh-CN" sz="2400" b="1" dirty="0" smtClean="0">
                <a:solidFill>
                  <a:prstClr val="white"/>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a:p>
              <a:pPr algn="ctr">
                <a:lnSpc>
                  <a:spcPct val="150000"/>
                </a:lnSpc>
              </a:pPr>
              <a:r>
                <a:rPr lang="zh-CN" altLang="en-US" sz="2400" b="1" dirty="0" smtClean="0">
                  <a:solidFill>
                    <a:prstClr val="white"/>
                  </a:solidFill>
                  <a:effectLst>
                    <a:outerShdw blurRad="38100" dist="38100" dir="2700000" algn="tl">
                      <a:srgbClr val="000000">
                        <a:alpha val="43137"/>
                      </a:srgbClr>
                    </a:outerShdw>
                  </a:effectLst>
                  <a:latin typeface="微软雅黑" panose="020B0503020204020204" charset="-122"/>
                  <a:ea typeface="微软雅黑" panose="020B0503020204020204" charset="-122"/>
                </a:rPr>
                <a:t>深化</a:t>
              </a:r>
              <a:r>
                <a:rPr lang="zh-CN" altLang="en-US" sz="2400" b="1" dirty="0">
                  <a:solidFill>
                    <a:prstClr val="white"/>
                  </a:solidFill>
                  <a:effectLst>
                    <a:outerShdw blurRad="38100" dist="38100" dir="2700000" algn="tl">
                      <a:srgbClr val="000000">
                        <a:alpha val="43137"/>
                      </a:srgbClr>
                    </a:outerShdw>
                  </a:effectLst>
                  <a:latin typeface="微软雅黑" panose="020B0503020204020204" charset="-122"/>
                  <a:ea typeface="微软雅黑" panose="020B0503020204020204" charset="-122"/>
                </a:rPr>
                <a:t>改革</a:t>
              </a:r>
              <a:endParaRPr lang="zh-CN" altLang="en-US" sz="2400" b="1" dirty="0">
                <a:solidFill>
                  <a:prstClr val="white"/>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41" name="矩形 40"/>
            <p:cNvSpPr/>
            <p:nvPr/>
          </p:nvSpPr>
          <p:spPr>
            <a:xfrm>
              <a:off x="6338506" y="3536707"/>
              <a:ext cx="1440967" cy="1200329"/>
            </a:xfrm>
            <a:prstGeom prst="rect">
              <a:avLst/>
            </a:prstGeom>
          </p:spPr>
          <p:txBody>
            <a:bodyPr wrap="square">
              <a:spAutoFit/>
            </a:bodyPr>
            <a:p>
              <a:pPr algn="ctr">
                <a:lnSpc>
                  <a:spcPct val="150000"/>
                </a:lnSpc>
              </a:pPr>
              <a:r>
                <a:rPr lang="zh-CN" altLang="en-US" sz="2400" b="1" dirty="0" smtClean="0">
                  <a:solidFill>
                    <a:prstClr val="white"/>
                  </a:solidFill>
                  <a:effectLst>
                    <a:outerShdw blurRad="38100" dist="38100" dir="2700000" algn="tl">
                      <a:srgbClr val="000000">
                        <a:alpha val="43137"/>
                      </a:srgbClr>
                    </a:outerShdw>
                  </a:effectLst>
                  <a:latin typeface="微软雅黑" panose="020B0503020204020204" charset="-122"/>
                  <a:ea typeface="微软雅黑" panose="020B0503020204020204" charset="-122"/>
                </a:rPr>
                <a:t>全面</a:t>
              </a:r>
              <a:endParaRPr lang="en-US" altLang="zh-CN" sz="2400" b="1" dirty="0" smtClean="0">
                <a:solidFill>
                  <a:prstClr val="white"/>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a:p>
              <a:pPr algn="ctr">
                <a:lnSpc>
                  <a:spcPct val="150000"/>
                </a:lnSpc>
              </a:pPr>
              <a:r>
                <a:rPr lang="zh-CN" altLang="en-US" sz="2400" b="1" dirty="0" smtClean="0">
                  <a:solidFill>
                    <a:prstClr val="white"/>
                  </a:solidFill>
                  <a:effectLst>
                    <a:outerShdw blurRad="38100" dist="38100" dir="2700000" algn="tl">
                      <a:srgbClr val="000000">
                        <a:alpha val="43137"/>
                      </a:srgbClr>
                    </a:outerShdw>
                  </a:effectLst>
                  <a:latin typeface="微软雅黑" panose="020B0503020204020204" charset="-122"/>
                  <a:ea typeface="微软雅黑" panose="020B0503020204020204" charset="-122"/>
                </a:rPr>
                <a:t>依法</a:t>
              </a:r>
              <a:r>
                <a:rPr lang="zh-CN" altLang="en-US" sz="2400" b="1" dirty="0">
                  <a:solidFill>
                    <a:prstClr val="white"/>
                  </a:solidFill>
                  <a:effectLst>
                    <a:outerShdw blurRad="38100" dist="38100" dir="2700000" algn="tl">
                      <a:srgbClr val="000000">
                        <a:alpha val="43137"/>
                      </a:srgbClr>
                    </a:outerShdw>
                  </a:effectLst>
                  <a:latin typeface="微软雅黑" panose="020B0503020204020204" charset="-122"/>
                  <a:ea typeface="微软雅黑" panose="020B0503020204020204" charset="-122"/>
                </a:rPr>
                <a:t>治国</a:t>
              </a:r>
              <a:endParaRPr lang="zh-CN" altLang="en-US" sz="2400" b="1" dirty="0">
                <a:solidFill>
                  <a:prstClr val="white"/>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42" name="矩形 41"/>
            <p:cNvSpPr/>
            <p:nvPr/>
          </p:nvSpPr>
          <p:spPr>
            <a:xfrm>
              <a:off x="8455553" y="2238063"/>
              <a:ext cx="1440967" cy="1135054"/>
            </a:xfrm>
            <a:prstGeom prst="rect">
              <a:avLst/>
            </a:prstGeom>
          </p:spPr>
          <p:txBody>
            <a:bodyPr wrap="square">
              <a:spAutoFit/>
            </a:bodyPr>
            <a:p>
              <a:pPr algn="ctr">
                <a:lnSpc>
                  <a:spcPct val="150000"/>
                </a:lnSpc>
              </a:pPr>
              <a:r>
                <a:rPr lang="zh-CN" altLang="en-US" sz="2400" b="1" dirty="0" smtClean="0">
                  <a:solidFill>
                    <a:prstClr val="white"/>
                  </a:solidFill>
                  <a:effectLst>
                    <a:outerShdw blurRad="38100" dist="38100" dir="2700000" algn="tl">
                      <a:srgbClr val="000000">
                        <a:alpha val="43137"/>
                      </a:srgbClr>
                    </a:outerShdw>
                  </a:effectLst>
                  <a:latin typeface="微软雅黑" panose="020B0503020204020204" charset="-122"/>
                  <a:ea typeface="微软雅黑" panose="020B0503020204020204" charset="-122"/>
                </a:rPr>
                <a:t>全面</a:t>
              </a:r>
              <a:endParaRPr lang="en-US" altLang="zh-CN" sz="2400" b="1" dirty="0" smtClean="0">
                <a:solidFill>
                  <a:prstClr val="white"/>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a:p>
              <a:pPr algn="ctr">
                <a:lnSpc>
                  <a:spcPct val="150000"/>
                </a:lnSpc>
              </a:pPr>
              <a:r>
                <a:rPr lang="zh-CN" altLang="en-US" sz="2400" b="1" dirty="0" smtClean="0">
                  <a:solidFill>
                    <a:prstClr val="white"/>
                  </a:solidFill>
                  <a:effectLst>
                    <a:outerShdw blurRad="38100" dist="38100" dir="2700000" algn="tl">
                      <a:srgbClr val="000000">
                        <a:alpha val="43137"/>
                      </a:srgbClr>
                    </a:outerShdw>
                  </a:effectLst>
                  <a:latin typeface="微软雅黑" panose="020B0503020204020204" charset="-122"/>
                  <a:ea typeface="微软雅黑" panose="020B0503020204020204" charset="-122"/>
                </a:rPr>
                <a:t>从严</a:t>
              </a:r>
              <a:r>
                <a:rPr lang="zh-CN" altLang="en-US" sz="2400" b="1" dirty="0">
                  <a:solidFill>
                    <a:prstClr val="white"/>
                  </a:solidFill>
                  <a:effectLst>
                    <a:outerShdw blurRad="38100" dist="38100" dir="2700000" algn="tl">
                      <a:srgbClr val="000000">
                        <a:alpha val="43137"/>
                      </a:srgbClr>
                    </a:outerShdw>
                  </a:effectLst>
                  <a:latin typeface="微软雅黑" panose="020B0503020204020204" charset="-122"/>
                  <a:ea typeface="微软雅黑" panose="020B0503020204020204" charset="-122"/>
                </a:rPr>
                <a:t>治</a:t>
              </a:r>
              <a:r>
                <a:rPr lang="zh-CN" altLang="en-US" sz="2400" b="1" dirty="0" smtClean="0">
                  <a:solidFill>
                    <a:prstClr val="white"/>
                  </a:solidFill>
                  <a:effectLst>
                    <a:outerShdw blurRad="38100" dist="38100" dir="2700000" algn="tl">
                      <a:srgbClr val="000000">
                        <a:alpha val="43137"/>
                      </a:srgbClr>
                    </a:outerShdw>
                  </a:effectLst>
                  <a:latin typeface="微软雅黑" panose="020B0503020204020204" charset="-122"/>
                  <a:ea typeface="微软雅黑" panose="020B0503020204020204" charset="-122"/>
                </a:rPr>
                <a:t>党</a:t>
              </a:r>
              <a:endParaRPr lang="zh-CN" altLang="en-US" sz="2400" b="1" dirty="0">
                <a:solidFill>
                  <a:prstClr val="white"/>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pic>
          <p:nvPicPr>
            <p:cNvPr id="43" name="图片 42"/>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2050815" y="4895279"/>
              <a:ext cx="1434162" cy="1243192"/>
            </a:xfrm>
            <a:prstGeom prst="rect">
              <a:avLst/>
            </a:prstGeom>
            <a:ln>
              <a:noFill/>
            </a:ln>
            <a:effectLst>
              <a:outerShdw blurRad="292100" dist="139700" dir="2700000" algn="tl" rotWithShape="0">
                <a:srgbClr val="333333">
                  <a:alpha val="65000"/>
                </a:srgbClr>
              </a:outerShdw>
            </a:effectLst>
          </p:spPr>
        </p:pic>
        <p:pic>
          <p:nvPicPr>
            <p:cNvPr id="44" name="图片 43"/>
            <p:cNvPicPr>
              <a:picLocks noChangeAspect="1"/>
            </p:cNvPicPr>
            <p:nvPr/>
          </p:nvPicPr>
          <p:blipFill rotWithShape="1">
            <a:blip r:embed="rId19" cstate="print">
              <a:extLst>
                <a:ext uri="{28A0092B-C50C-407E-A947-70E740481C1C}">
                  <a14:useLocalDpi xmlns:a14="http://schemas.microsoft.com/office/drawing/2010/main" val="0"/>
                </a:ext>
              </a:extLst>
            </a:blip>
            <a:srcRect b="19708"/>
            <a:stretch>
              <a:fillRect/>
            </a:stretch>
          </p:blipFill>
          <p:spPr>
            <a:xfrm>
              <a:off x="4231003" y="3373387"/>
              <a:ext cx="1614764" cy="1438555"/>
            </a:xfrm>
            <a:prstGeom prst="rect">
              <a:avLst/>
            </a:prstGeom>
            <a:ln>
              <a:noFill/>
            </a:ln>
            <a:effectLst>
              <a:outerShdw blurRad="292100" dist="139700" dir="2700000" algn="tl" rotWithShape="0">
                <a:srgbClr val="333333">
                  <a:alpha val="65000"/>
                </a:srgbClr>
              </a:outerShdw>
            </a:effectLst>
          </p:spPr>
        </p:pic>
        <p:pic>
          <p:nvPicPr>
            <p:cNvPr id="45" name="图片 44"/>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6368150" y="4835282"/>
              <a:ext cx="1318128" cy="1303189"/>
            </a:xfrm>
            <a:prstGeom prst="rect">
              <a:avLst/>
            </a:prstGeom>
            <a:ln>
              <a:noFill/>
            </a:ln>
            <a:effectLst>
              <a:outerShdw blurRad="292100" dist="139700" dir="2700000" algn="tl" rotWithShape="0">
                <a:srgbClr val="333333">
                  <a:alpha val="65000"/>
                </a:srgbClr>
              </a:outerShdw>
            </a:effectLst>
          </p:spPr>
        </p:pic>
        <p:pic>
          <p:nvPicPr>
            <p:cNvPr id="46" name="图片 45"/>
            <p:cNvPicPr>
              <a:picLocks noChangeAspect="1"/>
            </p:cNvPicPr>
            <p:nvPr/>
          </p:nvPicPr>
          <p:blipFill rotWithShape="1">
            <a:blip r:embed="rId21" cstate="print">
              <a:extLst>
                <a:ext uri="{28A0092B-C50C-407E-A947-70E740481C1C}">
                  <a14:useLocalDpi xmlns:a14="http://schemas.microsoft.com/office/drawing/2010/main" val="0"/>
                </a:ext>
              </a:extLst>
            </a:blip>
            <a:srcRect t="9889" b="10153"/>
            <a:stretch>
              <a:fillRect/>
            </a:stretch>
          </p:blipFill>
          <p:spPr>
            <a:xfrm>
              <a:off x="8417699" y="3612782"/>
              <a:ext cx="1466624" cy="1172687"/>
            </a:xfrm>
            <a:prstGeom prst="rect">
              <a:avLst/>
            </a:prstGeom>
            <a:ln>
              <a:noFill/>
            </a:ln>
            <a:effectLst>
              <a:outerShdw blurRad="292100" dist="139700" dir="2700000" algn="tl" rotWithShape="0">
                <a:srgbClr val="333333">
                  <a:alpha val="65000"/>
                </a:srgbClr>
              </a:outerShdw>
            </a:effectLst>
          </p:spPr>
        </p:pic>
      </p:gr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 name="组合 22"/>
          <p:cNvGrpSpPr/>
          <p:nvPr/>
        </p:nvGrpSpPr>
        <p:grpSpPr>
          <a:xfrm>
            <a:off x="4318635" y="544830"/>
            <a:ext cx="3441655" cy="938434"/>
            <a:chOff x="6387" y="1180"/>
            <a:chExt cx="5833" cy="1635"/>
          </a:xfrm>
        </p:grpSpPr>
        <p:grpSp>
          <p:nvGrpSpPr>
            <p:cNvPr id="5" name="组合 4"/>
            <p:cNvGrpSpPr/>
            <p:nvPr/>
          </p:nvGrpSpPr>
          <p:grpSpPr>
            <a:xfrm rot="0">
              <a:off x="6387" y="1180"/>
              <a:ext cx="1669" cy="1634"/>
              <a:chOff x="1909217" y="1491630"/>
              <a:chExt cx="1296144" cy="1268759"/>
            </a:xfrm>
          </p:grpSpPr>
          <p:grpSp>
            <p:nvGrpSpPr>
              <p:cNvPr id="7" name="组合 6"/>
              <p:cNvGrpSpPr/>
              <p:nvPr/>
            </p:nvGrpSpPr>
            <p:grpSpPr>
              <a:xfrm>
                <a:off x="1909217" y="1491630"/>
                <a:ext cx="1296144" cy="1224136"/>
                <a:chOff x="2123728" y="1779662"/>
                <a:chExt cx="1296144" cy="1224136"/>
              </a:xfrm>
            </p:grpSpPr>
            <p:sp>
              <p:nvSpPr>
                <p:cNvPr id="8" name="矩形 7"/>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9" name="直接连接符 8"/>
                <p:cNvCxnSpPr>
                  <a:stCxn id="8" idx="1"/>
                  <a:endCxn id="8"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8" idx="0"/>
                  <a:endCxn id="8"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123728" y="1637620"/>
                <a:ext cx="845468" cy="11227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新</a:t>
                </a:r>
                <a:endParaRPr lang="zh-CN" altLang="en-US" sz="4800" b="1" dirty="0">
                  <a:solidFill>
                    <a:srgbClr val="C00000"/>
                  </a:solidFill>
                  <a:effectLst/>
                  <a:latin typeface="微软雅黑" panose="020B0503020204020204" charset="-122"/>
                  <a:ea typeface="微软雅黑" panose="020B0503020204020204" charset="-122"/>
                </a:endParaRPr>
              </a:p>
            </p:txBody>
          </p:sp>
        </p:grpSp>
        <p:grpSp>
          <p:nvGrpSpPr>
            <p:cNvPr id="4" name="组合 3"/>
            <p:cNvGrpSpPr/>
            <p:nvPr/>
          </p:nvGrpSpPr>
          <p:grpSpPr>
            <a:xfrm rot="0">
              <a:off x="8392" y="1180"/>
              <a:ext cx="1669" cy="1577"/>
              <a:chOff x="1909217" y="1491630"/>
              <a:chExt cx="1296144" cy="1224136"/>
            </a:xfrm>
          </p:grpSpPr>
          <p:grpSp>
            <p:nvGrpSpPr>
              <p:cNvPr id="12" name="组合 11"/>
              <p:cNvGrpSpPr/>
              <p:nvPr/>
            </p:nvGrpSpPr>
            <p:grpSpPr>
              <a:xfrm>
                <a:off x="1909217" y="1491630"/>
                <a:ext cx="1296144" cy="1224136"/>
                <a:chOff x="2123728" y="1779662"/>
                <a:chExt cx="1296144" cy="1224136"/>
              </a:xfrm>
            </p:grpSpPr>
            <p:sp>
              <p:nvSpPr>
                <p:cNvPr id="13" name="矩形 12"/>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14" name="直接连接符 13"/>
                <p:cNvCxnSpPr>
                  <a:stCxn id="13" idx="1"/>
                  <a:endCxn id="13"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3" idx="0"/>
                  <a:endCxn id="13"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6" name="矩形 15"/>
              <p:cNvSpPr/>
              <p:nvPr/>
            </p:nvSpPr>
            <p:spPr>
              <a:xfrm>
                <a:off x="2134593" y="1592950"/>
                <a:ext cx="845468" cy="11227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时</a:t>
                </a:r>
                <a:endParaRPr lang="zh-CN" altLang="en-US" sz="4800" b="1" dirty="0">
                  <a:solidFill>
                    <a:srgbClr val="C00000"/>
                  </a:solidFill>
                  <a:effectLst/>
                  <a:latin typeface="微软雅黑" panose="020B0503020204020204" charset="-122"/>
                  <a:ea typeface="微软雅黑" panose="020B0503020204020204" charset="-122"/>
                </a:endParaRPr>
              </a:p>
            </p:txBody>
          </p:sp>
        </p:grpSp>
        <p:grpSp>
          <p:nvGrpSpPr>
            <p:cNvPr id="17" name="组合 16"/>
            <p:cNvGrpSpPr/>
            <p:nvPr/>
          </p:nvGrpSpPr>
          <p:grpSpPr>
            <a:xfrm rot="0">
              <a:off x="10551" y="1181"/>
              <a:ext cx="1669" cy="1634"/>
              <a:chOff x="1909217" y="1491630"/>
              <a:chExt cx="1296144" cy="1268759"/>
            </a:xfrm>
          </p:grpSpPr>
          <p:grpSp>
            <p:nvGrpSpPr>
              <p:cNvPr id="18" name="组合 17"/>
              <p:cNvGrpSpPr/>
              <p:nvPr/>
            </p:nvGrpSpPr>
            <p:grpSpPr>
              <a:xfrm>
                <a:off x="1909217" y="1491630"/>
                <a:ext cx="1296144" cy="1224136"/>
                <a:chOff x="2123728" y="1779662"/>
                <a:chExt cx="1296144" cy="1224136"/>
              </a:xfrm>
            </p:grpSpPr>
            <p:sp>
              <p:nvSpPr>
                <p:cNvPr id="19" name="矩形 18"/>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20" name="直接连接符 19"/>
                <p:cNvCxnSpPr>
                  <a:stCxn id="19" idx="1"/>
                  <a:endCxn id="19"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9" idx="0"/>
                  <a:endCxn id="19"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2" name="矩形 21"/>
              <p:cNvSpPr/>
              <p:nvPr/>
            </p:nvSpPr>
            <p:spPr>
              <a:xfrm>
                <a:off x="2123728" y="1637620"/>
                <a:ext cx="845468" cy="11227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代</a:t>
                </a:r>
                <a:endParaRPr lang="zh-CN" altLang="en-US" sz="4800" b="1" dirty="0">
                  <a:solidFill>
                    <a:srgbClr val="C00000"/>
                  </a:solidFill>
                  <a:effectLst/>
                  <a:latin typeface="微软雅黑" panose="020B0503020204020204" charset="-122"/>
                  <a:ea typeface="微软雅黑" panose="020B0503020204020204" charset="-122"/>
                </a:endParaRPr>
              </a:p>
            </p:txBody>
          </p:sp>
        </p:grpSp>
      </p:grpSp>
      <p:grpSp>
        <p:nvGrpSpPr>
          <p:cNvPr id="6" name="组合 10"/>
          <p:cNvGrpSpPr/>
          <p:nvPr/>
        </p:nvGrpSpPr>
        <p:grpSpPr>
          <a:xfrm>
            <a:off x="3632211" y="1727718"/>
            <a:ext cx="4817260" cy="1649412"/>
            <a:chOff x="3532600" y="4443731"/>
            <a:chExt cx="4817260" cy="1649412"/>
          </a:xfrm>
        </p:grpSpPr>
        <p:sp>
          <p:nvSpPr>
            <p:cNvPr id="170" name="MH_Other_1"/>
            <p:cNvSpPr/>
            <p:nvPr>
              <p:custDataLst>
                <p:tags r:id="rId1"/>
              </p:custDataLst>
            </p:nvPr>
          </p:nvSpPr>
          <p:spPr>
            <a:xfrm>
              <a:off x="6820218" y="4759643"/>
              <a:ext cx="925512" cy="1017588"/>
            </a:xfrm>
            <a:custGeom>
              <a:avLst/>
              <a:gdLst>
                <a:gd name="connsiteX0" fmla="*/ 1059517 w 1926055"/>
                <a:gd name="connsiteY0" fmla="*/ 0 h 2119034"/>
                <a:gd name="connsiteX1" fmla="*/ 1808709 w 1926055"/>
                <a:gd name="connsiteY1" fmla="*/ 310325 h 2119034"/>
                <a:gd name="connsiteX2" fmla="*/ 1809467 w 1926055"/>
                <a:gd name="connsiteY2" fmla="*/ 311244 h 2119034"/>
                <a:gd name="connsiteX3" fmla="*/ 1841388 w 1926055"/>
                <a:gd name="connsiteY3" fmla="*/ 304799 h 2119034"/>
                <a:gd name="connsiteX4" fmla="*/ 1926055 w 1926055"/>
                <a:gd name="connsiteY4" fmla="*/ 389466 h 2119034"/>
                <a:gd name="connsiteX5" fmla="*/ 1841388 w 1926055"/>
                <a:gd name="connsiteY5" fmla="*/ 474133 h 2119034"/>
                <a:gd name="connsiteX6" fmla="*/ 1756721 w 1926055"/>
                <a:gd name="connsiteY6" fmla="*/ 389466 h 2119034"/>
                <a:gd name="connsiteX7" fmla="*/ 1763375 w 1926055"/>
                <a:gd name="connsiteY7" fmla="*/ 356510 h 2119034"/>
                <a:gd name="connsiteX8" fmla="*/ 1777196 w 1926055"/>
                <a:gd name="connsiteY8" fmla="*/ 336010 h 2119034"/>
                <a:gd name="connsiteX9" fmla="*/ 1629511 w 1926055"/>
                <a:gd name="connsiteY9" fmla="*/ 214159 h 2119034"/>
                <a:gd name="connsiteX10" fmla="*/ 1059517 w 1926055"/>
                <a:gd name="connsiteY10" fmla="*/ 40050 h 2119034"/>
                <a:gd name="connsiteX11" fmla="*/ 40050 w 1926055"/>
                <a:gd name="connsiteY11" fmla="*/ 1059517 h 2119034"/>
                <a:gd name="connsiteX12" fmla="*/ 1059517 w 1926055"/>
                <a:gd name="connsiteY12" fmla="*/ 2078984 h 2119034"/>
                <a:gd name="connsiteX13" fmla="*/ 1629511 w 1926055"/>
                <a:gd name="connsiteY13" fmla="*/ 1904875 h 2119034"/>
                <a:gd name="connsiteX14" fmla="*/ 1774554 w 1926055"/>
                <a:gd name="connsiteY14" fmla="*/ 1785204 h 2119034"/>
                <a:gd name="connsiteX15" fmla="*/ 1763375 w 1926055"/>
                <a:gd name="connsiteY15" fmla="*/ 1768623 h 2119034"/>
                <a:gd name="connsiteX16" fmla="*/ 1756721 w 1926055"/>
                <a:gd name="connsiteY16" fmla="*/ 1735667 h 2119034"/>
                <a:gd name="connsiteX17" fmla="*/ 1841388 w 1926055"/>
                <a:gd name="connsiteY17" fmla="*/ 1651000 h 2119034"/>
                <a:gd name="connsiteX18" fmla="*/ 1926055 w 1926055"/>
                <a:gd name="connsiteY18" fmla="*/ 1735667 h 2119034"/>
                <a:gd name="connsiteX19" fmla="*/ 1841388 w 1926055"/>
                <a:gd name="connsiteY19" fmla="*/ 1820334 h 2119034"/>
                <a:gd name="connsiteX20" fmla="*/ 1808432 w 1926055"/>
                <a:gd name="connsiteY20" fmla="*/ 1813681 h 2119034"/>
                <a:gd name="connsiteX21" fmla="*/ 1805269 w 1926055"/>
                <a:gd name="connsiteY21" fmla="*/ 1811548 h 2119034"/>
                <a:gd name="connsiteX22" fmla="*/ 1651903 w 1926055"/>
                <a:gd name="connsiteY22" fmla="*/ 1938086 h 2119034"/>
                <a:gd name="connsiteX23" fmla="*/ 1059517 w 1926055"/>
                <a:gd name="connsiteY23" fmla="*/ 2119034 h 2119034"/>
                <a:gd name="connsiteX24" fmla="*/ 0 w 1926055"/>
                <a:gd name="connsiteY24" fmla="*/ 1059517 h 2119034"/>
                <a:gd name="connsiteX25" fmla="*/ 1059517 w 1926055"/>
                <a:gd name="connsiteY25" fmla="*/ 0 h 2119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926055" h="2119034">
                  <a:moveTo>
                    <a:pt x="1059517" y="0"/>
                  </a:moveTo>
                  <a:cubicBezTo>
                    <a:pt x="1352095" y="0"/>
                    <a:pt x="1616974" y="118591"/>
                    <a:pt x="1808709" y="310325"/>
                  </a:cubicBezTo>
                  <a:lnTo>
                    <a:pt x="1809467" y="311244"/>
                  </a:lnTo>
                  <a:lnTo>
                    <a:pt x="1841388" y="304799"/>
                  </a:lnTo>
                  <a:cubicBezTo>
                    <a:pt x="1888148" y="304799"/>
                    <a:pt x="1926055" y="342706"/>
                    <a:pt x="1926055" y="389466"/>
                  </a:cubicBezTo>
                  <a:cubicBezTo>
                    <a:pt x="1926055" y="436226"/>
                    <a:pt x="1888148" y="474133"/>
                    <a:pt x="1841388" y="474133"/>
                  </a:cubicBezTo>
                  <a:cubicBezTo>
                    <a:pt x="1794628" y="474133"/>
                    <a:pt x="1756721" y="436226"/>
                    <a:pt x="1756721" y="389466"/>
                  </a:cubicBezTo>
                  <a:cubicBezTo>
                    <a:pt x="1756721" y="377776"/>
                    <a:pt x="1759090" y="366639"/>
                    <a:pt x="1763375" y="356510"/>
                  </a:cubicBezTo>
                  <a:lnTo>
                    <a:pt x="1777196" y="336010"/>
                  </a:lnTo>
                  <a:lnTo>
                    <a:pt x="1629511" y="214159"/>
                  </a:lnTo>
                  <a:cubicBezTo>
                    <a:pt x="1466803" y="104236"/>
                    <a:pt x="1270655" y="40050"/>
                    <a:pt x="1059517" y="40050"/>
                  </a:cubicBezTo>
                  <a:cubicBezTo>
                    <a:pt x="496481" y="40050"/>
                    <a:pt x="40050" y="496481"/>
                    <a:pt x="40050" y="1059517"/>
                  </a:cubicBezTo>
                  <a:cubicBezTo>
                    <a:pt x="40050" y="1622553"/>
                    <a:pt x="496481" y="2078984"/>
                    <a:pt x="1059517" y="2078984"/>
                  </a:cubicBezTo>
                  <a:cubicBezTo>
                    <a:pt x="1270655" y="2078984"/>
                    <a:pt x="1466803" y="2014798"/>
                    <a:pt x="1629511" y="1904875"/>
                  </a:cubicBezTo>
                  <a:lnTo>
                    <a:pt x="1774554" y="1785204"/>
                  </a:lnTo>
                  <a:lnTo>
                    <a:pt x="1763375" y="1768623"/>
                  </a:lnTo>
                  <a:cubicBezTo>
                    <a:pt x="1759090" y="1758494"/>
                    <a:pt x="1756721" y="1747357"/>
                    <a:pt x="1756721" y="1735667"/>
                  </a:cubicBezTo>
                  <a:cubicBezTo>
                    <a:pt x="1756721" y="1688907"/>
                    <a:pt x="1794628" y="1651000"/>
                    <a:pt x="1841388" y="1651000"/>
                  </a:cubicBezTo>
                  <a:cubicBezTo>
                    <a:pt x="1888148" y="1651000"/>
                    <a:pt x="1926055" y="1688907"/>
                    <a:pt x="1926055" y="1735667"/>
                  </a:cubicBezTo>
                  <a:cubicBezTo>
                    <a:pt x="1926055" y="1782427"/>
                    <a:pt x="1888148" y="1820334"/>
                    <a:pt x="1841388" y="1820334"/>
                  </a:cubicBezTo>
                  <a:cubicBezTo>
                    <a:pt x="1829698" y="1820334"/>
                    <a:pt x="1818561" y="1817965"/>
                    <a:pt x="1808432" y="1813681"/>
                  </a:cubicBezTo>
                  <a:lnTo>
                    <a:pt x="1805269" y="1811548"/>
                  </a:lnTo>
                  <a:lnTo>
                    <a:pt x="1651903" y="1938086"/>
                  </a:lnTo>
                  <a:cubicBezTo>
                    <a:pt x="1482803" y="2052327"/>
                    <a:pt x="1278950" y="2119034"/>
                    <a:pt x="1059517" y="2119034"/>
                  </a:cubicBezTo>
                  <a:cubicBezTo>
                    <a:pt x="474362" y="2119034"/>
                    <a:pt x="0" y="1644672"/>
                    <a:pt x="0" y="1059517"/>
                  </a:cubicBezTo>
                  <a:cubicBezTo>
                    <a:pt x="0" y="474362"/>
                    <a:pt x="474362" y="0"/>
                    <a:pt x="1059517"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p>
              <a:pPr algn="ctr">
                <a:defRPr/>
              </a:pPr>
              <a:endParaRPr lang="zh-CN" altLang="en-US" sz="3200" dirty="0">
                <a:solidFill>
                  <a:schemeClr val="accent1"/>
                </a:solidFill>
              </a:endParaRPr>
            </a:p>
          </p:txBody>
        </p:sp>
        <p:sp>
          <p:nvSpPr>
            <p:cNvPr id="171" name="MH_Other_2"/>
            <p:cNvSpPr/>
            <p:nvPr>
              <p:custDataLst>
                <p:tags r:id="rId2"/>
              </p:custDataLst>
            </p:nvPr>
          </p:nvSpPr>
          <p:spPr>
            <a:xfrm flipH="1">
              <a:off x="4257292" y="4759643"/>
              <a:ext cx="925513" cy="1017588"/>
            </a:xfrm>
            <a:custGeom>
              <a:avLst/>
              <a:gdLst>
                <a:gd name="connsiteX0" fmla="*/ 1059517 w 1926055"/>
                <a:gd name="connsiteY0" fmla="*/ 0 h 2119034"/>
                <a:gd name="connsiteX1" fmla="*/ 1808709 w 1926055"/>
                <a:gd name="connsiteY1" fmla="*/ 310325 h 2119034"/>
                <a:gd name="connsiteX2" fmla="*/ 1809467 w 1926055"/>
                <a:gd name="connsiteY2" fmla="*/ 311244 h 2119034"/>
                <a:gd name="connsiteX3" fmla="*/ 1841388 w 1926055"/>
                <a:gd name="connsiteY3" fmla="*/ 304799 h 2119034"/>
                <a:gd name="connsiteX4" fmla="*/ 1926055 w 1926055"/>
                <a:gd name="connsiteY4" fmla="*/ 389466 h 2119034"/>
                <a:gd name="connsiteX5" fmla="*/ 1841388 w 1926055"/>
                <a:gd name="connsiteY5" fmla="*/ 474133 h 2119034"/>
                <a:gd name="connsiteX6" fmla="*/ 1756721 w 1926055"/>
                <a:gd name="connsiteY6" fmla="*/ 389466 h 2119034"/>
                <a:gd name="connsiteX7" fmla="*/ 1763375 w 1926055"/>
                <a:gd name="connsiteY7" fmla="*/ 356510 h 2119034"/>
                <a:gd name="connsiteX8" fmla="*/ 1777196 w 1926055"/>
                <a:gd name="connsiteY8" fmla="*/ 336010 h 2119034"/>
                <a:gd name="connsiteX9" fmla="*/ 1629511 w 1926055"/>
                <a:gd name="connsiteY9" fmla="*/ 214159 h 2119034"/>
                <a:gd name="connsiteX10" fmla="*/ 1059517 w 1926055"/>
                <a:gd name="connsiteY10" fmla="*/ 40050 h 2119034"/>
                <a:gd name="connsiteX11" fmla="*/ 40050 w 1926055"/>
                <a:gd name="connsiteY11" fmla="*/ 1059517 h 2119034"/>
                <a:gd name="connsiteX12" fmla="*/ 1059517 w 1926055"/>
                <a:gd name="connsiteY12" fmla="*/ 2078984 h 2119034"/>
                <a:gd name="connsiteX13" fmla="*/ 1629511 w 1926055"/>
                <a:gd name="connsiteY13" fmla="*/ 1904875 h 2119034"/>
                <a:gd name="connsiteX14" fmla="*/ 1774554 w 1926055"/>
                <a:gd name="connsiteY14" fmla="*/ 1785204 h 2119034"/>
                <a:gd name="connsiteX15" fmla="*/ 1763375 w 1926055"/>
                <a:gd name="connsiteY15" fmla="*/ 1768623 h 2119034"/>
                <a:gd name="connsiteX16" fmla="*/ 1756721 w 1926055"/>
                <a:gd name="connsiteY16" fmla="*/ 1735667 h 2119034"/>
                <a:gd name="connsiteX17" fmla="*/ 1841388 w 1926055"/>
                <a:gd name="connsiteY17" fmla="*/ 1651000 h 2119034"/>
                <a:gd name="connsiteX18" fmla="*/ 1926055 w 1926055"/>
                <a:gd name="connsiteY18" fmla="*/ 1735667 h 2119034"/>
                <a:gd name="connsiteX19" fmla="*/ 1841388 w 1926055"/>
                <a:gd name="connsiteY19" fmla="*/ 1820334 h 2119034"/>
                <a:gd name="connsiteX20" fmla="*/ 1808432 w 1926055"/>
                <a:gd name="connsiteY20" fmla="*/ 1813681 h 2119034"/>
                <a:gd name="connsiteX21" fmla="*/ 1805269 w 1926055"/>
                <a:gd name="connsiteY21" fmla="*/ 1811548 h 2119034"/>
                <a:gd name="connsiteX22" fmla="*/ 1651903 w 1926055"/>
                <a:gd name="connsiteY22" fmla="*/ 1938086 h 2119034"/>
                <a:gd name="connsiteX23" fmla="*/ 1059517 w 1926055"/>
                <a:gd name="connsiteY23" fmla="*/ 2119034 h 2119034"/>
                <a:gd name="connsiteX24" fmla="*/ 0 w 1926055"/>
                <a:gd name="connsiteY24" fmla="*/ 1059517 h 2119034"/>
                <a:gd name="connsiteX25" fmla="*/ 1059517 w 1926055"/>
                <a:gd name="connsiteY25" fmla="*/ 0 h 2119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926055" h="2119034">
                  <a:moveTo>
                    <a:pt x="1059517" y="0"/>
                  </a:moveTo>
                  <a:cubicBezTo>
                    <a:pt x="1352095" y="0"/>
                    <a:pt x="1616974" y="118591"/>
                    <a:pt x="1808709" y="310325"/>
                  </a:cubicBezTo>
                  <a:lnTo>
                    <a:pt x="1809467" y="311244"/>
                  </a:lnTo>
                  <a:lnTo>
                    <a:pt x="1841388" y="304799"/>
                  </a:lnTo>
                  <a:cubicBezTo>
                    <a:pt x="1888148" y="304799"/>
                    <a:pt x="1926055" y="342706"/>
                    <a:pt x="1926055" y="389466"/>
                  </a:cubicBezTo>
                  <a:cubicBezTo>
                    <a:pt x="1926055" y="436226"/>
                    <a:pt x="1888148" y="474133"/>
                    <a:pt x="1841388" y="474133"/>
                  </a:cubicBezTo>
                  <a:cubicBezTo>
                    <a:pt x="1794628" y="474133"/>
                    <a:pt x="1756721" y="436226"/>
                    <a:pt x="1756721" y="389466"/>
                  </a:cubicBezTo>
                  <a:cubicBezTo>
                    <a:pt x="1756721" y="377776"/>
                    <a:pt x="1759090" y="366639"/>
                    <a:pt x="1763375" y="356510"/>
                  </a:cubicBezTo>
                  <a:lnTo>
                    <a:pt x="1777196" y="336010"/>
                  </a:lnTo>
                  <a:lnTo>
                    <a:pt x="1629511" y="214159"/>
                  </a:lnTo>
                  <a:cubicBezTo>
                    <a:pt x="1466803" y="104236"/>
                    <a:pt x="1270655" y="40050"/>
                    <a:pt x="1059517" y="40050"/>
                  </a:cubicBezTo>
                  <a:cubicBezTo>
                    <a:pt x="496481" y="40050"/>
                    <a:pt x="40050" y="496481"/>
                    <a:pt x="40050" y="1059517"/>
                  </a:cubicBezTo>
                  <a:cubicBezTo>
                    <a:pt x="40050" y="1622553"/>
                    <a:pt x="496481" y="2078984"/>
                    <a:pt x="1059517" y="2078984"/>
                  </a:cubicBezTo>
                  <a:cubicBezTo>
                    <a:pt x="1270655" y="2078984"/>
                    <a:pt x="1466803" y="2014798"/>
                    <a:pt x="1629511" y="1904875"/>
                  </a:cubicBezTo>
                  <a:lnTo>
                    <a:pt x="1774554" y="1785204"/>
                  </a:lnTo>
                  <a:lnTo>
                    <a:pt x="1763375" y="1768623"/>
                  </a:lnTo>
                  <a:cubicBezTo>
                    <a:pt x="1759090" y="1758494"/>
                    <a:pt x="1756721" y="1747357"/>
                    <a:pt x="1756721" y="1735667"/>
                  </a:cubicBezTo>
                  <a:cubicBezTo>
                    <a:pt x="1756721" y="1688907"/>
                    <a:pt x="1794628" y="1651000"/>
                    <a:pt x="1841388" y="1651000"/>
                  </a:cubicBezTo>
                  <a:cubicBezTo>
                    <a:pt x="1888148" y="1651000"/>
                    <a:pt x="1926055" y="1688907"/>
                    <a:pt x="1926055" y="1735667"/>
                  </a:cubicBezTo>
                  <a:cubicBezTo>
                    <a:pt x="1926055" y="1782427"/>
                    <a:pt x="1888148" y="1820334"/>
                    <a:pt x="1841388" y="1820334"/>
                  </a:cubicBezTo>
                  <a:cubicBezTo>
                    <a:pt x="1829698" y="1820334"/>
                    <a:pt x="1818561" y="1817965"/>
                    <a:pt x="1808432" y="1813681"/>
                  </a:cubicBezTo>
                  <a:lnTo>
                    <a:pt x="1805269" y="1811548"/>
                  </a:lnTo>
                  <a:lnTo>
                    <a:pt x="1651903" y="1938086"/>
                  </a:lnTo>
                  <a:cubicBezTo>
                    <a:pt x="1482803" y="2052327"/>
                    <a:pt x="1278950" y="2119034"/>
                    <a:pt x="1059517" y="2119034"/>
                  </a:cubicBezTo>
                  <a:cubicBezTo>
                    <a:pt x="474362" y="2119034"/>
                    <a:pt x="0" y="1644672"/>
                    <a:pt x="0" y="1059517"/>
                  </a:cubicBezTo>
                  <a:cubicBezTo>
                    <a:pt x="0" y="474362"/>
                    <a:pt x="474362" y="0"/>
                    <a:pt x="1059517"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p>
              <a:pPr algn="ctr">
                <a:defRPr/>
              </a:pPr>
              <a:endParaRPr lang="zh-CN" altLang="en-US" sz="3200" dirty="0">
                <a:solidFill>
                  <a:schemeClr val="accent1"/>
                </a:solidFill>
              </a:endParaRPr>
            </a:p>
          </p:txBody>
        </p:sp>
        <p:grpSp>
          <p:nvGrpSpPr>
            <p:cNvPr id="24" name="组合 7"/>
            <p:cNvGrpSpPr/>
            <p:nvPr/>
          </p:nvGrpSpPr>
          <p:grpSpPr>
            <a:xfrm>
              <a:off x="5170013" y="4443731"/>
              <a:ext cx="1669096" cy="1649412"/>
              <a:chOff x="5234624" y="4568508"/>
              <a:chExt cx="1669096" cy="1649412"/>
            </a:xfrm>
          </p:grpSpPr>
          <p:sp>
            <p:nvSpPr>
              <p:cNvPr id="172" name="MH_Title_1"/>
              <p:cNvSpPr/>
              <p:nvPr>
                <p:custDataLst>
                  <p:tags r:id="rId3"/>
                </p:custDataLst>
              </p:nvPr>
            </p:nvSpPr>
            <p:spPr>
              <a:xfrm>
                <a:off x="5234624" y="4568508"/>
                <a:ext cx="1669096" cy="164941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p>
                <a:pPr algn="ctr">
                  <a:defRPr/>
                </a:pPr>
                <a:endParaRPr lang="zh-CN" altLang="en-US" dirty="0">
                  <a:solidFill>
                    <a:srgbClr val="FEFFFF"/>
                  </a:solidFill>
                </a:endParaRPr>
              </a:p>
            </p:txBody>
          </p:sp>
          <p:sp>
            <p:nvSpPr>
              <p:cNvPr id="173" name="矩形 172"/>
              <p:cNvSpPr/>
              <p:nvPr/>
            </p:nvSpPr>
            <p:spPr>
              <a:xfrm>
                <a:off x="5361286" y="4977716"/>
                <a:ext cx="1415772" cy="830997"/>
              </a:xfrm>
              <a:prstGeom prst="rect">
                <a:avLst/>
              </a:prstGeom>
            </p:spPr>
            <p:txBody>
              <a:bodyPr wrap="none">
                <a:spAutoFit/>
              </a:bodyPr>
              <a:p>
                <a:pPr algn="ctr"/>
                <a:r>
                  <a:rPr lang="zh-CN" altLang="en-US" sz="2400" b="1" dirty="0" smtClean="0">
                    <a:solidFill>
                      <a:schemeClr val="bg1"/>
                    </a:solidFill>
                    <a:latin typeface="微软雅黑" panose="020B0503020204020204" charset="-122"/>
                    <a:ea typeface="微软雅黑" panose="020B0503020204020204" charset="-122"/>
                    <a:cs typeface="+mn-ea"/>
                    <a:sym typeface="+mn-lt"/>
                  </a:rPr>
                  <a:t>为新思想</a:t>
                </a:r>
                <a:endParaRPr lang="en-US" altLang="zh-CN" sz="2400" b="1" dirty="0" smtClean="0">
                  <a:solidFill>
                    <a:schemeClr val="bg1"/>
                  </a:solidFill>
                  <a:latin typeface="微软雅黑" panose="020B0503020204020204" charset="-122"/>
                  <a:ea typeface="微软雅黑" panose="020B0503020204020204" charset="-122"/>
                  <a:cs typeface="+mn-ea"/>
                  <a:sym typeface="+mn-lt"/>
                </a:endParaRPr>
              </a:p>
              <a:p>
                <a:pPr algn="ctr"/>
                <a:r>
                  <a:rPr lang="zh-CN" altLang="en-US" sz="2400" b="1" dirty="0" smtClean="0">
                    <a:solidFill>
                      <a:schemeClr val="bg1"/>
                    </a:solidFill>
                    <a:latin typeface="微软雅黑" panose="020B0503020204020204" charset="-122"/>
                    <a:ea typeface="微软雅黑" panose="020B0503020204020204" charset="-122"/>
                    <a:cs typeface="+mn-ea"/>
                    <a:sym typeface="+mn-lt"/>
                  </a:rPr>
                  <a:t>奠定基础</a:t>
                </a:r>
                <a:endParaRPr lang="zh-CN" altLang="en-US" sz="2400" b="1" dirty="0">
                  <a:solidFill>
                    <a:schemeClr val="bg1"/>
                  </a:solidFill>
                  <a:latin typeface="微软雅黑" panose="020B0503020204020204" charset="-122"/>
                  <a:ea typeface="微软雅黑" panose="020B0503020204020204" charset="-122"/>
                  <a:cs typeface="+mn-ea"/>
                  <a:sym typeface="+mn-lt"/>
                </a:endParaRPr>
              </a:p>
            </p:txBody>
          </p:sp>
        </p:grpSp>
        <p:sp>
          <p:nvSpPr>
            <p:cNvPr id="25" name="矩形 24"/>
            <p:cNvSpPr/>
            <p:nvPr/>
          </p:nvSpPr>
          <p:spPr>
            <a:xfrm>
              <a:off x="3532600" y="5083771"/>
              <a:ext cx="1467068" cy="400110"/>
            </a:xfrm>
            <a:prstGeom prst="rect">
              <a:avLst/>
            </a:prstGeom>
          </p:spPr>
          <p:txBody>
            <a:bodyPr wrap="none">
              <a:spAutoFit/>
            </a:bodyPr>
            <a:p>
              <a:r>
                <a:rPr lang="zh-CN" altLang="zh-CN" sz="2000" b="1" dirty="0" smtClean="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四个一系列</a:t>
              </a:r>
              <a:endParaRPr lang="zh-CN" altLang="en-US" sz="2000" b="1" dirty="0">
                <a:solidFill>
                  <a:schemeClr val="tx1">
                    <a:lumMod val="75000"/>
                    <a:lumOff val="25000"/>
                  </a:schemeClr>
                </a:solidFill>
                <a:latin typeface="微软雅黑" panose="020B0503020204020204" charset="-122"/>
                <a:ea typeface="微软雅黑" panose="020B0503020204020204" charset="-122"/>
              </a:endParaRPr>
            </a:p>
          </p:txBody>
        </p:sp>
        <p:sp>
          <p:nvSpPr>
            <p:cNvPr id="26" name="矩形 25"/>
            <p:cNvSpPr/>
            <p:nvPr/>
          </p:nvSpPr>
          <p:spPr>
            <a:xfrm>
              <a:off x="7139272" y="5083771"/>
              <a:ext cx="1210588" cy="400110"/>
            </a:xfrm>
            <a:prstGeom prst="rect">
              <a:avLst/>
            </a:prstGeom>
          </p:spPr>
          <p:txBody>
            <a:bodyPr wrap="none">
              <a:spAutoFit/>
            </a:bodyPr>
            <a:p>
              <a:r>
                <a:rPr lang="zh-CN" altLang="zh-CN" sz="2000" b="1"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两个许多</a:t>
              </a:r>
              <a:endParaRPr lang="zh-CN" altLang="en-US" sz="2000" b="1" dirty="0">
                <a:solidFill>
                  <a:schemeClr val="tx1">
                    <a:lumMod val="75000"/>
                    <a:lumOff val="25000"/>
                  </a:schemeClr>
                </a:solidFill>
                <a:latin typeface="微软雅黑" panose="020B0503020204020204" charset="-122"/>
                <a:ea typeface="微软雅黑" panose="020B0503020204020204" charset="-122"/>
              </a:endParaRPr>
            </a:p>
          </p:txBody>
        </p:sp>
      </p:grpSp>
      <p:sp>
        <p:nvSpPr>
          <p:cNvPr id="174" name="矩形 173"/>
          <p:cNvSpPr/>
          <p:nvPr/>
        </p:nvSpPr>
        <p:spPr>
          <a:xfrm>
            <a:off x="1180575" y="1701506"/>
            <a:ext cx="2262158" cy="424732"/>
          </a:xfrm>
          <a:prstGeom prst="rect">
            <a:avLst/>
          </a:prstGeom>
          <a:solidFill>
            <a:schemeClr val="bg1"/>
          </a:solidFill>
          <a:ln w="12700">
            <a:solidFill>
              <a:srgbClr val="C00000"/>
            </a:solidFill>
          </a:ln>
        </p:spPr>
        <p:style>
          <a:lnRef idx="1">
            <a:schemeClr val="accent4"/>
          </a:lnRef>
          <a:fillRef idx="2">
            <a:schemeClr val="accent4"/>
          </a:fillRef>
          <a:effectRef idx="1">
            <a:schemeClr val="accent4"/>
          </a:effectRef>
          <a:fontRef idx="minor">
            <a:schemeClr val="dk1"/>
          </a:fontRef>
        </p:style>
        <p:txBody>
          <a:bodyPr wrap="none">
            <a:spAutoFit/>
          </a:bodyPr>
          <a:p>
            <a:pPr>
              <a:lnSpc>
                <a:spcPct val="120000"/>
              </a:lnSpc>
            </a:pPr>
            <a:r>
              <a:rPr lang="zh-CN" altLang="zh-CN" b="1" dirty="0" smtClean="0">
                <a:solidFill>
                  <a:srgbClr val="E7E6E6">
                    <a:lumMod val="25000"/>
                  </a:srgbClr>
                </a:solidFill>
                <a:latin typeface="微软雅黑" panose="020B0503020204020204" charset="-122"/>
                <a:ea typeface="微软雅黑" panose="020B0503020204020204" charset="-122"/>
                <a:cs typeface="+mn-ea"/>
              </a:rPr>
              <a:t>新</a:t>
            </a:r>
            <a:r>
              <a:rPr lang="zh-CN" altLang="zh-CN" b="1" dirty="0">
                <a:solidFill>
                  <a:srgbClr val="E7E6E6">
                    <a:lumMod val="25000"/>
                  </a:srgbClr>
                </a:solidFill>
                <a:latin typeface="微软雅黑" panose="020B0503020204020204" charset="-122"/>
                <a:ea typeface="微软雅黑" panose="020B0503020204020204" charset="-122"/>
                <a:cs typeface="+mn-ea"/>
              </a:rPr>
              <a:t>理念新思想新战略</a:t>
            </a:r>
            <a:endParaRPr lang="zh-CN" altLang="en-US" b="1" dirty="0">
              <a:solidFill>
                <a:srgbClr val="E7E6E6">
                  <a:lumMod val="25000"/>
                </a:srgbClr>
              </a:solidFill>
              <a:latin typeface="微软雅黑" panose="020B0503020204020204" charset="-122"/>
              <a:ea typeface="微软雅黑" panose="020B0503020204020204" charset="-122"/>
              <a:cs typeface="+mn-ea"/>
              <a:sym typeface="+mn-lt"/>
            </a:endParaRPr>
          </a:p>
        </p:txBody>
      </p:sp>
      <p:sp>
        <p:nvSpPr>
          <p:cNvPr id="175" name="矩形 174"/>
          <p:cNvSpPr/>
          <p:nvPr/>
        </p:nvSpPr>
        <p:spPr>
          <a:xfrm>
            <a:off x="1873073" y="2322506"/>
            <a:ext cx="1569660" cy="424732"/>
          </a:xfrm>
          <a:prstGeom prst="rect">
            <a:avLst/>
          </a:prstGeom>
          <a:solidFill>
            <a:schemeClr val="bg1"/>
          </a:solidFill>
          <a:ln w="12700">
            <a:solidFill>
              <a:srgbClr val="C00000"/>
            </a:solidFill>
          </a:ln>
        </p:spPr>
        <p:style>
          <a:lnRef idx="1">
            <a:schemeClr val="accent4"/>
          </a:lnRef>
          <a:fillRef idx="2">
            <a:schemeClr val="accent4"/>
          </a:fillRef>
          <a:effectRef idx="1">
            <a:schemeClr val="accent4"/>
          </a:effectRef>
          <a:fontRef idx="minor">
            <a:schemeClr val="dk1"/>
          </a:fontRef>
        </p:style>
        <p:txBody>
          <a:bodyPr wrap="none">
            <a:spAutoFit/>
          </a:bodyPr>
          <a:p>
            <a:pPr>
              <a:lnSpc>
                <a:spcPct val="120000"/>
              </a:lnSpc>
            </a:pPr>
            <a:r>
              <a:rPr lang="zh-CN" altLang="zh-CN" b="1" dirty="0" smtClean="0">
                <a:solidFill>
                  <a:srgbClr val="E7E6E6">
                    <a:lumMod val="25000"/>
                  </a:srgbClr>
                </a:solidFill>
                <a:latin typeface="微软雅黑" panose="020B0503020204020204" charset="-122"/>
                <a:ea typeface="微软雅黑" panose="020B0503020204020204" charset="-122"/>
                <a:cs typeface="+mn-ea"/>
              </a:rPr>
              <a:t>重大</a:t>
            </a:r>
            <a:r>
              <a:rPr lang="zh-CN" altLang="zh-CN" b="1" dirty="0">
                <a:solidFill>
                  <a:srgbClr val="E7E6E6">
                    <a:lumMod val="25000"/>
                  </a:srgbClr>
                </a:solidFill>
                <a:latin typeface="微软雅黑" panose="020B0503020204020204" charset="-122"/>
                <a:ea typeface="微软雅黑" panose="020B0503020204020204" charset="-122"/>
                <a:cs typeface="+mn-ea"/>
              </a:rPr>
              <a:t>方针政策</a:t>
            </a:r>
            <a:endParaRPr lang="zh-CN" altLang="en-US" b="1" dirty="0">
              <a:solidFill>
                <a:srgbClr val="E7E6E6">
                  <a:lumMod val="25000"/>
                </a:srgbClr>
              </a:solidFill>
              <a:latin typeface="微软雅黑" panose="020B0503020204020204" charset="-122"/>
              <a:ea typeface="微软雅黑" panose="020B0503020204020204" charset="-122"/>
              <a:cs typeface="+mn-ea"/>
              <a:sym typeface="+mn-lt"/>
            </a:endParaRPr>
          </a:p>
        </p:txBody>
      </p:sp>
      <p:sp>
        <p:nvSpPr>
          <p:cNvPr id="176" name="矩形 175"/>
          <p:cNvSpPr/>
          <p:nvPr/>
        </p:nvSpPr>
        <p:spPr>
          <a:xfrm>
            <a:off x="951366" y="2943507"/>
            <a:ext cx="1107996" cy="396583"/>
          </a:xfrm>
          <a:prstGeom prst="rect">
            <a:avLst/>
          </a:prstGeom>
          <a:solidFill>
            <a:schemeClr val="bg1"/>
          </a:solidFill>
          <a:ln w="12700">
            <a:solidFill>
              <a:srgbClr val="C00000"/>
            </a:solidFill>
          </a:ln>
        </p:spPr>
        <p:style>
          <a:lnRef idx="1">
            <a:schemeClr val="accent4"/>
          </a:lnRef>
          <a:fillRef idx="2">
            <a:schemeClr val="accent4"/>
          </a:fillRef>
          <a:effectRef idx="1">
            <a:schemeClr val="accent4"/>
          </a:effectRef>
          <a:fontRef idx="minor">
            <a:schemeClr val="dk1"/>
          </a:fontRef>
        </p:style>
        <p:txBody>
          <a:bodyPr wrap="none">
            <a:spAutoFit/>
          </a:bodyPr>
          <a:p>
            <a:pPr>
              <a:lnSpc>
                <a:spcPct val="120000"/>
              </a:lnSpc>
            </a:pPr>
            <a:r>
              <a:rPr lang="zh-CN" altLang="zh-CN" b="1" dirty="0" smtClean="0">
                <a:solidFill>
                  <a:srgbClr val="E7E6E6">
                    <a:lumMod val="25000"/>
                  </a:srgbClr>
                </a:solidFill>
                <a:latin typeface="微软雅黑" panose="020B0503020204020204" charset="-122"/>
                <a:ea typeface="微软雅黑" panose="020B0503020204020204" charset="-122"/>
                <a:cs typeface="+mn-ea"/>
              </a:rPr>
              <a:t>重大</a:t>
            </a:r>
            <a:r>
              <a:rPr lang="zh-CN" altLang="zh-CN" b="1" dirty="0">
                <a:solidFill>
                  <a:srgbClr val="E7E6E6">
                    <a:lumMod val="25000"/>
                  </a:srgbClr>
                </a:solidFill>
                <a:latin typeface="微软雅黑" panose="020B0503020204020204" charset="-122"/>
                <a:ea typeface="微软雅黑" panose="020B0503020204020204" charset="-122"/>
                <a:cs typeface="+mn-ea"/>
              </a:rPr>
              <a:t>举措</a:t>
            </a:r>
            <a:endParaRPr lang="zh-CN" altLang="en-US" b="1" dirty="0">
              <a:solidFill>
                <a:srgbClr val="E7E6E6">
                  <a:lumMod val="25000"/>
                </a:srgbClr>
              </a:solidFill>
              <a:latin typeface="微软雅黑" panose="020B0503020204020204" charset="-122"/>
              <a:ea typeface="微软雅黑" panose="020B0503020204020204" charset="-122"/>
              <a:cs typeface="+mn-ea"/>
              <a:sym typeface="+mn-lt"/>
            </a:endParaRPr>
          </a:p>
        </p:txBody>
      </p:sp>
      <p:sp>
        <p:nvSpPr>
          <p:cNvPr id="177" name="矩形 176"/>
          <p:cNvSpPr/>
          <p:nvPr/>
        </p:nvSpPr>
        <p:spPr>
          <a:xfrm>
            <a:off x="2347941" y="2943507"/>
            <a:ext cx="1107996" cy="424732"/>
          </a:xfrm>
          <a:prstGeom prst="rect">
            <a:avLst/>
          </a:prstGeom>
          <a:solidFill>
            <a:schemeClr val="bg1"/>
          </a:solidFill>
          <a:ln w="12700">
            <a:solidFill>
              <a:srgbClr val="C00000"/>
            </a:solidFill>
          </a:ln>
        </p:spPr>
        <p:style>
          <a:lnRef idx="1">
            <a:schemeClr val="accent4"/>
          </a:lnRef>
          <a:fillRef idx="2">
            <a:schemeClr val="accent4"/>
          </a:fillRef>
          <a:effectRef idx="1">
            <a:schemeClr val="accent4"/>
          </a:effectRef>
          <a:fontRef idx="minor">
            <a:schemeClr val="dk1"/>
          </a:fontRef>
        </p:style>
        <p:txBody>
          <a:bodyPr wrap="none">
            <a:spAutoFit/>
          </a:bodyPr>
          <a:p>
            <a:pPr>
              <a:lnSpc>
                <a:spcPct val="120000"/>
              </a:lnSpc>
            </a:pPr>
            <a:r>
              <a:rPr lang="zh-CN" altLang="zh-CN" b="1" dirty="0" smtClean="0">
                <a:solidFill>
                  <a:srgbClr val="E7E6E6">
                    <a:lumMod val="25000"/>
                  </a:srgbClr>
                </a:solidFill>
                <a:latin typeface="微软雅黑" panose="020B0503020204020204" charset="-122"/>
                <a:ea typeface="微软雅黑" panose="020B0503020204020204" charset="-122"/>
                <a:cs typeface="+mn-ea"/>
              </a:rPr>
              <a:t>重大</a:t>
            </a:r>
            <a:r>
              <a:rPr lang="zh-CN" altLang="zh-CN" b="1" dirty="0">
                <a:solidFill>
                  <a:srgbClr val="E7E6E6">
                    <a:lumMod val="25000"/>
                  </a:srgbClr>
                </a:solidFill>
                <a:latin typeface="微软雅黑" panose="020B0503020204020204" charset="-122"/>
                <a:ea typeface="微软雅黑" panose="020B0503020204020204" charset="-122"/>
                <a:cs typeface="+mn-ea"/>
              </a:rPr>
              <a:t>工作</a:t>
            </a:r>
            <a:endParaRPr lang="zh-CN" altLang="en-US" b="1" dirty="0">
              <a:solidFill>
                <a:srgbClr val="E7E6E6">
                  <a:lumMod val="25000"/>
                </a:srgbClr>
              </a:solidFill>
              <a:latin typeface="微软雅黑" panose="020B0503020204020204" charset="-122"/>
              <a:ea typeface="微软雅黑" panose="020B0503020204020204" charset="-122"/>
              <a:cs typeface="+mn-ea"/>
              <a:sym typeface="+mn-lt"/>
            </a:endParaRPr>
          </a:p>
        </p:txBody>
      </p:sp>
      <p:sp>
        <p:nvSpPr>
          <p:cNvPr id="178" name="矩形 177"/>
          <p:cNvSpPr/>
          <p:nvPr/>
        </p:nvSpPr>
        <p:spPr>
          <a:xfrm>
            <a:off x="8625746" y="1931129"/>
            <a:ext cx="3180028" cy="424732"/>
          </a:xfrm>
          <a:prstGeom prst="rect">
            <a:avLst/>
          </a:prstGeom>
          <a:solidFill>
            <a:schemeClr val="bg1"/>
          </a:solidFill>
          <a:ln w="12700">
            <a:solidFill>
              <a:srgbClr val="C00000"/>
            </a:solidFill>
          </a:ln>
        </p:spPr>
        <p:style>
          <a:lnRef idx="1">
            <a:schemeClr val="accent4"/>
          </a:lnRef>
          <a:fillRef idx="2">
            <a:schemeClr val="accent4"/>
          </a:fillRef>
          <a:effectRef idx="1">
            <a:schemeClr val="accent4"/>
          </a:effectRef>
          <a:fontRef idx="minor">
            <a:schemeClr val="dk1"/>
          </a:fontRef>
        </p:style>
        <p:txBody>
          <a:bodyPr wrap="square">
            <a:spAutoFit/>
          </a:bodyPr>
          <a:p>
            <a:pPr algn="just">
              <a:lnSpc>
                <a:spcPct val="120000"/>
              </a:lnSpc>
            </a:pPr>
            <a:r>
              <a:rPr lang="zh-CN" altLang="zh-CN" b="1" dirty="0" smtClean="0">
                <a:solidFill>
                  <a:srgbClr val="E7E6E6">
                    <a:lumMod val="25000"/>
                  </a:srgbClr>
                </a:solidFill>
                <a:latin typeface="微软雅黑" panose="020B0503020204020204" charset="-122"/>
                <a:ea typeface="微软雅黑" panose="020B0503020204020204" charset="-122"/>
                <a:cs typeface="+mn-ea"/>
              </a:rPr>
              <a:t>长期</a:t>
            </a:r>
            <a:r>
              <a:rPr lang="zh-CN" altLang="zh-CN" b="1" dirty="0">
                <a:solidFill>
                  <a:srgbClr val="E7E6E6">
                    <a:lumMod val="25000"/>
                  </a:srgbClr>
                </a:solidFill>
                <a:latin typeface="微软雅黑" panose="020B0503020204020204" charset="-122"/>
                <a:ea typeface="微软雅黑" panose="020B0503020204020204" charset="-122"/>
                <a:cs typeface="+mn-ea"/>
              </a:rPr>
              <a:t>想解决而没有解决的难题</a:t>
            </a:r>
            <a:endParaRPr lang="zh-CN" altLang="en-US" b="1" dirty="0">
              <a:solidFill>
                <a:srgbClr val="E7E6E6">
                  <a:lumMod val="25000"/>
                </a:srgbClr>
              </a:solidFill>
              <a:latin typeface="微软雅黑" panose="020B0503020204020204" charset="-122"/>
              <a:ea typeface="微软雅黑" panose="020B0503020204020204" charset="-122"/>
              <a:cs typeface="+mn-ea"/>
              <a:sym typeface="+mn-lt"/>
            </a:endParaRPr>
          </a:p>
        </p:txBody>
      </p:sp>
      <p:sp>
        <p:nvSpPr>
          <p:cNvPr id="179" name="矩形 178"/>
          <p:cNvSpPr/>
          <p:nvPr/>
        </p:nvSpPr>
        <p:spPr>
          <a:xfrm>
            <a:off x="8625746" y="2724486"/>
            <a:ext cx="3180028" cy="424732"/>
          </a:xfrm>
          <a:prstGeom prst="rect">
            <a:avLst/>
          </a:prstGeom>
          <a:solidFill>
            <a:schemeClr val="bg1"/>
          </a:solidFill>
          <a:ln w="12700">
            <a:solidFill>
              <a:srgbClr val="C00000"/>
            </a:solidFill>
          </a:ln>
        </p:spPr>
        <p:style>
          <a:lnRef idx="1">
            <a:schemeClr val="accent4"/>
          </a:lnRef>
          <a:fillRef idx="2">
            <a:schemeClr val="accent4"/>
          </a:fillRef>
          <a:effectRef idx="1">
            <a:schemeClr val="accent4"/>
          </a:effectRef>
          <a:fontRef idx="minor">
            <a:schemeClr val="dk1"/>
          </a:fontRef>
        </p:style>
        <p:txBody>
          <a:bodyPr wrap="square">
            <a:spAutoFit/>
          </a:bodyPr>
          <a:p>
            <a:pPr algn="just">
              <a:lnSpc>
                <a:spcPct val="120000"/>
              </a:lnSpc>
            </a:pPr>
            <a:r>
              <a:rPr lang="zh-CN" altLang="zh-CN" b="1" dirty="0" smtClean="0">
                <a:solidFill>
                  <a:srgbClr val="E7E6E6">
                    <a:lumMod val="25000"/>
                  </a:srgbClr>
                </a:solidFill>
                <a:latin typeface="微软雅黑" panose="020B0503020204020204" charset="-122"/>
                <a:ea typeface="微软雅黑" panose="020B0503020204020204" charset="-122"/>
                <a:cs typeface="+mn-ea"/>
              </a:rPr>
              <a:t>过去</a:t>
            </a:r>
            <a:r>
              <a:rPr lang="zh-CN" altLang="zh-CN" b="1" dirty="0">
                <a:solidFill>
                  <a:srgbClr val="E7E6E6">
                    <a:lumMod val="25000"/>
                  </a:srgbClr>
                </a:solidFill>
                <a:latin typeface="微软雅黑" panose="020B0503020204020204" charset="-122"/>
                <a:ea typeface="微软雅黑" panose="020B0503020204020204" charset="-122"/>
                <a:cs typeface="+mn-ea"/>
              </a:rPr>
              <a:t>想办而没有办成的大事</a:t>
            </a:r>
            <a:endParaRPr lang="zh-CN" altLang="en-US" b="1" dirty="0">
              <a:solidFill>
                <a:srgbClr val="E7E6E6">
                  <a:lumMod val="25000"/>
                </a:srgbClr>
              </a:solidFill>
              <a:latin typeface="微软雅黑" panose="020B0503020204020204" charset="-122"/>
              <a:ea typeface="微软雅黑" panose="020B0503020204020204" charset="-122"/>
              <a:cs typeface="+mn-ea"/>
              <a:sym typeface="+mn-lt"/>
            </a:endParaRPr>
          </a:p>
        </p:txBody>
      </p:sp>
      <p:pic>
        <p:nvPicPr>
          <p:cNvPr id="28" name="图片 27"/>
          <p:cNvPicPr>
            <a:picLocks noChangeAspect="1"/>
          </p:cNvPicPr>
          <p:nvPr/>
        </p:nvPicPr>
        <p:blipFill rotWithShape="1">
          <a:blip r:embed="rId4" cstate="print">
            <a:extLst>
              <a:ext uri="{28A0092B-C50C-407E-A947-70E740481C1C}">
                <a14:useLocalDpi xmlns:a14="http://schemas.microsoft.com/office/drawing/2010/main" val="0"/>
              </a:ext>
            </a:extLst>
          </a:blip>
          <a:srcRect l="410" t="909" b="1493"/>
          <a:stretch>
            <a:fillRect/>
          </a:stretch>
        </p:blipFill>
        <p:spPr>
          <a:xfrm>
            <a:off x="3569335" y="3636645"/>
            <a:ext cx="5052695" cy="260731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174"/>
                                        </p:tgtEl>
                                        <p:attrNameLst>
                                          <p:attrName>style.visibility</p:attrName>
                                        </p:attrNameLst>
                                      </p:cBhvr>
                                      <p:to>
                                        <p:strVal val="visible"/>
                                      </p:to>
                                    </p:set>
                                    <p:anim calcmode="lin" valueType="num">
                                      <p:cBhvr>
                                        <p:cTn id="12" dur="1000" fill="hold"/>
                                        <p:tgtEl>
                                          <p:spTgt spid="174"/>
                                        </p:tgtEl>
                                        <p:attrNameLst>
                                          <p:attrName>ppt_w</p:attrName>
                                        </p:attrNameLst>
                                      </p:cBhvr>
                                      <p:tavLst>
                                        <p:tav tm="0">
                                          <p:val>
                                            <p:strVal val="#ppt_w*0.70"/>
                                          </p:val>
                                        </p:tav>
                                        <p:tav tm="100000">
                                          <p:val>
                                            <p:strVal val="#ppt_w"/>
                                          </p:val>
                                        </p:tav>
                                      </p:tavLst>
                                    </p:anim>
                                    <p:anim calcmode="lin" valueType="num">
                                      <p:cBhvr>
                                        <p:cTn id="13" dur="1000" fill="hold"/>
                                        <p:tgtEl>
                                          <p:spTgt spid="174"/>
                                        </p:tgtEl>
                                        <p:attrNameLst>
                                          <p:attrName>ppt_h</p:attrName>
                                        </p:attrNameLst>
                                      </p:cBhvr>
                                      <p:tavLst>
                                        <p:tav tm="0">
                                          <p:val>
                                            <p:strVal val="#ppt_h"/>
                                          </p:val>
                                        </p:tav>
                                        <p:tav tm="100000">
                                          <p:val>
                                            <p:strVal val="#ppt_h"/>
                                          </p:val>
                                        </p:tav>
                                      </p:tavLst>
                                    </p:anim>
                                    <p:animEffect transition="in" filter="fade">
                                      <p:cBhvr>
                                        <p:cTn id="14" dur="1000"/>
                                        <p:tgtEl>
                                          <p:spTgt spid="174"/>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175"/>
                                        </p:tgtEl>
                                        <p:attrNameLst>
                                          <p:attrName>style.visibility</p:attrName>
                                        </p:attrNameLst>
                                      </p:cBhvr>
                                      <p:to>
                                        <p:strVal val="visible"/>
                                      </p:to>
                                    </p:set>
                                    <p:anim calcmode="lin" valueType="num">
                                      <p:cBhvr>
                                        <p:cTn id="17" dur="1000" fill="hold"/>
                                        <p:tgtEl>
                                          <p:spTgt spid="175"/>
                                        </p:tgtEl>
                                        <p:attrNameLst>
                                          <p:attrName>ppt_w</p:attrName>
                                        </p:attrNameLst>
                                      </p:cBhvr>
                                      <p:tavLst>
                                        <p:tav tm="0">
                                          <p:val>
                                            <p:strVal val="#ppt_w*0.70"/>
                                          </p:val>
                                        </p:tav>
                                        <p:tav tm="100000">
                                          <p:val>
                                            <p:strVal val="#ppt_w"/>
                                          </p:val>
                                        </p:tav>
                                      </p:tavLst>
                                    </p:anim>
                                    <p:anim calcmode="lin" valueType="num">
                                      <p:cBhvr>
                                        <p:cTn id="18" dur="1000" fill="hold"/>
                                        <p:tgtEl>
                                          <p:spTgt spid="175"/>
                                        </p:tgtEl>
                                        <p:attrNameLst>
                                          <p:attrName>ppt_h</p:attrName>
                                        </p:attrNameLst>
                                      </p:cBhvr>
                                      <p:tavLst>
                                        <p:tav tm="0">
                                          <p:val>
                                            <p:strVal val="#ppt_h"/>
                                          </p:val>
                                        </p:tav>
                                        <p:tav tm="100000">
                                          <p:val>
                                            <p:strVal val="#ppt_h"/>
                                          </p:val>
                                        </p:tav>
                                      </p:tavLst>
                                    </p:anim>
                                    <p:animEffect transition="in" filter="fade">
                                      <p:cBhvr>
                                        <p:cTn id="19" dur="1000"/>
                                        <p:tgtEl>
                                          <p:spTgt spid="175"/>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176"/>
                                        </p:tgtEl>
                                        <p:attrNameLst>
                                          <p:attrName>style.visibility</p:attrName>
                                        </p:attrNameLst>
                                      </p:cBhvr>
                                      <p:to>
                                        <p:strVal val="visible"/>
                                      </p:to>
                                    </p:set>
                                    <p:anim calcmode="lin" valueType="num">
                                      <p:cBhvr>
                                        <p:cTn id="22" dur="1000" fill="hold"/>
                                        <p:tgtEl>
                                          <p:spTgt spid="176"/>
                                        </p:tgtEl>
                                        <p:attrNameLst>
                                          <p:attrName>ppt_w</p:attrName>
                                        </p:attrNameLst>
                                      </p:cBhvr>
                                      <p:tavLst>
                                        <p:tav tm="0">
                                          <p:val>
                                            <p:strVal val="#ppt_w*0.70"/>
                                          </p:val>
                                        </p:tav>
                                        <p:tav tm="100000">
                                          <p:val>
                                            <p:strVal val="#ppt_w"/>
                                          </p:val>
                                        </p:tav>
                                      </p:tavLst>
                                    </p:anim>
                                    <p:anim calcmode="lin" valueType="num">
                                      <p:cBhvr>
                                        <p:cTn id="23" dur="1000" fill="hold"/>
                                        <p:tgtEl>
                                          <p:spTgt spid="176"/>
                                        </p:tgtEl>
                                        <p:attrNameLst>
                                          <p:attrName>ppt_h</p:attrName>
                                        </p:attrNameLst>
                                      </p:cBhvr>
                                      <p:tavLst>
                                        <p:tav tm="0">
                                          <p:val>
                                            <p:strVal val="#ppt_h"/>
                                          </p:val>
                                        </p:tav>
                                        <p:tav tm="100000">
                                          <p:val>
                                            <p:strVal val="#ppt_h"/>
                                          </p:val>
                                        </p:tav>
                                      </p:tavLst>
                                    </p:anim>
                                    <p:animEffect transition="in" filter="fade">
                                      <p:cBhvr>
                                        <p:cTn id="24" dur="1000"/>
                                        <p:tgtEl>
                                          <p:spTgt spid="176"/>
                                        </p:tgtEl>
                                      </p:cBhvr>
                                    </p:animEffect>
                                  </p:childTnLst>
                                </p:cTn>
                              </p:par>
                              <p:par>
                                <p:cTn id="25" presetID="55" presetClass="entr" presetSubtype="0" fill="hold" grpId="0" nodeType="withEffect">
                                  <p:stCondLst>
                                    <p:cond delay="0"/>
                                  </p:stCondLst>
                                  <p:childTnLst>
                                    <p:set>
                                      <p:cBhvr>
                                        <p:cTn id="26" dur="1" fill="hold">
                                          <p:stCondLst>
                                            <p:cond delay="0"/>
                                          </p:stCondLst>
                                        </p:cTn>
                                        <p:tgtEl>
                                          <p:spTgt spid="177"/>
                                        </p:tgtEl>
                                        <p:attrNameLst>
                                          <p:attrName>style.visibility</p:attrName>
                                        </p:attrNameLst>
                                      </p:cBhvr>
                                      <p:to>
                                        <p:strVal val="visible"/>
                                      </p:to>
                                    </p:set>
                                    <p:anim calcmode="lin" valueType="num">
                                      <p:cBhvr>
                                        <p:cTn id="27" dur="1000" fill="hold"/>
                                        <p:tgtEl>
                                          <p:spTgt spid="177"/>
                                        </p:tgtEl>
                                        <p:attrNameLst>
                                          <p:attrName>ppt_w</p:attrName>
                                        </p:attrNameLst>
                                      </p:cBhvr>
                                      <p:tavLst>
                                        <p:tav tm="0">
                                          <p:val>
                                            <p:strVal val="#ppt_w*0.70"/>
                                          </p:val>
                                        </p:tav>
                                        <p:tav tm="100000">
                                          <p:val>
                                            <p:strVal val="#ppt_w"/>
                                          </p:val>
                                        </p:tav>
                                      </p:tavLst>
                                    </p:anim>
                                    <p:anim calcmode="lin" valueType="num">
                                      <p:cBhvr>
                                        <p:cTn id="28" dur="1000" fill="hold"/>
                                        <p:tgtEl>
                                          <p:spTgt spid="177"/>
                                        </p:tgtEl>
                                        <p:attrNameLst>
                                          <p:attrName>ppt_h</p:attrName>
                                        </p:attrNameLst>
                                      </p:cBhvr>
                                      <p:tavLst>
                                        <p:tav tm="0">
                                          <p:val>
                                            <p:strVal val="#ppt_h"/>
                                          </p:val>
                                        </p:tav>
                                        <p:tav tm="100000">
                                          <p:val>
                                            <p:strVal val="#ppt_h"/>
                                          </p:val>
                                        </p:tav>
                                      </p:tavLst>
                                    </p:anim>
                                    <p:animEffect transition="in" filter="fade">
                                      <p:cBhvr>
                                        <p:cTn id="29" dur="1000"/>
                                        <p:tgtEl>
                                          <p:spTgt spid="177"/>
                                        </p:tgtEl>
                                      </p:cBhvr>
                                    </p:animEffect>
                                  </p:childTnLst>
                                </p:cTn>
                              </p:par>
                              <p:par>
                                <p:cTn id="30" presetID="55" presetClass="entr" presetSubtype="0" fill="hold" grpId="0" nodeType="withEffect">
                                  <p:stCondLst>
                                    <p:cond delay="0"/>
                                  </p:stCondLst>
                                  <p:childTnLst>
                                    <p:set>
                                      <p:cBhvr>
                                        <p:cTn id="31" dur="1" fill="hold">
                                          <p:stCondLst>
                                            <p:cond delay="0"/>
                                          </p:stCondLst>
                                        </p:cTn>
                                        <p:tgtEl>
                                          <p:spTgt spid="178"/>
                                        </p:tgtEl>
                                        <p:attrNameLst>
                                          <p:attrName>style.visibility</p:attrName>
                                        </p:attrNameLst>
                                      </p:cBhvr>
                                      <p:to>
                                        <p:strVal val="visible"/>
                                      </p:to>
                                    </p:set>
                                    <p:anim calcmode="lin" valueType="num">
                                      <p:cBhvr>
                                        <p:cTn id="32" dur="1000" fill="hold"/>
                                        <p:tgtEl>
                                          <p:spTgt spid="178"/>
                                        </p:tgtEl>
                                        <p:attrNameLst>
                                          <p:attrName>ppt_w</p:attrName>
                                        </p:attrNameLst>
                                      </p:cBhvr>
                                      <p:tavLst>
                                        <p:tav tm="0">
                                          <p:val>
                                            <p:strVal val="#ppt_w*0.70"/>
                                          </p:val>
                                        </p:tav>
                                        <p:tav tm="100000">
                                          <p:val>
                                            <p:strVal val="#ppt_w"/>
                                          </p:val>
                                        </p:tav>
                                      </p:tavLst>
                                    </p:anim>
                                    <p:anim calcmode="lin" valueType="num">
                                      <p:cBhvr>
                                        <p:cTn id="33" dur="1000" fill="hold"/>
                                        <p:tgtEl>
                                          <p:spTgt spid="178"/>
                                        </p:tgtEl>
                                        <p:attrNameLst>
                                          <p:attrName>ppt_h</p:attrName>
                                        </p:attrNameLst>
                                      </p:cBhvr>
                                      <p:tavLst>
                                        <p:tav tm="0">
                                          <p:val>
                                            <p:strVal val="#ppt_h"/>
                                          </p:val>
                                        </p:tav>
                                        <p:tav tm="100000">
                                          <p:val>
                                            <p:strVal val="#ppt_h"/>
                                          </p:val>
                                        </p:tav>
                                      </p:tavLst>
                                    </p:anim>
                                    <p:animEffect transition="in" filter="fade">
                                      <p:cBhvr>
                                        <p:cTn id="34" dur="1000"/>
                                        <p:tgtEl>
                                          <p:spTgt spid="178"/>
                                        </p:tgtEl>
                                      </p:cBhvr>
                                    </p:animEffect>
                                  </p:childTnLst>
                                </p:cTn>
                              </p:par>
                              <p:par>
                                <p:cTn id="35" presetID="55" presetClass="entr" presetSubtype="0" fill="hold" grpId="0" nodeType="withEffect">
                                  <p:stCondLst>
                                    <p:cond delay="0"/>
                                  </p:stCondLst>
                                  <p:childTnLst>
                                    <p:set>
                                      <p:cBhvr>
                                        <p:cTn id="36" dur="1" fill="hold">
                                          <p:stCondLst>
                                            <p:cond delay="0"/>
                                          </p:stCondLst>
                                        </p:cTn>
                                        <p:tgtEl>
                                          <p:spTgt spid="179"/>
                                        </p:tgtEl>
                                        <p:attrNameLst>
                                          <p:attrName>style.visibility</p:attrName>
                                        </p:attrNameLst>
                                      </p:cBhvr>
                                      <p:to>
                                        <p:strVal val="visible"/>
                                      </p:to>
                                    </p:set>
                                    <p:anim calcmode="lin" valueType="num">
                                      <p:cBhvr>
                                        <p:cTn id="37" dur="1000" fill="hold"/>
                                        <p:tgtEl>
                                          <p:spTgt spid="179"/>
                                        </p:tgtEl>
                                        <p:attrNameLst>
                                          <p:attrName>ppt_w</p:attrName>
                                        </p:attrNameLst>
                                      </p:cBhvr>
                                      <p:tavLst>
                                        <p:tav tm="0">
                                          <p:val>
                                            <p:strVal val="#ppt_w*0.70"/>
                                          </p:val>
                                        </p:tav>
                                        <p:tav tm="100000">
                                          <p:val>
                                            <p:strVal val="#ppt_w"/>
                                          </p:val>
                                        </p:tav>
                                      </p:tavLst>
                                    </p:anim>
                                    <p:anim calcmode="lin" valueType="num">
                                      <p:cBhvr>
                                        <p:cTn id="38" dur="1000" fill="hold"/>
                                        <p:tgtEl>
                                          <p:spTgt spid="179"/>
                                        </p:tgtEl>
                                        <p:attrNameLst>
                                          <p:attrName>ppt_h</p:attrName>
                                        </p:attrNameLst>
                                      </p:cBhvr>
                                      <p:tavLst>
                                        <p:tav tm="0">
                                          <p:val>
                                            <p:strVal val="#ppt_h"/>
                                          </p:val>
                                        </p:tav>
                                        <p:tav tm="100000">
                                          <p:val>
                                            <p:strVal val="#ppt_h"/>
                                          </p:val>
                                        </p:tav>
                                      </p:tavLst>
                                    </p:anim>
                                    <p:animEffect transition="in" filter="fade">
                                      <p:cBhvr>
                                        <p:cTn id="39" dur="1000"/>
                                        <p:tgtEl>
                                          <p:spTgt spid="179"/>
                                        </p:tgtEl>
                                      </p:cBhvr>
                                    </p:animEffect>
                                  </p:childTnLst>
                                </p:cTn>
                              </p:par>
                            </p:childTnLst>
                          </p:cTn>
                        </p:par>
                        <p:par>
                          <p:cTn id="40" fill="hold">
                            <p:stCondLst>
                              <p:cond delay="1000"/>
                            </p:stCondLst>
                            <p:childTnLst>
                              <p:par>
                                <p:cTn id="41" presetID="42" presetClass="entr" presetSubtype="0"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1000"/>
                                        <p:tgtEl>
                                          <p:spTgt spid="28"/>
                                        </p:tgtEl>
                                      </p:cBhvr>
                                    </p:animEffect>
                                    <p:anim calcmode="lin" valueType="num">
                                      <p:cBhvr>
                                        <p:cTn id="44" dur="1000" fill="hold"/>
                                        <p:tgtEl>
                                          <p:spTgt spid="28"/>
                                        </p:tgtEl>
                                        <p:attrNameLst>
                                          <p:attrName>ppt_x</p:attrName>
                                        </p:attrNameLst>
                                      </p:cBhvr>
                                      <p:tavLst>
                                        <p:tav tm="0">
                                          <p:val>
                                            <p:strVal val="#ppt_x"/>
                                          </p:val>
                                        </p:tav>
                                        <p:tav tm="100000">
                                          <p:val>
                                            <p:strVal val="#ppt_x"/>
                                          </p:val>
                                        </p:tav>
                                      </p:tavLst>
                                    </p:anim>
                                    <p:anim calcmode="lin" valueType="num">
                                      <p:cBhvr>
                                        <p:cTn id="4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 grpId="0" animBg="1"/>
      <p:bldP spid="175" grpId="0" animBg="1"/>
      <p:bldP spid="176" grpId="0" animBg="1"/>
      <p:bldP spid="177" grpId="0" animBg="1"/>
      <p:bldP spid="178" grpId="0" animBg="1"/>
      <p:bldP spid="17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 name="组合 22"/>
          <p:cNvGrpSpPr/>
          <p:nvPr/>
        </p:nvGrpSpPr>
        <p:grpSpPr>
          <a:xfrm>
            <a:off x="4318635" y="544830"/>
            <a:ext cx="3441655" cy="938434"/>
            <a:chOff x="6387" y="1180"/>
            <a:chExt cx="5833" cy="1635"/>
          </a:xfrm>
        </p:grpSpPr>
        <p:grpSp>
          <p:nvGrpSpPr>
            <p:cNvPr id="5" name="组合 4"/>
            <p:cNvGrpSpPr/>
            <p:nvPr/>
          </p:nvGrpSpPr>
          <p:grpSpPr>
            <a:xfrm rot="0">
              <a:off x="6387" y="1180"/>
              <a:ext cx="1669" cy="1634"/>
              <a:chOff x="1909217" y="1491630"/>
              <a:chExt cx="1296144" cy="1268759"/>
            </a:xfrm>
          </p:grpSpPr>
          <p:grpSp>
            <p:nvGrpSpPr>
              <p:cNvPr id="7" name="组合 6"/>
              <p:cNvGrpSpPr/>
              <p:nvPr/>
            </p:nvGrpSpPr>
            <p:grpSpPr>
              <a:xfrm>
                <a:off x="1909217" y="1491630"/>
                <a:ext cx="1296144" cy="1224136"/>
                <a:chOff x="2123728" y="1779662"/>
                <a:chExt cx="1296144" cy="1224136"/>
              </a:xfrm>
            </p:grpSpPr>
            <p:sp>
              <p:nvSpPr>
                <p:cNvPr id="8" name="矩形 7"/>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9" name="直接连接符 8"/>
                <p:cNvCxnSpPr>
                  <a:stCxn id="8" idx="1"/>
                  <a:endCxn id="8"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8" idx="0"/>
                  <a:endCxn id="8"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123728" y="1637620"/>
                <a:ext cx="845468" cy="11227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新</a:t>
                </a:r>
                <a:endParaRPr lang="zh-CN" altLang="en-US" sz="4800" b="1" dirty="0">
                  <a:solidFill>
                    <a:srgbClr val="C00000"/>
                  </a:solidFill>
                  <a:effectLst/>
                  <a:latin typeface="微软雅黑" panose="020B0503020204020204" charset="-122"/>
                  <a:ea typeface="微软雅黑" panose="020B0503020204020204" charset="-122"/>
                </a:endParaRPr>
              </a:p>
            </p:txBody>
          </p:sp>
        </p:grpSp>
        <p:grpSp>
          <p:nvGrpSpPr>
            <p:cNvPr id="4" name="组合 3"/>
            <p:cNvGrpSpPr/>
            <p:nvPr/>
          </p:nvGrpSpPr>
          <p:grpSpPr>
            <a:xfrm rot="0">
              <a:off x="8392" y="1180"/>
              <a:ext cx="1669" cy="1577"/>
              <a:chOff x="1909217" y="1491630"/>
              <a:chExt cx="1296144" cy="1224136"/>
            </a:xfrm>
          </p:grpSpPr>
          <p:grpSp>
            <p:nvGrpSpPr>
              <p:cNvPr id="12" name="组合 11"/>
              <p:cNvGrpSpPr/>
              <p:nvPr/>
            </p:nvGrpSpPr>
            <p:grpSpPr>
              <a:xfrm>
                <a:off x="1909217" y="1491630"/>
                <a:ext cx="1296144" cy="1224136"/>
                <a:chOff x="2123728" y="1779662"/>
                <a:chExt cx="1296144" cy="1224136"/>
              </a:xfrm>
            </p:grpSpPr>
            <p:sp>
              <p:nvSpPr>
                <p:cNvPr id="13" name="矩形 12"/>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14" name="直接连接符 13"/>
                <p:cNvCxnSpPr>
                  <a:stCxn id="13" idx="1"/>
                  <a:endCxn id="13"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3" idx="0"/>
                  <a:endCxn id="13"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6" name="矩形 15"/>
              <p:cNvSpPr/>
              <p:nvPr/>
            </p:nvSpPr>
            <p:spPr>
              <a:xfrm>
                <a:off x="2134593" y="1592950"/>
                <a:ext cx="845468" cy="11227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时</a:t>
                </a:r>
                <a:endParaRPr lang="zh-CN" altLang="en-US" sz="4800" b="1" dirty="0">
                  <a:solidFill>
                    <a:srgbClr val="C00000"/>
                  </a:solidFill>
                  <a:effectLst/>
                  <a:latin typeface="微软雅黑" panose="020B0503020204020204" charset="-122"/>
                  <a:ea typeface="微软雅黑" panose="020B0503020204020204" charset="-122"/>
                </a:endParaRPr>
              </a:p>
            </p:txBody>
          </p:sp>
        </p:grpSp>
        <p:grpSp>
          <p:nvGrpSpPr>
            <p:cNvPr id="17" name="组合 16"/>
            <p:cNvGrpSpPr/>
            <p:nvPr/>
          </p:nvGrpSpPr>
          <p:grpSpPr>
            <a:xfrm rot="0">
              <a:off x="10551" y="1181"/>
              <a:ext cx="1669" cy="1634"/>
              <a:chOff x="1909217" y="1491630"/>
              <a:chExt cx="1296144" cy="1268759"/>
            </a:xfrm>
          </p:grpSpPr>
          <p:grpSp>
            <p:nvGrpSpPr>
              <p:cNvPr id="18" name="组合 17"/>
              <p:cNvGrpSpPr/>
              <p:nvPr/>
            </p:nvGrpSpPr>
            <p:grpSpPr>
              <a:xfrm>
                <a:off x="1909217" y="1491630"/>
                <a:ext cx="1296144" cy="1224136"/>
                <a:chOff x="2123728" y="1779662"/>
                <a:chExt cx="1296144" cy="1224136"/>
              </a:xfrm>
            </p:grpSpPr>
            <p:sp>
              <p:nvSpPr>
                <p:cNvPr id="19" name="矩形 18"/>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20" name="直接连接符 19"/>
                <p:cNvCxnSpPr>
                  <a:stCxn id="19" idx="1"/>
                  <a:endCxn id="19"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9" idx="0"/>
                  <a:endCxn id="19"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2" name="矩形 21"/>
              <p:cNvSpPr/>
              <p:nvPr/>
            </p:nvSpPr>
            <p:spPr>
              <a:xfrm>
                <a:off x="2123728" y="1637620"/>
                <a:ext cx="845468" cy="11227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代</a:t>
                </a:r>
                <a:endParaRPr lang="zh-CN" altLang="en-US" sz="4800" b="1" dirty="0">
                  <a:solidFill>
                    <a:srgbClr val="C00000"/>
                  </a:solidFill>
                  <a:effectLst/>
                  <a:latin typeface="微软雅黑" panose="020B0503020204020204" charset="-122"/>
                  <a:ea typeface="微软雅黑" panose="020B0503020204020204" charset="-122"/>
                </a:endParaRPr>
              </a:p>
            </p:txBody>
          </p:sp>
        </p:grpSp>
      </p:grpSp>
      <p:grpSp>
        <p:nvGrpSpPr>
          <p:cNvPr id="2" name="组合 1"/>
          <p:cNvGrpSpPr/>
          <p:nvPr/>
        </p:nvGrpSpPr>
        <p:grpSpPr>
          <a:xfrm>
            <a:off x="1009425" y="2660552"/>
            <a:ext cx="2827622" cy="2404314"/>
            <a:chOff x="1363" y="2321"/>
            <a:chExt cx="2208" cy="2208"/>
          </a:xfrm>
        </p:grpSpPr>
        <p:grpSp>
          <p:nvGrpSpPr>
            <p:cNvPr id="67" name="组合 66"/>
            <p:cNvGrpSpPr/>
            <p:nvPr/>
          </p:nvGrpSpPr>
          <p:grpSpPr>
            <a:xfrm>
              <a:off x="1363" y="2321"/>
              <a:ext cx="2208" cy="2208"/>
              <a:chOff x="304800" y="673100"/>
              <a:chExt cx="4000500" cy="4000500"/>
            </a:xfrm>
            <a:solidFill>
              <a:srgbClr val="C00000"/>
            </a:solidFill>
            <a:effectLst>
              <a:outerShdw blurRad="444500" dist="254000" dir="8100000" algn="tr" rotWithShape="0">
                <a:prstClr val="black">
                  <a:alpha val="50000"/>
                </a:prstClr>
              </a:outerShdw>
            </a:effectLst>
          </p:grpSpPr>
          <p:sp>
            <p:nvSpPr>
              <p:cNvPr id="95" name="同心圆 46"/>
              <p:cNvSpPr/>
              <p:nvPr/>
            </p:nvSpPr>
            <p:spPr>
              <a:xfrm>
                <a:off x="304800" y="673100"/>
                <a:ext cx="4000500" cy="4000500"/>
              </a:xfrm>
              <a:prstGeom prst="donut">
                <a:avLst>
                  <a:gd name="adj" fmla="val 4879"/>
                </a:avLst>
              </a:prstGeom>
              <a:grpFill/>
              <a:ln w="12700" cap="flat" cmpd="sng" algn="ctr">
                <a:noFill/>
                <a:prstDash val="solid"/>
                <a:miter lim="800000"/>
              </a:ln>
              <a:effectLst/>
            </p:spPr>
            <p:txBody>
              <a:bodyPr rtlCol="0" anchor="ct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cs typeface="+mn-cs"/>
                </a:endParaRPr>
              </a:p>
            </p:txBody>
          </p:sp>
          <p:sp>
            <p:nvSpPr>
              <p:cNvPr id="96" name="椭圆 95"/>
              <p:cNvSpPr/>
              <p:nvPr/>
            </p:nvSpPr>
            <p:spPr>
              <a:xfrm>
                <a:off x="333386" y="701686"/>
                <a:ext cx="3943326" cy="3943326"/>
              </a:xfrm>
              <a:prstGeom prst="ellipse">
                <a:avLst/>
              </a:prstGeom>
              <a:gradFill>
                <a:gsLst>
                  <a:gs pos="0">
                    <a:srgbClr val="E30000"/>
                  </a:gs>
                  <a:gs pos="100000">
                    <a:srgbClr val="760303"/>
                  </a:gs>
                </a:gsLst>
                <a:lin ang="5400000" scaled="0"/>
              </a:gradFill>
              <a:ln w="12700" cap="flat" cmpd="sng" algn="ctr">
                <a:noFill/>
                <a:prstDash val="solid"/>
                <a:miter lim="800000"/>
              </a:ln>
              <a:effectLst/>
            </p:spPr>
            <p:txBody>
              <a:bodyPr rtlCol="0" anchor="ct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grpSp>
        <p:pic>
          <p:nvPicPr>
            <p:cNvPr id="94" name="图片 9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854" y="2669"/>
              <a:ext cx="1226" cy="1235"/>
            </a:xfrm>
            <a:prstGeom prst="rect">
              <a:avLst/>
            </a:prstGeom>
          </p:spPr>
        </p:pic>
      </p:grpSp>
      <p:sp>
        <p:nvSpPr>
          <p:cNvPr id="1039" name="Shape 1039"/>
          <p:cNvSpPr/>
          <p:nvPr/>
        </p:nvSpPr>
        <p:spPr>
          <a:xfrm>
            <a:off x="5206676" y="2129235"/>
            <a:ext cx="2413000" cy="761365"/>
          </a:xfrm>
          <a:prstGeom prst="rect">
            <a:avLst/>
          </a:prstGeom>
          <a:solidFill>
            <a:srgbClr val="C00000">
              <a:alpha val="99000"/>
            </a:srgbClr>
          </a:solidFill>
          <a:ln w="12700">
            <a:miter lim="400000"/>
          </a:ln>
        </p:spPr>
        <p:txBody>
          <a:bodyPr wrap="none" lIns="0" tIns="0" rIns="0" bIns="0" anchor="ctr">
            <a:spAutoFit/>
          </a:bodyPr>
          <a:lstStyle/>
          <a:p>
            <a:pPr algn="l" defTabSz="4572000">
              <a:lnSpc>
                <a:spcPct val="150000"/>
              </a:lnSpc>
              <a:defRPr sz="6600" b="1" spc="500">
                <a:solidFill>
                  <a:srgbClr val="000000"/>
                </a:solidFill>
                <a:latin typeface="Montserrat Semi"/>
                <a:ea typeface="Montserrat Semi"/>
                <a:cs typeface="Montserrat Semi"/>
                <a:sym typeface="Montserrat Semi"/>
              </a:defRPr>
            </a:pPr>
            <a:r>
              <a:rPr lang="zh-CN" sz="3300">
                <a:solidFill>
                  <a:schemeClr val="bg1"/>
                </a:solidFill>
                <a:latin typeface="微软雅黑" panose="020B0503020204020204" charset="-122"/>
                <a:ea typeface="微软雅黑" panose="020B0503020204020204" charset="-122"/>
              </a:rPr>
              <a:t>学习十九大</a:t>
            </a:r>
            <a:endParaRPr lang="zh-CN" sz="3300">
              <a:solidFill>
                <a:schemeClr val="bg1"/>
              </a:solidFill>
              <a:latin typeface="微软雅黑" panose="020B0503020204020204" charset="-122"/>
              <a:ea typeface="微软雅黑" panose="020B0503020204020204" charset="-122"/>
            </a:endParaRPr>
          </a:p>
        </p:txBody>
      </p:sp>
      <p:sp>
        <p:nvSpPr>
          <p:cNvPr id="7174" name="文本框 2"/>
          <p:cNvSpPr txBox="1"/>
          <p:nvPr/>
        </p:nvSpPr>
        <p:spPr>
          <a:xfrm>
            <a:off x="4318635" y="3226435"/>
            <a:ext cx="6715125" cy="1986280"/>
          </a:xfrm>
          <a:prstGeom prst="rect">
            <a:avLst/>
          </a:prstGeom>
          <a:noFill/>
          <a:ln w="9525">
            <a:noFill/>
          </a:ln>
        </p:spPr>
        <p:txBody>
          <a:bodyPr wrap="square" anchor="t">
            <a:spAutoFit/>
          </a:bodyPr>
          <a:p>
            <a:pPr>
              <a:lnSpc>
                <a:spcPct val="140000"/>
              </a:lnSpc>
            </a:pPr>
            <a:r>
              <a:rPr lang="en-US" altLang="zh-CN" sz="2000" b="1">
                <a:latin typeface="微软雅黑" panose="020B0503020204020204" charset="-122"/>
                <a:ea typeface="微软雅黑" panose="020B0503020204020204" charset="-122"/>
              </a:rPr>
              <a:t>   </a:t>
            </a:r>
            <a:r>
              <a:rPr lang="en-US" altLang="zh-CN" sz="2000">
                <a:latin typeface="微软雅黑" panose="020B0503020204020204" charset="-122"/>
                <a:ea typeface="微软雅黑" panose="020B0503020204020204" charset="-122"/>
              </a:rPr>
              <a:t>    </a:t>
            </a:r>
            <a:r>
              <a:rPr lang="zh-CN" altLang="en-US" sz="2200">
                <a:latin typeface="微软雅黑" panose="020B0503020204020204" charset="-122"/>
                <a:ea typeface="微软雅黑" panose="020B0503020204020204" charset="-122"/>
              </a:rPr>
              <a:t>在党的</a:t>
            </a:r>
            <a:r>
              <a:rPr lang="zh-CN" altLang="en-US" sz="2200" b="1">
                <a:solidFill>
                  <a:srgbClr val="C00000"/>
                </a:solidFill>
                <a:latin typeface="微软雅黑" panose="020B0503020204020204" charset="-122"/>
                <a:ea typeface="微软雅黑" panose="020B0503020204020204" charset="-122"/>
              </a:rPr>
              <a:t>十九大</a:t>
            </a:r>
            <a:r>
              <a:rPr lang="zh-CN" altLang="en-US" sz="2200">
                <a:latin typeface="微软雅黑" panose="020B0503020204020204" charset="-122"/>
                <a:ea typeface="微软雅黑" panose="020B0503020204020204" charset="-122"/>
              </a:rPr>
              <a:t>报告中，习近平同志指出，“经过长期努力，中国特色社会主义进入了</a:t>
            </a:r>
            <a:r>
              <a:rPr lang="zh-CN" altLang="en-US" sz="2200" b="1">
                <a:solidFill>
                  <a:srgbClr val="C00000"/>
                </a:solidFill>
                <a:latin typeface="微软雅黑" panose="020B0503020204020204" charset="-122"/>
                <a:ea typeface="微软雅黑" panose="020B0503020204020204" charset="-122"/>
              </a:rPr>
              <a:t>新时代</a:t>
            </a:r>
            <a:r>
              <a:rPr lang="zh-CN" altLang="en-US" sz="2200">
                <a:latin typeface="微软雅黑" panose="020B0503020204020204" charset="-122"/>
                <a:ea typeface="微软雅黑" panose="020B0503020204020204" charset="-122"/>
              </a:rPr>
              <a:t>，这是我国发展新的历史方位”。方位决定道路，道路决定命运。全面深刻理解这一重大政治论断，意义深远。</a:t>
            </a:r>
            <a:endParaRPr lang="zh-CN" altLang="en-US" sz="2200">
              <a:latin typeface="微软雅黑" panose="020B0503020204020204" charset="-122"/>
              <a:ea typeface="微软雅黑" panose="020B0503020204020204" charset="-122"/>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par>
                          <p:cTn id="8" fill="hold">
                            <p:stCondLst>
                              <p:cond delay="2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039"/>
                                        </p:tgtEl>
                                        <p:attrNameLst>
                                          <p:attrName>style.visibility</p:attrName>
                                        </p:attrNameLst>
                                      </p:cBhvr>
                                      <p:to>
                                        <p:strVal val="visible"/>
                                      </p:to>
                                    </p:set>
                                    <p:anim calcmode="lin" valueType="num">
                                      <p:cBhvr>
                                        <p:cTn id="11" dur="500" fill="hold"/>
                                        <p:tgtEl>
                                          <p:spTgt spid="1039"/>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039"/>
                                        </p:tgtEl>
                                        <p:attrNameLst>
                                          <p:attrName>ppt_y</p:attrName>
                                        </p:attrNameLst>
                                      </p:cBhvr>
                                      <p:tavLst>
                                        <p:tav tm="0">
                                          <p:val>
                                            <p:strVal val="#ppt_y"/>
                                          </p:val>
                                        </p:tav>
                                        <p:tav tm="100000">
                                          <p:val>
                                            <p:strVal val="#ppt_y"/>
                                          </p:val>
                                        </p:tav>
                                      </p:tavLst>
                                    </p:anim>
                                    <p:anim calcmode="lin" valueType="num">
                                      <p:cBhvr>
                                        <p:cTn id="13" dur="500" fill="hold"/>
                                        <p:tgtEl>
                                          <p:spTgt spid="1039"/>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039"/>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039"/>
                                        </p:tgtEl>
                                      </p:cBhvr>
                                    </p:animEffect>
                                  </p:childTnLst>
                                </p:cTn>
                              </p:par>
                            </p:childTnLst>
                          </p:cTn>
                        </p:par>
                        <p:par>
                          <p:cTn id="16" fill="hold">
                            <p:stCondLst>
                              <p:cond delay="2700"/>
                            </p:stCondLst>
                            <p:childTnLst>
                              <p:par>
                                <p:cTn id="17" presetID="42" presetClass="entr" presetSubtype="0" fill="hold" grpId="0" nodeType="afterEffect">
                                  <p:stCondLst>
                                    <p:cond delay="0"/>
                                  </p:stCondLst>
                                  <p:childTnLst>
                                    <p:set>
                                      <p:cBhvr>
                                        <p:cTn id="18" dur="1" fill="hold">
                                          <p:stCondLst>
                                            <p:cond delay="0"/>
                                          </p:stCondLst>
                                        </p:cTn>
                                        <p:tgtEl>
                                          <p:spTgt spid="7174"/>
                                        </p:tgtEl>
                                        <p:attrNameLst>
                                          <p:attrName>style.visibility</p:attrName>
                                        </p:attrNameLst>
                                      </p:cBhvr>
                                      <p:to>
                                        <p:strVal val="visible"/>
                                      </p:to>
                                    </p:set>
                                    <p:animEffect transition="in" filter="fade">
                                      <p:cBhvr>
                                        <p:cTn id="19" dur="1000"/>
                                        <p:tgtEl>
                                          <p:spTgt spid="7174"/>
                                        </p:tgtEl>
                                      </p:cBhvr>
                                    </p:animEffect>
                                    <p:anim calcmode="lin" valueType="num">
                                      <p:cBhvr>
                                        <p:cTn id="20" dur="1000" fill="hold"/>
                                        <p:tgtEl>
                                          <p:spTgt spid="7174"/>
                                        </p:tgtEl>
                                        <p:attrNameLst>
                                          <p:attrName>ppt_x</p:attrName>
                                        </p:attrNameLst>
                                      </p:cBhvr>
                                      <p:tavLst>
                                        <p:tav tm="0">
                                          <p:val>
                                            <p:strVal val="#ppt_x"/>
                                          </p:val>
                                        </p:tav>
                                        <p:tav tm="100000">
                                          <p:val>
                                            <p:strVal val="#ppt_x"/>
                                          </p:val>
                                        </p:tav>
                                      </p:tavLst>
                                    </p:anim>
                                    <p:anim calcmode="lin" valueType="num">
                                      <p:cBhvr>
                                        <p:cTn id="21" dur="1000" fill="hold"/>
                                        <p:tgtEl>
                                          <p:spTgt spid="71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9" grpId="0" bldLvl="0" animBg="1"/>
      <p:bldP spid="717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flipH="1">
            <a:off x="-31750" y="9525"/>
            <a:ext cx="12899390" cy="7240270"/>
          </a:xfrm>
          <a:prstGeom prst="rect">
            <a:avLst/>
          </a:prstGeom>
        </p:spPr>
      </p:pic>
      <p:grpSp>
        <p:nvGrpSpPr>
          <p:cNvPr id="4" name="组合 3"/>
          <p:cNvGrpSpPr/>
          <p:nvPr/>
        </p:nvGrpSpPr>
        <p:grpSpPr>
          <a:xfrm>
            <a:off x="3181516" y="2779254"/>
            <a:ext cx="7389114" cy="1001091"/>
            <a:chOff x="2029110" y="2620982"/>
            <a:chExt cx="7389114" cy="1001091"/>
          </a:xfrm>
        </p:grpSpPr>
        <p:grpSp>
          <p:nvGrpSpPr>
            <p:cNvPr id="5" name="组合 4"/>
            <p:cNvGrpSpPr/>
            <p:nvPr/>
          </p:nvGrpSpPr>
          <p:grpSpPr>
            <a:xfrm>
              <a:off x="2029110" y="2620982"/>
              <a:ext cx="1059979" cy="1001091"/>
              <a:chOff x="1909217" y="1491630"/>
              <a:chExt cx="1296144" cy="1224136"/>
            </a:xfrm>
          </p:grpSpPr>
          <p:grpSp>
            <p:nvGrpSpPr>
              <p:cNvPr id="7" name="组合 6"/>
              <p:cNvGrpSpPr/>
              <p:nvPr/>
            </p:nvGrpSpPr>
            <p:grpSpPr>
              <a:xfrm>
                <a:off x="1909217" y="1491630"/>
                <a:ext cx="1296144" cy="1224136"/>
                <a:chOff x="2123728" y="1779662"/>
                <a:chExt cx="1296144" cy="1224136"/>
              </a:xfrm>
            </p:grpSpPr>
            <p:sp>
              <p:nvSpPr>
                <p:cNvPr id="8" name="矩形 7"/>
                <p:cNvSpPr/>
                <p:nvPr/>
              </p:nvSpPr>
              <p:spPr>
                <a:xfrm>
                  <a:off x="2123728" y="1779662"/>
                  <a:ext cx="1296144" cy="122413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00000"/>
                    </a:solidFill>
                    <a:latin typeface="微软雅黑" panose="020B0503020204020204" charset="-122"/>
                    <a:ea typeface="微软雅黑" panose="020B0503020204020204" charset="-122"/>
                  </a:endParaRPr>
                </a:p>
              </p:txBody>
            </p:sp>
            <p:cxnSp>
              <p:nvCxnSpPr>
                <p:cNvPr id="9" name="直接连接符 8"/>
                <p:cNvCxnSpPr>
                  <a:stCxn id="8" idx="1"/>
                  <a:endCxn id="8" idx="3"/>
                </p:cNvCxnSpPr>
                <p:nvPr/>
              </p:nvCxnSpPr>
              <p:spPr>
                <a:xfrm>
                  <a:off x="2123728" y="2391730"/>
                  <a:ext cx="1296144"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8" idx="0"/>
                  <a:endCxn id="8" idx="2"/>
                </p:cNvCxnSpPr>
                <p:nvPr/>
              </p:nvCxnSpPr>
              <p:spPr>
                <a:xfrm>
                  <a:off x="2771800" y="1779662"/>
                  <a:ext cx="0" cy="122413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2123728" y="1637620"/>
                <a:ext cx="845468" cy="101485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rgbClr val="C00000"/>
                    </a:solidFill>
                    <a:effectLst/>
                    <a:latin typeface="微软雅黑" panose="020B0503020204020204" charset="-122"/>
                    <a:ea typeface="微软雅黑" panose="020B0503020204020204" charset="-122"/>
                  </a:rPr>
                  <a:t>贰</a:t>
                </a:r>
                <a:endParaRPr lang="zh-CN" altLang="en-US" sz="4800" b="1" dirty="0">
                  <a:solidFill>
                    <a:srgbClr val="C00000"/>
                  </a:solidFill>
                  <a:effectLst/>
                  <a:latin typeface="微软雅黑" panose="020B0503020204020204" charset="-122"/>
                  <a:ea typeface="微软雅黑" panose="020B0503020204020204" charset="-122"/>
                </a:endParaRPr>
              </a:p>
            </p:txBody>
          </p:sp>
        </p:grpSp>
        <p:sp>
          <p:nvSpPr>
            <p:cNvPr id="12" name="矩形 11"/>
            <p:cNvSpPr>
              <a:spLocks noChangeArrowheads="1"/>
            </p:cNvSpPr>
            <p:nvPr/>
          </p:nvSpPr>
          <p:spPr bwMode="auto">
            <a:xfrm>
              <a:off x="3088544" y="2634636"/>
              <a:ext cx="6329680" cy="937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lnSpc>
                  <a:spcPct val="125000"/>
                </a:lnSpc>
                <a:defRPr/>
              </a:pPr>
              <a:r>
                <a:rPr lang="zh-CN" altLang="en-US" sz="4400" b="1" dirty="0" smtClean="0">
                  <a:solidFill>
                    <a:srgbClr val="C00000"/>
                  </a:solidFill>
                  <a:latin typeface="微软雅黑" panose="020B0503020204020204" charset="-122"/>
                  <a:ea typeface="微软雅黑" panose="020B0503020204020204" charset="-122"/>
                  <a:cs typeface="+mn-ea"/>
                  <a:sym typeface="+mn-lt"/>
                </a:rPr>
                <a:t>中国特色社会主义新使命</a:t>
              </a:r>
              <a:endParaRPr lang="zh-CN" altLang="en-US" sz="4400" b="1" dirty="0" smtClean="0">
                <a:solidFill>
                  <a:srgbClr val="C00000"/>
                </a:solidFill>
                <a:latin typeface="微软雅黑" panose="020B0503020204020204" charset="-122"/>
                <a:ea typeface="微软雅黑" panose="020B0503020204020204" charset="-122"/>
                <a:cs typeface="+mn-ea"/>
                <a:sym typeface="+mn-lt"/>
              </a:endParaRPr>
            </a:p>
          </p:txBody>
        </p:sp>
      </p:grpSp>
      <p:pic>
        <p:nvPicPr>
          <p:cNvPr id="41" name="图片 4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87695" y="4582160"/>
            <a:ext cx="1721485" cy="1536065"/>
          </a:xfrm>
          <a:prstGeom prst="rect">
            <a:avLst/>
          </a:prstGeom>
        </p:spPr>
      </p:pic>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randombar(horizontal)">
                                      <p:cBhvr>
                                        <p:cTn id="1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MH" val="20171031130155"/>
  <p:tag name="MH_LIBRARY" val="GRAPHIC"/>
  <p:tag name="MH_TYPE" val="Other"/>
  <p:tag name="MH_ORDER" val="2"/>
</p:tagLst>
</file>

<file path=ppt/tags/tag10.xml><?xml version="1.0" encoding="utf-8"?>
<p:tagLst xmlns:p="http://schemas.openxmlformats.org/presentationml/2006/main">
  <p:tag name="MH" val="20171031143017"/>
  <p:tag name="MH_LIBRARY" val="GRAPHIC"/>
  <p:tag name="MH_TYPE" val="Other"/>
  <p:tag name="MH_ORDER" val="3"/>
</p:tagLst>
</file>

<file path=ppt/tags/tag11.xml><?xml version="1.0" encoding="utf-8"?>
<p:tagLst xmlns:p="http://schemas.openxmlformats.org/presentationml/2006/main">
  <p:tag name="MH" val="20171031143017"/>
  <p:tag name="MH_LIBRARY" val="GRAPHIC"/>
  <p:tag name="MH_TYPE" val="Other"/>
  <p:tag name="MH_ORDER" val="4"/>
</p:tagLst>
</file>

<file path=ppt/tags/tag12.xml><?xml version="1.0" encoding="utf-8"?>
<p:tagLst xmlns:p="http://schemas.openxmlformats.org/presentationml/2006/main">
  <p:tag name="MH" val="20171031143017"/>
  <p:tag name="MH_LIBRARY" val="GRAPHIC"/>
  <p:tag name="MH_TYPE" val="Other"/>
  <p:tag name="MH_ORDER" val="5"/>
</p:tagLst>
</file>

<file path=ppt/tags/tag13.xml><?xml version="1.0" encoding="utf-8"?>
<p:tagLst xmlns:p="http://schemas.openxmlformats.org/presentationml/2006/main">
  <p:tag name="MH" val="20171031143017"/>
  <p:tag name="MH_LIBRARY" val="GRAPHIC"/>
  <p:tag name="MH_TYPE" val="Other"/>
  <p:tag name="MH_ORDER" val="6"/>
</p:tagLst>
</file>

<file path=ppt/tags/tag14.xml><?xml version="1.0" encoding="utf-8"?>
<p:tagLst xmlns:p="http://schemas.openxmlformats.org/presentationml/2006/main">
  <p:tag name="MH" val="20171031143017"/>
  <p:tag name="MH_LIBRARY" val="GRAPHIC"/>
  <p:tag name="MH_TYPE" val="Other"/>
  <p:tag name="MH_ORDER" val="7"/>
</p:tagLst>
</file>

<file path=ppt/tags/tag15.xml><?xml version="1.0" encoding="utf-8"?>
<p:tagLst xmlns:p="http://schemas.openxmlformats.org/presentationml/2006/main">
  <p:tag name="MH" val="20171031143017"/>
  <p:tag name="MH_LIBRARY" val="GRAPHIC"/>
  <p:tag name="MH_TYPE" val="Other"/>
  <p:tag name="MH_ORDER" val="8"/>
</p:tagLst>
</file>

<file path=ppt/tags/tag16.xml><?xml version="1.0" encoding="utf-8"?>
<p:tagLst xmlns:p="http://schemas.openxmlformats.org/presentationml/2006/main">
  <p:tag name="MH" val="20171031143017"/>
  <p:tag name="MH_LIBRARY" val="GRAPHIC"/>
  <p:tag name="MH_TYPE" val="Other"/>
  <p:tag name="MH_ORDER" val="9"/>
</p:tagLst>
</file>

<file path=ppt/tags/tag17.xml><?xml version="1.0" encoding="utf-8"?>
<p:tagLst xmlns:p="http://schemas.openxmlformats.org/presentationml/2006/main">
  <p:tag name="MH" val="20171031143017"/>
  <p:tag name="MH_LIBRARY" val="GRAPHIC"/>
  <p:tag name="MH_TYPE" val="Other"/>
  <p:tag name="MH_ORDER" val="10"/>
</p:tagLst>
</file>

<file path=ppt/tags/tag18.xml><?xml version="1.0" encoding="utf-8"?>
<p:tagLst xmlns:p="http://schemas.openxmlformats.org/presentationml/2006/main">
  <p:tag name="MH" val="20171031143017"/>
  <p:tag name="MH_LIBRARY" val="GRAPHIC"/>
  <p:tag name="MH_TYPE" val="Other"/>
  <p:tag name="MH_ORDER" val="11"/>
</p:tagLst>
</file>

<file path=ppt/tags/tag19.xml><?xml version="1.0" encoding="utf-8"?>
<p:tagLst xmlns:p="http://schemas.openxmlformats.org/presentationml/2006/main">
  <p:tag name="MH" val="20171031143017"/>
  <p:tag name="MH_LIBRARY" val="GRAPHIC"/>
  <p:tag name="MH_TYPE" val="Other"/>
  <p:tag name="MH_ORDER" val="12"/>
</p:tagLst>
</file>

<file path=ppt/tags/tag2.xml><?xml version="1.0" encoding="utf-8"?>
<p:tagLst xmlns:p="http://schemas.openxmlformats.org/presentationml/2006/main">
  <p:tag name="MH" val="20171031130155"/>
  <p:tag name="MH_LIBRARY" val="GRAPHIC"/>
  <p:tag name="MH_TYPE" val="SubTitle"/>
  <p:tag name="MH_ORDER" val="1"/>
</p:tagLst>
</file>

<file path=ppt/tags/tag20.xml><?xml version="1.0" encoding="utf-8"?>
<p:tagLst xmlns:p="http://schemas.openxmlformats.org/presentationml/2006/main">
  <p:tag name="MH" val="20171031143017"/>
  <p:tag name="MH_LIBRARY" val="GRAPHIC"/>
  <p:tag name="MH_TYPE" val="Other"/>
  <p:tag name="MH_ORDER" val="13"/>
</p:tagLst>
</file>

<file path=ppt/tags/tag21.xml><?xml version="1.0" encoding="utf-8"?>
<p:tagLst xmlns:p="http://schemas.openxmlformats.org/presentationml/2006/main">
  <p:tag name="MH" val="20171031132611"/>
  <p:tag name="MH_LIBRARY" val="GRAPHIC"/>
  <p:tag name="MH_TYPE" val="Other"/>
  <p:tag name="MH_ORDER" val="1"/>
</p:tagLst>
</file>

<file path=ppt/tags/tag22.xml><?xml version="1.0" encoding="utf-8"?>
<p:tagLst xmlns:p="http://schemas.openxmlformats.org/presentationml/2006/main">
  <p:tag name="MH" val="20171031132611"/>
  <p:tag name="MH_LIBRARY" val="GRAPHIC"/>
  <p:tag name="MH_TYPE" val="Other"/>
  <p:tag name="MH_ORDER" val="2"/>
</p:tagLst>
</file>

<file path=ppt/tags/tag23.xml><?xml version="1.0" encoding="utf-8"?>
<p:tagLst xmlns:p="http://schemas.openxmlformats.org/presentationml/2006/main">
  <p:tag name="MH" val="20171031132611"/>
  <p:tag name="MH_LIBRARY" val="GRAPHIC"/>
  <p:tag name="MH_TYPE" val="Title"/>
  <p:tag name="MH_ORDER" val="1"/>
</p:tagLst>
</file>

<file path=ppt/tags/tag3.xml><?xml version="1.0" encoding="utf-8"?>
<p:tagLst xmlns:p="http://schemas.openxmlformats.org/presentationml/2006/main">
  <p:tag name="MH" val="20171031130155"/>
  <p:tag name="MH_LIBRARY" val="GRAPHIC"/>
  <p:tag name="MH_TYPE" val="Other"/>
  <p:tag name="MH_ORDER" val="1"/>
</p:tagLst>
</file>

<file path=ppt/tags/tag4.xml><?xml version="1.0" encoding="utf-8"?>
<p:tagLst xmlns:p="http://schemas.openxmlformats.org/presentationml/2006/main">
  <p:tag name="MH" val="20171031143017"/>
  <p:tag name="MH_LIBRARY" val="GRAPHIC"/>
  <p:tag name="MH_TYPE" val="SubTitle"/>
  <p:tag name="MH_ORDER" val="1"/>
</p:tagLst>
</file>

<file path=ppt/tags/tag5.xml><?xml version="1.0" encoding="utf-8"?>
<p:tagLst xmlns:p="http://schemas.openxmlformats.org/presentationml/2006/main">
  <p:tag name="MH" val="20171031143017"/>
  <p:tag name="MH_LIBRARY" val="GRAPHIC"/>
  <p:tag name="MH_TYPE" val="SubTitle"/>
  <p:tag name="MH_ORDER" val="2"/>
</p:tagLst>
</file>

<file path=ppt/tags/tag6.xml><?xml version="1.0" encoding="utf-8"?>
<p:tagLst xmlns:p="http://schemas.openxmlformats.org/presentationml/2006/main">
  <p:tag name="MH" val="20171031143017"/>
  <p:tag name="MH_LIBRARY" val="GRAPHIC"/>
  <p:tag name="MH_TYPE" val="SubTitle"/>
  <p:tag name="MH_ORDER" val="3"/>
</p:tagLst>
</file>

<file path=ppt/tags/tag7.xml><?xml version="1.0" encoding="utf-8"?>
<p:tagLst xmlns:p="http://schemas.openxmlformats.org/presentationml/2006/main">
  <p:tag name="MH" val="20171031143017"/>
  <p:tag name="MH_LIBRARY" val="GRAPHIC"/>
  <p:tag name="MH_TYPE" val="SubTitle"/>
  <p:tag name="MH_ORDER" val="4"/>
</p:tagLst>
</file>

<file path=ppt/tags/tag8.xml><?xml version="1.0" encoding="utf-8"?>
<p:tagLst xmlns:p="http://schemas.openxmlformats.org/presentationml/2006/main">
  <p:tag name="MH" val="20171031143017"/>
  <p:tag name="MH_LIBRARY" val="GRAPHIC"/>
  <p:tag name="MH_TYPE" val="Other"/>
  <p:tag name="MH_ORDER" val="1"/>
</p:tagLst>
</file>

<file path=ppt/tags/tag9.xml><?xml version="1.0" encoding="utf-8"?>
<p:tagLst xmlns:p="http://schemas.openxmlformats.org/presentationml/2006/main">
  <p:tag name="MH" val="20171031143017"/>
  <p:tag name="MH_LIBRARY" val="GRAPHIC"/>
  <p:tag name="MH_TYPE" val="Other"/>
  <p:tag name="MH_ORDER"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2807</Words>
  <Application>WPS 演示</Application>
  <PresentationFormat>宽屏</PresentationFormat>
  <Paragraphs>338</Paragraphs>
  <Slides>25</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25</vt:i4>
      </vt:variant>
    </vt:vector>
  </HeadingPairs>
  <TitlesOfParts>
    <vt:vector size="42" baseType="lpstr">
      <vt:lpstr>Arial</vt:lpstr>
      <vt:lpstr>宋体</vt:lpstr>
      <vt:lpstr>Wingdings</vt:lpstr>
      <vt:lpstr>华文行楷</vt:lpstr>
      <vt:lpstr>方正苏新诗柳楷简体-yolan</vt:lpstr>
      <vt:lpstr>华文新魏</vt:lpstr>
      <vt:lpstr>微软雅黑</vt:lpstr>
      <vt:lpstr>Arial Unicode MS</vt:lpstr>
      <vt:lpstr>Calibri Light</vt:lpstr>
      <vt:lpstr>Calibri</vt:lpstr>
      <vt:lpstr>Times New Roman</vt:lpstr>
      <vt:lpstr>Montserrat Semi</vt:lpstr>
      <vt:lpstr>Segoe Print</vt:lpstr>
      <vt:lpstr>Segoe UI</vt:lpstr>
      <vt:lpstr>Segoe UI</vt:lpstr>
      <vt:lpstr>字酷堂清楷体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emrick</cp:lastModifiedBy>
  <cp:revision>3</cp:revision>
  <dcterms:created xsi:type="dcterms:W3CDTF">2018-04-18T11:47:00Z</dcterms:created>
  <dcterms:modified xsi:type="dcterms:W3CDTF">2018-04-18T14:28:09Z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