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21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4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handoutMasterIdLst>
    <p:handoutMasterId r:id="rId39"/>
  </p:handoutMasterIdLst>
  <p:sldIdLst>
    <p:sldId id="300" r:id="rId2"/>
    <p:sldId id="302" r:id="rId3"/>
    <p:sldId id="304" r:id="rId4"/>
    <p:sldId id="312" r:id="rId5"/>
    <p:sldId id="321" r:id="rId6"/>
    <p:sldId id="266" r:id="rId7"/>
    <p:sldId id="305" r:id="rId8"/>
    <p:sldId id="264" r:id="rId9"/>
    <p:sldId id="309" r:id="rId10"/>
    <p:sldId id="306" r:id="rId11"/>
    <p:sldId id="332" r:id="rId12"/>
    <p:sldId id="333" r:id="rId13"/>
    <p:sldId id="310" r:id="rId14"/>
    <p:sldId id="323" r:id="rId15"/>
    <p:sldId id="330" r:id="rId16"/>
    <p:sldId id="314" r:id="rId17"/>
    <p:sldId id="315" r:id="rId18"/>
    <p:sldId id="316" r:id="rId19"/>
    <p:sldId id="325" r:id="rId20"/>
    <p:sldId id="334" r:id="rId21"/>
    <p:sldId id="317" r:id="rId22"/>
    <p:sldId id="318" r:id="rId23"/>
    <p:sldId id="320" r:id="rId24"/>
    <p:sldId id="319" r:id="rId25"/>
    <p:sldId id="322" r:id="rId26"/>
    <p:sldId id="307" r:id="rId27"/>
    <p:sldId id="329" r:id="rId28"/>
    <p:sldId id="324" r:id="rId29"/>
    <p:sldId id="335" r:id="rId30"/>
    <p:sldId id="326" r:id="rId31"/>
    <p:sldId id="313" r:id="rId32"/>
    <p:sldId id="327" r:id="rId33"/>
    <p:sldId id="328" r:id="rId34"/>
    <p:sldId id="331" r:id="rId35"/>
    <p:sldId id="308" r:id="rId36"/>
    <p:sldId id="336" r:id="rId37"/>
  </p:sldIdLst>
  <p:sldSz cx="12190413" cy="6859588"/>
  <p:notesSz cx="6858000" cy="9144000"/>
  <p:custDataLst>
    <p:tags r:id="rId40"/>
  </p:custDataLst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37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1" autoAdjust="0"/>
    <p:restoredTop sz="89952" autoAdjust="0"/>
  </p:normalViewPr>
  <p:slideViewPr>
    <p:cSldViewPr>
      <p:cViewPr varScale="1">
        <p:scale>
          <a:sx n="74" d="100"/>
          <a:sy n="74" d="100"/>
        </p:scale>
        <p:origin x="414" y="72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266" y="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BD35E6-4590-48D8-9B38-8C763097FAFB}" type="datetimeFigureOut">
              <a:rPr lang="zh-CN" altLang="en-US" smtClean="0"/>
              <a:t>2017/7/9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DB8E09-DDAF-487D-ACAC-437C6EF142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641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F745CF-6056-4243-83E8-6B6D07A56D6D}" type="datetimeFigureOut">
              <a:rPr lang="zh-CN" altLang="en-US" smtClean="0"/>
              <a:t>2017/7/9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6B4A6-81A5-4238-8525-7C6EBCF44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687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359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4523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4745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2909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4210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925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7123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942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4215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48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4160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6984"/>
          <a:stretch/>
        </p:blipFill>
        <p:spPr>
          <a:xfrm>
            <a:off x="-1" y="6174272"/>
            <a:ext cx="12190413" cy="6853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5555" y="6174272"/>
            <a:ext cx="672503" cy="68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32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9067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3" name="Rectangle 3"/>
          <p:cNvSpPr>
            <a:spLocks noChangeArrowheads="1"/>
          </p:cNvSpPr>
          <p:nvPr/>
        </p:nvSpPr>
        <p:spPr bwMode="auto">
          <a:xfrm>
            <a:off x="623855" y="6526136"/>
            <a:ext cx="1920429" cy="196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958" tIns="46479" rIns="92958" bIns="46479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de-DE" altLang="en-US" sz="1000" b="1" i="1">
                <a:solidFill>
                  <a:srgbClr val="FFFFFF"/>
                </a:solidFill>
                <a:ea typeface="华文细黑" pitchFamily="2" charset="-122"/>
              </a:rPr>
              <a:t>Page </a:t>
            </a:r>
            <a:r>
              <a:rPr lang="de-DE" altLang="en-US" sz="1000" b="1" i="1">
                <a:solidFill>
                  <a:srgbClr val="FFFFFF"/>
                </a:solidFill>
                <a:ea typeface="华文细黑" pitchFamily="2" charset="-122"/>
                <a:sym typeface="MS UI Gothic" pitchFamily="34" charset="-128"/>
              </a:rPr>
              <a:t></a:t>
            </a:r>
            <a:r>
              <a:rPr lang="de-DE" altLang="en-US" sz="1000" b="1" i="1">
                <a:solidFill>
                  <a:srgbClr val="FFFFFF"/>
                </a:solidFill>
                <a:ea typeface="华文细黑" pitchFamily="2" charset="-122"/>
              </a:rPr>
              <a:t> </a:t>
            </a:r>
            <a:fld id="{4FCDD705-F6AA-489F-ABE8-CA79C0192DD6}" type="slidenum">
              <a:rPr lang="zh-CN" altLang="en-US" sz="1000" b="1" i="1">
                <a:solidFill>
                  <a:srgbClr val="FFFFFF"/>
                </a:solidFill>
                <a:ea typeface="华文细黑" pitchFamily="2" charset="-122"/>
              </a:rPr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en-US" sz="1000" b="1" i="1">
              <a:solidFill>
                <a:srgbClr val="FFFFFF"/>
              </a:solidFill>
              <a:ea typeface="华文细黑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"/>
          <a:stretch/>
        </p:blipFill>
        <p:spPr>
          <a:xfrm>
            <a:off x="-1" y="1241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760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1" r:id="rId2"/>
    <p:sldLayoutId id="2147483693" r:id="rId3"/>
  </p:sldLayoutIdLst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6479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29579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94369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59158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48592" indent="-348592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sz="2000" b="1">
          <a:solidFill>
            <a:schemeClr val="bg1"/>
          </a:solidFill>
          <a:latin typeface="+mn-lt"/>
          <a:ea typeface="+mn-ea"/>
          <a:cs typeface="+mn-cs"/>
        </a:defRPr>
      </a:lvl1pPr>
      <a:lvl2pPr marL="755283" indent="-290493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b="1">
          <a:solidFill>
            <a:schemeClr val="bg1"/>
          </a:solidFill>
          <a:latin typeface="+mn-lt"/>
          <a:ea typeface="+mn-ea"/>
        </a:defRPr>
      </a:lvl2pPr>
      <a:lvl3pPr marL="1161974" indent="-232395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bg1"/>
          </a:solidFill>
          <a:latin typeface="+mn-lt"/>
          <a:ea typeface="+mn-ea"/>
        </a:defRPr>
      </a:lvl3pPr>
      <a:lvl4pPr marL="1626763" indent="-232395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sz="1400" b="1">
          <a:solidFill>
            <a:schemeClr val="bg1"/>
          </a:solidFill>
          <a:latin typeface="+mn-lt"/>
          <a:ea typeface="+mn-ea"/>
        </a:defRPr>
      </a:lvl4pPr>
      <a:lvl5pPr marL="2091553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5pPr>
      <a:lvl6pPr marL="2556342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6pPr>
      <a:lvl7pPr marL="3021132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7pPr>
      <a:lvl8pPr marL="3485921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8pPr>
      <a:lvl9pPr marL="3950711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4790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9579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4369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9158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3948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88737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53527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18316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6.jpg"/><Relationship Id="rId4" Type="http://schemas.openxmlformats.org/officeDocument/2006/relationships/image" Target="../media/image7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14.JP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5.jpg"/><Relationship Id="rId4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tags" Target="../tags/tag29.xml"/><Relationship Id="rId7" Type="http://schemas.openxmlformats.org/officeDocument/2006/relationships/image" Target="../media/image9.JP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17.jpg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10" Type="http://schemas.openxmlformats.org/officeDocument/2006/relationships/notesSlide" Target="../notesSlides/notesSlide24.xml"/><Relationship Id="rId4" Type="http://schemas.openxmlformats.org/officeDocument/2006/relationships/tags" Target="../tags/tag33.xml"/><Relationship Id="rId9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tags" Target="../tags/tag47.xml"/><Relationship Id="rId7" Type="http://schemas.openxmlformats.org/officeDocument/2006/relationships/image" Target="../media/image7.jp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10.jpg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notesSlide" Target="../notesSlides/notesSlide9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"/>
          <a:stretch/>
        </p:blipFill>
        <p:spPr>
          <a:xfrm>
            <a:off x="-11924" y="1241"/>
            <a:ext cx="12190413" cy="6857107"/>
          </a:xfrm>
          <a:prstGeom prst="rect">
            <a:avLst/>
          </a:prstGeom>
        </p:spPr>
      </p:pic>
      <p:sp>
        <p:nvSpPr>
          <p:cNvPr id="7" name="Freeform 6"/>
          <p:cNvSpPr>
            <a:spLocks/>
          </p:cNvSpPr>
          <p:nvPr/>
        </p:nvSpPr>
        <p:spPr bwMode="auto">
          <a:xfrm>
            <a:off x="5663158" y="261442"/>
            <a:ext cx="2783099" cy="2496338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22798" y="2977564"/>
            <a:ext cx="97609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80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党政党建工作</a:t>
            </a:r>
            <a:r>
              <a:rPr lang="en-US" altLang="zh-CN" sz="80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PPT</a:t>
            </a:r>
            <a:endParaRPr lang="zh-CN" altLang="en-US" sz="8000" b="1" dirty="0">
              <a:ln w="17780" cmpd="sng">
                <a:noFill/>
                <a:prstDash val="solid"/>
                <a:miter lim="800000"/>
              </a:ln>
              <a:solidFill>
                <a:schemeClr val="accent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flipV="1">
            <a:off x="4295006" y="4743846"/>
            <a:ext cx="5544616" cy="9890"/>
          </a:xfrm>
          <a:prstGeom prst="line">
            <a:avLst/>
          </a:prstGeom>
          <a:ln w="28575">
            <a:solidFill>
              <a:schemeClr val="tx2"/>
            </a:solidFill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六边形 9"/>
          <p:cNvSpPr/>
          <p:nvPr/>
        </p:nvSpPr>
        <p:spPr bwMode="auto">
          <a:xfrm>
            <a:off x="4170202" y="4551849"/>
            <a:ext cx="5794224" cy="383993"/>
          </a:xfrm>
          <a:prstGeom prst="hexagon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1904" tIns="60952" rIns="121904" bIns="60952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ts val="2000"/>
              </a:lnSpc>
            </a:pPr>
            <a:r>
              <a:rPr lang="zh-CN" altLang="en-US" sz="2133" dirty="0" smtClean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zh-CN" altLang="en-US" sz="2133" dirty="0" smtClean="0">
                <a:solidFill>
                  <a:schemeClr val="bg1"/>
                </a:solidFill>
                <a:latin typeface="+mn-ea"/>
              </a:rPr>
              <a:t>XXX  汇报时间：</a:t>
            </a:r>
            <a:r>
              <a:rPr lang="en-US" altLang="zh-CN" sz="2133" dirty="0" smtClean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2133" dirty="0" smtClean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2133" dirty="0" smtClean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2133" dirty="0" smtClean="0">
                <a:solidFill>
                  <a:schemeClr val="bg1"/>
                </a:solidFill>
                <a:latin typeface="+mn-ea"/>
              </a:rPr>
              <a:t>月</a:t>
            </a:r>
            <a:endParaRPr lang="zh-CN" altLang="en-US" sz="2133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74"/>
          <a:stretch/>
        </p:blipFill>
        <p:spPr>
          <a:xfrm>
            <a:off x="-144007" y="1241"/>
            <a:ext cx="4837588" cy="638839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513331"/>
            <a:ext cx="12190413" cy="13815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813" y="5498573"/>
            <a:ext cx="1306670" cy="1337968"/>
          </a:xfrm>
          <a:prstGeom prst="rect">
            <a:avLst/>
          </a:prstGeom>
        </p:spPr>
      </p:pic>
      <p:pic>
        <p:nvPicPr>
          <p:cNvPr id="3" name="大气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03740" y="405458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327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  <p:bldP spid="7" grpId="1" animBg="1"/>
      <p:bldP spid="8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244875" y="849860"/>
            <a:ext cx="4686894" cy="4228231"/>
            <a:chOff x="839089" y="1016455"/>
            <a:chExt cx="4688114" cy="4229332"/>
          </a:xfrm>
        </p:grpSpPr>
        <p:grpSp>
          <p:nvGrpSpPr>
            <p:cNvPr id="5" name="组合 4"/>
            <p:cNvGrpSpPr/>
            <p:nvPr/>
          </p:nvGrpSpPr>
          <p:grpSpPr>
            <a:xfrm rot="21302113">
              <a:off x="2283987" y="1016455"/>
              <a:ext cx="1527027" cy="1519275"/>
              <a:chOff x="3094032" y="1143025"/>
              <a:chExt cx="1787764" cy="1778690"/>
            </a:xfrm>
          </p:grpSpPr>
          <p:cxnSp>
            <p:nvCxnSpPr>
              <p:cNvPr id="7" name="直接连接符 6"/>
              <p:cNvCxnSpPr>
                <a:endCxn id="9" idx="3"/>
              </p:cNvCxnSpPr>
              <p:nvPr/>
            </p:nvCxnSpPr>
            <p:spPr>
              <a:xfrm rot="297887" flipV="1">
                <a:off x="3094032" y="2229901"/>
                <a:ext cx="844290" cy="600483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8" name="直接连接符 7"/>
              <p:cNvCxnSpPr>
                <a:stCxn id="9" idx="5"/>
              </p:cNvCxnSpPr>
              <p:nvPr/>
            </p:nvCxnSpPr>
            <p:spPr>
              <a:xfrm rot="297887">
                <a:off x="4139783" y="2298501"/>
                <a:ext cx="742013" cy="623214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9" name="椭圆 8"/>
              <p:cNvSpPr/>
              <p:nvPr/>
            </p:nvSpPr>
            <p:spPr>
              <a:xfrm>
                <a:off x="3920179" y="1143025"/>
                <a:ext cx="290507" cy="131747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ot="0" spcFirstLastPara="0" vertOverflow="overflow" horzOverflow="overflow" vert="horz" wrap="square" lIns="121888" tIns="60944" rIns="121888" bIns="60944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4399" dirty="0"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839089" y="2464244"/>
              <a:ext cx="4688114" cy="27815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</p:grpSp>
      <p:sp>
        <p:nvSpPr>
          <p:cNvPr id="10" name="矩形 9"/>
          <p:cNvSpPr/>
          <p:nvPr/>
        </p:nvSpPr>
        <p:spPr>
          <a:xfrm>
            <a:off x="1428082" y="2538823"/>
            <a:ext cx="4320480" cy="232446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215900" dist="3048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35"/>
          <p:cNvSpPr txBox="1"/>
          <p:nvPr/>
        </p:nvSpPr>
        <p:spPr>
          <a:xfrm>
            <a:off x="2638028" y="5157192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12" name="文本框 36"/>
          <p:cNvSpPr txBox="1"/>
          <p:nvPr/>
        </p:nvSpPr>
        <p:spPr>
          <a:xfrm>
            <a:off x="1577404" y="5642664"/>
            <a:ext cx="40920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1F1F1F"/>
                </a:solidFill>
                <a:latin typeface="等线"/>
              </a:rPr>
              <a:t>点击此处添加文本内容，如关键词、部分简单介绍等。点击此处添加文本内容，如关键词、部分简单介绍等。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7292187" y="1057612"/>
            <a:ext cx="3466537" cy="3805671"/>
            <a:chOff x="6502470" y="1193834"/>
            <a:chExt cx="3467440" cy="3806662"/>
          </a:xfrm>
        </p:grpSpPr>
        <p:grpSp>
          <p:nvGrpSpPr>
            <p:cNvPr id="14" name="组合 13"/>
            <p:cNvGrpSpPr/>
            <p:nvPr/>
          </p:nvGrpSpPr>
          <p:grpSpPr>
            <a:xfrm rot="21302113">
              <a:off x="7505187" y="1193834"/>
              <a:ext cx="1248433" cy="1344883"/>
              <a:chOff x="3089533" y="996027"/>
              <a:chExt cx="1787765" cy="1925882"/>
            </a:xfrm>
          </p:grpSpPr>
          <p:cxnSp>
            <p:nvCxnSpPr>
              <p:cNvPr id="16" name="直接连接符 15"/>
              <p:cNvCxnSpPr>
                <a:endCxn id="18" idx="3"/>
              </p:cNvCxnSpPr>
              <p:nvPr/>
            </p:nvCxnSpPr>
            <p:spPr>
              <a:xfrm rot="297887" flipV="1">
                <a:off x="3089533" y="2333652"/>
                <a:ext cx="853287" cy="496927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7" name="直接连接符 16"/>
              <p:cNvCxnSpPr>
                <a:stCxn id="18" idx="5"/>
              </p:cNvCxnSpPr>
              <p:nvPr/>
            </p:nvCxnSpPr>
            <p:spPr>
              <a:xfrm rot="297887">
                <a:off x="4144279" y="2402252"/>
                <a:ext cx="733019" cy="519657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8" name="椭圆 17"/>
              <p:cNvSpPr/>
              <p:nvPr/>
            </p:nvSpPr>
            <p:spPr>
              <a:xfrm>
                <a:off x="3920178" y="996027"/>
                <a:ext cx="290507" cy="1611476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ot="0" spcFirstLastPara="0" vertOverflow="overflow" horzOverflow="overflow" vert="horz" wrap="square" lIns="121888" tIns="60944" rIns="121888" bIns="60944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4399" dirty="0"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6502470" y="2464244"/>
              <a:ext cx="3467440" cy="25362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</p:grpSp>
      <p:sp>
        <p:nvSpPr>
          <p:cNvPr id="19" name="矩形 18"/>
          <p:cNvSpPr/>
          <p:nvPr/>
        </p:nvSpPr>
        <p:spPr>
          <a:xfrm>
            <a:off x="7537985" y="2548504"/>
            <a:ext cx="2974939" cy="208933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215900" dist="3048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44"/>
          <p:cNvSpPr txBox="1"/>
          <p:nvPr/>
        </p:nvSpPr>
        <p:spPr>
          <a:xfrm>
            <a:off x="8194114" y="4926359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21" name="文本框 45"/>
          <p:cNvSpPr txBox="1"/>
          <p:nvPr/>
        </p:nvSpPr>
        <p:spPr>
          <a:xfrm>
            <a:off x="7537985" y="5451100"/>
            <a:ext cx="32729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1F1F1F"/>
                </a:solidFill>
                <a:latin typeface="等线"/>
              </a:rPr>
              <a:t>点击此处添加文本内容，如关键词、部分简单介绍等。点击此处添加文本内容，如关键词、部分简单介绍等。</a:t>
            </a: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25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25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25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10" grpId="0" animBg="1"/>
      <p:bldP spid="11" grpId="0"/>
      <p:bldP spid="12" grpId="0"/>
      <p:bldP spid="19" grpId="0" animBg="1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0"/>
            <a:ext cx="12190413" cy="6859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9" tIns="45725" rIns="91449" bIns="45725"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0414" cy="6859588"/>
          </a:xfrm>
          <a:prstGeom prst="rect">
            <a:avLst/>
          </a:prstGeom>
          <a:solidFill>
            <a:schemeClr val="tx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9" tIns="45725" rIns="91449" bIns="45725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674428" y="1052980"/>
            <a:ext cx="5905425" cy="424945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9" tIns="45725" rIns="91449" bIns="45725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126007" y="1701202"/>
            <a:ext cx="2592289" cy="518698"/>
            <a:chOff x="527312" y="1614772"/>
            <a:chExt cx="2591951" cy="518578"/>
          </a:xfrm>
        </p:grpSpPr>
        <p:sp>
          <p:nvSpPr>
            <p:cNvPr id="6" name="矩形 5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723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8" name="MH_Text_1"/>
          <p:cNvSpPr/>
          <p:nvPr>
            <p:custDataLst>
              <p:tags r:id="rId1"/>
            </p:custDataLst>
          </p:nvPr>
        </p:nvSpPr>
        <p:spPr>
          <a:xfrm>
            <a:off x="748641" y="2451518"/>
            <a:ext cx="3203461" cy="7489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97" tIns="0" rIns="159997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62537" y="3442969"/>
            <a:ext cx="2592289" cy="518698"/>
            <a:chOff x="527312" y="1614772"/>
            <a:chExt cx="2591951" cy="518578"/>
          </a:xfrm>
        </p:grpSpPr>
        <p:sp>
          <p:nvSpPr>
            <p:cNvPr id="20" name="矩形 19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723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2" name="MH_Text_1"/>
          <p:cNvSpPr/>
          <p:nvPr>
            <p:custDataLst>
              <p:tags r:id="rId2"/>
            </p:custDataLst>
          </p:nvPr>
        </p:nvSpPr>
        <p:spPr>
          <a:xfrm>
            <a:off x="685170" y="4193285"/>
            <a:ext cx="3203461" cy="7489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97" tIns="0" rIns="159997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7781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85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8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74"/>
          <a:stretch/>
        </p:blipFill>
        <p:spPr>
          <a:xfrm>
            <a:off x="0" y="1240"/>
            <a:ext cx="4837588" cy="63883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513331"/>
            <a:ext cx="12190413" cy="138158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813" y="5498573"/>
            <a:ext cx="1306670" cy="1337968"/>
          </a:xfrm>
          <a:prstGeom prst="rect">
            <a:avLst/>
          </a:prstGeom>
        </p:spPr>
      </p:pic>
      <p:sp>
        <p:nvSpPr>
          <p:cNvPr id="79" name="Freeform 6"/>
          <p:cNvSpPr>
            <a:spLocks/>
          </p:cNvSpPr>
          <p:nvPr/>
        </p:nvSpPr>
        <p:spPr bwMode="auto">
          <a:xfrm>
            <a:off x="5735166" y="765498"/>
            <a:ext cx="2335298" cy="2040351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837588" y="3285778"/>
            <a:ext cx="4320480" cy="72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51099" y="4509914"/>
            <a:ext cx="36328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单击此处添加文字阐述，添加简短问题说明文字，具体说明文字在此处。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62958" y="3573810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5400" b="1" dirty="0" smtClean="0">
                <a:solidFill>
                  <a:schemeClr val="accent1"/>
                </a:solidFill>
                <a:latin typeface="方正正粗黑简体"/>
                <a:ea typeface="方正正粗黑简体"/>
              </a:rPr>
              <a:t>完成成功项目展示</a:t>
            </a:r>
            <a:endParaRPr lang="zh-CN" altLang="en-US" sz="5400" b="1" dirty="0">
              <a:solidFill>
                <a:schemeClr val="accent1"/>
              </a:solidFill>
              <a:latin typeface="方正正粗黑简体"/>
              <a:ea typeface="方正正粗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3229449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31" grpId="0" animBg="1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269876" y="980728"/>
            <a:ext cx="3456384" cy="748748"/>
            <a:chOff x="6742484" y="1131379"/>
            <a:chExt cx="2448272" cy="887105"/>
          </a:xfrm>
        </p:grpSpPr>
        <p:sp>
          <p:nvSpPr>
            <p:cNvPr id="5" name="矩形 4"/>
            <p:cNvSpPr/>
            <p:nvPr/>
          </p:nvSpPr>
          <p:spPr>
            <a:xfrm>
              <a:off x="6776669" y="1131379"/>
              <a:ext cx="2306472" cy="8871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" name="文本框 23"/>
            <p:cNvSpPr txBox="1"/>
            <p:nvPr/>
          </p:nvSpPr>
          <p:spPr>
            <a:xfrm>
              <a:off x="6742484" y="1341493"/>
              <a:ext cx="2448272" cy="546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添加文本标题一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等腰三角形 6"/>
          <p:cNvSpPr/>
          <p:nvPr/>
        </p:nvSpPr>
        <p:spPr>
          <a:xfrm rot="5400000">
            <a:off x="5114593" y="1158613"/>
            <a:ext cx="398959" cy="39297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MH_Text_1"/>
          <p:cNvSpPr/>
          <p:nvPr>
            <p:custDataLst>
              <p:tags r:id="rId1"/>
            </p:custDataLst>
          </p:nvPr>
        </p:nvSpPr>
        <p:spPr>
          <a:xfrm>
            <a:off x="5870601" y="1155622"/>
            <a:ext cx="5552403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69876" y="2426797"/>
            <a:ext cx="3456384" cy="748748"/>
            <a:chOff x="6742484" y="1131379"/>
            <a:chExt cx="2448272" cy="887105"/>
          </a:xfrm>
        </p:grpSpPr>
        <p:sp>
          <p:nvSpPr>
            <p:cNvPr id="10" name="矩形 9"/>
            <p:cNvSpPr/>
            <p:nvPr/>
          </p:nvSpPr>
          <p:spPr>
            <a:xfrm>
              <a:off x="6776669" y="1131379"/>
              <a:ext cx="2306472" cy="88710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1" name="文本框 28"/>
            <p:cNvSpPr txBox="1"/>
            <p:nvPr/>
          </p:nvSpPr>
          <p:spPr>
            <a:xfrm>
              <a:off x="6742484" y="1341493"/>
              <a:ext cx="2448272" cy="546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添加文本标题二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等腰三角形 11"/>
          <p:cNvSpPr/>
          <p:nvPr/>
        </p:nvSpPr>
        <p:spPr>
          <a:xfrm rot="5400000">
            <a:off x="5114593" y="2604682"/>
            <a:ext cx="398959" cy="39297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MH_Text_1"/>
          <p:cNvSpPr/>
          <p:nvPr>
            <p:custDataLst>
              <p:tags r:id="rId2"/>
            </p:custDataLst>
          </p:nvPr>
        </p:nvSpPr>
        <p:spPr>
          <a:xfrm>
            <a:off x="5870601" y="2601691"/>
            <a:ext cx="5552403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85637" y="3866940"/>
            <a:ext cx="3456384" cy="748748"/>
            <a:chOff x="6742484" y="1131379"/>
            <a:chExt cx="2448272" cy="887105"/>
          </a:xfrm>
        </p:grpSpPr>
        <p:sp>
          <p:nvSpPr>
            <p:cNvPr id="15" name="矩形 14"/>
            <p:cNvSpPr/>
            <p:nvPr/>
          </p:nvSpPr>
          <p:spPr>
            <a:xfrm>
              <a:off x="6776669" y="1131379"/>
              <a:ext cx="2306472" cy="88710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6" name="文本框 33"/>
            <p:cNvSpPr txBox="1"/>
            <p:nvPr/>
          </p:nvSpPr>
          <p:spPr>
            <a:xfrm>
              <a:off x="6742484" y="1341493"/>
              <a:ext cx="2448272" cy="546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添加文本标题三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等腰三角形 16"/>
          <p:cNvSpPr/>
          <p:nvPr/>
        </p:nvSpPr>
        <p:spPr>
          <a:xfrm rot="5400000">
            <a:off x="5130354" y="4044825"/>
            <a:ext cx="398959" cy="392978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MH_Text_1"/>
          <p:cNvSpPr/>
          <p:nvPr>
            <p:custDataLst>
              <p:tags r:id="rId3"/>
            </p:custDataLst>
          </p:nvPr>
        </p:nvSpPr>
        <p:spPr>
          <a:xfrm>
            <a:off x="5886362" y="4041834"/>
            <a:ext cx="5552403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85637" y="5313009"/>
            <a:ext cx="3456384" cy="748748"/>
            <a:chOff x="6742484" y="1131379"/>
            <a:chExt cx="2448272" cy="887105"/>
          </a:xfrm>
        </p:grpSpPr>
        <p:sp>
          <p:nvSpPr>
            <p:cNvPr id="20" name="矩形 19"/>
            <p:cNvSpPr/>
            <p:nvPr/>
          </p:nvSpPr>
          <p:spPr>
            <a:xfrm>
              <a:off x="6776669" y="1131379"/>
              <a:ext cx="2306472" cy="88710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1" name="文本框 38"/>
            <p:cNvSpPr txBox="1"/>
            <p:nvPr/>
          </p:nvSpPr>
          <p:spPr>
            <a:xfrm>
              <a:off x="6742484" y="1341493"/>
              <a:ext cx="2448272" cy="546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添加文本标题四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等腰三角形 21"/>
          <p:cNvSpPr/>
          <p:nvPr/>
        </p:nvSpPr>
        <p:spPr>
          <a:xfrm rot="5400000">
            <a:off x="5130354" y="5490894"/>
            <a:ext cx="398959" cy="392978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MH_Text_1"/>
          <p:cNvSpPr/>
          <p:nvPr>
            <p:custDataLst>
              <p:tags r:id="rId4"/>
            </p:custDataLst>
          </p:nvPr>
        </p:nvSpPr>
        <p:spPr>
          <a:xfrm>
            <a:off x="5886362" y="5487903"/>
            <a:ext cx="5552403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95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6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1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4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1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6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85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7" grpId="0" animBg="1"/>
      <p:bldP spid="8" grpId="0"/>
      <p:bldP spid="12" grpId="0" animBg="1"/>
      <p:bldP spid="13" grpId="0"/>
      <p:bldP spid="17" grpId="0" animBg="1"/>
      <p:bldP spid="18" grpId="0"/>
      <p:bldP spid="22" grpId="0" animBg="1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-1" y="3140968"/>
            <a:ext cx="12188825" cy="112380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2399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9209" y="1388825"/>
            <a:ext cx="2253662" cy="2111883"/>
            <a:chOff x="577057" y="1923678"/>
            <a:chExt cx="1690687" cy="1584325"/>
          </a:xfrm>
        </p:grpSpPr>
        <p:sp>
          <p:nvSpPr>
            <p:cNvPr id="6" name="椭圆 9"/>
            <p:cNvSpPr>
              <a:spLocks noChangeArrowheads="1"/>
            </p:cNvSpPr>
            <p:nvPr/>
          </p:nvSpPr>
          <p:spPr bwMode="auto">
            <a:xfrm>
              <a:off x="647700" y="1923678"/>
              <a:ext cx="1582738" cy="1584325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 sz="23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" name="矩形 20"/>
            <p:cNvSpPr>
              <a:spLocks noChangeArrowheads="1"/>
            </p:cNvSpPr>
            <p:nvPr/>
          </p:nvSpPr>
          <p:spPr bwMode="auto">
            <a:xfrm>
              <a:off x="577057" y="2925084"/>
              <a:ext cx="1690687" cy="238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466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86817" y="1388825"/>
            <a:ext cx="2253662" cy="2111883"/>
            <a:chOff x="2690813" y="1923678"/>
            <a:chExt cx="1690687" cy="1584325"/>
          </a:xfrm>
        </p:grpSpPr>
        <p:sp>
          <p:nvSpPr>
            <p:cNvPr id="9" name="椭圆 24"/>
            <p:cNvSpPr>
              <a:spLocks noChangeArrowheads="1"/>
            </p:cNvSpPr>
            <p:nvPr/>
          </p:nvSpPr>
          <p:spPr bwMode="auto">
            <a:xfrm>
              <a:off x="2725738" y="1923678"/>
              <a:ext cx="1584325" cy="1584325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 sz="23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" name="矩形 28"/>
            <p:cNvSpPr>
              <a:spLocks noChangeArrowheads="1"/>
            </p:cNvSpPr>
            <p:nvPr/>
          </p:nvSpPr>
          <p:spPr bwMode="auto">
            <a:xfrm>
              <a:off x="2690813" y="2958213"/>
              <a:ext cx="1690687" cy="238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466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86384" y="1388825"/>
            <a:ext cx="2255779" cy="2111883"/>
            <a:chOff x="4716016" y="1923678"/>
            <a:chExt cx="1692275" cy="1584325"/>
          </a:xfrm>
        </p:grpSpPr>
        <p:sp>
          <p:nvSpPr>
            <p:cNvPr id="12" name="椭圆 30"/>
            <p:cNvSpPr>
              <a:spLocks noChangeArrowheads="1"/>
            </p:cNvSpPr>
            <p:nvPr/>
          </p:nvSpPr>
          <p:spPr bwMode="auto">
            <a:xfrm>
              <a:off x="4805363" y="1923678"/>
              <a:ext cx="1582737" cy="1584325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 sz="23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3" name="矩形 34"/>
            <p:cNvSpPr>
              <a:spLocks noChangeArrowheads="1"/>
            </p:cNvSpPr>
            <p:nvPr/>
          </p:nvSpPr>
          <p:spPr bwMode="auto">
            <a:xfrm>
              <a:off x="4716016" y="2853076"/>
              <a:ext cx="1692275" cy="238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1466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128922" y="1388825"/>
            <a:ext cx="2255779" cy="2111883"/>
            <a:chOff x="6848475" y="1923678"/>
            <a:chExt cx="1692275" cy="1584325"/>
          </a:xfrm>
        </p:grpSpPr>
        <p:sp>
          <p:nvSpPr>
            <p:cNvPr id="15" name="椭圆 36"/>
            <p:cNvSpPr>
              <a:spLocks noChangeArrowheads="1"/>
            </p:cNvSpPr>
            <p:nvPr/>
          </p:nvSpPr>
          <p:spPr bwMode="auto">
            <a:xfrm>
              <a:off x="6883400" y="1923678"/>
              <a:ext cx="1584325" cy="1584325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 sz="23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16" name="Group 28"/>
            <p:cNvGrpSpPr>
              <a:grpSpLocks/>
            </p:cNvGrpSpPr>
            <p:nvPr/>
          </p:nvGrpSpPr>
          <p:grpSpPr bwMode="auto">
            <a:xfrm>
              <a:off x="6848475" y="2604879"/>
              <a:ext cx="1692275" cy="519819"/>
              <a:chOff x="0" y="0"/>
              <a:chExt cx="1690933" cy="519711"/>
            </a:xfrm>
          </p:grpSpPr>
          <p:sp>
            <p:nvSpPr>
              <p:cNvPr id="17" name="矩形 39"/>
              <p:cNvSpPr>
                <a:spLocks noChangeArrowheads="1"/>
              </p:cNvSpPr>
              <p:nvPr/>
            </p:nvSpPr>
            <p:spPr bwMode="auto">
              <a:xfrm>
                <a:off x="776229" y="0"/>
                <a:ext cx="138474" cy="346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2399" dirty="0"/>
              </a:p>
            </p:txBody>
          </p:sp>
          <p:sp>
            <p:nvSpPr>
              <p:cNvPr id="18" name="矩形 40"/>
              <p:cNvSpPr>
                <a:spLocks noChangeArrowheads="1"/>
              </p:cNvSpPr>
              <p:nvPr/>
            </p:nvSpPr>
            <p:spPr bwMode="auto">
              <a:xfrm>
                <a:off x="0" y="281267"/>
                <a:ext cx="1690933" cy="23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en-US" altLang="zh-CN" sz="1466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sp>
        <p:nvSpPr>
          <p:cNvPr id="19" name="椭圆 18"/>
          <p:cNvSpPr/>
          <p:nvPr/>
        </p:nvSpPr>
        <p:spPr>
          <a:xfrm>
            <a:off x="1042493" y="1530948"/>
            <a:ext cx="1800200" cy="18002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139700" dist="2413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5"/>
          <p:cNvSpPr>
            <a:spLocks noChangeArrowheads="1"/>
          </p:cNvSpPr>
          <p:nvPr/>
        </p:nvSpPr>
        <p:spPr bwMode="auto">
          <a:xfrm flipV="1">
            <a:off x="1798697" y="3716552"/>
            <a:ext cx="287792" cy="19256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2399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71125" y="4547612"/>
            <a:ext cx="1449830" cy="475489"/>
          </a:xfrm>
          <a:prstGeom prst="rect">
            <a:avLst/>
          </a:prstGeom>
        </p:spPr>
        <p:txBody>
          <a:bodyPr wrap="none" lIns="105129" tIns="52565" rIns="105129" bIns="52565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677419" y="5023101"/>
            <a:ext cx="2442412" cy="881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5129" tIns="52565" rIns="105129" bIns="52565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23" name="椭圆 22"/>
          <p:cNvSpPr/>
          <p:nvPr/>
        </p:nvSpPr>
        <p:spPr>
          <a:xfrm>
            <a:off x="3789213" y="1544666"/>
            <a:ext cx="1800200" cy="18002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139700" dist="2413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6"/>
          <p:cNvSpPr>
            <a:spLocks noChangeArrowheads="1"/>
          </p:cNvSpPr>
          <p:nvPr/>
        </p:nvSpPr>
        <p:spPr bwMode="auto">
          <a:xfrm flipV="1">
            <a:off x="4570809" y="3716552"/>
            <a:ext cx="287792" cy="19256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2399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58852" y="4569534"/>
            <a:ext cx="1449830" cy="475489"/>
          </a:xfrm>
          <a:prstGeom prst="rect">
            <a:avLst/>
          </a:prstGeom>
        </p:spPr>
        <p:txBody>
          <a:bodyPr wrap="none" lIns="105129" tIns="52565" rIns="105129" bIns="52565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3365146" y="5045023"/>
            <a:ext cx="2442412" cy="881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5129" tIns="52565" rIns="105129" bIns="52565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27" name="椭圆 26"/>
          <p:cNvSpPr/>
          <p:nvPr/>
        </p:nvSpPr>
        <p:spPr>
          <a:xfrm>
            <a:off x="6578382" y="1544666"/>
            <a:ext cx="1800200" cy="18002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139700" dist="2413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32"/>
          <p:cNvSpPr>
            <a:spLocks noChangeArrowheads="1"/>
          </p:cNvSpPr>
          <p:nvPr/>
        </p:nvSpPr>
        <p:spPr bwMode="auto">
          <a:xfrm flipV="1">
            <a:off x="7340805" y="3716552"/>
            <a:ext cx="287792" cy="19256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2399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748268" y="4547612"/>
            <a:ext cx="1449830" cy="475489"/>
          </a:xfrm>
          <a:prstGeom prst="rect">
            <a:avLst/>
          </a:prstGeom>
        </p:spPr>
        <p:txBody>
          <a:bodyPr wrap="none" lIns="105129" tIns="52565" rIns="105129" bIns="52565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6254562" y="5023101"/>
            <a:ext cx="2442412" cy="881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5129" tIns="52565" rIns="105129" bIns="52565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31" name="椭圆 30"/>
          <p:cNvSpPr/>
          <p:nvPr/>
        </p:nvSpPr>
        <p:spPr>
          <a:xfrm>
            <a:off x="9331318" y="1530948"/>
            <a:ext cx="1800200" cy="180020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139700" dist="2413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8"/>
          <p:cNvSpPr>
            <a:spLocks noChangeArrowheads="1"/>
          </p:cNvSpPr>
          <p:nvPr/>
        </p:nvSpPr>
        <p:spPr bwMode="auto">
          <a:xfrm flipV="1">
            <a:off x="10112916" y="3716552"/>
            <a:ext cx="287792" cy="19256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 sz="2399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435995" y="4569534"/>
            <a:ext cx="1449830" cy="475489"/>
          </a:xfrm>
          <a:prstGeom prst="rect">
            <a:avLst/>
          </a:prstGeom>
        </p:spPr>
        <p:txBody>
          <a:bodyPr wrap="none" lIns="105129" tIns="52565" rIns="105129" bIns="52565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添加标题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8942289" y="5045023"/>
            <a:ext cx="2442412" cy="881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5129" tIns="52565" rIns="105129" bIns="52565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475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25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25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725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7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9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9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925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175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675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175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" grpId="0" animBg="1"/>
      <p:bldP spid="19" grpId="0" animBg="1"/>
      <p:bldP spid="20" grpId="0" animBg="1"/>
      <p:bldP spid="21" grpId="0"/>
      <p:bldP spid="22" grpId="0"/>
      <p:bldP spid="23" grpId="0" animBg="1"/>
      <p:bldP spid="24" grpId="0" animBg="1"/>
      <p:bldP spid="25" grpId="0"/>
      <p:bldP spid="26" grpId="0"/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5121666" y="1684788"/>
            <a:ext cx="1384120" cy="1221882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21917" tIns="60958" rIns="121917" bIns="60958"/>
          <a:lstStyle/>
          <a:p>
            <a:endParaRPr lang="zh-CN" altLang="zh-CN">
              <a:solidFill>
                <a:schemeClr val="bg1">
                  <a:lumMod val="95000"/>
                </a:schemeClr>
              </a:solidFill>
              <a:latin typeface="+mn-ea"/>
              <a:sym typeface="宋体" pitchFamily="2" charset="-122"/>
            </a:endParaRPr>
          </a:p>
        </p:txBody>
      </p:sp>
      <p:sp>
        <p:nvSpPr>
          <p:cNvPr id="5" name="Freeform 8"/>
          <p:cNvSpPr>
            <a:spLocks noChangeArrowheads="1"/>
          </p:cNvSpPr>
          <p:nvPr/>
        </p:nvSpPr>
        <p:spPr bwMode="auto">
          <a:xfrm>
            <a:off x="3750245" y="2906669"/>
            <a:ext cx="1371421" cy="1321412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17" tIns="60958" rIns="121917" bIns="60958"/>
          <a:lstStyle/>
          <a:p>
            <a:endParaRPr lang="zh-CN" altLang="zh-CN">
              <a:solidFill>
                <a:schemeClr val="bg1">
                  <a:lumMod val="95000"/>
                </a:schemeClr>
              </a:solidFill>
              <a:latin typeface="+mn-ea"/>
              <a:sym typeface="宋体" pitchFamily="2" charset="-122"/>
            </a:endParaRPr>
          </a:p>
        </p:txBody>
      </p:sp>
      <p:sp>
        <p:nvSpPr>
          <p:cNvPr id="6" name="Freeform 9"/>
          <p:cNvSpPr>
            <a:spLocks noChangeArrowheads="1"/>
          </p:cNvSpPr>
          <p:nvPr/>
        </p:nvSpPr>
        <p:spPr bwMode="auto">
          <a:xfrm>
            <a:off x="4537543" y="4228082"/>
            <a:ext cx="1274067" cy="1393412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121917" tIns="60958" rIns="121917" bIns="60958"/>
          <a:lstStyle/>
          <a:p>
            <a:endParaRPr lang="zh-CN" altLang="zh-CN">
              <a:solidFill>
                <a:srgbClr val="644F48"/>
              </a:solidFill>
              <a:latin typeface="+mn-ea"/>
              <a:sym typeface="宋体" pitchFamily="2" charset="-122"/>
            </a:endParaRPr>
          </a:p>
        </p:txBody>
      </p:sp>
      <p:sp>
        <p:nvSpPr>
          <p:cNvPr id="7" name="Freeform 10"/>
          <p:cNvSpPr>
            <a:spLocks noChangeArrowheads="1"/>
          </p:cNvSpPr>
          <p:nvPr/>
        </p:nvSpPr>
        <p:spPr bwMode="auto">
          <a:xfrm>
            <a:off x="5811609" y="4228082"/>
            <a:ext cx="1278300" cy="1393412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21917" tIns="60958" rIns="121917" bIns="60958"/>
          <a:lstStyle/>
          <a:p>
            <a:endParaRPr lang="zh-CN" altLang="zh-CN">
              <a:solidFill>
                <a:schemeClr val="bg1">
                  <a:lumMod val="95000"/>
                </a:schemeClr>
              </a:solidFill>
              <a:latin typeface="+mn-ea"/>
              <a:sym typeface="宋体" pitchFamily="2" charset="-122"/>
            </a:endParaRPr>
          </a:p>
        </p:txBody>
      </p:sp>
      <p:sp>
        <p:nvSpPr>
          <p:cNvPr id="8" name="Freeform 11"/>
          <p:cNvSpPr>
            <a:spLocks noChangeArrowheads="1"/>
          </p:cNvSpPr>
          <p:nvPr/>
        </p:nvSpPr>
        <p:spPr bwMode="auto">
          <a:xfrm>
            <a:off x="6505786" y="2906669"/>
            <a:ext cx="1371421" cy="1321412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917" tIns="60958" rIns="121917" bIns="60958"/>
          <a:lstStyle/>
          <a:p>
            <a:endParaRPr lang="zh-CN" altLang="zh-CN">
              <a:solidFill>
                <a:schemeClr val="bg1">
                  <a:lumMod val="95000"/>
                </a:schemeClr>
              </a:solidFill>
              <a:latin typeface="+mn-ea"/>
              <a:sym typeface="宋体" pitchFamily="2" charset="-122"/>
            </a:endParaRPr>
          </a:p>
        </p:txBody>
      </p:sp>
      <p:sp>
        <p:nvSpPr>
          <p:cNvPr id="9" name="矩形 7"/>
          <p:cNvSpPr>
            <a:spLocks noChangeArrowheads="1"/>
          </p:cNvSpPr>
          <p:nvPr/>
        </p:nvSpPr>
        <p:spPr bwMode="auto">
          <a:xfrm>
            <a:off x="5572459" y="2243847"/>
            <a:ext cx="4761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latin typeface="+mn-ea"/>
                <a:sym typeface="Swiss911 UCm BT" pitchFamily="2" charset="0"/>
              </a:rPr>
              <a:t>01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+mn-ea"/>
              <a:sym typeface="Swiss911 UCm BT" pitchFamily="2" charset="0"/>
            </a:endParaRPr>
          </a:p>
        </p:txBody>
      </p:sp>
      <p:sp>
        <p:nvSpPr>
          <p:cNvPr id="10" name="矩形 8"/>
          <p:cNvSpPr>
            <a:spLocks noChangeArrowheads="1"/>
          </p:cNvSpPr>
          <p:nvPr/>
        </p:nvSpPr>
        <p:spPr bwMode="auto">
          <a:xfrm>
            <a:off x="6852873" y="3156552"/>
            <a:ext cx="4761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>
                <a:solidFill>
                  <a:schemeClr val="bg1">
                    <a:lumMod val="95000"/>
                  </a:schemeClr>
                </a:solidFill>
                <a:latin typeface="+mn-ea"/>
                <a:sym typeface="Swiss911 UCm BT" pitchFamily="2" charset="0"/>
              </a:rPr>
              <a:t>02</a:t>
            </a:r>
            <a:endParaRPr lang="zh-CN" altLang="en-US" b="1">
              <a:solidFill>
                <a:schemeClr val="bg1">
                  <a:lumMod val="95000"/>
                </a:schemeClr>
              </a:solidFill>
              <a:latin typeface="+mn-ea"/>
              <a:sym typeface="Swiss911 UCm BT" pitchFamily="2" charset="0"/>
            </a:endParaRP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6374569" y="4677022"/>
            <a:ext cx="4761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latin typeface="+mn-ea"/>
                <a:sym typeface="Swiss911 UCm BT" pitchFamily="2" charset="0"/>
              </a:rPr>
              <a:t>03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+mn-ea"/>
              <a:sym typeface="Swiss911 UCm BT" pitchFamily="2" charset="0"/>
            </a:endParaRPr>
          </a:p>
        </p:txBody>
      </p:sp>
      <p:sp>
        <p:nvSpPr>
          <p:cNvPr id="12" name="矩形 10"/>
          <p:cNvSpPr>
            <a:spLocks noChangeArrowheads="1"/>
          </p:cNvSpPr>
          <p:nvPr/>
        </p:nvSpPr>
        <p:spPr bwMode="auto">
          <a:xfrm>
            <a:off x="4696273" y="4696082"/>
            <a:ext cx="4761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latin typeface="+mn-ea"/>
                <a:sym typeface="Swiss911 UCm BT" pitchFamily="2" charset="0"/>
              </a:rPr>
              <a:t>04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+mn-ea"/>
              <a:sym typeface="Swiss911 UCm BT" pitchFamily="2" charset="0"/>
            </a:endParaRPr>
          </a:p>
        </p:txBody>
      </p:sp>
      <p:sp>
        <p:nvSpPr>
          <p:cNvPr id="13" name="矩形 11"/>
          <p:cNvSpPr>
            <a:spLocks noChangeArrowheads="1"/>
          </p:cNvSpPr>
          <p:nvPr/>
        </p:nvSpPr>
        <p:spPr bwMode="auto">
          <a:xfrm>
            <a:off x="4298391" y="3169258"/>
            <a:ext cx="4761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>
                <a:solidFill>
                  <a:schemeClr val="bg1">
                    <a:lumMod val="95000"/>
                  </a:schemeClr>
                </a:solidFill>
                <a:latin typeface="+mn-ea"/>
                <a:sym typeface="Swiss911 UCm BT" pitchFamily="2" charset="0"/>
              </a:rPr>
              <a:t>05</a:t>
            </a:r>
            <a:endParaRPr lang="zh-CN" altLang="en-US" b="1">
              <a:solidFill>
                <a:schemeClr val="bg1">
                  <a:lumMod val="95000"/>
                </a:schemeClr>
              </a:solidFill>
              <a:latin typeface="+mn-ea"/>
              <a:sym typeface="Swiss911 UCm BT" pitchFamily="2" charset="0"/>
            </a:endParaRPr>
          </a:p>
        </p:txBody>
      </p:sp>
      <p:sp>
        <p:nvSpPr>
          <p:cNvPr id="14" name="TextBox 12"/>
          <p:cNvSpPr>
            <a:spLocks noChangeArrowheads="1"/>
          </p:cNvSpPr>
          <p:nvPr/>
        </p:nvSpPr>
        <p:spPr bwMode="auto">
          <a:xfrm>
            <a:off x="6340706" y="1483612"/>
            <a:ext cx="3428554" cy="614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300">
                <a:solidFill>
                  <a:schemeClr val="tx2">
                    <a:lumMod val="50000"/>
                  </a:schemeClr>
                </a:solidFill>
                <a:latin typeface="+mn-ea"/>
              </a:rPr>
              <a:t>详写内容</a:t>
            </a:r>
            <a:r>
              <a:rPr lang="en-US" altLang="zh-CN" sz="1300">
                <a:solidFill>
                  <a:schemeClr val="tx2">
                    <a:lumMod val="50000"/>
                  </a:schemeClr>
                </a:solidFill>
                <a:latin typeface="+mn-ea"/>
              </a:rPr>
              <a:t>……</a:t>
            </a:r>
            <a:r>
              <a:rPr lang="zh-CN" altLang="en-US" sz="1300">
                <a:solidFill>
                  <a:schemeClr val="tx2">
                    <a:lumMod val="50000"/>
                  </a:schemeClr>
                </a:solidFill>
                <a:latin typeface="+mn-ea"/>
              </a:rPr>
              <a:t>点击输入本栏的具体文字，简明扼要的说明分项内容，此为概念图解，请根据您的具体内容酌情修改</a:t>
            </a:r>
            <a:endParaRPr lang="en-US" altLang="zh-CN" sz="1300">
              <a:solidFill>
                <a:schemeClr val="tx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5" name="TextBox 13"/>
          <p:cNvSpPr>
            <a:spLocks noChangeArrowheads="1"/>
          </p:cNvSpPr>
          <p:nvPr/>
        </p:nvSpPr>
        <p:spPr bwMode="auto">
          <a:xfrm>
            <a:off x="8019007" y="3116317"/>
            <a:ext cx="2812683" cy="600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300">
                <a:solidFill>
                  <a:schemeClr val="tx2">
                    <a:lumMod val="50000"/>
                  </a:schemeClr>
                </a:solidFill>
                <a:latin typeface="+mn-ea"/>
              </a:rPr>
              <a:t>详写内容</a:t>
            </a:r>
            <a:r>
              <a:rPr lang="en-US" altLang="zh-CN" sz="1300">
                <a:solidFill>
                  <a:schemeClr val="tx2">
                    <a:lumMod val="50000"/>
                  </a:schemeClr>
                </a:solidFill>
                <a:latin typeface="+mn-ea"/>
              </a:rPr>
              <a:t>……</a:t>
            </a:r>
            <a:r>
              <a:rPr lang="zh-CN" altLang="en-US" sz="1300">
                <a:solidFill>
                  <a:schemeClr val="tx2">
                    <a:lumMod val="50000"/>
                  </a:schemeClr>
                </a:solidFill>
                <a:latin typeface="+mn-ea"/>
              </a:rPr>
              <a:t>点击输入本栏的具体文字，简明扼要的说明分项内容，此为概念图解，请根据您的具体内容酌情修改</a:t>
            </a:r>
            <a:endParaRPr lang="en-US" altLang="zh-CN" sz="1300">
              <a:solidFill>
                <a:schemeClr val="tx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6" name="TextBox 14"/>
          <p:cNvSpPr>
            <a:spLocks noChangeArrowheads="1"/>
          </p:cNvSpPr>
          <p:nvPr/>
        </p:nvSpPr>
        <p:spPr bwMode="auto">
          <a:xfrm>
            <a:off x="7331178" y="5045493"/>
            <a:ext cx="2812684" cy="600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300">
                <a:solidFill>
                  <a:schemeClr val="tx2">
                    <a:lumMod val="50000"/>
                  </a:schemeClr>
                </a:solidFill>
                <a:latin typeface="+mn-ea"/>
              </a:rPr>
              <a:t>详写内容</a:t>
            </a:r>
            <a:r>
              <a:rPr lang="en-US" altLang="zh-CN" sz="1300">
                <a:solidFill>
                  <a:schemeClr val="tx2">
                    <a:lumMod val="50000"/>
                  </a:schemeClr>
                </a:solidFill>
                <a:latin typeface="+mn-ea"/>
              </a:rPr>
              <a:t>……</a:t>
            </a:r>
            <a:r>
              <a:rPr lang="zh-CN" altLang="en-US" sz="1300">
                <a:solidFill>
                  <a:schemeClr val="tx2">
                    <a:lumMod val="50000"/>
                  </a:schemeClr>
                </a:solidFill>
                <a:latin typeface="+mn-ea"/>
              </a:rPr>
              <a:t>点击输入本栏的具体文字，简明扼要的说明分项内容，此为概念图解，请根据您的具体内容酌情修改</a:t>
            </a:r>
            <a:endParaRPr lang="en-US" altLang="zh-CN" sz="1300">
              <a:solidFill>
                <a:schemeClr val="tx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7" name="TextBox 15"/>
          <p:cNvSpPr>
            <a:spLocks noChangeArrowheads="1"/>
          </p:cNvSpPr>
          <p:nvPr/>
        </p:nvSpPr>
        <p:spPr bwMode="auto">
          <a:xfrm>
            <a:off x="1350257" y="4643140"/>
            <a:ext cx="2810567" cy="600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详写内容</a:t>
            </a:r>
            <a:r>
              <a:rPr lang="en-US" altLang="zh-CN" sz="1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……</a:t>
            </a:r>
            <a:r>
              <a:rPr lang="zh-CN" altLang="en-US" sz="1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点击输入本栏的具体文字，简明扼要的说明分项内容，此为概念图解，请根据您的具体内容酌情修改</a:t>
            </a:r>
            <a:endParaRPr lang="en-US" altLang="zh-CN" sz="1300" dirty="0">
              <a:solidFill>
                <a:schemeClr val="tx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8" name="TextBox 16"/>
          <p:cNvSpPr>
            <a:spLocks noChangeArrowheads="1"/>
          </p:cNvSpPr>
          <p:nvPr/>
        </p:nvSpPr>
        <p:spPr bwMode="auto">
          <a:xfrm>
            <a:off x="1350257" y="2311611"/>
            <a:ext cx="2810567" cy="600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详写内容</a:t>
            </a:r>
            <a:r>
              <a:rPr lang="en-US" altLang="zh-CN" sz="1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……</a:t>
            </a:r>
            <a:r>
              <a:rPr lang="zh-CN" altLang="en-US" sz="13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点击输入本栏的具体文字，简明扼要的说明分项内容，此为概念图解，请根据您的具体内容酌情修改</a:t>
            </a:r>
            <a:endParaRPr lang="en-US" altLang="zh-CN" sz="1300" dirty="0">
              <a:solidFill>
                <a:schemeClr val="tx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9" name="TextBox 17"/>
          <p:cNvSpPr>
            <a:spLocks noChangeArrowheads="1"/>
          </p:cNvSpPr>
          <p:nvPr/>
        </p:nvSpPr>
        <p:spPr bwMode="auto">
          <a:xfrm>
            <a:off x="6340707" y="1214832"/>
            <a:ext cx="1682532" cy="24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添加标题内容</a:t>
            </a:r>
          </a:p>
        </p:txBody>
      </p:sp>
      <p:sp>
        <p:nvSpPr>
          <p:cNvPr id="20" name="TextBox 18"/>
          <p:cNvSpPr>
            <a:spLocks noChangeArrowheads="1"/>
          </p:cNvSpPr>
          <p:nvPr/>
        </p:nvSpPr>
        <p:spPr bwMode="auto">
          <a:xfrm>
            <a:off x="8019005" y="2817891"/>
            <a:ext cx="1682530" cy="24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添加标题内容</a:t>
            </a:r>
          </a:p>
        </p:txBody>
      </p:sp>
      <p:sp>
        <p:nvSpPr>
          <p:cNvPr id="21" name="TextBox 19"/>
          <p:cNvSpPr>
            <a:spLocks noChangeArrowheads="1"/>
          </p:cNvSpPr>
          <p:nvPr/>
        </p:nvSpPr>
        <p:spPr bwMode="auto">
          <a:xfrm>
            <a:off x="7331178" y="4749185"/>
            <a:ext cx="1682532" cy="24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添加标题内容</a:t>
            </a:r>
          </a:p>
        </p:txBody>
      </p:sp>
      <p:sp>
        <p:nvSpPr>
          <p:cNvPr id="22" name="TextBox 20"/>
          <p:cNvSpPr>
            <a:spLocks noChangeArrowheads="1"/>
          </p:cNvSpPr>
          <p:nvPr/>
        </p:nvSpPr>
        <p:spPr bwMode="auto">
          <a:xfrm>
            <a:off x="1350257" y="4342597"/>
            <a:ext cx="1603927" cy="24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添加标题内容</a:t>
            </a:r>
          </a:p>
        </p:txBody>
      </p:sp>
      <p:sp>
        <p:nvSpPr>
          <p:cNvPr id="23" name="TextBox 21"/>
          <p:cNvSpPr>
            <a:spLocks noChangeArrowheads="1"/>
          </p:cNvSpPr>
          <p:nvPr/>
        </p:nvSpPr>
        <p:spPr bwMode="auto">
          <a:xfrm>
            <a:off x="1350257" y="2049393"/>
            <a:ext cx="1441263" cy="24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600" b="1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添加标题内容</a:t>
            </a:r>
          </a:p>
        </p:txBody>
      </p:sp>
      <p:sp>
        <p:nvSpPr>
          <p:cNvPr id="24" name="TextBox 22"/>
          <p:cNvSpPr>
            <a:spLocks noChangeArrowheads="1"/>
          </p:cNvSpPr>
          <p:nvPr/>
        </p:nvSpPr>
        <p:spPr bwMode="auto">
          <a:xfrm>
            <a:off x="5162142" y="3454134"/>
            <a:ext cx="132168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点击添加标题内容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7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25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2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75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25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25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75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7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25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utoUpdateAnimBg="0"/>
      <p:bldP spid="10" grpId="0" bldLvl="0" autoUpdateAnimBg="0"/>
      <p:bldP spid="11" grpId="0" bldLvl="0" autoUpdateAnimBg="0"/>
      <p:bldP spid="12" grpId="0" bldLvl="0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621804" y="2169722"/>
            <a:ext cx="10869474" cy="184431"/>
          </a:xfrm>
          <a:custGeom>
            <a:avLst/>
            <a:gdLst>
              <a:gd name="T0" fmla="*/ 0 w 5422"/>
              <a:gd name="T1" fmla="*/ 92 h 92"/>
              <a:gd name="T2" fmla="*/ 0 w 5422"/>
              <a:gd name="T3" fmla="*/ 0 h 92"/>
              <a:gd name="T4" fmla="*/ 5422 w 5422"/>
              <a:gd name="T5" fmla="*/ 0 h 92"/>
              <a:gd name="T6" fmla="*/ 5422 w 5422"/>
              <a:gd name="T7" fmla="*/ 92 h 92"/>
              <a:gd name="T8" fmla="*/ 0 w 5422"/>
              <a:gd name="T9" fmla="*/ 92 h 92"/>
              <a:gd name="T10" fmla="*/ 0 w 5422"/>
              <a:gd name="T1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22" h="92">
                <a:moveTo>
                  <a:pt x="0" y="92"/>
                </a:moveTo>
                <a:lnTo>
                  <a:pt x="0" y="0"/>
                </a:lnTo>
                <a:lnTo>
                  <a:pt x="5422" y="0"/>
                </a:lnTo>
                <a:lnTo>
                  <a:pt x="5422" y="92"/>
                </a:lnTo>
                <a:lnTo>
                  <a:pt x="0" y="92"/>
                </a:lnTo>
                <a:lnTo>
                  <a:pt x="0" y="9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269876" y="1862653"/>
            <a:ext cx="1744047" cy="2073714"/>
            <a:chOff x="1487052" y="1862653"/>
            <a:chExt cx="1744047" cy="2073714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487052" y="1862653"/>
              <a:ext cx="469097" cy="307069"/>
            </a:xfrm>
            <a:custGeom>
              <a:avLst/>
              <a:gdLst>
                <a:gd name="T0" fmla="*/ 283 w 283"/>
                <a:gd name="T1" fmla="*/ 142 h 250"/>
                <a:gd name="T2" fmla="*/ 141 w 283"/>
                <a:gd name="T3" fmla="*/ 0 h 250"/>
                <a:gd name="T4" fmla="*/ 0 w 283"/>
                <a:gd name="T5" fmla="*/ 142 h 250"/>
                <a:gd name="T6" fmla="*/ 0 w 283"/>
                <a:gd name="T7" fmla="*/ 250 h 250"/>
                <a:gd name="T8" fmla="*/ 283 w 283"/>
                <a:gd name="T9" fmla="*/ 250 h 250"/>
                <a:gd name="T10" fmla="*/ 283 w 283"/>
                <a:gd name="T11" fmla="*/ 14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250">
                  <a:moveTo>
                    <a:pt x="283" y="142"/>
                  </a:moveTo>
                  <a:cubicBezTo>
                    <a:pt x="283" y="63"/>
                    <a:pt x="219" y="0"/>
                    <a:pt x="141" y="0"/>
                  </a:cubicBezTo>
                  <a:cubicBezTo>
                    <a:pt x="63" y="0"/>
                    <a:pt x="0" y="63"/>
                    <a:pt x="0" y="142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283" y="250"/>
                    <a:pt x="283" y="250"/>
                    <a:pt x="283" y="250"/>
                  </a:cubicBezTo>
                  <a:lnTo>
                    <a:pt x="283" y="142"/>
                  </a:lnTo>
                  <a:close/>
                </a:path>
              </a:pathLst>
            </a:custGeom>
            <a:solidFill>
              <a:srgbClr val="50494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1"/>
            <p:cNvSpPr>
              <a:spLocks/>
            </p:cNvSpPr>
            <p:nvPr/>
          </p:nvSpPr>
          <p:spPr bwMode="auto">
            <a:xfrm>
              <a:off x="1719828" y="1862653"/>
              <a:ext cx="1511271" cy="2073714"/>
            </a:xfrm>
            <a:custGeom>
              <a:avLst/>
              <a:gdLst>
                <a:gd name="T0" fmla="*/ 911 w 911"/>
                <a:gd name="T1" fmla="*/ 142 h 1248"/>
                <a:gd name="T2" fmla="*/ 770 w 911"/>
                <a:gd name="T3" fmla="*/ 0 h 1248"/>
                <a:gd name="T4" fmla="*/ 0 w 911"/>
                <a:gd name="T5" fmla="*/ 0 h 1248"/>
                <a:gd name="T6" fmla="*/ 142 w 911"/>
                <a:gd name="T7" fmla="*/ 142 h 1248"/>
                <a:gd name="T8" fmla="*/ 142 w 911"/>
                <a:gd name="T9" fmla="*/ 1050 h 1248"/>
                <a:gd name="T10" fmla="*/ 532 w 911"/>
                <a:gd name="T11" fmla="*/ 1248 h 1248"/>
                <a:gd name="T12" fmla="*/ 911 w 911"/>
                <a:gd name="T13" fmla="*/ 1050 h 1248"/>
                <a:gd name="T14" fmla="*/ 911 w 911"/>
                <a:gd name="T15" fmla="*/ 142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1" h="1248">
                  <a:moveTo>
                    <a:pt x="911" y="142"/>
                  </a:moveTo>
                  <a:cubicBezTo>
                    <a:pt x="911" y="63"/>
                    <a:pt x="848" y="0"/>
                    <a:pt x="7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8" y="0"/>
                    <a:pt x="142" y="63"/>
                    <a:pt x="142" y="142"/>
                  </a:cubicBezTo>
                  <a:cubicBezTo>
                    <a:pt x="142" y="1050"/>
                    <a:pt x="142" y="1050"/>
                    <a:pt x="142" y="1050"/>
                  </a:cubicBezTo>
                  <a:cubicBezTo>
                    <a:pt x="532" y="1248"/>
                    <a:pt x="532" y="1248"/>
                    <a:pt x="532" y="1248"/>
                  </a:cubicBezTo>
                  <a:cubicBezTo>
                    <a:pt x="911" y="1050"/>
                    <a:pt x="911" y="1050"/>
                    <a:pt x="911" y="1050"/>
                  </a:cubicBezTo>
                  <a:lnTo>
                    <a:pt x="911" y="1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40"/>
          <p:cNvSpPr txBox="1"/>
          <p:nvPr/>
        </p:nvSpPr>
        <p:spPr>
          <a:xfrm>
            <a:off x="1954030" y="2516340"/>
            <a:ext cx="74892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027629" y="4261265"/>
            <a:ext cx="2428123" cy="1162096"/>
            <a:chOff x="8514377" y="1784643"/>
            <a:chExt cx="3125445" cy="1163017"/>
          </a:xfrm>
        </p:grpSpPr>
        <p:sp>
          <p:nvSpPr>
            <p:cNvPr id="10" name="TextBox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prstClr val="black">
                      <a:lumMod val="75000"/>
                    </a:prstClr>
                  </a:solidFill>
                  <a:latin typeface="+mj-ea"/>
                  <a:ea typeface="+mj-ea"/>
                </a:rPr>
                <a:t>单击此处添加文字阐述，添加简短问题说明文字，具体说明文字在此处。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sp>
          <p:nvSpPr>
            <p:cNvPr id="11" name="TextBox 58"/>
            <p:cNvSpPr>
              <a:spLocks noChangeArrowheads="1"/>
            </p:cNvSpPr>
            <p:nvPr/>
          </p:nvSpPr>
          <p:spPr bwMode="auto">
            <a:xfrm>
              <a:off x="8869170" y="1784643"/>
              <a:ext cx="246015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50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tx1">
                      <a:lumMod val="50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标题</a:t>
              </a:r>
              <a:r>
                <a:rPr lang="zh-CN" altLang="en-US" sz="2000" b="1" dirty="0" smtClean="0">
                  <a:solidFill>
                    <a:schemeClr val="tx1">
                      <a:lumMod val="50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内容一</a:t>
              </a:r>
              <a:endParaRPr lang="zh-CN" altLang="en-US" sz="2000" b="1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671406" y="2133650"/>
              <a:ext cx="2867599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3862164" y="1862653"/>
            <a:ext cx="1744047" cy="2073714"/>
            <a:chOff x="4026329" y="1862653"/>
            <a:chExt cx="1744047" cy="2073714"/>
          </a:xfrm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4026329" y="1862653"/>
              <a:ext cx="469097" cy="307069"/>
            </a:xfrm>
            <a:custGeom>
              <a:avLst/>
              <a:gdLst>
                <a:gd name="T0" fmla="*/ 283 w 283"/>
                <a:gd name="T1" fmla="*/ 142 h 250"/>
                <a:gd name="T2" fmla="*/ 141 w 283"/>
                <a:gd name="T3" fmla="*/ 0 h 250"/>
                <a:gd name="T4" fmla="*/ 0 w 283"/>
                <a:gd name="T5" fmla="*/ 142 h 250"/>
                <a:gd name="T6" fmla="*/ 0 w 283"/>
                <a:gd name="T7" fmla="*/ 250 h 250"/>
                <a:gd name="T8" fmla="*/ 283 w 283"/>
                <a:gd name="T9" fmla="*/ 250 h 250"/>
                <a:gd name="T10" fmla="*/ 283 w 283"/>
                <a:gd name="T11" fmla="*/ 14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250">
                  <a:moveTo>
                    <a:pt x="283" y="142"/>
                  </a:moveTo>
                  <a:cubicBezTo>
                    <a:pt x="283" y="63"/>
                    <a:pt x="220" y="0"/>
                    <a:pt x="141" y="0"/>
                  </a:cubicBezTo>
                  <a:cubicBezTo>
                    <a:pt x="63" y="0"/>
                    <a:pt x="0" y="63"/>
                    <a:pt x="0" y="142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283" y="250"/>
                    <a:pt x="283" y="250"/>
                    <a:pt x="283" y="250"/>
                  </a:cubicBezTo>
                  <a:lnTo>
                    <a:pt x="283" y="142"/>
                  </a:lnTo>
                  <a:close/>
                </a:path>
              </a:pathLst>
            </a:custGeom>
            <a:solidFill>
              <a:srgbClr val="50494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4260287" y="1862653"/>
              <a:ext cx="1510089" cy="2073714"/>
            </a:xfrm>
            <a:custGeom>
              <a:avLst/>
              <a:gdLst>
                <a:gd name="T0" fmla="*/ 911 w 911"/>
                <a:gd name="T1" fmla="*/ 142 h 1248"/>
                <a:gd name="T2" fmla="*/ 770 w 911"/>
                <a:gd name="T3" fmla="*/ 0 h 1248"/>
                <a:gd name="T4" fmla="*/ 0 w 911"/>
                <a:gd name="T5" fmla="*/ 0 h 1248"/>
                <a:gd name="T6" fmla="*/ 142 w 911"/>
                <a:gd name="T7" fmla="*/ 142 h 1248"/>
                <a:gd name="T8" fmla="*/ 142 w 911"/>
                <a:gd name="T9" fmla="*/ 1050 h 1248"/>
                <a:gd name="T10" fmla="*/ 533 w 911"/>
                <a:gd name="T11" fmla="*/ 1248 h 1248"/>
                <a:gd name="T12" fmla="*/ 911 w 911"/>
                <a:gd name="T13" fmla="*/ 1050 h 1248"/>
                <a:gd name="T14" fmla="*/ 911 w 911"/>
                <a:gd name="T15" fmla="*/ 142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1" h="1248">
                  <a:moveTo>
                    <a:pt x="911" y="142"/>
                  </a:moveTo>
                  <a:cubicBezTo>
                    <a:pt x="911" y="63"/>
                    <a:pt x="848" y="0"/>
                    <a:pt x="7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9" y="0"/>
                    <a:pt x="142" y="63"/>
                    <a:pt x="142" y="142"/>
                  </a:cubicBezTo>
                  <a:cubicBezTo>
                    <a:pt x="142" y="1050"/>
                    <a:pt x="142" y="1050"/>
                    <a:pt x="142" y="1050"/>
                  </a:cubicBezTo>
                  <a:cubicBezTo>
                    <a:pt x="533" y="1248"/>
                    <a:pt x="533" y="1248"/>
                    <a:pt x="533" y="1248"/>
                  </a:cubicBezTo>
                  <a:cubicBezTo>
                    <a:pt x="911" y="1050"/>
                    <a:pt x="911" y="1050"/>
                    <a:pt x="911" y="1050"/>
                  </a:cubicBezTo>
                  <a:lnTo>
                    <a:pt x="911" y="1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6" name="文本框 48"/>
          <p:cNvSpPr txBox="1"/>
          <p:nvPr/>
        </p:nvSpPr>
        <p:spPr>
          <a:xfrm>
            <a:off x="4549627" y="2516340"/>
            <a:ext cx="824265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695018" y="4263393"/>
            <a:ext cx="2428123" cy="1162096"/>
            <a:chOff x="8514377" y="1784643"/>
            <a:chExt cx="3125445" cy="1163017"/>
          </a:xfrm>
        </p:grpSpPr>
        <p:sp>
          <p:nvSpPr>
            <p:cNvPr id="18" name="TextBox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prstClr val="black">
                      <a:lumMod val="75000"/>
                    </a:prstClr>
                  </a:solidFill>
                  <a:latin typeface="+mj-ea"/>
                  <a:ea typeface="+mj-ea"/>
                </a:rPr>
                <a:t>单击此处添加文字阐述，添加简短问题说明文字，具体说明文字在此处。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sp>
          <p:nvSpPr>
            <p:cNvPr id="19" name="TextBox 58"/>
            <p:cNvSpPr>
              <a:spLocks noChangeArrowheads="1"/>
            </p:cNvSpPr>
            <p:nvPr/>
          </p:nvSpPr>
          <p:spPr bwMode="auto">
            <a:xfrm>
              <a:off x="8869170" y="1784643"/>
              <a:ext cx="246015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50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tx1">
                      <a:lumMod val="50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标题</a:t>
              </a:r>
              <a:r>
                <a:rPr lang="zh-CN" altLang="en-US" sz="2000" b="1" dirty="0" smtClean="0">
                  <a:solidFill>
                    <a:schemeClr val="tx1">
                      <a:lumMod val="50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内容</a:t>
              </a:r>
              <a:r>
                <a:rPr lang="zh-CN" altLang="en-US" sz="2000" b="1" dirty="0">
                  <a:solidFill>
                    <a:schemeClr val="tx1">
                      <a:lumMod val="50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二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8671406" y="2133650"/>
              <a:ext cx="2867599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6580249" y="1862653"/>
            <a:ext cx="1746411" cy="2073714"/>
            <a:chOff x="6442809" y="1862653"/>
            <a:chExt cx="1746411" cy="2073714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6442809" y="1862653"/>
              <a:ext cx="469097" cy="307069"/>
            </a:xfrm>
            <a:custGeom>
              <a:avLst/>
              <a:gdLst>
                <a:gd name="T0" fmla="*/ 283 w 283"/>
                <a:gd name="T1" fmla="*/ 142 h 250"/>
                <a:gd name="T2" fmla="*/ 142 w 283"/>
                <a:gd name="T3" fmla="*/ 0 h 250"/>
                <a:gd name="T4" fmla="*/ 0 w 283"/>
                <a:gd name="T5" fmla="*/ 142 h 250"/>
                <a:gd name="T6" fmla="*/ 0 w 283"/>
                <a:gd name="T7" fmla="*/ 250 h 250"/>
                <a:gd name="T8" fmla="*/ 283 w 283"/>
                <a:gd name="T9" fmla="*/ 250 h 250"/>
                <a:gd name="T10" fmla="*/ 283 w 283"/>
                <a:gd name="T11" fmla="*/ 14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250">
                  <a:moveTo>
                    <a:pt x="283" y="142"/>
                  </a:moveTo>
                  <a:cubicBezTo>
                    <a:pt x="283" y="63"/>
                    <a:pt x="220" y="0"/>
                    <a:pt x="142" y="0"/>
                  </a:cubicBezTo>
                  <a:cubicBezTo>
                    <a:pt x="64" y="0"/>
                    <a:pt x="0" y="63"/>
                    <a:pt x="0" y="142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283" y="250"/>
                    <a:pt x="283" y="250"/>
                    <a:pt x="283" y="250"/>
                  </a:cubicBezTo>
                  <a:lnTo>
                    <a:pt x="283" y="142"/>
                  </a:lnTo>
                  <a:close/>
                </a:path>
              </a:pathLst>
            </a:custGeom>
            <a:solidFill>
              <a:srgbClr val="50494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6677949" y="1862653"/>
              <a:ext cx="1511271" cy="2073714"/>
            </a:xfrm>
            <a:custGeom>
              <a:avLst/>
              <a:gdLst>
                <a:gd name="T0" fmla="*/ 911 w 911"/>
                <a:gd name="T1" fmla="*/ 142 h 1248"/>
                <a:gd name="T2" fmla="*/ 769 w 911"/>
                <a:gd name="T3" fmla="*/ 0 h 1248"/>
                <a:gd name="T4" fmla="*/ 0 w 911"/>
                <a:gd name="T5" fmla="*/ 0 h 1248"/>
                <a:gd name="T6" fmla="*/ 141 w 911"/>
                <a:gd name="T7" fmla="*/ 142 h 1248"/>
                <a:gd name="T8" fmla="*/ 141 w 911"/>
                <a:gd name="T9" fmla="*/ 1050 h 1248"/>
                <a:gd name="T10" fmla="*/ 532 w 911"/>
                <a:gd name="T11" fmla="*/ 1248 h 1248"/>
                <a:gd name="T12" fmla="*/ 911 w 911"/>
                <a:gd name="T13" fmla="*/ 1050 h 1248"/>
                <a:gd name="T14" fmla="*/ 911 w 911"/>
                <a:gd name="T15" fmla="*/ 142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1" h="1248">
                  <a:moveTo>
                    <a:pt x="911" y="142"/>
                  </a:moveTo>
                  <a:cubicBezTo>
                    <a:pt x="911" y="63"/>
                    <a:pt x="847" y="0"/>
                    <a:pt x="76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8" y="0"/>
                    <a:pt x="141" y="63"/>
                    <a:pt x="141" y="142"/>
                  </a:cubicBezTo>
                  <a:cubicBezTo>
                    <a:pt x="141" y="1050"/>
                    <a:pt x="141" y="1050"/>
                    <a:pt x="141" y="1050"/>
                  </a:cubicBezTo>
                  <a:cubicBezTo>
                    <a:pt x="532" y="1248"/>
                    <a:pt x="532" y="1248"/>
                    <a:pt x="532" y="1248"/>
                  </a:cubicBezTo>
                  <a:cubicBezTo>
                    <a:pt x="911" y="1050"/>
                    <a:pt x="911" y="1050"/>
                    <a:pt x="911" y="1050"/>
                  </a:cubicBezTo>
                  <a:lnTo>
                    <a:pt x="911" y="14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56"/>
          <p:cNvSpPr txBox="1"/>
          <p:nvPr/>
        </p:nvSpPr>
        <p:spPr>
          <a:xfrm>
            <a:off x="7271021" y="2516340"/>
            <a:ext cx="84189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382870" y="4281950"/>
            <a:ext cx="2428123" cy="1162096"/>
            <a:chOff x="8514377" y="1784643"/>
            <a:chExt cx="3125445" cy="1163017"/>
          </a:xfrm>
        </p:grpSpPr>
        <p:sp>
          <p:nvSpPr>
            <p:cNvPr id="26" name="TextBox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prstClr val="black">
                      <a:lumMod val="75000"/>
                    </a:prstClr>
                  </a:solidFill>
                  <a:latin typeface="+mj-ea"/>
                  <a:ea typeface="+mj-ea"/>
                </a:rPr>
                <a:t>单击此处添加文字阐述，添加简短问题说明文字，具体说明文字在此处。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sp>
          <p:nvSpPr>
            <p:cNvPr id="27" name="TextBox 58"/>
            <p:cNvSpPr>
              <a:spLocks noChangeArrowheads="1"/>
            </p:cNvSpPr>
            <p:nvPr/>
          </p:nvSpPr>
          <p:spPr bwMode="auto">
            <a:xfrm>
              <a:off x="8869170" y="1784643"/>
              <a:ext cx="246015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50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tx1">
                      <a:lumMod val="50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标题</a:t>
              </a:r>
              <a:r>
                <a:rPr lang="zh-CN" altLang="en-US" sz="2000" b="1" dirty="0" smtClean="0">
                  <a:solidFill>
                    <a:schemeClr val="tx1">
                      <a:lumMod val="50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内容三</a:t>
              </a:r>
              <a:endParaRPr lang="zh-CN" altLang="en-US" sz="2000" b="1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8671406" y="2133650"/>
              <a:ext cx="2867599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9244545" y="1844824"/>
            <a:ext cx="1746411" cy="2073714"/>
            <a:chOff x="8951882" y="1844824"/>
            <a:chExt cx="1746411" cy="2073714"/>
          </a:xfrm>
        </p:grpSpPr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8951882" y="1844824"/>
              <a:ext cx="469097" cy="324898"/>
            </a:xfrm>
            <a:custGeom>
              <a:avLst/>
              <a:gdLst>
                <a:gd name="T0" fmla="*/ 283 w 283"/>
                <a:gd name="T1" fmla="*/ 142 h 250"/>
                <a:gd name="T2" fmla="*/ 142 w 283"/>
                <a:gd name="T3" fmla="*/ 0 h 250"/>
                <a:gd name="T4" fmla="*/ 0 w 283"/>
                <a:gd name="T5" fmla="*/ 142 h 250"/>
                <a:gd name="T6" fmla="*/ 0 w 283"/>
                <a:gd name="T7" fmla="*/ 250 h 250"/>
                <a:gd name="T8" fmla="*/ 283 w 283"/>
                <a:gd name="T9" fmla="*/ 250 h 250"/>
                <a:gd name="T10" fmla="*/ 283 w 283"/>
                <a:gd name="T11" fmla="*/ 14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250">
                  <a:moveTo>
                    <a:pt x="283" y="142"/>
                  </a:moveTo>
                  <a:cubicBezTo>
                    <a:pt x="283" y="63"/>
                    <a:pt x="220" y="0"/>
                    <a:pt x="142" y="0"/>
                  </a:cubicBezTo>
                  <a:cubicBezTo>
                    <a:pt x="64" y="0"/>
                    <a:pt x="0" y="63"/>
                    <a:pt x="0" y="142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283" y="250"/>
                    <a:pt x="283" y="250"/>
                    <a:pt x="283" y="250"/>
                  </a:cubicBezTo>
                  <a:lnTo>
                    <a:pt x="283" y="142"/>
                  </a:lnTo>
                  <a:close/>
                </a:path>
              </a:pathLst>
            </a:custGeom>
            <a:solidFill>
              <a:srgbClr val="50494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9187022" y="1844824"/>
              <a:ext cx="1511271" cy="2073714"/>
            </a:xfrm>
            <a:custGeom>
              <a:avLst/>
              <a:gdLst>
                <a:gd name="T0" fmla="*/ 911 w 911"/>
                <a:gd name="T1" fmla="*/ 142 h 1248"/>
                <a:gd name="T2" fmla="*/ 769 w 911"/>
                <a:gd name="T3" fmla="*/ 0 h 1248"/>
                <a:gd name="T4" fmla="*/ 0 w 911"/>
                <a:gd name="T5" fmla="*/ 0 h 1248"/>
                <a:gd name="T6" fmla="*/ 141 w 911"/>
                <a:gd name="T7" fmla="*/ 142 h 1248"/>
                <a:gd name="T8" fmla="*/ 141 w 911"/>
                <a:gd name="T9" fmla="*/ 1050 h 1248"/>
                <a:gd name="T10" fmla="*/ 532 w 911"/>
                <a:gd name="T11" fmla="*/ 1248 h 1248"/>
                <a:gd name="T12" fmla="*/ 911 w 911"/>
                <a:gd name="T13" fmla="*/ 1050 h 1248"/>
                <a:gd name="T14" fmla="*/ 911 w 911"/>
                <a:gd name="T15" fmla="*/ 142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1" h="1248">
                  <a:moveTo>
                    <a:pt x="911" y="142"/>
                  </a:moveTo>
                  <a:cubicBezTo>
                    <a:pt x="911" y="63"/>
                    <a:pt x="847" y="0"/>
                    <a:pt x="76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8" y="0"/>
                    <a:pt x="141" y="63"/>
                    <a:pt x="141" y="142"/>
                  </a:cubicBezTo>
                  <a:cubicBezTo>
                    <a:pt x="141" y="1050"/>
                    <a:pt x="141" y="1050"/>
                    <a:pt x="141" y="1050"/>
                  </a:cubicBezTo>
                  <a:cubicBezTo>
                    <a:pt x="532" y="1248"/>
                    <a:pt x="532" y="1248"/>
                    <a:pt x="532" y="1248"/>
                  </a:cubicBezTo>
                  <a:cubicBezTo>
                    <a:pt x="911" y="1050"/>
                    <a:pt x="911" y="1050"/>
                    <a:pt x="911" y="1050"/>
                  </a:cubicBezTo>
                  <a:lnTo>
                    <a:pt x="911" y="14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文本框 64"/>
          <p:cNvSpPr txBox="1"/>
          <p:nvPr/>
        </p:nvSpPr>
        <p:spPr>
          <a:xfrm>
            <a:off x="9935317" y="2498511"/>
            <a:ext cx="84189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9050259" y="4284078"/>
            <a:ext cx="2428123" cy="1162096"/>
            <a:chOff x="8514377" y="1784643"/>
            <a:chExt cx="3125445" cy="1163017"/>
          </a:xfrm>
        </p:grpSpPr>
        <p:sp>
          <p:nvSpPr>
            <p:cNvPr id="34" name="TextBox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730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prstClr val="black">
                      <a:lumMod val="75000"/>
                    </a:prstClr>
                  </a:solidFill>
                  <a:latin typeface="+mj-ea"/>
                  <a:ea typeface="+mj-ea"/>
                </a:rPr>
                <a:t>单击此处添加文字阐述，添加简短问题说明文字，具体说明文字在此处。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sp>
          <p:nvSpPr>
            <p:cNvPr id="35" name="TextBox 58"/>
            <p:cNvSpPr>
              <a:spLocks noChangeArrowheads="1"/>
            </p:cNvSpPr>
            <p:nvPr/>
          </p:nvSpPr>
          <p:spPr bwMode="auto">
            <a:xfrm>
              <a:off x="8869170" y="1784643"/>
              <a:ext cx="246015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50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tx1">
                      <a:lumMod val="50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标题</a:t>
              </a:r>
              <a:r>
                <a:rPr lang="zh-CN" altLang="en-US" sz="2000" b="1" dirty="0" smtClean="0">
                  <a:solidFill>
                    <a:schemeClr val="tx1">
                      <a:lumMod val="50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内容四</a:t>
              </a:r>
              <a:endParaRPr lang="zh-CN" altLang="en-US" sz="2000" b="1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8671406" y="2133650"/>
              <a:ext cx="2867599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5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" grpId="0" animBg="1"/>
      <p:bldP spid="8" grpId="0"/>
      <p:bldP spid="16" grpId="0"/>
      <p:bldP spid="24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344361" y="1523990"/>
            <a:ext cx="3229527" cy="4763591"/>
            <a:chOff x="4476739" y="1523990"/>
            <a:chExt cx="3229527" cy="4763591"/>
          </a:xfrm>
        </p:grpSpPr>
        <p:cxnSp>
          <p:nvCxnSpPr>
            <p:cNvPr id="5" name="Straight Connector 8"/>
            <p:cNvCxnSpPr/>
            <p:nvPr/>
          </p:nvCxnSpPr>
          <p:spPr>
            <a:xfrm rot="5400000">
              <a:off x="3713678" y="3905257"/>
              <a:ext cx="4763591" cy="1057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100"/>
            <p:cNvGrpSpPr/>
            <p:nvPr/>
          </p:nvGrpSpPr>
          <p:grpSpPr>
            <a:xfrm>
              <a:off x="5325000" y="3699948"/>
              <a:ext cx="1533005" cy="114301"/>
              <a:chOff x="3993750" y="2774961"/>
              <a:chExt cx="1149754" cy="85726"/>
            </a:xfrm>
          </p:grpSpPr>
          <p:cxnSp>
            <p:nvCxnSpPr>
              <p:cNvPr id="19" name="Straight Connector 48"/>
              <p:cNvCxnSpPr>
                <a:stCxn id="9" idx="3"/>
                <a:endCxn id="13" idx="1"/>
              </p:cNvCxnSpPr>
              <p:nvPr/>
            </p:nvCxnSpPr>
            <p:spPr>
              <a:xfrm>
                <a:off x="3993750" y="2818394"/>
                <a:ext cx="1149754" cy="1588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Oval 51"/>
              <p:cNvSpPr/>
              <p:nvPr/>
            </p:nvSpPr>
            <p:spPr>
              <a:xfrm>
                <a:off x="4529137" y="2774961"/>
                <a:ext cx="85726" cy="85726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grpSp>
          <p:nvGrpSpPr>
            <p:cNvPr id="7" name="Group 99"/>
            <p:cNvGrpSpPr/>
            <p:nvPr/>
          </p:nvGrpSpPr>
          <p:grpSpPr>
            <a:xfrm>
              <a:off x="5325000" y="2277547"/>
              <a:ext cx="1533005" cy="114301"/>
              <a:chOff x="3993750" y="1708160"/>
              <a:chExt cx="1149754" cy="85726"/>
            </a:xfrm>
          </p:grpSpPr>
          <p:cxnSp>
            <p:nvCxnSpPr>
              <p:cNvPr id="17" name="Straight Connector 45"/>
              <p:cNvCxnSpPr>
                <a:stCxn id="10" idx="3"/>
                <a:endCxn id="12" idx="1"/>
              </p:cNvCxnSpPr>
              <p:nvPr/>
            </p:nvCxnSpPr>
            <p:spPr>
              <a:xfrm>
                <a:off x="3993750" y="1746824"/>
                <a:ext cx="1149754" cy="1588"/>
              </a:xfrm>
              <a:prstGeom prst="line">
                <a:avLst/>
              </a:prstGeom>
              <a:ln w="1270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Oval 52"/>
              <p:cNvSpPr/>
              <p:nvPr/>
            </p:nvSpPr>
            <p:spPr>
              <a:xfrm>
                <a:off x="4529137" y="1708160"/>
                <a:ext cx="85726" cy="85726"/>
              </a:xfrm>
              <a:prstGeom prst="ellipse">
                <a:avLst/>
              </a:prstGeom>
              <a:solidFill>
                <a:srgbClr val="546E7A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grpSp>
          <p:nvGrpSpPr>
            <p:cNvPr id="8" name="Group 101"/>
            <p:cNvGrpSpPr/>
            <p:nvPr/>
          </p:nvGrpSpPr>
          <p:grpSpPr>
            <a:xfrm>
              <a:off x="5325000" y="5223947"/>
              <a:ext cx="1533005" cy="114301"/>
              <a:chOff x="3993750" y="3917960"/>
              <a:chExt cx="1149754" cy="85726"/>
            </a:xfrm>
          </p:grpSpPr>
          <p:cxnSp>
            <p:nvCxnSpPr>
              <p:cNvPr id="15" name="Straight Connector 50"/>
              <p:cNvCxnSpPr>
                <a:stCxn id="11" idx="3"/>
                <a:endCxn id="14" idx="1"/>
              </p:cNvCxnSpPr>
              <p:nvPr/>
            </p:nvCxnSpPr>
            <p:spPr>
              <a:xfrm>
                <a:off x="3993750" y="3961402"/>
                <a:ext cx="1149754" cy="1588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Oval 53"/>
              <p:cNvSpPr/>
              <p:nvPr/>
            </p:nvSpPr>
            <p:spPr>
              <a:xfrm>
                <a:off x="4529137" y="3917960"/>
                <a:ext cx="85726" cy="85726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sp>
          <p:nvSpPr>
            <p:cNvPr id="9" name="Rectangle 22"/>
            <p:cNvSpPr/>
            <p:nvPr/>
          </p:nvSpPr>
          <p:spPr>
            <a:xfrm>
              <a:off x="4476739" y="3333749"/>
              <a:ext cx="848261" cy="84821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rgbClr val="595959"/>
                </a:solidFill>
              </a:endParaRPr>
            </a:p>
          </p:txBody>
        </p:sp>
        <p:sp>
          <p:nvSpPr>
            <p:cNvPr id="10" name="Rectangle 13"/>
            <p:cNvSpPr/>
            <p:nvPr/>
          </p:nvSpPr>
          <p:spPr>
            <a:xfrm>
              <a:off x="4476739" y="1904989"/>
              <a:ext cx="848261" cy="8482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rgbClr val="595959"/>
                </a:solidFill>
              </a:endParaRPr>
            </a:p>
          </p:txBody>
        </p:sp>
        <p:sp>
          <p:nvSpPr>
            <p:cNvPr id="11" name="Rectangle 26"/>
            <p:cNvSpPr/>
            <p:nvPr/>
          </p:nvSpPr>
          <p:spPr>
            <a:xfrm>
              <a:off x="4476739" y="4857759"/>
              <a:ext cx="848261" cy="84821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rgbClr val="595959"/>
                </a:solidFill>
              </a:endParaRPr>
            </a:p>
          </p:txBody>
        </p:sp>
        <p:sp>
          <p:nvSpPr>
            <p:cNvPr id="12" name="Rectangle 16"/>
            <p:cNvSpPr/>
            <p:nvPr/>
          </p:nvSpPr>
          <p:spPr>
            <a:xfrm>
              <a:off x="6858005" y="1904989"/>
              <a:ext cx="848261" cy="8482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rgbClr val="595959"/>
                </a:solidFill>
              </a:endParaRPr>
            </a:p>
          </p:txBody>
        </p:sp>
        <p:sp>
          <p:nvSpPr>
            <p:cNvPr id="13" name="Rectangle 23"/>
            <p:cNvSpPr/>
            <p:nvPr/>
          </p:nvSpPr>
          <p:spPr>
            <a:xfrm>
              <a:off x="6858005" y="3333749"/>
              <a:ext cx="848261" cy="84821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rgbClr val="595959"/>
                </a:solidFill>
              </a:endParaRPr>
            </a:p>
          </p:txBody>
        </p:sp>
        <p:sp>
          <p:nvSpPr>
            <p:cNvPr id="14" name="Rectangle 27"/>
            <p:cNvSpPr/>
            <p:nvPr/>
          </p:nvSpPr>
          <p:spPr>
            <a:xfrm>
              <a:off x="6858005" y="4857759"/>
              <a:ext cx="848261" cy="84821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rgbClr val="595959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484599" y="2089032"/>
            <a:ext cx="513282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800" kern="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</a:t>
            </a:r>
            <a:r>
              <a:rPr lang="en-US" altLang="zh-CN" sz="2800" kern="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1</a:t>
            </a:r>
            <a:endParaRPr lang="en-US" altLang="zh-CN" sz="2800" kern="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Group 22"/>
          <p:cNvGrpSpPr>
            <a:grpSpLocks/>
          </p:cNvGrpSpPr>
          <p:nvPr/>
        </p:nvGrpSpPr>
        <p:grpSpPr bwMode="auto">
          <a:xfrm>
            <a:off x="1681824" y="1527482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24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25" name="矩形 60"/>
          <p:cNvSpPr>
            <a:spLocks noChangeArrowheads="1"/>
          </p:cNvSpPr>
          <p:nvPr/>
        </p:nvSpPr>
        <p:spPr bwMode="auto">
          <a:xfrm>
            <a:off x="705154" y="2188366"/>
            <a:ext cx="308681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45631" y="2089032"/>
            <a:ext cx="556563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800" kern="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en-US" altLang="zh-CN" sz="2800" kern="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Group 22"/>
          <p:cNvGrpSpPr>
            <a:grpSpLocks/>
          </p:cNvGrpSpPr>
          <p:nvPr/>
        </p:nvGrpSpPr>
        <p:grpSpPr bwMode="auto">
          <a:xfrm>
            <a:off x="9261010" y="1527482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28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29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30" name="矩形 60"/>
          <p:cNvSpPr>
            <a:spLocks noChangeArrowheads="1"/>
          </p:cNvSpPr>
          <p:nvPr/>
        </p:nvSpPr>
        <p:spPr bwMode="auto">
          <a:xfrm>
            <a:off x="8284340" y="2188366"/>
            <a:ext cx="308681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484599" y="3517792"/>
            <a:ext cx="567784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800" kern="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en-US" altLang="zh-CN" sz="2800" kern="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Group 22"/>
          <p:cNvGrpSpPr>
            <a:grpSpLocks/>
          </p:cNvGrpSpPr>
          <p:nvPr/>
        </p:nvGrpSpPr>
        <p:grpSpPr bwMode="auto">
          <a:xfrm>
            <a:off x="1733671" y="3181580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33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34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35" name="矩形 60"/>
          <p:cNvSpPr>
            <a:spLocks noChangeArrowheads="1"/>
          </p:cNvSpPr>
          <p:nvPr/>
        </p:nvSpPr>
        <p:spPr bwMode="auto">
          <a:xfrm>
            <a:off x="757001" y="3842464"/>
            <a:ext cx="308681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845631" y="3517792"/>
            <a:ext cx="556563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800" kern="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en-US" altLang="zh-CN" sz="2800" kern="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Group 22"/>
          <p:cNvGrpSpPr>
            <a:grpSpLocks/>
          </p:cNvGrpSpPr>
          <p:nvPr/>
        </p:nvGrpSpPr>
        <p:grpSpPr bwMode="auto">
          <a:xfrm>
            <a:off x="9312857" y="3181580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38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39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40" name="矩形 60"/>
          <p:cNvSpPr>
            <a:spLocks noChangeArrowheads="1"/>
          </p:cNvSpPr>
          <p:nvPr/>
        </p:nvSpPr>
        <p:spPr bwMode="auto">
          <a:xfrm>
            <a:off x="8336187" y="3842464"/>
            <a:ext cx="308681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484599" y="5098182"/>
            <a:ext cx="567784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800" kern="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en-US" altLang="zh-CN" sz="2800" kern="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44" name="Group 22"/>
          <p:cNvGrpSpPr>
            <a:grpSpLocks/>
          </p:cNvGrpSpPr>
          <p:nvPr/>
        </p:nvGrpSpPr>
        <p:grpSpPr bwMode="auto">
          <a:xfrm>
            <a:off x="1733671" y="4857759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45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46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47" name="矩形 60"/>
          <p:cNvSpPr>
            <a:spLocks noChangeArrowheads="1"/>
          </p:cNvSpPr>
          <p:nvPr/>
        </p:nvSpPr>
        <p:spPr bwMode="auto">
          <a:xfrm>
            <a:off x="757001" y="5518643"/>
            <a:ext cx="308681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838418" y="5041803"/>
            <a:ext cx="570990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800" kern="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06</a:t>
            </a:r>
            <a:endParaRPr lang="en-US" altLang="zh-CN" sz="2800" kern="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49" name="Group 22"/>
          <p:cNvGrpSpPr>
            <a:grpSpLocks/>
          </p:cNvGrpSpPr>
          <p:nvPr/>
        </p:nvGrpSpPr>
        <p:grpSpPr bwMode="auto">
          <a:xfrm>
            <a:off x="9312857" y="4857759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50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51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52" name="矩形 60"/>
          <p:cNvSpPr>
            <a:spLocks noChangeArrowheads="1"/>
          </p:cNvSpPr>
          <p:nvPr/>
        </p:nvSpPr>
        <p:spPr bwMode="auto">
          <a:xfrm>
            <a:off x="8336187" y="5518643"/>
            <a:ext cx="308681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5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8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3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65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9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4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75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21" grpId="0"/>
      <p:bldP spid="25" grpId="0"/>
      <p:bldP spid="26" grpId="0"/>
      <p:bldP spid="30" grpId="0"/>
      <p:bldP spid="31" grpId="0"/>
      <p:bldP spid="35" grpId="0"/>
      <p:bldP spid="36" grpId="0"/>
      <p:bldP spid="40" grpId="0"/>
      <p:bldP spid="41" grpId="0"/>
      <p:bldP spid="47" grpId="0"/>
      <p:bldP spid="48" grpId="0"/>
      <p:bldP spid="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 rot="3261982">
            <a:off x="2875386" y="2185737"/>
            <a:ext cx="2797836" cy="2804299"/>
          </a:xfrm>
          <a:custGeom>
            <a:avLst/>
            <a:gdLst>
              <a:gd name="T0" fmla="*/ 10 w 365"/>
              <a:gd name="T1" fmla="*/ 140 h 366"/>
              <a:gd name="T2" fmla="*/ 201 w 365"/>
              <a:gd name="T3" fmla="*/ 6 h 366"/>
              <a:gd name="T4" fmla="*/ 226 w 365"/>
              <a:gd name="T5" fmla="*/ 10 h 366"/>
              <a:gd name="T6" fmla="*/ 360 w 365"/>
              <a:gd name="T7" fmla="*/ 201 h 366"/>
              <a:gd name="T8" fmla="*/ 355 w 365"/>
              <a:gd name="T9" fmla="*/ 226 h 366"/>
              <a:gd name="T10" fmla="*/ 164 w 365"/>
              <a:gd name="T11" fmla="*/ 360 h 366"/>
              <a:gd name="T12" fmla="*/ 139 w 365"/>
              <a:gd name="T13" fmla="*/ 356 h 366"/>
              <a:gd name="T14" fmla="*/ 6 w 365"/>
              <a:gd name="T15" fmla="*/ 165 h 366"/>
              <a:gd name="T16" fmla="*/ 10 w 365"/>
              <a:gd name="T17" fmla="*/ 14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5" h="366">
                <a:moveTo>
                  <a:pt x="10" y="140"/>
                </a:moveTo>
                <a:cubicBezTo>
                  <a:pt x="201" y="6"/>
                  <a:pt x="201" y="6"/>
                  <a:pt x="201" y="6"/>
                </a:cubicBezTo>
                <a:cubicBezTo>
                  <a:pt x="209" y="0"/>
                  <a:pt x="220" y="2"/>
                  <a:pt x="226" y="10"/>
                </a:cubicBezTo>
                <a:cubicBezTo>
                  <a:pt x="360" y="201"/>
                  <a:pt x="360" y="201"/>
                  <a:pt x="360" y="201"/>
                </a:cubicBezTo>
                <a:cubicBezTo>
                  <a:pt x="365" y="209"/>
                  <a:pt x="363" y="221"/>
                  <a:pt x="355" y="226"/>
                </a:cubicBezTo>
                <a:cubicBezTo>
                  <a:pt x="164" y="360"/>
                  <a:pt x="164" y="360"/>
                  <a:pt x="164" y="360"/>
                </a:cubicBezTo>
                <a:cubicBezTo>
                  <a:pt x="156" y="366"/>
                  <a:pt x="145" y="364"/>
                  <a:pt x="139" y="356"/>
                </a:cubicBezTo>
                <a:cubicBezTo>
                  <a:pt x="6" y="165"/>
                  <a:pt x="6" y="165"/>
                  <a:pt x="6" y="165"/>
                </a:cubicBezTo>
                <a:cubicBezTo>
                  <a:pt x="0" y="157"/>
                  <a:pt x="2" y="145"/>
                  <a:pt x="10" y="14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 rot="2728585">
            <a:off x="2336357" y="1556018"/>
            <a:ext cx="2607223" cy="2607224"/>
          </a:xfrm>
          <a:custGeom>
            <a:avLst/>
            <a:gdLst>
              <a:gd name="T0" fmla="*/ 4 w 340"/>
              <a:gd name="T1" fmla="*/ 233 h 340"/>
              <a:gd name="T2" fmla="*/ 83 w 340"/>
              <a:gd name="T3" fmla="*/ 14 h 340"/>
              <a:gd name="T4" fmla="*/ 107 w 340"/>
              <a:gd name="T5" fmla="*/ 4 h 340"/>
              <a:gd name="T6" fmla="*/ 326 w 340"/>
              <a:gd name="T7" fmla="*/ 83 h 340"/>
              <a:gd name="T8" fmla="*/ 336 w 340"/>
              <a:gd name="T9" fmla="*/ 107 h 340"/>
              <a:gd name="T10" fmla="*/ 257 w 340"/>
              <a:gd name="T11" fmla="*/ 325 h 340"/>
              <a:gd name="T12" fmla="*/ 233 w 340"/>
              <a:gd name="T13" fmla="*/ 336 h 340"/>
              <a:gd name="T14" fmla="*/ 15 w 340"/>
              <a:gd name="T15" fmla="*/ 257 h 340"/>
              <a:gd name="T16" fmla="*/ 4 w 340"/>
              <a:gd name="T17" fmla="*/ 233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0" h="340">
                <a:moveTo>
                  <a:pt x="4" y="233"/>
                </a:moveTo>
                <a:cubicBezTo>
                  <a:pt x="83" y="14"/>
                  <a:pt x="83" y="14"/>
                  <a:pt x="83" y="14"/>
                </a:cubicBezTo>
                <a:cubicBezTo>
                  <a:pt x="87" y="5"/>
                  <a:pt x="97" y="0"/>
                  <a:pt x="107" y="4"/>
                </a:cubicBezTo>
                <a:cubicBezTo>
                  <a:pt x="326" y="83"/>
                  <a:pt x="326" y="83"/>
                  <a:pt x="326" y="83"/>
                </a:cubicBezTo>
                <a:cubicBezTo>
                  <a:pt x="335" y="87"/>
                  <a:pt x="340" y="97"/>
                  <a:pt x="336" y="107"/>
                </a:cubicBezTo>
                <a:cubicBezTo>
                  <a:pt x="257" y="325"/>
                  <a:pt x="257" y="325"/>
                  <a:pt x="257" y="325"/>
                </a:cubicBezTo>
                <a:cubicBezTo>
                  <a:pt x="253" y="335"/>
                  <a:pt x="243" y="340"/>
                  <a:pt x="233" y="336"/>
                </a:cubicBezTo>
                <a:cubicBezTo>
                  <a:pt x="15" y="257"/>
                  <a:pt x="15" y="257"/>
                  <a:pt x="15" y="257"/>
                </a:cubicBezTo>
                <a:cubicBezTo>
                  <a:pt x="5" y="253"/>
                  <a:pt x="0" y="243"/>
                  <a:pt x="4" y="2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 rot="2360634">
            <a:off x="1479794" y="1577646"/>
            <a:ext cx="2494145" cy="2490915"/>
          </a:xfrm>
          <a:custGeom>
            <a:avLst/>
            <a:gdLst>
              <a:gd name="T0" fmla="*/ 63 w 325"/>
              <a:gd name="T1" fmla="*/ 310 h 325"/>
              <a:gd name="T2" fmla="*/ 3 w 325"/>
              <a:gd name="T3" fmla="*/ 85 h 325"/>
              <a:gd name="T4" fmla="*/ 15 w 325"/>
              <a:gd name="T5" fmla="*/ 62 h 325"/>
              <a:gd name="T6" fmla="*/ 240 w 325"/>
              <a:gd name="T7" fmla="*/ 2 h 325"/>
              <a:gd name="T8" fmla="*/ 263 w 325"/>
              <a:gd name="T9" fmla="*/ 15 h 325"/>
              <a:gd name="T10" fmla="*/ 323 w 325"/>
              <a:gd name="T11" fmla="*/ 240 h 325"/>
              <a:gd name="T12" fmla="*/ 310 w 325"/>
              <a:gd name="T13" fmla="*/ 262 h 325"/>
              <a:gd name="T14" fmla="*/ 85 w 325"/>
              <a:gd name="T15" fmla="*/ 322 h 325"/>
              <a:gd name="T16" fmla="*/ 63 w 325"/>
              <a:gd name="T17" fmla="*/ 31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5" h="325">
                <a:moveTo>
                  <a:pt x="63" y="310"/>
                </a:moveTo>
                <a:cubicBezTo>
                  <a:pt x="3" y="85"/>
                  <a:pt x="3" y="85"/>
                  <a:pt x="3" y="85"/>
                </a:cubicBezTo>
                <a:cubicBezTo>
                  <a:pt x="0" y="75"/>
                  <a:pt x="6" y="65"/>
                  <a:pt x="15" y="62"/>
                </a:cubicBezTo>
                <a:cubicBezTo>
                  <a:pt x="240" y="2"/>
                  <a:pt x="240" y="2"/>
                  <a:pt x="240" y="2"/>
                </a:cubicBezTo>
                <a:cubicBezTo>
                  <a:pt x="250" y="0"/>
                  <a:pt x="260" y="5"/>
                  <a:pt x="263" y="15"/>
                </a:cubicBezTo>
                <a:cubicBezTo>
                  <a:pt x="323" y="240"/>
                  <a:pt x="323" y="240"/>
                  <a:pt x="323" y="240"/>
                </a:cubicBezTo>
                <a:cubicBezTo>
                  <a:pt x="325" y="250"/>
                  <a:pt x="320" y="260"/>
                  <a:pt x="310" y="262"/>
                </a:cubicBezTo>
                <a:cubicBezTo>
                  <a:pt x="85" y="322"/>
                  <a:pt x="85" y="322"/>
                  <a:pt x="85" y="322"/>
                </a:cubicBezTo>
                <a:cubicBezTo>
                  <a:pt x="75" y="325"/>
                  <a:pt x="65" y="319"/>
                  <a:pt x="63" y="3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lt1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rot="1516084">
            <a:off x="437274" y="2254276"/>
            <a:ext cx="2820453" cy="2820453"/>
          </a:xfrm>
          <a:custGeom>
            <a:avLst/>
            <a:gdLst>
              <a:gd name="T0" fmla="*/ 187 w 368"/>
              <a:gd name="T1" fmla="*/ 362 h 368"/>
              <a:gd name="T2" fmla="*/ 8 w 368"/>
              <a:gd name="T3" fmla="*/ 212 h 368"/>
              <a:gd name="T4" fmla="*/ 6 w 368"/>
              <a:gd name="T5" fmla="*/ 187 h 368"/>
              <a:gd name="T6" fmla="*/ 156 w 368"/>
              <a:gd name="T7" fmla="*/ 8 h 368"/>
              <a:gd name="T8" fmla="*/ 181 w 368"/>
              <a:gd name="T9" fmla="*/ 6 h 368"/>
              <a:gd name="T10" fmla="*/ 360 w 368"/>
              <a:gd name="T11" fmla="*/ 156 h 368"/>
              <a:gd name="T12" fmla="*/ 362 w 368"/>
              <a:gd name="T13" fmla="*/ 181 h 368"/>
              <a:gd name="T14" fmla="*/ 212 w 368"/>
              <a:gd name="T15" fmla="*/ 360 h 368"/>
              <a:gd name="T16" fmla="*/ 187 w 368"/>
              <a:gd name="T17" fmla="*/ 36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8" h="368">
                <a:moveTo>
                  <a:pt x="187" y="362"/>
                </a:moveTo>
                <a:cubicBezTo>
                  <a:pt x="8" y="212"/>
                  <a:pt x="8" y="212"/>
                  <a:pt x="8" y="212"/>
                </a:cubicBezTo>
                <a:cubicBezTo>
                  <a:pt x="1" y="206"/>
                  <a:pt x="0" y="194"/>
                  <a:pt x="6" y="187"/>
                </a:cubicBezTo>
                <a:cubicBezTo>
                  <a:pt x="156" y="8"/>
                  <a:pt x="156" y="8"/>
                  <a:pt x="156" y="8"/>
                </a:cubicBezTo>
                <a:cubicBezTo>
                  <a:pt x="162" y="1"/>
                  <a:pt x="174" y="0"/>
                  <a:pt x="181" y="6"/>
                </a:cubicBezTo>
                <a:cubicBezTo>
                  <a:pt x="360" y="156"/>
                  <a:pt x="360" y="156"/>
                  <a:pt x="360" y="156"/>
                </a:cubicBezTo>
                <a:cubicBezTo>
                  <a:pt x="367" y="162"/>
                  <a:pt x="368" y="174"/>
                  <a:pt x="362" y="181"/>
                </a:cubicBezTo>
                <a:cubicBezTo>
                  <a:pt x="212" y="360"/>
                  <a:pt x="212" y="360"/>
                  <a:pt x="212" y="360"/>
                </a:cubicBezTo>
                <a:cubicBezTo>
                  <a:pt x="206" y="367"/>
                  <a:pt x="194" y="368"/>
                  <a:pt x="187" y="3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" name="组合 7"/>
          <p:cNvGrpSpPr/>
          <p:nvPr/>
        </p:nvGrpSpPr>
        <p:grpSpPr>
          <a:xfrm>
            <a:off x="917153" y="4893677"/>
            <a:ext cx="4963915" cy="788639"/>
            <a:chOff x="917153" y="4893677"/>
            <a:chExt cx="4963915" cy="788639"/>
          </a:xfrm>
        </p:grpSpPr>
        <p:sp>
          <p:nvSpPr>
            <p:cNvPr id="9" name="文本框 27"/>
            <p:cNvSpPr txBox="1"/>
            <p:nvPr/>
          </p:nvSpPr>
          <p:spPr>
            <a:xfrm>
              <a:off x="1442427" y="4893677"/>
              <a:ext cx="3913366" cy="504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srgbClr val="595959"/>
                  </a:solidFill>
                </a:rPr>
                <a:t>单击此处添加标题</a:t>
              </a:r>
              <a:endParaRPr lang="en-US" altLang="zh-CN" sz="2400" b="1" dirty="0" smtClean="0">
                <a:solidFill>
                  <a:srgbClr val="595959"/>
                </a:solidFill>
              </a:endParaRPr>
            </a:p>
          </p:txBody>
        </p:sp>
        <p:sp>
          <p:nvSpPr>
            <p:cNvPr id="10" name="Rectangle 58"/>
            <p:cNvSpPr/>
            <p:nvPr/>
          </p:nvSpPr>
          <p:spPr>
            <a:xfrm>
              <a:off x="917153" y="5313945"/>
              <a:ext cx="4963915" cy="3683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3000"/>
                </a:lnSpc>
                <a:spcBef>
                  <a:spcPts val="600"/>
                </a:spcBef>
              </a:pPr>
              <a:r>
                <a:rPr lang="zh-CN" altLang="en-US" sz="1600" dirty="0" smtClean="0">
                  <a:solidFill>
                    <a:srgbClr val="595959"/>
                  </a:solidFill>
                  <a:latin typeface="+mn-ea"/>
                </a:rPr>
                <a:t>单击此处添加副标题，感谢您选择了布衣公子作品</a:t>
              </a:r>
              <a:endParaRPr lang="zh-CN" altLang="en-US" sz="1600" dirty="0">
                <a:solidFill>
                  <a:srgbClr val="595959"/>
                </a:solidFill>
                <a:latin typeface="+mn-ea"/>
              </a:endParaRPr>
            </a:p>
          </p:txBody>
        </p:sp>
      </p:grpSp>
      <p:sp>
        <p:nvSpPr>
          <p:cNvPr id="11" name="Rectangle 2"/>
          <p:cNvSpPr/>
          <p:nvPr/>
        </p:nvSpPr>
        <p:spPr>
          <a:xfrm>
            <a:off x="6201386" y="1327663"/>
            <a:ext cx="457260" cy="45726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200" dirty="0">
                <a:latin typeface="Impact" panose="020B0806030902050204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1</a:t>
            </a:r>
          </a:p>
        </p:txBody>
      </p:sp>
      <p:sp>
        <p:nvSpPr>
          <p:cNvPr id="12" name="矩形 11"/>
          <p:cNvSpPr/>
          <p:nvPr/>
        </p:nvSpPr>
        <p:spPr>
          <a:xfrm>
            <a:off x="7102693" y="890676"/>
            <a:ext cx="4688337" cy="1268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点击此处添加标题</a:t>
            </a:r>
            <a:endParaRPr lang="en-US" altLang="zh-CN" sz="8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单击此处添加文字阐述，添加简短问题说明文字，具体说明文字在此处添加此处单击此处添加文字阐述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3" name="Rectangle 2"/>
          <p:cNvSpPr/>
          <p:nvPr/>
        </p:nvSpPr>
        <p:spPr>
          <a:xfrm>
            <a:off x="6201386" y="2641851"/>
            <a:ext cx="457260" cy="457260"/>
          </a:xfrm>
          <a:prstGeom prst="rect">
            <a:avLst/>
          </a:prstGeom>
          <a:solidFill>
            <a:schemeClr val="accent2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200" dirty="0" smtClean="0">
                <a:latin typeface="Impact" panose="020B0806030902050204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2</a:t>
            </a:r>
            <a:endParaRPr lang="en-US" sz="3200" dirty="0">
              <a:latin typeface="Impact" panose="020B0806030902050204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02693" y="2204864"/>
            <a:ext cx="4688337" cy="1268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点击此处添加标题</a:t>
            </a:r>
            <a:endParaRPr lang="en-US" altLang="zh-CN" sz="8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单击此处添加文字阐述，添加简短问题说明文字，具体说明文字在此处添加此处单击此处添加文字阐述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5" name="Rectangle 2"/>
          <p:cNvSpPr/>
          <p:nvPr/>
        </p:nvSpPr>
        <p:spPr>
          <a:xfrm>
            <a:off x="6201386" y="3962252"/>
            <a:ext cx="457260" cy="457260"/>
          </a:xfrm>
          <a:prstGeom prst="rect">
            <a:avLst/>
          </a:prstGeom>
          <a:solidFill>
            <a:schemeClr val="accent3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200" dirty="0" smtClean="0">
                <a:latin typeface="Impact" panose="020B0806030902050204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3</a:t>
            </a:r>
            <a:endParaRPr lang="en-US" sz="3200" dirty="0">
              <a:latin typeface="Impact" panose="020B0806030902050204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02693" y="3525265"/>
            <a:ext cx="4688337" cy="1268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点击此处添加标题</a:t>
            </a:r>
            <a:endParaRPr lang="en-US" altLang="zh-CN" sz="8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单击此处添加文字阐述，添加简短问题说明文字，具体说明文字在此处添加此处单击此处添加文字阐述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7" name="Rectangle 2"/>
          <p:cNvSpPr/>
          <p:nvPr/>
        </p:nvSpPr>
        <p:spPr>
          <a:xfrm>
            <a:off x="6201386" y="5207340"/>
            <a:ext cx="457260" cy="457260"/>
          </a:xfrm>
          <a:prstGeom prst="rect">
            <a:avLst/>
          </a:prstGeom>
          <a:solidFill>
            <a:schemeClr val="accent4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200" dirty="0" smtClean="0">
                <a:latin typeface="Impact" panose="020B0806030902050204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4</a:t>
            </a:r>
            <a:endParaRPr lang="en-US" sz="3200" dirty="0">
              <a:latin typeface="Impact" panose="020B0806030902050204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02693" y="4770353"/>
            <a:ext cx="4688337" cy="1268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点击此处添加标题</a:t>
            </a:r>
            <a:endParaRPr lang="en-US" altLang="zh-CN" sz="8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单击此处添加文字阐述，添加简短问题说明文字，具体说明文字在此处添加此处单击此处添加文字阐述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5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" grpId="0" animBg="1"/>
      <p:bldP spid="5" grpId="0" animBg="1"/>
      <p:bldP spid="6" grpId="0" animBg="1"/>
      <p:bldP spid="7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Rectangle 12"/>
          <p:cNvSpPr/>
          <p:nvPr/>
        </p:nvSpPr>
        <p:spPr>
          <a:xfrm>
            <a:off x="475832" y="989367"/>
            <a:ext cx="3469082" cy="23522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5" name="Rectangle 13"/>
          <p:cNvSpPr/>
          <p:nvPr/>
        </p:nvSpPr>
        <p:spPr>
          <a:xfrm>
            <a:off x="4360667" y="989367"/>
            <a:ext cx="3469082" cy="23522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6" name="Rectangle 14"/>
          <p:cNvSpPr/>
          <p:nvPr/>
        </p:nvSpPr>
        <p:spPr>
          <a:xfrm>
            <a:off x="8240723" y="1003069"/>
            <a:ext cx="3469082" cy="235222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7" name="Rectangle 23"/>
          <p:cNvSpPr/>
          <p:nvPr/>
        </p:nvSpPr>
        <p:spPr>
          <a:xfrm>
            <a:off x="475832" y="3608302"/>
            <a:ext cx="3469082" cy="235222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8" name="Rectangle 24"/>
          <p:cNvSpPr/>
          <p:nvPr/>
        </p:nvSpPr>
        <p:spPr>
          <a:xfrm>
            <a:off x="4360667" y="3608302"/>
            <a:ext cx="3469082" cy="2352225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9" name="Rectangle 25"/>
          <p:cNvSpPr/>
          <p:nvPr/>
        </p:nvSpPr>
        <p:spPr>
          <a:xfrm>
            <a:off x="8240723" y="3622003"/>
            <a:ext cx="3469082" cy="235222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grpSp>
        <p:nvGrpSpPr>
          <p:cNvPr id="10" name="Group 35"/>
          <p:cNvGrpSpPr/>
          <p:nvPr/>
        </p:nvGrpSpPr>
        <p:grpSpPr>
          <a:xfrm>
            <a:off x="475833" y="2734754"/>
            <a:ext cx="2624201" cy="537790"/>
            <a:chOff x="356920" y="2142793"/>
            <a:chExt cx="1968407" cy="403249"/>
          </a:xfrm>
        </p:grpSpPr>
        <p:sp>
          <p:nvSpPr>
            <p:cNvPr id="11" name="Snip Single Corner Rectangle 26"/>
            <p:cNvSpPr/>
            <p:nvPr/>
          </p:nvSpPr>
          <p:spPr>
            <a:xfrm>
              <a:off x="356920" y="2142793"/>
              <a:ext cx="1968407" cy="403249"/>
            </a:xfrm>
            <a:prstGeom prst="snip1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10058" y="2234797"/>
              <a:ext cx="1462129" cy="21924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+mn-ea"/>
                </a:rPr>
                <a:t>添加文本标题内容</a:t>
              </a:r>
              <a:endParaRPr lang="en-US" altLang="zh-CN" sz="19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3" name="Group 36"/>
          <p:cNvGrpSpPr/>
          <p:nvPr/>
        </p:nvGrpSpPr>
        <p:grpSpPr>
          <a:xfrm>
            <a:off x="4360667" y="2734754"/>
            <a:ext cx="2624201" cy="537790"/>
            <a:chOff x="356920" y="2142793"/>
            <a:chExt cx="1968407" cy="403249"/>
          </a:xfrm>
        </p:grpSpPr>
        <p:sp>
          <p:nvSpPr>
            <p:cNvPr id="14" name="Snip Single Corner Rectangle 37"/>
            <p:cNvSpPr/>
            <p:nvPr/>
          </p:nvSpPr>
          <p:spPr>
            <a:xfrm>
              <a:off x="356920" y="2142793"/>
              <a:ext cx="1968407" cy="403249"/>
            </a:xfrm>
            <a:prstGeom prst="snip1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10058" y="2234797"/>
              <a:ext cx="1462129" cy="21924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+mn-ea"/>
                </a:rPr>
                <a:t>添加文本标题内容</a:t>
              </a:r>
              <a:endParaRPr lang="en-US" altLang="zh-CN" sz="19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6" name="Group 39"/>
          <p:cNvGrpSpPr/>
          <p:nvPr/>
        </p:nvGrpSpPr>
        <p:grpSpPr>
          <a:xfrm>
            <a:off x="8240724" y="2734754"/>
            <a:ext cx="2624201" cy="537790"/>
            <a:chOff x="356920" y="2142793"/>
            <a:chExt cx="1968407" cy="403249"/>
          </a:xfrm>
        </p:grpSpPr>
        <p:sp>
          <p:nvSpPr>
            <p:cNvPr id="17" name="Snip Single Corner Rectangle 40"/>
            <p:cNvSpPr/>
            <p:nvPr/>
          </p:nvSpPr>
          <p:spPr>
            <a:xfrm>
              <a:off x="356920" y="2142793"/>
              <a:ext cx="1968407" cy="403249"/>
            </a:xfrm>
            <a:prstGeom prst="snip1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10058" y="2234797"/>
              <a:ext cx="1462129" cy="21924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+mn-ea"/>
                </a:rPr>
                <a:t>添加文本标题内容</a:t>
              </a:r>
              <a:endParaRPr lang="en-US" altLang="zh-CN" sz="19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9" name="Group 42"/>
          <p:cNvGrpSpPr/>
          <p:nvPr/>
        </p:nvGrpSpPr>
        <p:grpSpPr>
          <a:xfrm>
            <a:off x="475833" y="5326771"/>
            <a:ext cx="2624201" cy="537790"/>
            <a:chOff x="356920" y="2142793"/>
            <a:chExt cx="1968407" cy="403249"/>
          </a:xfrm>
        </p:grpSpPr>
        <p:sp>
          <p:nvSpPr>
            <p:cNvPr id="20" name="Snip Single Corner Rectangle 44"/>
            <p:cNvSpPr/>
            <p:nvPr/>
          </p:nvSpPr>
          <p:spPr>
            <a:xfrm>
              <a:off x="356920" y="2142793"/>
              <a:ext cx="1968407" cy="403249"/>
            </a:xfrm>
            <a:prstGeom prst="snip1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10058" y="2234797"/>
              <a:ext cx="1462129" cy="21924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+mn-ea"/>
                </a:rPr>
                <a:t>添加文本标题内容</a:t>
              </a:r>
              <a:endParaRPr lang="en-US" altLang="zh-CN" sz="19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2" name="Group 47"/>
          <p:cNvGrpSpPr/>
          <p:nvPr/>
        </p:nvGrpSpPr>
        <p:grpSpPr>
          <a:xfrm>
            <a:off x="4360667" y="5326771"/>
            <a:ext cx="2624201" cy="537790"/>
            <a:chOff x="356920" y="2142793"/>
            <a:chExt cx="1968407" cy="403249"/>
          </a:xfrm>
        </p:grpSpPr>
        <p:sp>
          <p:nvSpPr>
            <p:cNvPr id="23" name="Snip Single Corner Rectangle 48"/>
            <p:cNvSpPr/>
            <p:nvPr/>
          </p:nvSpPr>
          <p:spPr>
            <a:xfrm>
              <a:off x="356920" y="2142793"/>
              <a:ext cx="1968407" cy="403249"/>
            </a:xfrm>
            <a:prstGeom prst="snip1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0058" y="2234797"/>
              <a:ext cx="1462129" cy="21924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+mn-ea"/>
                </a:rPr>
                <a:t>添加文本标题内容</a:t>
              </a:r>
              <a:endParaRPr lang="en-US" altLang="zh-CN" sz="19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5" name="Group 54"/>
          <p:cNvGrpSpPr/>
          <p:nvPr/>
        </p:nvGrpSpPr>
        <p:grpSpPr>
          <a:xfrm>
            <a:off x="8240724" y="5326771"/>
            <a:ext cx="2624201" cy="537790"/>
            <a:chOff x="356920" y="2142793"/>
            <a:chExt cx="1968407" cy="403249"/>
          </a:xfrm>
        </p:grpSpPr>
        <p:sp>
          <p:nvSpPr>
            <p:cNvPr id="26" name="Snip Single Corner Rectangle 55"/>
            <p:cNvSpPr/>
            <p:nvPr/>
          </p:nvSpPr>
          <p:spPr>
            <a:xfrm>
              <a:off x="356920" y="2142793"/>
              <a:ext cx="1968407" cy="403249"/>
            </a:xfrm>
            <a:prstGeom prst="snip1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10058" y="2234797"/>
              <a:ext cx="1462129" cy="21924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+mn-ea"/>
                </a:rPr>
                <a:t>添加文本标题内容</a:t>
              </a:r>
              <a:endParaRPr lang="en-US" altLang="zh-CN" sz="1900" b="1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6"/>
          <p:cNvSpPr>
            <a:spLocks/>
          </p:cNvSpPr>
          <p:nvPr/>
        </p:nvSpPr>
        <p:spPr bwMode="auto">
          <a:xfrm>
            <a:off x="3039530" y="189434"/>
            <a:ext cx="1153755" cy="1008036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5" name="TextBox 75"/>
          <p:cNvSpPr txBox="1"/>
          <p:nvPr/>
        </p:nvSpPr>
        <p:spPr>
          <a:xfrm>
            <a:off x="4367014" y="326838"/>
            <a:ext cx="3240360" cy="11079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3200" b="1" kern="0" cap="all">
                <a:ln w="0">
                  <a:noFill/>
                </a:ln>
                <a:gradFill>
                  <a:gsLst>
                    <a:gs pos="0">
                      <a:srgbClr val="FF0000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FF0000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FF0000">
                        <a:shade val="65000"/>
                        <a:satMod val="130000"/>
                      </a:srgbClr>
                    </a:gs>
                    <a:gs pos="92000">
                      <a:srgbClr val="FF0000">
                        <a:shade val="50000"/>
                        <a:satMod val="120000"/>
                      </a:srgbClr>
                    </a:gs>
                    <a:gs pos="100000">
                      <a:srgbClr val="FF0000">
                        <a:shade val="48000"/>
                        <a:satMod val="120000"/>
                      </a:srgbClr>
                    </a:gs>
                  </a:gsLst>
                  <a:lin ang="5400000" scaled="0"/>
                </a:gradFill>
                <a:effectLst/>
                <a:latin typeface="微软雅黑" pitchFamily="34" charset="-122"/>
                <a:ea typeface="微软雅黑" pitchFamily="34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5pPr>
            <a:lvl6pPr>
              <a:defRPr>
                <a:latin typeface="Arial" charset="0"/>
                <a:ea typeface="宋体" charset="-122"/>
              </a:defRPr>
            </a:lvl6pPr>
            <a:lvl7pPr>
              <a:defRPr>
                <a:latin typeface="Arial" charset="0"/>
                <a:ea typeface="宋体" charset="-122"/>
              </a:defRPr>
            </a:lvl7pPr>
            <a:lvl8pPr>
              <a:defRPr>
                <a:latin typeface="Arial" charset="0"/>
                <a:ea typeface="宋体" charset="-122"/>
              </a:defRPr>
            </a:lvl8pPr>
            <a:lvl9pPr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sz="66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目 录</a:t>
            </a:r>
            <a:endParaRPr lang="zh-CN" altLang="en-US" sz="66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36" name="Freeform 11"/>
          <p:cNvSpPr>
            <a:spLocks/>
          </p:cNvSpPr>
          <p:nvPr/>
        </p:nvSpPr>
        <p:spPr bwMode="auto">
          <a:xfrm>
            <a:off x="4356712" y="1553288"/>
            <a:ext cx="891711" cy="112697"/>
          </a:xfrm>
          <a:custGeom>
            <a:avLst/>
            <a:gdLst>
              <a:gd name="T0" fmla="*/ 111 w 1156"/>
              <a:gd name="T1" fmla="*/ 0 h 142"/>
              <a:gd name="T2" fmla="*/ 1045 w 1156"/>
              <a:gd name="T3" fmla="*/ 0 h 142"/>
              <a:gd name="T4" fmla="*/ 1156 w 1156"/>
              <a:gd name="T5" fmla="*/ 142 h 142"/>
              <a:gd name="T6" fmla="*/ 0 w 1156"/>
              <a:gd name="T7" fmla="*/ 142 h 142"/>
              <a:gd name="T8" fmla="*/ 111 w 1156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91404" tIns="45702" rIns="91404" bIns="45702"/>
          <a:lstStyle/>
          <a:p>
            <a:endParaRPr lang="zh-CN" altLang="en-US" sz="2800"/>
          </a:p>
        </p:txBody>
      </p:sp>
      <p:sp>
        <p:nvSpPr>
          <p:cNvPr id="37" name="Freeform 10"/>
          <p:cNvSpPr>
            <a:spLocks/>
          </p:cNvSpPr>
          <p:nvPr/>
        </p:nvSpPr>
        <p:spPr bwMode="auto">
          <a:xfrm>
            <a:off x="4193285" y="1642177"/>
            <a:ext cx="5976664" cy="701583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noFill/>
          <a:ln w="10" cap="flat" cmpd="sng">
            <a:solidFill>
              <a:schemeClr val="accent1"/>
            </a:solidFill>
            <a:round/>
            <a:headEnd/>
            <a:tailEnd/>
          </a:ln>
        </p:spPr>
        <p:txBody>
          <a:bodyPr lIns="91404" tIns="45702" rIns="91404" bIns="45702"/>
          <a:lstStyle/>
          <a:p>
            <a:endParaRPr lang="zh-CN" altLang="en-US" sz="2800"/>
          </a:p>
        </p:txBody>
      </p:sp>
      <p:sp>
        <p:nvSpPr>
          <p:cNvPr id="38" name="Rectangle 12"/>
          <p:cNvSpPr>
            <a:spLocks noChangeArrowheads="1"/>
          </p:cNvSpPr>
          <p:nvPr/>
        </p:nvSpPr>
        <p:spPr bwMode="auto">
          <a:xfrm>
            <a:off x="4442393" y="1553289"/>
            <a:ext cx="720350" cy="7380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04" tIns="45702" rIns="91404" bIns="45702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800"/>
          </a:p>
        </p:txBody>
      </p:sp>
      <p:sp>
        <p:nvSpPr>
          <p:cNvPr id="39" name="Freeform 11"/>
          <p:cNvSpPr>
            <a:spLocks/>
          </p:cNvSpPr>
          <p:nvPr/>
        </p:nvSpPr>
        <p:spPr bwMode="auto">
          <a:xfrm>
            <a:off x="4356712" y="2573918"/>
            <a:ext cx="891711" cy="112699"/>
          </a:xfrm>
          <a:custGeom>
            <a:avLst/>
            <a:gdLst>
              <a:gd name="T0" fmla="*/ 111 w 1156"/>
              <a:gd name="T1" fmla="*/ 0 h 142"/>
              <a:gd name="T2" fmla="*/ 1045 w 1156"/>
              <a:gd name="T3" fmla="*/ 0 h 142"/>
              <a:gd name="T4" fmla="*/ 1156 w 1156"/>
              <a:gd name="T5" fmla="*/ 142 h 142"/>
              <a:gd name="T6" fmla="*/ 0 w 1156"/>
              <a:gd name="T7" fmla="*/ 142 h 142"/>
              <a:gd name="T8" fmla="*/ 111 w 1156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lIns="91404" tIns="45702" rIns="91404" bIns="45702"/>
          <a:lstStyle/>
          <a:p>
            <a:endParaRPr lang="zh-CN" altLang="en-US" sz="2800"/>
          </a:p>
        </p:txBody>
      </p:sp>
      <p:sp>
        <p:nvSpPr>
          <p:cNvPr id="40" name="Freeform 10"/>
          <p:cNvSpPr>
            <a:spLocks/>
          </p:cNvSpPr>
          <p:nvPr/>
        </p:nvSpPr>
        <p:spPr bwMode="auto">
          <a:xfrm>
            <a:off x="4193285" y="2662806"/>
            <a:ext cx="5976664" cy="701583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noFill/>
          <a:ln w="10" cap="flat" cmpd="sng">
            <a:solidFill>
              <a:schemeClr val="accent2"/>
            </a:solidFill>
            <a:round/>
            <a:headEnd/>
            <a:tailEnd/>
          </a:ln>
        </p:spPr>
        <p:txBody>
          <a:bodyPr lIns="91404" tIns="45702" rIns="91404" bIns="45702"/>
          <a:lstStyle/>
          <a:p>
            <a:endParaRPr lang="zh-CN" altLang="en-US" sz="2800"/>
          </a:p>
        </p:txBody>
      </p:sp>
      <p:sp>
        <p:nvSpPr>
          <p:cNvPr id="41" name="Rectangle 12"/>
          <p:cNvSpPr>
            <a:spLocks noChangeArrowheads="1"/>
          </p:cNvSpPr>
          <p:nvPr/>
        </p:nvSpPr>
        <p:spPr bwMode="auto">
          <a:xfrm>
            <a:off x="4442393" y="2573918"/>
            <a:ext cx="720350" cy="7380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91404" tIns="45702" rIns="91404" bIns="45702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800"/>
          </a:p>
        </p:txBody>
      </p:sp>
      <p:sp>
        <p:nvSpPr>
          <p:cNvPr id="42" name="Freeform 11"/>
          <p:cNvSpPr>
            <a:spLocks/>
          </p:cNvSpPr>
          <p:nvPr/>
        </p:nvSpPr>
        <p:spPr bwMode="auto">
          <a:xfrm>
            <a:off x="4356712" y="3572325"/>
            <a:ext cx="891711" cy="112697"/>
          </a:xfrm>
          <a:custGeom>
            <a:avLst/>
            <a:gdLst>
              <a:gd name="T0" fmla="*/ 111 w 1156"/>
              <a:gd name="T1" fmla="*/ 0 h 142"/>
              <a:gd name="T2" fmla="*/ 1045 w 1156"/>
              <a:gd name="T3" fmla="*/ 0 h 142"/>
              <a:gd name="T4" fmla="*/ 1156 w 1156"/>
              <a:gd name="T5" fmla="*/ 142 h 142"/>
              <a:gd name="T6" fmla="*/ 0 w 1156"/>
              <a:gd name="T7" fmla="*/ 142 h 142"/>
              <a:gd name="T8" fmla="*/ 111 w 1156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91404" tIns="45702" rIns="91404" bIns="45702"/>
          <a:lstStyle/>
          <a:p>
            <a:endParaRPr lang="zh-CN" altLang="en-US" sz="2800"/>
          </a:p>
        </p:txBody>
      </p:sp>
      <p:sp>
        <p:nvSpPr>
          <p:cNvPr id="43" name="Freeform 10"/>
          <p:cNvSpPr>
            <a:spLocks/>
          </p:cNvSpPr>
          <p:nvPr/>
        </p:nvSpPr>
        <p:spPr bwMode="auto">
          <a:xfrm>
            <a:off x="4193285" y="3659627"/>
            <a:ext cx="5976664" cy="701583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noFill/>
          <a:ln w="10" cap="flat" cmpd="sng">
            <a:solidFill>
              <a:schemeClr val="accent3"/>
            </a:solidFill>
            <a:round/>
            <a:headEnd/>
            <a:tailEnd/>
          </a:ln>
        </p:spPr>
        <p:txBody>
          <a:bodyPr lIns="91404" tIns="45702" rIns="91404" bIns="45702"/>
          <a:lstStyle/>
          <a:p>
            <a:endParaRPr lang="zh-CN" altLang="en-US" sz="2800"/>
          </a:p>
        </p:txBody>
      </p:sp>
      <p:sp>
        <p:nvSpPr>
          <p:cNvPr id="44" name="Rectangle 12"/>
          <p:cNvSpPr>
            <a:spLocks noChangeArrowheads="1"/>
          </p:cNvSpPr>
          <p:nvPr/>
        </p:nvSpPr>
        <p:spPr bwMode="auto">
          <a:xfrm>
            <a:off x="4442393" y="3572326"/>
            <a:ext cx="720350" cy="7380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04" tIns="45702" rIns="91404" bIns="45702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800"/>
          </a:p>
        </p:txBody>
      </p:sp>
      <p:sp>
        <p:nvSpPr>
          <p:cNvPr id="45" name="Freeform 11"/>
          <p:cNvSpPr>
            <a:spLocks/>
          </p:cNvSpPr>
          <p:nvPr/>
        </p:nvSpPr>
        <p:spPr bwMode="auto">
          <a:xfrm>
            <a:off x="4356712" y="4581843"/>
            <a:ext cx="891711" cy="112697"/>
          </a:xfrm>
          <a:custGeom>
            <a:avLst/>
            <a:gdLst>
              <a:gd name="T0" fmla="*/ 111 w 1156"/>
              <a:gd name="T1" fmla="*/ 0 h 142"/>
              <a:gd name="T2" fmla="*/ 1045 w 1156"/>
              <a:gd name="T3" fmla="*/ 0 h 142"/>
              <a:gd name="T4" fmla="*/ 1156 w 1156"/>
              <a:gd name="T5" fmla="*/ 142 h 142"/>
              <a:gd name="T6" fmla="*/ 0 w 1156"/>
              <a:gd name="T7" fmla="*/ 142 h 142"/>
              <a:gd name="T8" fmla="*/ 111 w 1156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lIns="91404" tIns="45702" rIns="91404" bIns="45702"/>
          <a:lstStyle/>
          <a:p>
            <a:endParaRPr lang="zh-CN" altLang="en-US" sz="2800"/>
          </a:p>
        </p:txBody>
      </p:sp>
      <p:sp>
        <p:nvSpPr>
          <p:cNvPr id="46" name="Freeform 10"/>
          <p:cNvSpPr>
            <a:spLocks/>
          </p:cNvSpPr>
          <p:nvPr/>
        </p:nvSpPr>
        <p:spPr bwMode="auto">
          <a:xfrm>
            <a:off x="4193285" y="4669144"/>
            <a:ext cx="5976664" cy="701583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noFill/>
          <a:ln w="10" cap="flat" cmpd="sng">
            <a:solidFill>
              <a:schemeClr val="accent4"/>
            </a:solidFill>
            <a:round/>
            <a:headEnd/>
            <a:tailEnd/>
          </a:ln>
        </p:spPr>
        <p:txBody>
          <a:bodyPr lIns="91404" tIns="45702" rIns="91404" bIns="45702"/>
          <a:lstStyle/>
          <a:p>
            <a:endParaRPr lang="zh-CN" altLang="en-US" sz="2800"/>
          </a:p>
        </p:txBody>
      </p:sp>
      <p:sp>
        <p:nvSpPr>
          <p:cNvPr id="47" name="Rectangle 12"/>
          <p:cNvSpPr>
            <a:spLocks noChangeArrowheads="1"/>
          </p:cNvSpPr>
          <p:nvPr/>
        </p:nvSpPr>
        <p:spPr bwMode="auto">
          <a:xfrm>
            <a:off x="4442393" y="4581843"/>
            <a:ext cx="720350" cy="738091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91404" tIns="45702" rIns="91404" bIns="45702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800"/>
          </a:p>
        </p:txBody>
      </p:sp>
      <p:sp>
        <p:nvSpPr>
          <p:cNvPr id="48" name="TextBox 105"/>
          <p:cNvSpPr txBox="1">
            <a:spLocks noChangeArrowheads="1"/>
          </p:cNvSpPr>
          <p:nvPr/>
        </p:nvSpPr>
        <p:spPr bwMode="auto">
          <a:xfrm>
            <a:off x="5372184" y="1704080"/>
            <a:ext cx="4301105" cy="70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4" tIns="45702" rIns="91404" bIns="457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 smtClean="0">
                <a:solidFill>
                  <a:schemeClr val="accent1"/>
                </a:solidFill>
                <a:latin typeface="方正正粗黑简体"/>
                <a:ea typeface="方正正粗黑简体"/>
              </a:rPr>
              <a:t>年度工作</a:t>
            </a:r>
            <a:r>
              <a:rPr lang="zh-CN" altLang="en-US" sz="4000" b="1" dirty="0">
                <a:solidFill>
                  <a:schemeClr val="accent1"/>
                </a:solidFill>
                <a:latin typeface="方正正粗黑简体"/>
                <a:ea typeface="方正正粗黑简体"/>
              </a:rPr>
              <a:t>开展情况</a:t>
            </a:r>
          </a:p>
        </p:txBody>
      </p:sp>
      <p:sp>
        <p:nvSpPr>
          <p:cNvPr id="49" name="TextBox 106"/>
          <p:cNvSpPr txBox="1">
            <a:spLocks noChangeArrowheads="1"/>
          </p:cNvSpPr>
          <p:nvPr/>
        </p:nvSpPr>
        <p:spPr bwMode="auto">
          <a:xfrm>
            <a:off x="4550287" y="1596145"/>
            <a:ext cx="500385" cy="70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4" tIns="45702" rIns="91404" bIns="457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4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108"/>
          <p:cNvSpPr txBox="1">
            <a:spLocks noChangeArrowheads="1"/>
          </p:cNvSpPr>
          <p:nvPr/>
        </p:nvSpPr>
        <p:spPr bwMode="auto">
          <a:xfrm>
            <a:off x="5372184" y="2754868"/>
            <a:ext cx="4301105" cy="70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4" tIns="45702" rIns="91404" bIns="457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方正正粗黑简体"/>
                <a:ea typeface="方正正粗黑简体"/>
              </a:rPr>
              <a:t>完成成功项目展示</a:t>
            </a:r>
          </a:p>
        </p:txBody>
      </p:sp>
      <p:sp>
        <p:nvSpPr>
          <p:cNvPr id="51" name="TextBox 109"/>
          <p:cNvSpPr txBox="1">
            <a:spLocks noChangeArrowheads="1"/>
          </p:cNvSpPr>
          <p:nvPr/>
        </p:nvSpPr>
        <p:spPr bwMode="auto">
          <a:xfrm>
            <a:off x="4550287" y="2594552"/>
            <a:ext cx="500385" cy="70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4" tIns="45702" rIns="91404" bIns="457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4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115"/>
          <p:cNvSpPr txBox="1">
            <a:spLocks noChangeArrowheads="1"/>
          </p:cNvSpPr>
          <p:nvPr/>
        </p:nvSpPr>
        <p:spPr bwMode="auto">
          <a:xfrm>
            <a:off x="5372184" y="3699308"/>
            <a:ext cx="4301105" cy="70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4" tIns="45702" rIns="91404" bIns="457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3"/>
                </a:solidFill>
                <a:latin typeface="方正正粗黑简体"/>
                <a:ea typeface="方正正粗黑简体"/>
              </a:rPr>
              <a:t>工作中存在的不足</a:t>
            </a:r>
          </a:p>
        </p:txBody>
      </p:sp>
      <p:sp>
        <p:nvSpPr>
          <p:cNvPr id="53" name="TextBox 116"/>
          <p:cNvSpPr txBox="1">
            <a:spLocks noChangeArrowheads="1"/>
          </p:cNvSpPr>
          <p:nvPr/>
        </p:nvSpPr>
        <p:spPr bwMode="auto">
          <a:xfrm>
            <a:off x="4550287" y="3591373"/>
            <a:ext cx="500385" cy="70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4" tIns="45702" rIns="91404" bIns="457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4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117"/>
          <p:cNvSpPr txBox="1">
            <a:spLocks noChangeArrowheads="1"/>
          </p:cNvSpPr>
          <p:nvPr/>
        </p:nvSpPr>
        <p:spPr bwMode="auto">
          <a:xfrm>
            <a:off x="5372184" y="4719937"/>
            <a:ext cx="4301105" cy="70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4" tIns="45702" rIns="91404" bIns="457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 smtClean="0">
                <a:solidFill>
                  <a:schemeClr val="accent4"/>
                </a:solidFill>
                <a:latin typeface="方正正粗黑简体"/>
                <a:ea typeface="方正正粗黑简体"/>
              </a:rPr>
              <a:t>下步工作计划安排</a:t>
            </a:r>
            <a:endParaRPr lang="zh-CN" altLang="en-US" sz="4000" b="1" dirty="0">
              <a:solidFill>
                <a:schemeClr val="accent4"/>
              </a:solidFill>
              <a:latin typeface="方正正粗黑简体"/>
              <a:ea typeface="方正正粗黑简体"/>
            </a:endParaRPr>
          </a:p>
        </p:txBody>
      </p:sp>
      <p:sp>
        <p:nvSpPr>
          <p:cNvPr id="55" name="TextBox 118"/>
          <p:cNvSpPr txBox="1">
            <a:spLocks noChangeArrowheads="1"/>
          </p:cNvSpPr>
          <p:nvPr/>
        </p:nvSpPr>
        <p:spPr bwMode="auto">
          <a:xfrm>
            <a:off x="4550287" y="4612002"/>
            <a:ext cx="500385" cy="70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4" tIns="45702" rIns="91404" bIns="4570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4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74"/>
          <a:stretch/>
        </p:blipFill>
        <p:spPr>
          <a:xfrm>
            <a:off x="0" y="1240"/>
            <a:ext cx="4837588" cy="6388393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513331"/>
            <a:ext cx="12190413" cy="138158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813" y="5498573"/>
            <a:ext cx="1306670" cy="133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427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1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6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4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90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9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2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700"/>
                            </p:stCondLst>
                            <p:childTnLst>
                              <p:par>
                                <p:cTn id="9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2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70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 animBg="1"/>
      <p:bldP spid="37" grpId="0" animBg="1"/>
      <p:bldP spid="38" grpId="0" animBg="1" autoUpdateAnimBg="0"/>
      <p:bldP spid="39" grpId="0" animBg="1"/>
      <p:bldP spid="40" grpId="0" animBg="1"/>
      <p:bldP spid="41" grpId="0" animBg="1" autoUpdateAnimBg="0"/>
      <p:bldP spid="42" grpId="0" animBg="1"/>
      <p:bldP spid="43" grpId="0" animBg="1"/>
      <p:bldP spid="44" grpId="0" animBg="1" autoUpdateAnimBg="0"/>
      <p:bldP spid="45" grpId="0" animBg="1"/>
      <p:bldP spid="46" grpId="0" animBg="1"/>
      <p:bldP spid="47" grpId="0" animBg="1" autoUpdateAnimBg="0"/>
      <p:bldP spid="48" grpId="0" autoUpdateAnimBg="0"/>
      <p:bldP spid="49" grpId="0" autoUpdateAnimBg="0"/>
      <p:bldP spid="50" grpId="0" autoUpdateAnimBg="0"/>
      <p:bldP spid="51" grpId="0" autoUpdateAnimBg="0"/>
      <p:bldP spid="52" grpId="0" autoUpdateAnimBg="0"/>
      <p:bldP spid="53" grpId="0" autoUpdateAnimBg="0"/>
      <p:bldP spid="54" grpId="0" autoUpdateAnimBg="0"/>
      <p:bldP spid="55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74"/>
          <a:stretch/>
        </p:blipFill>
        <p:spPr>
          <a:xfrm>
            <a:off x="0" y="1240"/>
            <a:ext cx="4837588" cy="63883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513331"/>
            <a:ext cx="12190413" cy="138158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813" y="5498573"/>
            <a:ext cx="1306670" cy="1337968"/>
          </a:xfrm>
          <a:prstGeom prst="rect">
            <a:avLst/>
          </a:prstGeom>
        </p:spPr>
      </p:pic>
      <p:sp>
        <p:nvSpPr>
          <p:cNvPr id="79" name="Freeform 6"/>
          <p:cNvSpPr>
            <a:spLocks/>
          </p:cNvSpPr>
          <p:nvPr/>
        </p:nvSpPr>
        <p:spPr bwMode="auto">
          <a:xfrm>
            <a:off x="5735166" y="765498"/>
            <a:ext cx="2335298" cy="2040351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837588" y="3285778"/>
            <a:ext cx="4320480" cy="72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51099" y="4509914"/>
            <a:ext cx="36328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单击此处添加文字阐述，添加简短问题说明文字，具体说明文字在此处。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62958" y="3573810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5400" b="1" dirty="0" smtClean="0">
                <a:solidFill>
                  <a:schemeClr val="accent1"/>
                </a:solidFill>
                <a:latin typeface="方正正粗黑简体"/>
                <a:ea typeface="方正正粗黑简体"/>
              </a:rPr>
              <a:t>工作存在不足缺点</a:t>
            </a:r>
            <a:endParaRPr lang="zh-CN" altLang="en-US" sz="5400" b="1" dirty="0">
              <a:solidFill>
                <a:schemeClr val="accent1"/>
              </a:solidFill>
              <a:latin typeface="方正正粗黑简体"/>
              <a:ea typeface="方正正粗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1677433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31" grpId="0" animBg="1"/>
      <p:bldP spid="32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063302" y="1405580"/>
            <a:ext cx="4030737" cy="3871403"/>
            <a:chOff x="2979738" y="435723"/>
            <a:chExt cx="6243637" cy="5996828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979738" y="2325688"/>
              <a:ext cx="3271838" cy="1244600"/>
            </a:xfrm>
            <a:custGeom>
              <a:avLst/>
              <a:gdLst>
                <a:gd name="T0" fmla="*/ 0 w 2061"/>
                <a:gd name="T1" fmla="*/ 0 h 784"/>
                <a:gd name="T2" fmla="*/ 0 w 2061"/>
                <a:gd name="T3" fmla="*/ 784 h 784"/>
                <a:gd name="T4" fmla="*/ 1278 w 2061"/>
                <a:gd name="T5" fmla="*/ 784 h 784"/>
                <a:gd name="T6" fmla="*/ 2061 w 2061"/>
                <a:gd name="T7" fmla="*/ 0 h 784"/>
                <a:gd name="T8" fmla="*/ 0 w 2061"/>
                <a:gd name="T9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1" h="784">
                  <a:moveTo>
                    <a:pt x="0" y="0"/>
                  </a:moveTo>
                  <a:lnTo>
                    <a:pt x="0" y="784"/>
                  </a:lnTo>
                  <a:lnTo>
                    <a:pt x="1278" y="784"/>
                  </a:lnTo>
                  <a:lnTo>
                    <a:pt x="20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632325" y="435723"/>
              <a:ext cx="2014538" cy="3136900"/>
            </a:xfrm>
            <a:custGeom>
              <a:avLst/>
              <a:gdLst>
                <a:gd name="T0" fmla="*/ 102 w 536"/>
                <a:gd name="T1" fmla="*/ 240 h 835"/>
                <a:gd name="T2" fmla="*/ 25 w 536"/>
                <a:gd name="T3" fmla="*/ 284 h 835"/>
                <a:gd name="T4" fmla="*/ 25 w 536"/>
                <a:gd name="T5" fmla="*/ 285 h 835"/>
                <a:gd name="T6" fmla="*/ 4 w 536"/>
                <a:gd name="T7" fmla="*/ 271 h 835"/>
                <a:gd name="T8" fmla="*/ 8 w 536"/>
                <a:gd name="T9" fmla="*/ 246 h 835"/>
                <a:gd name="T10" fmla="*/ 239 w 536"/>
                <a:gd name="T11" fmla="*/ 14 h 835"/>
                <a:gd name="T12" fmla="*/ 268 w 536"/>
                <a:gd name="T13" fmla="*/ 0 h 835"/>
                <a:gd name="T14" fmla="*/ 297 w 536"/>
                <a:gd name="T15" fmla="*/ 14 h 835"/>
                <a:gd name="T16" fmla="*/ 528 w 536"/>
                <a:gd name="T17" fmla="*/ 246 h 835"/>
                <a:gd name="T18" fmla="*/ 532 w 536"/>
                <a:gd name="T19" fmla="*/ 271 h 835"/>
                <a:gd name="T20" fmla="*/ 511 w 536"/>
                <a:gd name="T21" fmla="*/ 285 h 835"/>
                <a:gd name="T22" fmla="*/ 511 w 536"/>
                <a:gd name="T23" fmla="*/ 285 h 835"/>
                <a:gd name="T24" fmla="*/ 433 w 536"/>
                <a:gd name="T25" fmla="*/ 240 h 835"/>
                <a:gd name="T26" fmla="*/ 433 w 536"/>
                <a:gd name="T27" fmla="*/ 504 h 835"/>
                <a:gd name="T28" fmla="*/ 102 w 536"/>
                <a:gd name="T29" fmla="*/ 835 h 835"/>
                <a:gd name="T30" fmla="*/ 102 w 536"/>
                <a:gd name="T31" fmla="*/ 24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6" h="835">
                  <a:moveTo>
                    <a:pt x="102" y="240"/>
                  </a:moveTo>
                  <a:cubicBezTo>
                    <a:pt x="25" y="284"/>
                    <a:pt x="25" y="284"/>
                    <a:pt x="25" y="284"/>
                  </a:cubicBezTo>
                  <a:cubicBezTo>
                    <a:pt x="25" y="285"/>
                    <a:pt x="25" y="285"/>
                    <a:pt x="25" y="285"/>
                  </a:cubicBezTo>
                  <a:cubicBezTo>
                    <a:pt x="15" y="284"/>
                    <a:pt x="7" y="279"/>
                    <a:pt x="4" y="271"/>
                  </a:cubicBezTo>
                  <a:cubicBezTo>
                    <a:pt x="0" y="263"/>
                    <a:pt x="2" y="254"/>
                    <a:pt x="8" y="246"/>
                  </a:cubicBezTo>
                  <a:cubicBezTo>
                    <a:pt x="239" y="14"/>
                    <a:pt x="239" y="14"/>
                    <a:pt x="239" y="14"/>
                  </a:cubicBezTo>
                  <a:cubicBezTo>
                    <a:pt x="247" y="5"/>
                    <a:pt x="257" y="0"/>
                    <a:pt x="268" y="0"/>
                  </a:cubicBezTo>
                  <a:cubicBezTo>
                    <a:pt x="279" y="0"/>
                    <a:pt x="290" y="5"/>
                    <a:pt x="297" y="14"/>
                  </a:cubicBezTo>
                  <a:cubicBezTo>
                    <a:pt x="528" y="246"/>
                    <a:pt x="528" y="246"/>
                    <a:pt x="528" y="246"/>
                  </a:cubicBezTo>
                  <a:cubicBezTo>
                    <a:pt x="534" y="254"/>
                    <a:pt x="536" y="263"/>
                    <a:pt x="532" y="271"/>
                  </a:cubicBezTo>
                  <a:cubicBezTo>
                    <a:pt x="528" y="279"/>
                    <a:pt x="520" y="284"/>
                    <a:pt x="511" y="285"/>
                  </a:cubicBezTo>
                  <a:cubicBezTo>
                    <a:pt x="511" y="285"/>
                    <a:pt x="511" y="285"/>
                    <a:pt x="511" y="285"/>
                  </a:cubicBezTo>
                  <a:cubicBezTo>
                    <a:pt x="433" y="240"/>
                    <a:pt x="433" y="240"/>
                    <a:pt x="433" y="240"/>
                  </a:cubicBezTo>
                  <a:cubicBezTo>
                    <a:pt x="433" y="504"/>
                    <a:pt x="433" y="504"/>
                    <a:pt x="433" y="504"/>
                  </a:cubicBezTo>
                  <a:cubicBezTo>
                    <a:pt x="102" y="835"/>
                    <a:pt x="102" y="835"/>
                    <a:pt x="102" y="835"/>
                  </a:cubicBezTo>
                  <a:lnTo>
                    <a:pt x="102" y="2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979738" y="3757613"/>
              <a:ext cx="4564063" cy="1243013"/>
            </a:xfrm>
            <a:custGeom>
              <a:avLst/>
              <a:gdLst>
                <a:gd name="T0" fmla="*/ 0 w 2875"/>
                <a:gd name="T1" fmla="*/ 0 h 783"/>
                <a:gd name="T2" fmla="*/ 0 w 2875"/>
                <a:gd name="T3" fmla="*/ 783 h 783"/>
                <a:gd name="T4" fmla="*/ 2092 w 2875"/>
                <a:gd name="T5" fmla="*/ 783 h 783"/>
                <a:gd name="T6" fmla="*/ 2875 w 2875"/>
                <a:gd name="T7" fmla="*/ 0 h 783"/>
                <a:gd name="T8" fmla="*/ 0 w 2875"/>
                <a:gd name="T9" fmla="*/ 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5" h="783">
                  <a:moveTo>
                    <a:pt x="0" y="0"/>
                  </a:moveTo>
                  <a:lnTo>
                    <a:pt x="0" y="783"/>
                  </a:lnTo>
                  <a:lnTo>
                    <a:pt x="2092" y="783"/>
                  </a:lnTo>
                  <a:lnTo>
                    <a:pt x="28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5921375" y="1866060"/>
              <a:ext cx="2012950" cy="3136900"/>
            </a:xfrm>
            <a:custGeom>
              <a:avLst/>
              <a:gdLst>
                <a:gd name="T0" fmla="*/ 102 w 536"/>
                <a:gd name="T1" fmla="*/ 240 h 835"/>
                <a:gd name="T2" fmla="*/ 25 w 536"/>
                <a:gd name="T3" fmla="*/ 285 h 835"/>
                <a:gd name="T4" fmla="*/ 25 w 536"/>
                <a:gd name="T5" fmla="*/ 285 h 835"/>
                <a:gd name="T6" fmla="*/ 4 w 536"/>
                <a:gd name="T7" fmla="*/ 271 h 835"/>
                <a:gd name="T8" fmla="*/ 8 w 536"/>
                <a:gd name="T9" fmla="*/ 246 h 835"/>
                <a:gd name="T10" fmla="*/ 239 w 536"/>
                <a:gd name="T11" fmla="*/ 14 h 835"/>
                <a:gd name="T12" fmla="*/ 268 w 536"/>
                <a:gd name="T13" fmla="*/ 0 h 835"/>
                <a:gd name="T14" fmla="*/ 298 w 536"/>
                <a:gd name="T15" fmla="*/ 14 h 835"/>
                <a:gd name="T16" fmla="*/ 528 w 536"/>
                <a:gd name="T17" fmla="*/ 246 h 835"/>
                <a:gd name="T18" fmla="*/ 532 w 536"/>
                <a:gd name="T19" fmla="*/ 271 h 835"/>
                <a:gd name="T20" fmla="*/ 512 w 536"/>
                <a:gd name="T21" fmla="*/ 285 h 835"/>
                <a:gd name="T22" fmla="*/ 512 w 536"/>
                <a:gd name="T23" fmla="*/ 285 h 835"/>
                <a:gd name="T24" fmla="*/ 433 w 536"/>
                <a:gd name="T25" fmla="*/ 240 h 835"/>
                <a:gd name="T26" fmla="*/ 433 w 536"/>
                <a:gd name="T27" fmla="*/ 504 h 835"/>
                <a:gd name="T28" fmla="*/ 102 w 536"/>
                <a:gd name="T29" fmla="*/ 835 h 835"/>
                <a:gd name="T30" fmla="*/ 102 w 536"/>
                <a:gd name="T31" fmla="*/ 24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6" h="835">
                  <a:moveTo>
                    <a:pt x="102" y="240"/>
                  </a:moveTo>
                  <a:cubicBezTo>
                    <a:pt x="25" y="285"/>
                    <a:pt x="25" y="285"/>
                    <a:pt x="25" y="285"/>
                  </a:cubicBezTo>
                  <a:cubicBezTo>
                    <a:pt x="25" y="285"/>
                    <a:pt x="25" y="285"/>
                    <a:pt x="25" y="285"/>
                  </a:cubicBezTo>
                  <a:cubicBezTo>
                    <a:pt x="16" y="285"/>
                    <a:pt x="8" y="279"/>
                    <a:pt x="4" y="271"/>
                  </a:cubicBezTo>
                  <a:cubicBezTo>
                    <a:pt x="0" y="263"/>
                    <a:pt x="2" y="254"/>
                    <a:pt x="8" y="246"/>
                  </a:cubicBezTo>
                  <a:cubicBezTo>
                    <a:pt x="239" y="14"/>
                    <a:pt x="239" y="14"/>
                    <a:pt x="239" y="14"/>
                  </a:cubicBezTo>
                  <a:cubicBezTo>
                    <a:pt x="247" y="5"/>
                    <a:pt x="257" y="0"/>
                    <a:pt x="268" y="0"/>
                  </a:cubicBezTo>
                  <a:cubicBezTo>
                    <a:pt x="279" y="0"/>
                    <a:pt x="290" y="5"/>
                    <a:pt x="298" y="14"/>
                  </a:cubicBezTo>
                  <a:cubicBezTo>
                    <a:pt x="528" y="246"/>
                    <a:pt x="528" y="246"/>
                    <a:pt x="528" y="246"/>
                  </a:cubicBezTo>
                  <a:cubicBezTo>
                    <a:pt x="535" y="254"/>
                    <a:pt x="536" y="263"/>
                    <a:pt x="532" y="271"/>
                  </a:cubicBezTo>
                  <a:cubicBezTo>
                    <a:pt x="529" y="279"/>
                    <a:pt x="521" y="284"/>
                    <a:pt x="512" y="285"/>
                  </a:cubicBezTo>
                  <a:cubicBezTo>
                    <a:pt x="512" y="285"/>
                    <a:pt x="512" y="285"/>
                    <a:pt x="512" y="285"/>
                  </a:cubicBezTo>
                  <a:cubicBezTo>
                    <a:pt x="433" y="240"/>
                    <a:pt x="433" y="240"/>
                    <a:pt x="433" y="240"/>
                  </a:cubicBezTo>
                  <a:cubicBezTo>
                    <a:pt x="433" y="504"/>
                    <a:pt x="433" y="504"/>
                    <a:pt x="433" y="504"/>
                  </a:cubicBezTo>
                  <a:cubicBezTo>
                    <a:pt x="102" y="835"/>
                    <a:pt x="102" y="835"/>
                    <a:pt x="102" y="835"/>
                  </a:cubicBezTo>
                  <a:lnTo>
                    <a:pt x="102" y="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2979738" y="5189538"/>
              <a:ext cx="5853113" cy="1243013"/>
            </a:xfrm>
            <a:custGeom>
              <a:avLst/>
              <a:gdLst>
                <a:gd name="T0" fmla="*/ 0 w 3687"/>
                <a:gd name="T1" fmla="*/ 0 h 783"/>
                <a:gd name="T2" fmla="*/ 0 w 3687"/>
                <a:gd name="T3" fmla="*/ 783 h 783"/>
                <a:gd name="T4" fmla="*/ 2904 w 3687"/>
                <a:gd name="T5" fmla="*/ 783 h 783"/>
                <a:gd name="T6" fmla="*/ 3687 w 3687"/>
                <a:gd name="T7" fmla="*/ 0 h 783"/>
                <a:gd name="T8" fmla="*/ 0 w 3687"/>
                <a:gd name="T9" fmla="*/ 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7" h="783">
                  <a:moveTo>
                    <a:pt x="0" y="0"/>
                  </a:moveTo>
                  <a:lnTo>
                    <a:pt x="0" y="783"/>
                  </a:lnTo>
                  <a:lnTo>
                    <a:pt x="2904" y="783"/>
                  </a:lnTo>
                  <a:lnTo>
                    <a:pt x="368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7213600" y="3284538"/>
              <a:ext cx="2009775" cy="3136900"/>
            </a:xfrm>
            <a:custGeom>
              <a:avLst/>
              <a:gdLst>
                <a:gd name="T0" fmla="*/ 102 w 535"/>
                <a:gd name="T1" fmla="*/ 240 h 835"/>
                <a:gd name="T2" fmla="*/ 24 w 535"/>
                <a:gd name="T3" fmla="*/ 285 h 835"/>
                <a:gd name="T4" fmla="*/ 24 w 535"/>
                <a:gd name="T5" fmla="*/ 285 h 835"/>
                <a:gd name="T6" fmla="*/ 3 w 535"/>
                <a:gd name="T7" fmla="*/ 272 h 835"/>
                <a:gd name="T8" fmla="*/ 8 w 535"/>
                <a:gd name="T9" fmla="*/ 247 h 835"/>
                <a:gd name="T10" fmla="*/ 238 w 535"/>
                <a:gd name="T11" fmla="*/ 15 h 835"/>
                <a:gd name="T12" fmla="*/ 268 w 535"/>
                <a:gd name="T13" fmla="*/ 0 h 835"/>
                <a:gd name="T14" fmla="*/ 297 w 535"/>
                <a:gd name="T15" fmla="*/ 14 h 835"/>
                <a:gd name="T16" fmla="*/ 528 w 535"/>
                <a:gd name="T17" fmla="*/ 247 h 835"/>
                <a:gd name="T18" fmla="*/ 532 w 535"/>
                <a:gd name="T19" fmla="*/ 271 h 835"/>
                <a:gd name="T20" fmla="*/ 511 w 535"/>
                <a:gd name="T21" fmla="*/ 285 h 835"/>
                <a:gd name="T22" fmla="*/ 511 w 535"/>
                <a:gd name="T23" fmla="*/ 285 h 835"/>
                <a:gd name="T24" fmla="*/ 433 w 535"/>
                <a:gd name="T25" fmla="*/ 240 h 835"/>
                <a:gd name="T26" fmla="*/ 433 w 535"/>
                <a:gd name="T27" fmla="*/ 504 h 835"/>
                <a:gd name="T28" fmla="*/ 102 w 535"/>
                <a:gd name="T29" fmla="*/ 835 h 835"/>
                <a:gd name="T30" fmla="*/ 102 w 535"/>
                <a:gd name="T31" fmla="*/ 24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5" h="835">
                  <a:moveTo>
                    <a:pt x="102" y="240"/>
                  </a:moveTo>
                  <a:cubicBezTo>
                    <a:pt x="24" y="285"/>
                    <a:pt x="24" y="285"/>
                    <a:pt x="24" y="285"/>
                  </a:cubicBezTo>
                  <a:cubicBezTo>
                    <a:pt x="24" y="285"/>
                    <a:pt x="24" y="285"/>
                    <a:pt x="24" y="285"/>
                  </a:cubicBezTo>
                  <a:cubicBezTo>
                    <a:pt x="15" y="285"/>
                    <a:pt x="7" y="280"/>
                    <a:pt x="3" y="272"/>
                  </a:cubicBezTo>
                  <a:cubicBezTo>
                    <a:pt x="0" y="263"/>
                    <a:pt x="1" y="254"/>
                    <a:pt x="8" y="247"/>
                  </a:cubicBezTo>
                  <a:cubicBezTo>
                    <a:pt x="238" y="15"/>
                    <a:pt x="238" y="15"/>
                    <a:pt x="238" y="15"/>
                  </a:cubicBezTo>
                  <a:cubicBezTo>
                    <a:pt x="246" y="5"/>
                    <a:pt x="257" y="0"/>
                    <a:pt x="268" y="0"/>
                  </a:cubicBezTo>
                  <a:cubicBezTo>
                    <a:pt x="279" y="0"/>
                    <a:pt x="289" y="5"/>
                    <a:pt x="297" y="14"/>
                  </a:cubicBezTo>
                  <a:cubicBezTo>
                    <a:pt x="528" y="247"/>
                    <a:pt x="528" y="247"/>
                    <a:pt x="528" y="247"/>
                  </a:cubicBezTo>
                  <a:cubicBezTo>
                    <a:pt x="534" y="254"/>
                    <a:pt x="535" y="263"/>
                    <a:pt x="532" y="271"/>
                  </a:cubicBezTo>
                  <a:cubicBezTo>
                    <a:pt x="528" y="279"/>
                    <a:pt x="520" y="285"/>
                    <a:pt x="511" y="285"/>
                  </a:cubicBezTo>
                  <a:cubicBezTo>
                    <a:pt x="511" y="285"/>
                    <a:pt x="511" y="285"/>
                    <a:pt x="511" y="285"/>
                  </a:cubicBezTo>
                  <a:cubicBezTo>
                    <a:pt x="433" y="240"/>
                    <a:pt x="433" y="240"/>
                    <a:pt x="433" y="240"/>
                  </a:cubicBezTo>
                  <a:cubicBezTo>
                    <a:pt x="433" y="504"/>
                    <a:pt x="433" y="504"/>
                    <a:pt x="433" y="504"/>
                  </a:cubicBezTo>
                  <a:cubicBezTo>
                    <a:pt x="102" y="835"/>
                    <a:pt x="102" y="835"/>
                    <a:pt x="102" y="835"/>
                  </a:cubicBezTo>
                  <a:lnTo>
                    <a:pt x="102" y="2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8565" y="1701543"/>
            <a:ext cx="2543746" cy="4896000"/>
            <a:chOff x="635339" y="1492715"/>
            <a:chExt cx="2543746" cy="4896000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 flipH="1">
              <a:off x="676376" y="3886006"/>
              <a:ext cx="4896000" cy="1094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16200000">
              <a:off x="-1757952" y="3886006"/>
              <a:ext cx="4896000" cy="1094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1503661" y="2846752"/>
            <a:ext cx="735914" cy="630077"/>
            <a:chOff x="2162176" y="-104775"/>
            <a:chExt cx="1655763" cy="1417638"/>
          </a:xfrm>
          <a:solidFill>
            <a:schemeClr val="accent1"/>
          </a:solidFill>
        </p:grpSpPr>
        <p:sp>
          <p:nvSpPr>
            <p:cNvPr id="15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7" name="文本框 31"/>
          <p:cNvSpPr txBox="1"/>
          <p:nvPr/>
        </p:nvSpPr>
        <p:spPr>
          <a:xfrm>
            <a:off x="990202" y="4006034"/>
            <a:ext cx="1826141" cy="1076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199" dirty="0" smtClean="0">
                <a:solidFill>
                  <a:schemeClr val="accent1"/>
                </a:solidFill>
                <a:latin typeface="+mn-ea"/>
              </a:rPr>
              <a:t>添加</a:t>
            </a:r>
            <a:endParaRPr lang="en-US" altLang="zh-CN" sz="3199" dirty="0" smtClean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zh-CN" altLang="en-US" sz="3199" dirty="0" smtClean="0">
                <a:solidFill>
                  <a:schemeClr val="accent1"/>
                </a:solidFill>
                <a:latin typeface="+mn-ea"/>
              </a:rPr>
              <a:t>文本标题</a:t>
            </a:r>
            <a:endParaRPr lang="zh-CN" altLang="en-US" sz="3199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8" name="文本框 48"/>
          <p:cNvSpPr txBox="1"/>
          <p:nvPr/>
        </p:nvSpPr>
        <p:spPr>
          <a:xfrm>
            <a:off x="3179096" y="2597156"/>
            <a:ext cx="74892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791110" y="1587119"/>
            <a:ext cx="1868820" cy="518578"/>
            <a:chOff x="527312" y="1614772"/>
            <a:chExt cx="2591951" cy="518578"/>
          </a:xfrm>
        </p:grpSpPr>
        <p:sp>
          <p:nvSpPr>
            <p:cNvPr id="20" name="五边形 19"/>
            <p:cNvSpPr/>
            <p:nvPr/>
          </p:nvSpPr>
          <p:spPr>
            <a:xfrm>
              <a:off x="527312" y="1614772"/>
              <a:ext cx="2591951" cy="518578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ctr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+mn-ea"/>
                </a:rPr>
                <a:t>文本标题</a:t>
              </a:r>
              <a:endParaRPr lang="en-US" altLang="zh-CN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2" name="MH_Text_1"/>
          <p:cNvSpPr/>
          <p:nvPr>
            <p:custDataLst>
              <p:tags r:id="rId1"/>
            </p:custDataLst>
          </p:nvPr>
        </p:nvSpPr>
        <p:spPr>
          <a:xfrm>
            <a:off x="7786737" y="1565821"/>
            <a:ext cx="3444135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文本框 53"/>
          <p:cNvSpPr txBox="1"/>
          <p:nvPr/>
        </p:nvSpPr>
        <p:spPr>
          <a:xfrm>
            <a:off x="3698817" y="3521308"/>
            <a:ext cx="824265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592567" y="2697817"/>
            <a:ext cx="1868820" cy="518578"/>
            <a:chOff x="527312" y="1614772"/>
            <a:chExt cx="2591951" cy="518578"/>
          </a:xfrm>
        </p:grpSpPr>
        <p:sp>
          <p:nvSpPr>
            <p:cNvPr id="25" name="五边形 24"/>
            <p:cNvSpPr/>
            <p:nvPr/>
          </p:nvSpPr>
          <p:spPr>
            <a:xfrm>
              <a:off x="527312" y="1614772"/>
              <a:ext cx="2591951" cy="518578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ctr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+mn-ea"/>
                </a:rPr>
                <a:t>文本标题</a:t>
              </a:r>
              <a:endParaRPr lang="en-US" altLang="zh-CN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7" name="MH_Text_1"/>
          <p:cNvSpPr/>
          <p:nvPr>
            <p:custDataLst>
              <p:tags r:id="rId2"/>
            </p:custDataLst>
          </p:nvPr>
        </p:nvSpPr>
        <p:spPr>
          <a:xfrm>
            <a:off x="8588195" y="2676519"/>
            <a:ext cx="304406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文本框 58"/>
          <p:cNvSpPr txBox="1"/>
          <p:nvPr/>
        </p:nvSpPr>
        <p:spPr>
          <a:xfrm>
            <a:off x="4233153" y="4460255"/>
            <a:ext cx="84189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7231281" y="4135572"/>
            <a:ext cx="1868820" cy="518578"/>
            <a:chOff x="527312" y="1614772"/>
            <a:chExt cx="2591951" cy="518578"/>
          </a:xfrm>
        </p:grpSpPr>
        <p:sp>
          <p:nvSpPr>
            <p:cNvPr id="30" name="五边形 29"/>
            <p:cNvSpPr/>
            <p:nvPr/>
          </p:nvSpPr>
          <p:spPr>
            <a:xfrm>
              <a:off x="527312" y="1614772"/>
              <a:ext cx="2591951" cy="518578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ctr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+mn-ea"/>
                </a:rPr>
                <a:t>文本标题</a:t>
              </a:r>
              <a:endParaRPr lang="en-US" altLang="zh-CN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2" name="MH_Text_1"/>
          <p:cNvSpPr/>
          <p:nvPr>
            <p:custDataLst>
              <p:tags r:id="rId3"/>
            </p:custDataLst>
          </p:nvPr>
        </p:nvSpPr>
        <p:spPr>
          <a:xfrm>
            <a:off x="9122991" y="4100151"/>
            <a:ext cx="265327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50"/>
                            </p:stCondLst>
                            <p:childTnLst>
                              <p:par>
                                <p:cTn id="5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00"/>
                            </p:stCondLst>
                            <p:childTnLst>
                              <p:par>
                                <p:cTn id="7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7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17" grpId="0"/>
      <p:bldP spid="18" grpId="0"/>
      <p:bldP spid="22" grpId="0"/>
      <p:bldP spid="23" grpId="0"/>
      <p:bldP spid="27" grpId="0"/>
      <p:bldP spid="28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>
            <a:off x="549796" y="1396152"/>
            <a:ext cx="3384376" cy="1872208"/>
          </a:xfrm>
          <a:prstGeom prst="wedgeRoundRectCallou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79516" y="1525067"/>
            <a:ext cx="3085948" cy="1570154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177800" dist="266700" dir="270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48035" y="3996080"/>
            <a:ext cx="2591951" cy="518578"/>
            <a:chOff x="527312" y="1614772"/>
            <a:chExt cx="2591951" cy="518578"/>
          </a:xfrm>
        </p:grpSpPr>
        <p:sp>
          <p:nvSpPr>
            <p:cNvPr id="7" name="矩形 6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9" name="MH_Text_1"/>
          <p:cNvSpPr/>
          <p:nvPr>
            <p:custDataLst>
              <p:tags r:id="rId1"/>
            </p:custDataLst>
          </p:nvPr>
        </p:nvSpPr>
        <p:spPr>
          <a:xfrm>
            <a:off x="470718" y="4746222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438228" y="4017432"/>
            <a:ext cx="3384376" cy="1872208"/>
          </a:xfrm>
          <a:prstGeom prst="wedgeRoundRectCallout">
            <a:avLst>
              <a:gd name="adj1" fmla="val -21283"/>
              <a:gd name="adj2" fmla="val -69370"/>
              <a:gd name="adj3" fmla="val 16667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595665" y="4149824"/>
            <a:ext cx="3085948" cy="1570154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177800" dist="266700" dir="270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796051" y="1619816"/>
            <a:ext cx="2591951" cy="518578"/>
            <a:chOff x="527312" y="1614772"/>
            <a:chExt cx="2591951" cy="518578"/>
          </a:xfrm>
        </p:grpSpPr>
        <p:sp>
          <p:nvSpPr>
            <p:cNvPr id="13" name="矩形 12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5" name="MH_Text_1"/>
          <p:cNvSpPr/>
          <p:nvPr>
            <p:custDataLst>
              <p:tags r:id="rId2"/>
            </p:custDataLst>
          </p:nvPr>
        </p:nvSpPr>
        <p:spPr>
          <a:xfrm>
            <a:off x="4418734" y="2369958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8326660" y="1403792"/>
            <a:ext cx="3384376" cy="1872208"/>
          </a:xfrm>
          <a:prstGeom prst="wedgeRoundRectCallou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8496373" y="1525067"/>
            <a:ext cx="3085948" cy="1570154"/>
          </a:xfrm>
          <a:prstGeom prst="roundRect">
            <a:avLst/>
          </a:prstGeom>
          <a:blipFill>
            <a:blip r:embed="rId8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177800" dist="266700" dir="270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675625" y="4226145"/>
            <a:ext cx="2591951" cy="518578"/>
            <a:chOff x="527312" y="1614772"/>
            <a:chExt cx="2591951" cy="518578"/>
          </a:xfrm>
        </p:grpSpPr>
        <p:sp>
          <p:nvSpPr>
            <p:cNvPr id="19" name="矩形 18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1" name="MH_Text_1"/>
          <p:cNvSpPr/>
          <p:nvPr>
            <p:custDataLst>
              <p:tags r:id="rId3"/>
            </p:custDataLst>
          </p:nvPr>
        </p:nvSpPr>
        <p:spPr>
          <a:xfrm>
            <a:off x="8298308" y="4976287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35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1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600"/>
                            </p:stCondLst>
                            <p:childTnLst>
                              <p:par>
                                <p:cTn id="4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6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950"/>
                            </p:stCondLst>
                            <p:childTnLst>
                              <p:par>
                                <p:cTn id="5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7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200"/>
                            </p:stCondLst>
                            <p:childTnLst>
                              <p:par>
                                <p:cTn id="6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2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" grpId="0" animBg="1"/>
      <p:bldP spid="5" grpId="0" animBg="1"/>
      <p:bldP spid="9" grpId="0"/>
      <p:bldP spid="10" grpId="0" animBg="1"/>
      <p:bldP spid="11" grpId="0" animBg="1"/>
      <p:bldP spid="15" grpId="0"/>
      <p:bldP spid="16" grpId="0" animBg="1"/>
      <p:bldP spid="17" grpId="0" animBg="1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10630" y="1648844"/>
            <a:ext cx="1986013" cy="1634448"/>
            <a:chOff x="928329" y="1916832"/>
            <a:chExt cx="1986013" cy="1634448"/>
          </a:xfrm>
        </p:grpSpPr>
        <p:sp>
          <p:nvSpPr>
            <p:cNvPr id="5" name="Pentagon 35"/>
            <p:cNvSpPr/>
            <p:nvPr/>
          </p:nvSpPr>
          <p:spPr>
            <a:xfrm>
              <a:off x="928329" y="1916832"/>
              <a:ext cx="1986013" cy="1634448"/>
            </a:xfrm>
            <a:prstGeom prst="homePlate">
              <a:avLst>
                <a:gd name="adj" fmla="val 29885"/>
              </a:avLst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5"/>
            <p:cNvSpPr>
              <a:spLocks noEditPoints="1"/>
            </p:cNvSpPr>
            <p:nvPr/>
          </p:nvSpPr>
          <p:spPr bwMode="auto">
            <a:xfrm>
              <a:off x="1347408" y="2306900"/>
              <a:ext cx="833560" cy="842952"/>
            </a:xfrm>
            <a:custGeom>
              <a:avLst/>
              <a:gdLst>
                <a:gd name="T0" fmla="*/ 102 w 150"/>
                <a:gd name="T1" fmla="*/ 22 h 151"/>
                <a:gd name="T2" fmla="*/ 22 w 150"/>
                <a:gd name="T3" fmla="*/ 22 h 151"/>
                <a:gd name="T4" fmla="*/ 22 w 150"/>
                <a:gd name="T5" fmla="*/ 101 h 151"/>
                <a:gd name="T6" fmla="*/ 93 w 150"/>
                <a:gd name="T7" fmla="*/ 108 h 151"/>
                <a:gd name="T8" fmla="*/ 97 w 150"/>
                <a:gd name="T9" fmla="*/ 114 h 151"/>
                <a:gd name="T10" fmla="*/ 128 w 150"/>
                <a:gd name="T11" fmla="*/ 146 h 151"/>
                <a:gd name="T12" fmla="*/ 145 w 150"/>
                <a:gd name="T13" fmla="*/ 146 h 151"/>
                <a:gd name="T14" fmla="*/ 145 w 150"/>
                <a:gd name="T15" fmla="*/ 129 h 151"/>
                <a:gd name="T16" fmla="*/ 114 w 150"/>
                <a:gd name="T17" fmla="*/ 97 h 151"/>
                <a:gd name="T18" fmla="*/ 108 w 150"/>
                <a:gd name="T19" fmla="*/ 94 h 151"/>
                <a:gd name="T20" fmla="*/ 102 w 150"/>
                <a:gd name="T21" fmla="*/ 22 h 151"/>
                <a:gd name="T22" fmla="*/ 91 w 150"/>
                <a:gd name="T23" fmla="*/ 92 h 151"/>
                <a:gd name="T24" fmla="*/ 32 w 150"/>
                <a:gd name="T25" fmla="*/ 91 h 151"/>
                <a:gd name="T26" fmla="*/ 32 w 150"/>
                <a:gd name="T27" fmla="*/ 32 h 151"/>
                <a:gd name="T28" fmla="*/ 91 w 150"/>
                <a:gd name="T29" fmla="*/ 32 h 151"/>
                <a:gd name="T30" fmla="*/ 91 w 150"/>
                <a:gd name="T31" fmla="*/ 9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0" h="151">
                  <a:moveTo>
                    <a:pt x="102" y="22"/>
                  </a:moveTo>
                  <a:cubicBezTo>
                    <a:pt x="80" y="0"/>
                    <a:pt x="44" y="0"/>
                    <a:pt x="22" y="22"/>
                  </a:cubicBezTo>
                  <a:cubicBezTo>
                    <a:pt x="0" y="44"/>
                    <a:pt x="0" y="79"/>
                    <a:pt x="22" y="101"/>
                  </a:cubicBezTo>
                  <a:cubicBezTo>
                    <a:pt x="41" y="121"/>
                    <a:pt x="71" y="123"/>
                    <a:pt x="93" y="108"/>
                  </a:cubicBezTo>
                  <a:cubicBezTo>
                    <a:pt x="94" y="110"/>
                    <a:pt x="95" y="112"/>
                    <a:pt x="97" y="114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33" y="151"/>
                    <a:pt x="141" y="151"/>
                    <a:pt x="145" y="146"/>
                  </a:cubicBezTo>
                  <a:cubicBezTo>
                    <a:pt x="150" y="142"/>
                    <a:pt x="150" y="134"/>
                    <a:pt x="145" y="12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2" y="96"/>
                    <a:pt x="110" y="94"/>
                    <a:pt x="108" y="94"/>
                  </a:cubicBezTo>
                  <a:cubicBezTo>
                    <a:pt x="123" y="72"/>
                    <a:pt x="121" y="42"/>
                    <a:pt x="102" y="22"/>
                  </a:cubicBezTo>
                  <a:close/>
                  <a:moveTo>
                    <a:pt x="91" y="92"/>
                  </a:moveTo>
                  <a:cubicBezTo>
                    <a:pt x="75" y="108"/>
                    <a:pt x="48" y="108"/>
                    <a:pt x="32" y="91"/>
                  </a:cubicBezTo>
                  <a:cubicBezTo>
                    <a:pt x="15" y="75"/>
                    <a:pt x="16" y="48"/>
                    <a:pt x="32" y="32"/>
                  </a:cubicBezTo>
                  <a:cubicBezTo>
                    <a:pt x="48" y="16"/>
                    <a:pt x="75" y="16"/>
                    <a:pt x="91" y="32"/>
                  </a:cubicBezTo>
                  <a:cubicBezTo>
                    <a:pt x="108" y="49"/>
                    <a:pt x="108" y="75"/>
                    <a:pt x="91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7" name="文本框 53"/>
          <p:cNvSpPr txBox="1"/>
          <p:nvPr/>
        </p:nvSpPr>
        <p:spPr>
          <a:xfrm>
            <a:off x="746074" y="3663497"/>
            <a:ext cx="219861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1"/>
                </a:solidFill>
              </a:rPr>
              <a:t>单击添加标题</a:t>
            </a:r>
            <a:endParaRPr lang="en-US" altLang="zh-CN" b="1" dirty="0" smtClean="0">
              <a:solidFill>
                <a:schemeClr val="accent1"/>
              </a:solidFill>
            </a:endParaRPr>
          </a:p>
        </p:txBody>
      </p:sp>
      <p:sp>
        <p:nvSpPr>
          <p:cNvPr id="8" name="矩形 60"/>
          <p:cNvSpPr>
            <a:spLocks noChangeArrowheads="1"/>
          </p:cNvSpPr>
          <p:nvPr/>
        </p:nvSpPr>
        <p:spPr bwMode="auto">
          <a:xfrm>
            <a:off x="849265" y="4188002"/>
            <a:ext cx="199223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此处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164644" y="3358506"/>
            <a:ext cx="1986013" cy="1634448"/>
            <a:chOff x="3182343" y="3626494"/>
            <a:chExt cx="1986013" cy="1634448"/>
          </a:xfrm>
        </p:grpSpPr>
        <p:sp>
          <p:nvSpPr>
            <p:cNvPr id="10" name="Pentagon 66"/>
            <p:cNvSpPr/>
            <p:nvPr/>
          </p:nvSpPr>
          <p:spPr>
            <a:xfrm>
              <a:off x="3182343" y="3626494"/>
              <a:ext cx="1986013" cy="1634448"/>
            </a:xfrm>
            <a:prstGeom prst="homePlate">
              <a:avLst>
                <a:gd name="adj" fmla="val 28209"/>
              </a:avLst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606795" y="3946555"/>
              <a:ext cx="1028449" cy="1023753"/>
              <a:chOff x="1901528" y="2850198"/>
              <a:chExt cx="1043555" cy="1038790"/>
            </a:xfrm>
            <a:solidFill>
              <a:schemeClr val="bg1"/>
            </a:solidFill>
          </p:grpSpPr>
          <p:sp>
            <p:nvSpPr>
              <p:cNvPr id="12" name="Freeform 55"/>
              <p:cNvSpPr>
                <a:spLocks noEditPoints="1"/>
              </p:cNvSpPr>
              <p:nvPr/>
            </p:nvSpPr>
            <p:spPr bwMode="auto">
              <a:xfrm>
                <a:off x="1901528" y="2850198"/>
                <a:ext cx="614697" cy="624227"/>
              </a:xfrm>
              <a:custGeom>
                <a:avLst/>
                <a:gdLst>
                  <a:gd name="T0" fmla="*/ 12 w 109"/>
                  <a:gd name="T1" fmla="*/ 67 h 110"/>
                  <a:gd name="T2" fmla="*/ 16 w 109"/>
                  <a:gd name="T3" fmla="*/ 76 h 110"/>
                  <a:gd name="T4" fmla="*/ 11 w 109"/>
                  <a:gd name="T5" fmla="*/ 82 h 110"/>
                  <a:gd name="T6" fmla="*/ 11 w 109"/>
                  <a:gd name="T7" fmla="*/ 89 h 110"/>
                  <a:gd name="T8" fmla="*/ 20 w 109"/>
                  <a:gd name="T9" fmla="*/ 98 h 110"/>
                  <a:gd name="T10" fmla="*/ 26 w 109"/>
                  <a:gd name="T11" fmla="*/ 98 h 110"/>
                  <a:gd name="T12" fmla="*/ 32 w 109"/>
                  <a:gd name="T13" fmla="*/ 93 h 110"/>
                  <a:gd name="T14" fmla="*/ 42 w 109"/>
                  <a:gd name="T15" fmla="*/ 97 h 110"/>
                  <a:gd name="T16" fmla="*/ 43 w 109"/>
                  <a:gd name="T17" fmla="*/ 105 h 110"/>
                  <a:gd name="T18" fmla="*/ 48 w 109"/>
                  <a:gd name="T19" fmla="*/ 110 h 110"/>
                  <a:gd name="T20" fmla="*/ 60 w 109"/>
                  <a:gd name="T21" fmla="*/ 110 h 110"/>
                  <a:gd name="T22" fmla="*/ 65 w 109"/>
                  <a:gd name="T23" fmla="*/ 105 h 110"/>
                  <a:gd name="T24" fmla="*/ 66 w 109"/>
                  <a:gd name="T25" fmla="*/ 98 h 110"/>
                  <a:gd name="T26" fmla="*/ 77 w 109"/>
                  <a:gd name="T27" fmla="*/ 93 h 110"/>
                  <a:gd name="T28" fmla="*/ 83 w 109"/>
                  <a:gd name="T29" fmla="*/ 98 h 110"/>
                  <a:gd name="T30" fmla="*/ 89 w 109"/>
                  <a:gd name="T31" fmla="*/ 98 h 110"/>
                  <a:gd name="T32" fmla="*/ 98 w 109"/>
                  <a:gd name="T33" fmla="*/ 89 h 110"/>
                  <a:gd name="T34" fmla="*/ 98 w 109"/>
                  <a:gd name="T35" fmla="*/ 83 h 110"/>
                  <a:gd name="T36" fmla="*/ 93 w 109"/>
                  <a:gd name="T37" fmla="*/ 77 h 110"/>
                  <a:gd name="T38" fmla="*/ 98 w 109"/>
                  <a:gd name="T39" fmla="*/ 66 h 110"/>
                  <a:gd name="T40" fmla="*/ 105 w 109"/>
                  <a:gd name="T41" fmla="*/ 65 h 110"/>
                  <a:gd name="T42" fmla="*/ 109 w 109"/>
                  <a:gd name="T43" fmla="*/ 60 h 110"/>
                  <a:gd name="T44" fmla="*/ 109 w 109"/>
                  <a:gd name="T45" fmla="*/ 49 h 110"/>
                  <a:gd name="T46" fmla="*/ 105 w 109"/>
                  <a:gd name="T47" fmla="*/ 44 h 110"/>
                  <a:gd name="T48" fmla="*/ 98 w 109"/>
                  <a:gd name="T49" fmla="*/ 43 h 110"/>
                  <a:gd name="T50" fmla="*/ 94 w 109"/>
                  <a:gd name="T51" fmla="*/ 32 h 110"/>
                  <a:gd name="T52" fmla="*/ 98 w 109"/>
                  <a:gd name="T53" fmla="*/ 27 h 110"/>
                  <a:gd name="T54" fmla="*/ 98 w 109"/>
                  <a:gd name="T55" fmla="*/ 20 h 110"/>
                  <a:gd name="T56" fmla="*/ 89 w 109"/>
                  <a:gd name="T57" fmla="*/ 12 h 110"/>
                  <a:gd name="T58" fmla="*/ 83 w 109"/>
                  <a:gd name="T59" fmla="*/ 12 h 110"/>
                  <a:gd name="T60" fmla="*/ 77 w 109"/>
                  <a:gd name="T61" fmla="*/ 16 h 110"/>
                  <a:gd name="T62" fmla="*/ 66 w 109"/>
                  <a:gd name="T63" fmla="*/ 11 h 110"/>
                  <a:gd name="T64" fmla="*/ 66 w 109"/>
                  <a:gd name="T65" fmla="*/ 4 h 110"/>
                  <a:gd name="T66" fmla="*/ 61 w 109"/>
                  <a:gd name="T67" fmla="*/ 0 h 110"/>
                  <a:gd name="T68" fmla="*/ 49 w 109"/>
                  <a:gd name="T69" fmla="*/ 0 h 110"/>
                  <a:gd name="T70" fmla="*/ 44 w 109"/>
                  <a:gd name="T71" fmla="*/ 4 h 110"/>
                  <a:gd name="T72" fmla="*/ 43 w 109"/>
                  <a:gd name="T73" fmla="*/ 11 h 110"/>
                  <a:gd name="T74" fmla="*/ 32 w 109"/>
                  <a:gd name="T75" fmla="*/ 16 h 110"/>
                  <a:gd name="T76" fmla="*/ 26 w 109"/>
                  <a:gd name="T77" fmla="*/ 12 h 110"/>
                  <a:gd name="T78" fmla="*/ 20 w 109"/>
                  <a:gd name="T79" fmla="*/ 12 h 110"/>
                  <a:gd name="T80" fmla="*/ 11 w 109"/>
                  <a:gd name="T81" fmla="*/ 20 h 110"/>
                  <a:gd name="T82" fmla="*/ 11 w 109"/>
                  <a:gd name="T83" fmla="*/ 27 h 110"/>
                  <a:gd name="T84" fmla="*/ 16 w 109"/>
                  <a:gd name="T85" fmla="*/ 33 h 110"/>
                  <a:gd name="T86" fmla="*/ 11 w 109"/>
                  <a:gd name="T87" fmla="*/ 43 h 110"/>
                  <a:gd name="T88" fmla="*/ 4 w 109"/>
                  <a:gd name="T89" fmla="*/ 44 h 110"/>
                  <a:gd name="T90" fmla="*/ 0 w 109"/>
                  <a:gd name="T91" fmla="*/ 49 h 110"/>
                  <a:gd name="T92" fmla="*/ 0 w 109"/>
                  <a:gd name="T93" fmla="*/ 61 h 110"/>
                  <a:gd name="T94" fmla="*/ 4 w 109"/>
                  <a:gd name="T95" fmla="*/ 66 h 110"/>
                  <a:gd name="T96" fmla="*/ 12 w 109"/>
                  <a:gd name="T97" fmla="*/ 67 h 110"/>
                  <a:gd name="T98" fmla="*/ 55 w 109"/>
                  <a:gd name="T99" fmla="*/ 35 h 110"/>
                  <a:gd name="T100" fmla="*/ 74 w 109"/>
                  <a:gd name="T101" fmla="*/ 54 h 110"/>
                  <a:gd name="T102" fmla="*/ 55 w 109"/>
                  <a:gd name="T103" fmla="*/ 74 h 110"/>
                  <a:gd name="T104" fmla="*/ 35 w 109"/>
                  <a:gd name="T105" fmla="*/ 54 h 110"/>
                  <a:gd name="T106" fmla="*/ 55 w 109"/>
                  <a:gd name="T107" fmla="*/ 3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9" h="110">
                    <a:moveTo>
                      <a:pt x="12" y="67"/>
                    </a:moveTo>
                    <a:cubicBezTo>
                      <a:pt x="13" y="70"/>
                      <a:pt x="14" y="73"/>
                      <a:pt x="16" y="76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9" y="84"/>
                      <a:pt x="10" y="87"/>
                      <a:pt x="11" y="89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2" y="99"/>
                      <a:pt x="24" y="99"/>
                      <a:pt x="26" y="98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6" y="95"/>
                      <a:pt x="39" y="96"/>
                      <a:pt x="42" y="97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4" y="108"/>
                      <a:pt x="46" y="110"/>
                      <a:pt x="48" y="110"/>
                    </a:cubicBezTo>
                    <a:cubicBezTo>
                      <a:pt x="60" y="110"/>
                      <a:pt x="60" y="110"/>
                      <a:pt x="60" y="110"/>
                    </a:cubicBezTo>
                    <a:cubicBezTo>
                      <a:pt x="63" y="110"/>
                      <a:pt x="65" y="108"/>
                      <a:pt x="65" y="105"/>
                    </a:cubicBezTo>
                    <a:cubicBezTo>
                      <a:pt x="66" y="98"/>
                      <a:pt x="66" y="98"/>
                      <a:pt x="66" y="98"/>
                    </a:cubicBezTo>
                    <a:cubicBezTo>
                      <a:pt x="70" y="97"/>
                      <a:pt x="73" y="95"/>
                      <a:pt x="77" y="93"/>
                    </a:cubicBezTo>
                    <a:cubicBezTo>
                      <a:pt x="83" y="98"/>
                      <a:pt x="83" y="98"/>
                      <a:pt x="83" y="98"/>
                    </a:cubicBezTo>
                    <a:cubicBezTo>
                      <a:pt x="85" y="100"/>
                      <a:pt x="87" y="99"/>
                      <a:pt x="89" y="98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99" y="87"/>
                      <a:pt x="100" y="85"/>
                      <a:pt x="98" y="83"/>
                    </a:cubicBezTo>
                    <a:cubicBezTo>
                      <a:pt x="93" y="77"/>
                      <a:pt x="93" y="77"/>
                      <a:pt x="93" y="77"/>
                    </a:cubicBezTo>
                    <a:cubicBezTo>
                      <a:pt x="95" y="73"/>
                      <a:pt x="97" y="70"/>
                      <a:pt x="98" y="66"/>
                    </a:cubicBezTo>
                    <a:cubicBezTo>
                      <a:pt x="105" y="65"/>
                      <a:pt x="105" y="65"/>
                      <a:pt x="105" y="65"/>
                    </a:cubicBezTo>
                    <a:cubicBezTo>
                      <a:pt x="107" y="65"/>
                      <a:pt x="109" y="63"/>
                      <a:pt x="109" y="60"/>
                    </a:cubicBezTo>
                    <a:cubicBezTo>
                      <a:pt x="109" y="49"/>
                      <a:pt x="109" y="49"/>
                      <a:pt x="109" y="49"/>
                    </a:cubicBezTo>
                    <a:cubicBezTo>
                      <a:pt x="109" y="46"/>
                      <a:pt x="107" y="44"/>
                      <a:pt x="105" y="44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97" y="39"/>
                      <a:pt x="95" y="36"/>
                      <a:pt x="94" y="32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100" y="25"/>
                      <a:pt x="99" y="22"/>
                      <a:pt x="98" y="20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7" y="10"/>
                      <a:pt x="85" y="10"/>
                      <a:pt x="83" y="12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4" y="14"/>
                      <a:pt x="70" y="12"/>
                      <a:pt x="66" y="11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5" y="2"/>
                      <a:pt x="63" y="0"/>
                      <a:pt x="61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6" y="0"/>
                      <a:pt x="44" y="2"/>
                      <a:pt x="44" y="4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9" y="12"/>
                      <a:pt x="35" y="14"/>
                      <a:pt x="32" y="1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4" y="10"/>
                      <a:pt x="22" y="10"/>
                      <a:pt x="20" y="12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2"/>
                      <a:pt x="9" y="25"/>
                      <a:pt x="11" y="27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4" y="36"/>
                      <a:pt x="12" y="40"/>
                      <a:pt x="11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2" y="44"/>
                      <a:pt x="0" y="47"/>
                      <a:pt x="0" y="4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2" y="66"/>
                      <a:pt x="4" y="66"/>
                    </a:cubicBezTo>
                    <a:lnTo>
                      <a:pt x="12" y="67"/>
                    </a:lnTo>
                    <a:close/>
                    <a:moveTo>
                      <a:pt x="55" y="35"/>
                    </a:moveTo>
                    <a:cubicBezTo>
                      <a:pt x="66" y="35"/>
                      <a:pt x="74" y="44"/>
                      <a:pt x="74" y="54"/>
                    </a:cubicBezTo>
                    <a:cubicBezTo>
                      <a:pt x="74" y="65"/>
                      <a:pt x="66" y="74"/>
                      <a:pt x="55" y="74"/>
                    </a:cubicBezTo>
                    <a:cubicBezTo>
                      <a:pt x="44" y="74"/>
                      <a:pt x="35" y="65"/>
                      <a:pt x="35" y="54"/>
                    </a:cubicBezTo>
                    <a:cubicBezTo>
                      <a:pt x="35" y="44"/>
                      <a:pt x="44" y="35"/>
                      <a:pt x="55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 56"/>
              <p:cNvSpPr>
                <a:spLocks noEditPoints="1"/>
              </p:cNvSpPr>
              <p:nvPr/>
            </p:nvSpPr>
            <p:spPr bwMode="auto">
              <a:xfrm>
                <a:off x="2430453" y="3169459"/>
                <a:ext cx="514630" cy="514630"/>
              </a:xfrm>
              <a:custGeom>
                <a:avLst/>
                <a:gdLst>
                  <a:gd name="T0" fmla="*/ 78 w 91"/>
                  <a:gd name="T1" fmla="*/ 14 h 91"/>
                  <a:gd name="T2" fmla="*/ 72 w 91"/>
                  <a:gd name="T3" fmla="*/ 8 h 91"/>
                  <a:gd name="T4" fmla="*/ 65 w 91"/>
                  <a:gd name="T5" fmla="*/ 9 h 91"/>
                  <a:gd name="T6" fmla="*/ 62 w 91"/>
                  <a:gd name="T7" fmla="*/ 12 h 91"/>
                  <a:gd name="T8" fmla="*/ 52 w 91"/>
                  <a:gd name="T9" fmla="*/ 9 h 91"/>
                  <a:gd name="T10" fmla="*/ 51 w 91"/>
                  <a:gd name="T11" fmla="*/ 4 h 91"/>
                  <a:gd name="T12" fmla="*/ 46 w 91"/>
                  <a:gd name="T13" fmla="*/ 0 h 91"/>
                  <a:gd name="T14" fmla="*/ 38 w 91"/>
                  <a:gd name="T15" fmla="*/ 1 h 91"/>
                  <a:gd name="T16" fmla="*/ 33 w 91"/>
                  <a:gd name="T17" fmla="*/ 6 h 91"/>
                  <a:gd name="T18" fmla="*/ 33 w 91"/>
                  <a:gd name="T19" fmla="*/ 10 h 91"/>
                  <a:gd name="T20" fmla="*/ 24 w 91"/>
                  <a:gd name="T21" fmla="*/ 15 h 91"/>
                  <a:gd name="T22" fmla="*/ 20 w 91"/>
                  <a:gd name="T23" fmla="*/ 12 h 91"/>
                  <a:gd name="T24" fmla="*/ 14 w 91"/>
                  <a:gd name="T25" fmla="*/ 13 h 91"/>
                  <a:gd name="T26" fmla="*/ 9 w 91"/>
                  <a:gd name="T27" fmla="*/ 20 h 91"/>
                  <a:gd name="T28" fmla="*/ 9 w 91"/>
                  <a:gd name="T29" fmla="*/ 26 h 91"/>
                  <a:gd name="T30" fmla="*/ 12 w 91"/>
                  <a:gd name="T31" fmla="*/ 30 h 91"/>
                  <a:gd name="T32" fmla="*/ 10 w 91"/>
                  <a:gd name="T33" fmla="*/ 39 h 91"/>
                  <a:gd name="T34" fmla="*/ 4 w 91"/>
                  <a:gd name="T35" fmla="*/ 40 h 91"/>
                  <a:gd name="T36" fmla="*/ 0 w 91"/>
                  <a:gd name="T37" fmla="*/ 45 h 91"/>
                  <a:gd name="T38" fmla="*/ 1 w 91"/>
                  <a:gd name="T39" fmla="*/ 53 h 91"/>
                  <a:gd name="T40" fmla="*/ 6 w 91"/>
                  <a:gd name="T41" fmla="*/ 58 h 91"/>
                  <a:gd name="T42" fmla="*/ 12 w 91"/>
                  <a:gd name="T43" fmla="*/ 58 h 91"/>
                  <a:gd name="T44" fmla="*/ 16 w 91"/>
                  <a:gd name="T45" fmla="*/ 66 h 91"/>
                  <a:gd name="T46" fmla="*/ 12 w 91"/>
                  <a:gd name="T47" fmla="*/ 70 h 91"/>
                  <a:gd name="T48" fmla="*/ 13 w 91"/>
                  <a:gd name="T49" fmla="*/ 77 h 91"/>
                  <a:gd name="T50" fmla="*/ 20 w 91"/>
                  <a:gd name="T51" fmla="*/ 82 h 91"/>
                  <a:gd name="T52" fmla="*/ 26 w 91"/>
                  <a:gd name="T53" fmla="*/ 82 h 91"/>
                  <a:gd name="T54" fmla="*/ 30 w 91"/>
                  <a:gd name="T55" fmla="*/ 78 h 91"/>
                  <a:gd name="T56" fmla="*/ 39 w 91"/>
                  <a:gd name="T57" fmla="*/ 81 h 91"/>
                  <a:gd name="T58" fmla="*/ 40 w 91"/>
                  <a:gd name="T59" fmla="*/ 86 h 91"/>
                  <a:gd name="T60" fmla="*/ 45 w 91"/>
                  <a:gd name="T61" fmla="*/ 90 h 91"/>
                  <a:gd name="T62" fmla="*/ 53 w 91"/>
                  <a:gd name="T63" fmla="*/ 90 h 91"/>
                  <a:gd name="T64" fmla="*/ 58 w 91"/>
                  <a:gd name="T65" fmla="*/ 85 h 91"/>
                  <a:gd name="T66" fmla="*/ 58 w 91"/>
                  <a:gd name="T67" fmla="*/ 79 h 91"/>
                  <a:gd name="T68" fmla="*/ 66 w 91"/>
                  <a:gd name="T69" fmla="*/ 75 h 91"/>
                  <a:gd name="T70" fmla="*/ 71 w 91"/>
                  <a:gd name="T71" fmla="*/ 78 h 91"/>
                  <a:gd name="T72" fmla="*/ 77 w 91"/>
                  <a:gd name="T73" fmla="*/ 77 h 91"/>
                  <a:gd name="T74" fmla="*/ 83 w 91"/>
                  <a:gd name="T75" fmla="*/ 71 h 91"/>
                  <a:gd name="T76" fmla="*/ 82 w 91"/>
                  <a:gd name="T77" fmla="*/ 64 h 91"/>
                  <a:gd name="T78" fmla="*/ 79 w 91"/>
                  <a:gd name="T79" fmla="*/ 61 h 91"/>
                  <a:gd name="T80" fmla="*/ 82 w 91"/>
                  <a:gd name="T81" fmla="*/ 52 h 91"/>
                  <a:gd name="T82" fmla="*/ 87 w 91"/>
                  <a:gd name="T83" fmla="*/ 51 h 91"/>
                  <a:gd name="T84" fmla="*/ 91 w 91"/>
                  <a:gd name="T85" fmla="*/ 45 h 91"/>
                  <a:gd name="T86" fmla="*/ 90 w 91"/>
                  <a:gd name="T87" fmla="*/ 37 h 91"/>
                  <a:gd name="T88" fmla="*/ 85 w 91"/>
                  <a:gd name="T89" fmla="*/ 33 h 91"/>
                  <a:gd name="T90" fmla="*/ 80 w 91"/>
                  <a:gd name="T91" fmla="*/ 33 h 91"/>
                  <a:gd name="T92" fmla="*/ 76 w 91"/>
                  <a:gd name="T93" fmla="*/ 24 h 91"/>
                  <a:gd name="T94" fmla="*/ 79 w 91"/>
                  <a:gd name="T95" fmla="*/ 20 h 91"/>
                  <a:gd name="T96" fmla="*/ 78 w 91"/>
                  <a:gd name="T97" fmla="*/ 14 h 91"/>
                  <a:gd name="T98" fmla="*/ 47 w 91"/>
                  <a:gd name="T99" fmla="*/ 61 h 91"/>
                  <a:gd name="T100" fmla="*/ 30 w 91"/>
                  <a:gd name="T101" fmla="*/ 46 h 91"/>
                  <a:gd name="T102" fmla="*/ 44 w 91"/>
                  <a:gd name="T103" fmla="*/ 29 h 91"/>
                  <a:gd name="T104" fmla="*/ 62 w 91"/>
                  <a:gd name="T105" fmla="*/ 44 h 91"/>
                  <a:gd name="T106" fmla="*/ 47 w 91"/>
                  <a:gd name="T107" fmla="*/ 6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1" h="91">
                    <a:moveTo>
                      <a:pt x="78" y="14"/>
                    </a:moveTo>
                    <a:cubicBezTo>
                      <a:pt x="72" y="8"/>
                      <a:pt x="72" y="8"/>
                      <a:pt x="72" y="8"/>
                    </a:cubicBezTo>
                    <a:cubicBezTo>
                      <a:pt x="70" y="7"/>
                      <a:pt x="67" y="7"/>
                      <a:pt x="65" y="9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59" y="10"/>
                      <a:pt x="56" y="9"/>
                      <a:pt x="52" y="9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2"/>
                      <a:pt x="49" y="0"/>
                      <a:pt x="46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5" y="1"/>
                      <a:pt x="33" y="3"/>
                      <a:pt x="33" y="6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0" y="12"/>
                      <a:pt x="27" y="13"/>
                      <a:pt x="24" y="15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8" y="11"/>
                      <a:pt x="15" y="11"/>
                      <a:pt x="14" y="1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7" y="21"/>
                      <a:pt x="7" y="24"/>
                      <a:pt x="9" y="26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1" y="33"/>
                      <a:pt x="10" y="36"/>
                      <a:pt x="10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2" y="40"/>
                      <a:pt x="0" y="43"/>
                      <a:pt x="0" y="45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6"/>
                      <a:pt x="3" y="58"/>
                      <a:pt x="6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3" y="61"/>
                      <a:pt x="14" y="63"/>
                      <a:pt x="16" y="66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1" y="72"/>
                      <a:pt x="11" y="75"/>
                      <a:pt x="13" y="77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1" y="84"/>
                      <a:pt x="24" y="84"/>
                      <a:pt x="26" y="82"/>
                    </a:cubicBezTo>
                    <a:cubicBezTo>
                      <a:pt x="30" y="78"/>
                      <a:pt x="30" y="78"/>
                      <a:pt x="30" y="78"/>
                    </a:cubicBezTo>
                    <a:cubicBezTo>
                      <a:pt x="33" y="79"/>
                      <a:pt x="36" y="80"/>
                      <a:pt x="39" y="81"/>
                    </a:cubicBezTo>
                    <a:cubicBezTo>
                      <a:pt x="40" y="86"/>
                      <a:pt x="40" y="86"/>
                      <a:pt x="40" y="86"/>
                    </a:cubicBezTo>
                    <a:cubicBezTo>
                      <a:pt x="40" y="89"/>
                      <a:pt x="43" y="91"/>
                      <a:pt x="45" y="90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6" y="89"/>
                      <a:pt x="58" y="87"/>
                      <a:pt x="58" y="85"/>
                    </a:cubicBezTo>
                    <a:cubicBezTo>
                      <a:pt x="58" y="79"/>
                      <a:pt x="58" y="79"/>
                      <a:pt x="58" y="79"/>
                    </a:cubicBezTo>
                    <a:cubicBezTo>
                      <a:pt x="61" y="78"/>
                      <a:pt x="64" y="77"/>
                      <a:pt x="66" y="75"/>
                    </a:cubicBezTo>
                    <a:cubicBezTo>
                      <a:pt x="71" y="78"/>
                      <a:pt x="71" y="78"/>
                      <a:pt x="71" y="78"/>
                    </a:cubicBezTo>
                    <a:cubicBezTo>
                      <a:pt x="73" y="80"/>
                      <a:pt x="76" y="79"/>
                      <a:pt x="77" y="77"/>
                    </a:cubicBezTo>
                    <a:cubicBezTo>
                      <a:pt x="83" y="71"/>
                      <a:pt x="83" y="71"/>
                      <a:pt x="83" y="71"/>
                    </a:cubicBezTo>
                    <a:cubicBezTo>
                      <a:pt x="84" y="69"/>
                      <a:pt x="84" y="66"/>
                      <a:pt x="82" y="64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80" y="58"/>
                      <a:pt x="81" y="55"/>
                      <a:pt x="82" y="52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9" y="50"/>
                      <a:pt x="91" y="48"/>
                      <a:pt x="91" y="45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5"/>
                      <a:pt x="88" y="33"/>
                      <a:pt x="85" y="33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79" y="30"/>
                      <a:pt x="78" y="27"/>
                      <a:pt x="76" y="24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80" y="18"/>
                      <a:pt x="80" y="15"/>
                      <a:pt x="78" y="14"/>
                    </a:cubicBezTo>
                    <a:close/>
                    <a:moveTo>
                      <a:pt x="47" y="61"/>
                    </a:moveTo>
                    <a:cubicBezTo>
                      <a:pt x="38" y="62"/>
                      <a:pt x="30" y="55"/>
                      <a:pt x="30" y="46"/>
                    </a:cubicBezTo>
                    <a:cubicBezTo>
                      <a:pt x="29" y="37"/>
                      <a:pt x="36" y="30"/>
                      <a:pt x="44" y="29"/>
                    </a:cubicBezTo>
                    <a:cubicBezTo>
                      <a:pt x="53" y="28"/>
                      <a:pt x="61" y="35"/>
                      <a:pt x="62" y="44"/>
                    </a:cubicBezTo>
                    <a:cubicBezTo>
                      <a:pt x="62" y="52"/>
                      <a:pt x="56" y="60"/>
                      <a:pt x="47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Freeform 57"/>
              <p:cNvSpPr>
                <a:spLocks noEditPoints="1"/>
              </p:cNvSpPr>
              <p:nvPr/>
            </p:nvSpPr>
            <p:spPr bwMode="auto">
              <a:xfrm>
                <a:off x="2104044" y="3474425"/>
                <a:ext cx="412180" cy="414563"/>
              </a:xfrm>
              <a:custGeom>
                <a:avLst/>
                <a:gdLst>
                  <a:gd name="T0" fmla="*/ 4 w 73"/>
                  <a:gd name="T1" fmla="*/ 29 h 73"/>
                  <a:gd name="T2" fmla="*/ 0 w 73"/>
                  <a:gd name="T3" fmla="*/ 34 h 73"/>
                  <a:gd name="T4" fmla="*/ 0 w 73"/>
                  <a:gd name="T5" fmla="*/ 39 h 73"/>
                  <a:gd name="T6" fmla="*/ 4 w 73"/>
                  <a:gd name="T7" fmla="*/ 44 h 73"/>
                  <a:gd name="T8" fmla="*/ 8 w 73"/>
                  <a:gd name="T9" fmla="*/ 44 h 73"/>
                  <a:gd name="T10" fmla="*/ 10 w 73"/>
                  <a:gd name="T11" fmla="*/ 51 h 73"/>
                  <a:gd name="T12" fmla="*/ 8 w 73"/>
                  <a:gd name="T13" fmla="*/ 53 h 73"/>
                  <a:gd name="T14" fmla="*/ 8 w 73"/>
                  <a:gd name="T15" fmla="*/ 60 h 73"/>
                  <a:gd name="T16" fmla="*/ 12 w 73"/>
                  <a:gd name="T17" fmla="*/ 64 h 73"/>
                  <a:gd name="T18" fmla="*/ 18 w 73"/>
                  <a:gd name="T19" fmla="*/ 64 h 73"/>
                  <a:gd name="T20" fmla="*/ 21 w 73"/>
                  <a:gd name="T21" fmla="*/ 62 h 73"/>
                  <a:gd name="T22" fmla="*/ 28 w 73"/>
                  <a:gd name="T23" fmla="*/ 65 h 73"/>
                  <a:gd name="T24" fmla="*/ 28 w 73"/>
                  <a:gd name="T25" fmla="*/ 69 h 73"/>
                  <a:gd name="T26" fmla="*/ 33 w 73"/>
                  <a:gd name="T27" fmla="*/ 73 h 73"/>
                  <a:gd name="T28" fmla="*/ 38 w 73"/>
                  <a:gd name="T29" fmla="*/ 73 h 73"/>
                  <a:gd name="T30" fmla="*/ 43 w 73"/>
                  <a:gd name="T31" fmla="*/ 69 h 73"/>
                  <a:gd name="T32" fmla="*/ 44 w 73"/>
                  <a:gd name="T33" fmla="*/ 65 h 73"/>
                  <a:gd name="T34" fmla="*/ 51 w 73"/>
                  <a:gd name="T35" fmla="*/ 62 h 73"/>
                  <a:gd name="T36" fmla="*/ 54 w 73"/>
                  <a:gd name="T37" fmla="*/ 65 h 73"/>
                  <a:gd name="T38" fmla="*/ 60 w 73"/>
                  <a:gd name="T39" fmla="*/ 64 h 73"/>
                  <a:gd name="T40" fmla="*/ 64 w 73"/>
                  <a:gd name="T41" fmla="*/ 61 h 73"/>
                  <a:gd name="T42" fmla="*/ 64 w 73"/>
                  <a:gd name="T43" fmla="*/ 54 h 73"/>
                  <a:gd name="T44" fmla="*/ 62 w 73"/>
                  <a:gd name="T45" fmla="*/ 51 h 73"/>
                  <a:gd name="T46" fmla="*/ 65 w 73"/>
                  <a:gd name="T47" fmla="*/ 44 h 73"/>
                  <a:gd name="T48" fmla="*/ 68 w 73"/>
                  <a:gd name="T49" fmla="*/ 44 h 73"/>
                  <a:gd name="T50" fmla="*/ 73 w 73"/>
                  <a:gd name="T51" fmla="*/ 39 h 73"/>
                  <a:gd name="T52" fmla="*/ 73 w 73"/>
                  <a:gd name="T53" fmla="*/ 34 h 73"/>
                  <a:gd name="T54" fmla="*/ 69 w 73"/>
                  <a:gd name="T55" fmla="*/ 29 h 73"/>
                  <a:gd name="T56" fmla="*/ 65 w 73"/>
                  <a:gd name="T57" fmla="*/ 29 h 73"/>
                  <a:gd name="T58" fmla="*/ 63 w 73"/>
                  <a:gd name="T59" fmla="*/ 22 h 73"/>
                  <a:gd name="T60" fmla="*/ 65 w 73"/>
                  <a:gd name="T61" fmla="*/ 19 h 73"/>
                  <a:gd name="T62" fmla="*/ 64 w 73"/>
                  <a:gd name="T63" fmla="*/ 13 h 73"/>
                  <a:gd name="T64" fmla="*/ 61 w 73"/>
                  <a:gd name="T65" fmla="*/ 9 h 73"/>
                  <a:gd name="T66" fmla="*/ 54 w 73"/>
                  <a:gd name="T67" fmla="*/ 9 h 73"/>
                  <a:gd name="T68" fmla="*/ 52 w 73"/>
                  <a:gd name="T69" fmla="*/ 11 h 73"/>
                  <a:gd name="T70" fmla="*/ 45 w 73"/>
                  <a:gd name="T71" fmla="*/ 8 h 73"/>
                  <a:gd name="T72" fmla="*/ 44 w 73"/>
                  <a:gd name="T73" fmla="*/ 4 h 73"/>
                  <a:gd name="T74" fmla="*/ 40 w 73"/>
                  <a:gd name="T75" fmla="*/ 0 h 73"/>
                  <a:gd name="T76" fmla="*/ 35 w 73"/>
                  <a:gd name="T77" fmla="*/ 0 h 73"/>
                  <a:gd name="T78" fmla="*/ 30 w 73"/>
                  <a:gd name="T79" fmla="*/ 4 h 73"/>
                  <a:gd name="T80" fmla="*/ 29 w 73"/>
                  <a:gd name="T81" fmla="*/ 7 h 73"/>
                  <a:gd name="T82" fmla="*/ 22 w 73"/>
                  <a:gd name="T83" fmla="*/ 10 h 73"/>
                  <a:gd name="T84" fmla="*/ 19 w 73"/>
                  <a:gd name="T85" fmla="*/ 8 h 73"/>
                  <a:gd name="T86" fmla="*/ 13 w 73"/>
                  <a:gd name="T87" fmla="*/ 9 h 73"/>
                  <a:gd name="T88" fmla="*/ 9 w 73"/>
                  <a:gd name="T89" fmla="*/ 12 h 73"/>
                  <a:gd name="T90" fmla="*/ 9 w 73"/>
                  <a:gd name="T91" fmla="*/ 19 h 73"/>
                  <a:gd name="T92" fmla="*/ 11 w 73"/>
                  <a:gd name="T93" fmla="*/ 21 h 73"/>
                  <a:gd name="T94" fmla="*/ 8 w 73"/>
                  <a:gd name="T95" fmla="*/ 28 h 73"/>
                  <a:gd name="T96" fmla="*/ 4 w 73"/>
                  <a:gd name="T97" fmla="*/ 29 h 73"/>
                  <a:gd name="T98" fmla="*/ 37 w 73"/>
                  <a:gd name="T99" fmla="*/ 23 h 73"/>
                  <a:gd name="T100" fmla="*/ 50 w 73"/>
                  <a:gd name="T101" fmla="*/ 36 h 73"/>
                  <a:gd name="T102" fmla="*/ 36 w 73"/>
                  <a:gd name="T103" fmla="*/ 49 h 73"/>
                  <a:gd name="T104" fmla="*/ 24 w 73"/>
                  <a:gd name="T105" fmla="*/ 36 h 73"/>
                  <a:gd name="T106" fmla="*/ 37 w 73"/>
                  <a:gd name="T107" fmla="*/ 2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3" h="73">
                    <a:moveTo>
                      <a:pt x="4" y="29"/>
                    </a:moveTo>
                    <a:cubicBezTo>
                      <a:pt x="2" y="29"/>
                      <a:pt x="0" y="31"/>
                      <a:pt x="0" y="34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6"/>
                      <a:pt x="9" y="49"/>
                      <a:pt x="10" y="51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7" y="55"/>
                      <a:pt x="7" y="58"/>
                      <a:pt x="8" y="60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4" y="65"/>
                      <a:pt x="16" y="66"/>
                      <a:pt x="18" y="64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4" y="63"/>
                      <a:pt x="26" y="64"/>
                      <a:pt x="28" y="65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29" y="71"/>
                      <a:pt x="31" y="73"/>
                      <a:pt x="33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41" y="73"/>
                      <a:pt x="43" y="71"/>
                      <a:pt x="43" y="69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46" y="64"/>
                      <a:pt x="49" y="64"/>
                      <a:pt x="51" y="62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56" y="66"/>
                      <a:pt x="58" y="66"/>
                      <a:pt x="60" y="64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6" y="59"/>
                      <a:pt x="66" y="56"/>
                      <a:pt x="64" y="54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4" y="49"/>
                      <a:pt x="65" y="47"/>
                      <a:pt x="65" y="44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71" y="44"/>
                      <a:pt x="73" y="42"/>
                      <a:pt x="73" y="39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73" y="32"/>
                      <a:pt x="71" y="30"/>
                      <a:pt x="69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26"/>
                      <a:pt x="64" y="24"/>
                      <a:pt x="63" y="22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6" y="17"/>
                      <a:pt x="66" y="15"/>
                      <a:pt x="64" y="13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9" y="7"/>
                      <a:pt x="56" y="7"/>
                      <a:pt x="54" y="9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0" y="9"/>
                      <a:pt x="47" y="8"/>
                      <a:pt x="45" y="8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2"/>
                      <a:pt x="42" y="0"/>
                      <a:pt x="4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2" y="0"/>
                      <a:pt x="30" y="2"/>
                      <a:pt x="30" y="4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7" y="8"/>
                      <a:pt x="24" y="9"/>
                      <a:pt x="22" y="10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4" y="7"/>
                      <a:pt x="13" y="9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7" y="14"/>
                      <a:pt x="7" y="17"/>
                      <a:pt x="9" y="19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9" y="24"/>
                      <a:pt x="8" y="26"/>
                      <a:pt x="8" y="28"/>
                    </a:cubicBezTo>
                    <a:lnTo>
                      <a:pt x="4" y="29"/>
                    </a:lnTo>
                    <a:close/>
                    <a:moveTo>
                      <a:pt x="37" y="23"/>
                    </a:moveTo>
                    <a:cubicBezTo>
                      <a:pt x="44" y="23"/>
                      <a:pt x="50" y="29"/>
                      <a:pt x="50" y="36"/>
                    </a:cubicBezTo>
                    <a:cubicBezTo>
                      <a:pt x="50" y="44"/>
                      <a:pt x="44" y="49"/>
                      <a:pt x="36" y="49"/>
                    </a:cubicBezTo>
                    <a:cubicBezTo>
                      <a:pt x="29" y="49"/>
                      <a:pt x="23" y="43"/>
                      <a:pt x="24" y="36"/>
                    </a:cubicBezTo>
                    <a:cubicBezTo>
                      <a:pt x="24" y="29"/>
                      <a:pt x="30" y="23"/>
                      <a:pt x="3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5" name="文本框 61"/>
          <p:cNvSpPr txBox="1"/>
          <p:nvPr/>
        </p:nvSpPr>
        <p:spPr>
          <a:xfrm>
            <a:off x="3034094" y="1624599"/>
            <a:ext cx="219861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2"/>
                </a:solidFill>
              </a:rPr>
              <a:t>单击添加标题</a:t>
            </a:r>
            <a:endParaRPr lang="en-US" altLang="zh-CN" b="1" dirty="0" smtClean="0">
              <a:solidFill>
                <a:schemeClr val="accent2"/>
              </a:solidFill>
            </a:endParaRPr>
          </a:p>
        </p:txBody>
      </p:sp>
      <p:sp>
        <p:nvSpPr>
          <p:cNvPr id="16" name="矩形 60"/>
          <p:cNvSpPr>
            <a:spLocks noChangeArrowheads="1"/>
          </p:cNvSpPr>
          <p:nvPr/>
        </p:nvSpPr>
        <p:spPr bwMode="auto">
          <a:xfrm>
            <a:off x="3110543" y="2149104"/>
            <a:ext cx="199223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此处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  <p:sp>
        <p:nvSpPr>
          <p:cNvPr id="17" name="TextBox 75"/>
          <p:cNvSpPr txBox="1"/>
          <p:nvPr/>
        </p:nvSpPr>
        <p:spPr>
          <a:xfrm>
            <a:off x="3030611" y="1951859"/>
            <a:ext cx="6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defTabSz="137546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>
                  <a:lumMod val="75000"/>
                  <a:lumOff val="25000"/>
                </a:srgbClr>
              </a:solidFill>
              <a:effectLst/>
              <a:uLnTx/>
              <a:uFillTx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84625" y="1648844"/>
            <a:ext cx="1986013" cy="1634448"/>
            <a:chOff x="5302324" y="1916832"/>
            <a:chExt cx="1986013" cy="1634448"/>
          </a:xfrm>
        </p:grpSpPr>
        <p:sp>
          <p:nvSpPr>
            <p:cNvPr id="19" name="Pentagon 69"/>
            <p:cNvSpPr/>
            <p:nvPr/>
          </p:nvSpPr>
          <p:spPr>
            <a:xfrm>
              <a:off x="5302324" y="1916832"/>
              <a:ext cx="1986013" cy="1634448"/>
            </a:xfrm>
            <a:prstGeom prst="homePlate">
              <a:avLst>
                <a:gd name="adj" fmla="val 30723"/>
              </a:avLst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751422" y="2306900"/>
              <a:ext cx="767815" cy="777207"/>
              <a:chOff x="7567222" y="2976473"/>
              <a:chExt cx="779092" cy="788623"/>
            </a:xfrm>
            <a:solidFill>
              <a:schemeClr val="bg1"/>
            </a:solidFill>
          </p:grpSpPr>
          <p:sp>
            <p:nvSpPr>
              <p:cNvPr id="21" name="Freeform 73"/>
              <p:cNvSpPr>
                <a:spLocks/>
              </p:cNvSpPr>
              <p:nvPr/>
            </p:nvSpPr>
            <p:spPr bwMode="auto">
              <a:xfrm>
                <a:off x="7793564" y="2976473"/>
                <a:ext cx="326409" cy="147718"/>
              </a:xfrm>
              <a:custGeom>
                <a:avLst/>
                <a:gdLst>
                  <a:gd name="T0" fmla="*/ 3 w 58"/>
                  <a:gd name="T1" fmla="*/ 26 h 26"/>
                  <a:gd name="T2" fmla="*/ 55 w 58"/>
                  <a:gd name="T3" fmla="*/ 26 h 26"/>
                  <a:gd name="T4" fmla="*/ 58 w 58"/>
                  <a:gd name="T5" fmla="*/ 23 h 26"/>
                  <a:gd name="T6" fmla="*/ 58 w 58"/>
                  <a:gd name="T7" fmla="*/ 0 h 26"/>
                  <a:gd name="T8" fmla="*/ 0 w 58"/>
                  <a:gd name="T9" fmla="*/ 0 h 26"/>
                  <a:gd name="T10" fmla="*/ 0 w 58"/>
                  <a:gd name="T11" fmla="*/ 23 h 26"/>
                  <a:gd name="T12" fmla="*/ 3 w 58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26">
                    <a:moveTo>
                      <a:pt x="3" y="26"/>
                    </a:moveTo>
                    <a:cubicBezTo>
                      <a:pt x="55" y="26"/>
                      <a:pt x="55" y="26"/>
                      <a:pt x="55" y="26"/>
                    </a:cubicBezTo>
                    <a:cubicBezTo>
                      <a:pt x="56" y="26"/>
                      <a:pt x="58" y="25"/>
                      <a:pt x="58" y="23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2" y="26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74"/>
              <p:cNvSpPr>
                <a:spLocks noEditPoints="1"/>
              </p:cNvSpPr>
              <p:nvPr/>
            </p:nvSpPr>
            <p:spPr bwMode="auto">
              <a:xfrm>
                <a:off x="7567222" y="2976473"/>
                <a:ext cx="779092" cy="788623"/>
              </a:xfrm>
              <a:custGeom>
                <a:avLst/>
                <a:gdLst>
                  <a:gd name="T0" fmla="*/ 136 w 138"/>
                  <a:gd name="T1" fmla="*/ 35 h 139"/>
                  <a:gd name="T2" fmla="*/ 107 w 138"/>
                  <a:gd name="T3" fmla="*/ 6 h 139"/>
                  <a:gd name="T4" fmla="*/ 107 w 138"/>
                  <a:gd name="T5" fmla="*/ 23 h 139"/>
                  <a:gd name="T6" fmla="*/ 95 w 138"/>
                  <a:gd name="T7" fmla="*/ 35 h 139"/>
                  <a:gd name="T8" fmla="*/ 43 w 138"/>
                  <a:gd name="T9" fmla="*/ 35 h 139"/>
                  <a:gd name="T10" fmla="*/ 31 w 138"/>
                  <a:gd name="T11" fmla="*/ 23 h 139"/>
                  <a:gd name="T12" fmla="*/ 31 w 138"/>
                  <a:gd name="T13" fmla="*/ 0 h 139"/>
                  <a:gd name="T14" fmla="*/ 13 w 138"/>
                  <a:gd name="T15" fmla="*/ 0 h 139"/>
                  <a:gd name="T16" fmla="*/ 0 w 138"/>
                  <a:gd name="T17" fmla="*/ 13 h 139"/>
                  <a:gd name="T18" fmla="*/ 0 w 138"/>
                  <a:gd name="T19" fmla="*/ 126 h 139"/>
                  <a:gd name="T20" fmla="*/ 13 w 138"/>
                  <a:gd name="T21" fmla="*/ 139 h 139"/>
                  <a:gd name="T22" fmla="*/ 125 w 138"/>
                  <a:gd name="T23" fmla="*/ 139 h 139"/>
                  <a:gd name="T24" fmla="*/ 138 w 138"/>
                  <a:gd name="T25" fmla="*/ 126 h 139"/>
                  <a:gd name="T26" fmla="*/ 138 w 138"/>
                  <a:gd name="T27" fmla="*/ 40 h 139"/>
                  <a:gd name="T28" fmla="*/ 136 w 138"/>
                  <a:gd name="T29" fmla="*/ 35 h 139"/>
                  <a:gd name="T30" fmla="*/ 117 w 138"/>
                  <a:gd name="T31" fmla="*/ 110 h 139"/>
                  <a:gd name="T32" fmla="*/ 109 w 138"/>
                  <a:gd name="T33" fmla="*/ 117 h 139"/>
                  <a:gd name="T34" fmla="*/ 29 w 138"/>
                  <a:gd name="T35" fmla="*/ 117 h 139"/>
                  <a:gd name="T36" fmla="*/ 21 w 138"/>
                  <a:gd name="T37" fmla="*/ 110 h 139"/>
                  <a:gd name="T38" fmla="*/ 21 w 138"/>
                  <a:gd name="T39" fmla="*/ 71 h 139"/>
                  <a:gd name="T40" fmla="*/ 29 w 138"/>
                  <a:gd name="T41" fmla="*/ 64 h 139"/>
                  <a:gd name="T42" fmla="*/ 109 w 138"/>
                  <a:gd name="T43" fmla="*/ 64 h 139"/>
                  <a:gd name="T44" fmla="*/ 117 w 138"/>
                  <a:gd name="T45" fmla="*/ 71 h 139"/>
                  <a:gd name="T46" fmla="*/ 117 w 138"/>
                  <a:gd name="T47" fmla="*/ 11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8" h="139">
                    <a:moveTo>
                      <a:pt x="136" y="35"/>
                    </a:moveTo>
                    <a:cubicBezTo>
                      <a:pt x="107" y="6"/>
                      <a:pt x="107" y="6"/>
                      <a:pt x="107" y="6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07" y="30"/>
                      <a:pt x="101" y="35"/>
                      <a:pt x="95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37" y="35"/>
                      <a:pt x="31" y="30"/>
                      <a:pt x="31" y="23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3"/>
                      <a:pt x="6" y="139"/>
                      <a:pt x="13" y="139"/>
                    </a:cubicBezTo>
                    <a:cubicBezTo>
                      <a:pt x="125" y="139"/>
                      <a:pt x="125" y="139"/>
                      <a:pt x="125" y="139"/>
                    </a:cubicBezTo>
                    <a:cubicBezTo>
                      <a:pt x="132" y="139"/>
                      <a:pt x="138" y="133"/>
                      <a:pt x="138" y="126"/>
                    </a:cubicBezTo>
                    <a:cubicBezTo>
                      <a:pt x="138" y="40"/>
                      <a:pt x="138" y="40"/>
                      <a:pt x="138" y="40"/>
                    </a:cubicBezTo>
                    <a:cubicBezTo>
                      <a:pt x="138" y="38"/>
                      <a:pt x="137" y="37"/>
                      <a:pt x="136" y="35"/>
                    </a:cubicBezTo>
                    <a:close/>
                    <a:moveTo>
                      <a:pt x="117" y="110"/>
                    </a:moveTo>
                    <a:cubicBezTo>
                      <a:pt x="117" y="114"/>
                      <a:pt x="113" y="117"/>
                      <a:pt x="109" y="117"/>
                    </a:cubicBezTo>
                    <a:cubicBezTo>
                      <a:pt x="29" y="117"/>
                      <a:pt x="29" y="117"/>
                      <a:pt x="29" y="117"/>
                    </a:cubicBezTo>
                    <a:cubicBezTo>
                      <a:pt x="25" y="117"/>
                      <a:pt x="21" y="114"/>
                      <a:pt x="21" y="110"/>
                    </a:cubicBezTo>
                    <a:cubicBezTo>
                      <a:pt x="21" y="71"/>
                      <a:pt x="21" y="71"/>
                      <a:pt x="21" y="71"/>
                    </a:cubicBezTo>
                    <a:cubicBezTo>
                      <a:pt x="21" y="67"/>
                      <a:pt x="25" y="64"/>
                      <a:pt x="29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13" y="64"/>
                      <a:pt x="117" y="67"/>
                      <a:pt x="117" y="71"/>
                    </a:cubicBezTo>
                    <a:lnTo>
                      <a:pt x="117" y="11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75"/>
              <p:cNvSpPr>
                <a:spLocks/>
              </p:cNvSpPr>
              <p:nvPr/>
            </p:nvSpPr>
            <p:spPr bwMode="auto">
              <a:xfrm>
                <a:off x="7753061" y="3400566"/>
                <a:ext cx="407415" cy="57181"/>
              </a:xfrm>
              <a:custGeom>
                <a:avLst/>
                <a:gdLst>
                  <a:gd name="T0" fmla="*/ 68 w 72"/>
                  <a:gd name="T1" fmla="*/ 0 h 10"/>
                  <a:gd name="T2" fmla="*/ 4 w 72"/>
                  <a:gd name="T3" fmla="*/ 0 h 10"/>
                  <a:gd name="T4" fmla="*/ 0 w 72"/>
                  <a:gd name="T5" fmla="*/ 5 h 10"/>
                  <a:gd name="T6" fmla="*/ 4 w 72"/>
                  <a:gd name="T7" fmla="*/ 10 h 10"/>
                  <a:gd name="T8" fmla="*/ 68 w 72"/>
                  <a:gd name="T9" fmla="*/ 10 h 10"/>
                  <a:gd name="T10" fmla="*/ 72 w 72"/>
                  <a:gd name="T11" fmla="*/ 5 h 10"/>
                  <a:gd name="T12" fmla="*/ 68 w 72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10">
                    <a:moveTo>
                      <a:pt x="6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4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70" y="10"/>
                      <a:pt x="72" y="8"/>
                      <a:pt x="72" y="5"/>
                    </a:cubicBezTo>
                    <a:cubicBezTo>
                      <a:pt x="72" y="2"/>
                      <a:pt x="70" y="0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76"/>
              <p:cNvSpPr>
                <a:spLocks/>
              </p:cNvSpPr>
              <p:nvPr/>
            </p:nvSpPr>
            <p:spPr bwMode="auto">
              <a:xfrm>
                <a:off x="7805477" y="3507781"/>
                <a:ext cx="302583" cy="52416"/>
              </a:xfrm>
              <a:custGeom>
                <a:avLst/>
                <a:gdLst>
                  <a:gd name="T0" fmla="*/ 50 w 54"/>
                  <a:gd name="T1" fmla="*/ 0 h 9"/>
                  <a:gd name="T2" fmla="*/ 4 w 54"/>
                  <a:gd name="T3" fmla="*/ 0 h 9"/>
                  <a:gd name="T4" fmla="*/ 0 w 54"/>
                  <a:gd name="T5" fmla="*/ 4 h 9"/>
                  <a:gd name="T6" fmla="*/ 4 w 54"/>
                  <a:gd name="T7" fmla="*/ 9 h 9"/>
                  <a:gd name="T8" fmla="*/ 50 w 54"/>
                  <a:gd name="T9" fmla="*/ 9 h 9"/>
                  <a:gd name="T10" fmla="*/ 54 w 54"/>
                  <a:gd name="T11" fmla="*/ 4 h 9"/>
                  <a:gd name="T12" fmla="*/ 50 w 5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9"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2" y="9"/>
                      <a:pt x="54" y="7"/>
                      <a:pt x="54" y="4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5" name="文本框 71"/>
          <p:cNvSpPr txBox="1"/>
          <p:nvPr/>
        </p:nvSpPr>
        <p:spPr>
          <a:xfrm>
            <a:off x="5159102" y="3645818"/>
            <a:ext cx="218993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3"/>
                </a:solidFill>
              </a:rPr>
              <a:t>单击添加标题</a:t>
            </a:r>
            <a:endParaRPr lang="en-US" altLang="zh-CN" b="1" dirty="0" smtClean="0">
              <a:solidFill>
                <a:schemeClr val="accent3"/>
              </a:solidFill>
            </a:endParaRPr>
          </a:p>
        </p:txBody>
      </p:sp>
      <p:sp>
        <p:nvSpPr>
          <p:cNvPr id="26" name="矩形 60"/>
          <p:cNvSpPr>
            <a:spLocks noChangeArrowheads="1"/>
          </p:cNvSpPr>
          <p:nvPr/>
        </p:nvSpPr>
        <p:spPr bwMode="auto">
          <a:xfrm>
            <a:off x="5284625" y="4221394"/>
            <a:ext cx="199223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此处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404606" y="3358506"/>
            <a:ext cx="1986013" cy="1634448"/>
            <a:chOff x="7422305" y="3626494"/>
            <a:chExt cx="1986013" cy="1634448"/>
          </a:xfrm>
        </p:grpSpPr>
        <p:sp>
          <p:nvSpPr>
            <p:cNvPr id="28" name="Pentagon 70"/>
            <p:cNvSpPr/>
            <p:nvPr/>
          </p:nvSpPr>
          <p:spPr>
            <a:xfrm>
              <a:off x="7422305" y="3626494"/>
              <a:ext cx="1986013" cy="1634448"/>
            </a:xfrm>
            <a:prstGeom prst="homePlate">
              <a:avLst>
                <a:gd name="adj" fmla="val 29885"/>
              </a:avLst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771679" y="4019680"/>
              <a:ext cx="845302" cy="854693"/>
              <a:chOff x="9349366" y="2935970"/>
              <a:chExt cx="857717" cy="867247"/>
            </a:xfrm>
            <a:solidFill>
              <a:schemeClr val="bg1"/>
            </a:solidFill>
          </p:grpSpPr>
          <p:sp>
            <p:nvSpPr>
              <p:cNvPr id="30" name="Freeform 45"/>
              <p:cNvSpPr>
                <a:spLocks noEditPoints="1"/>
              </p:cNvSpPr>
              <p:nvPr/>
            </p:nvSpPr>
            <p:spPr bwMode="auto">
              <a:xfrm>
                <a:off x="9349366" y="2935970"/>
                <a:ext cx="857717" cy="867247"/>
              </a:xfrm>
              <a:custGeom>
                <a:avLst/>
                <a:gdLst>
                  <a:gd name="T0" fmla="*/ 76 w 152"/>
                  <a:gd name="T1" fmla="*/ 0 h 153"/>
                  <a:gd name="T2" fmla="*/ 0 w 152"/>
                  <a:gd name="T3" fmla="*/ 77 h 153"/>
                  <a:gd name="T4" fmla="*/ 76 w 152"/>
                  <a:gd name="T5" fmla="*/ 153 h 153"/>
                  <a:gd name="T6" fmla="*/ 152 w 152"/>
                  <a:gd name="T7" fmla="*/ 77 h 153"/>
                  <a:gd name="T8" fmla="*/ 76 w 152"/>
                  <a:gd name="T9" fmla="*/ 0 h 153"/>
                  <a:gd name="T10" fmla="*/ 76 w 152"/>
                  <a:gd name="T11" fmla="*/ 137 h 153"/>
                  <a:gd name="T12" fmla="*/ 16 w 152"/>
                  <a:gd name="T13" fmla="*/ 77 h 153"/>
                  <a:gd name="T14" fmla="*/ 76 w 152"/>
                  <a:gd name="T15" fmla="*/ 16 h 153"/>
                  <a:gd name="T16" fmla="*/ 136 w 152"/>
                  <a:gd name="T17" fmla="*/ 77 h 153"/>
                  <a:gd name="T18" fmla="*/ 76 w 152"/>
                  <a:gd name="T19" fmla="*/ 137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53">
                    <a:moveTo>
                      <a:pt x="76" y="0"/>
                    </a:moveTo>
                    <a:cubicBezTo>
                      <a:pt x="34" y="0"/>
                      <a:pt x="0" y="34"/>
                      <a:pt x="0" y="77"/>
                    </a:cubicBezTo>
                    <a:cubicBezTo>
                      <a:pt x="0" y="119"/>
                      <a:pt x="34" y="153"/>
                      <a:pt x="76" y="153"/>
                    </a:cubicBezTo>
                    <a:cubicBezTo>
                      <a:pt x="118" y="153"/>
                      <a:pt x="152" y="119"/>
                      <a:pt x="152" y="77"/>
                    </a:cubicBezTo>
                    <a:cubicBezTo>
                      <a:pt x="152" y="34"/>
                      <a:pt x="118" y="0"/>
                      <a:pt x="76" y="0"/>
                    </a:cubicBezTo>
                    <a:close/>
                    <a:moveTo>
                      <a:pt x="76" y="137"/>
                    </a:moveTo>
                    <a:cubicBezTo>
                      <a:pt x="43" y="137"/>
                      <a:pt x="16" y="110"/>
                      <a:pt x="16" y="77"/>
                    </a:cubicBezTo>
                    <a:cubicBezTo>
                      <a:pt x="16" y="43"/>
                      <a:pt x="43" y="16"/>
                      <a:pt x="76" y="16"/>
                    </a:cubicBezTo>
                    <a:cubicBezTo>
                      <a:pt x="109" y="16"/>
                      <a:pt x="136" y="43"/>
                      <a:pt x="136" y="77"/>
                    </a:cubicBezTo>
                    <a:cubicBezTo>
                      <a:pt x="136" y="110"/>
                      <a:pt x="109" y="137"/>
                      <a:pt x="76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46"/>
              <p:cNvSpPr>
                <a:spLocks/>
              </p:cNvSpPr>
              <p:nvPr/>
            </p:nvSpPr>
            <p:spPr bwMode="auto">
              <a:xfrm>
                <a:off x="9704366" y="3326707"/>
                <a:ext cx="140570" cy="312114"/>
              </a:xfrm>
              <a:custGeom>
                <a:avLst/>
                <a:gdLst>
                  <a:gd name="T0" fmla="*/ 21 w 25"/>
                  <a:gd name="T1" fmla="*/ 0 h 55"/>
                  <a:gd name="T2" fmla="*/ 5 w 25"/>
                  <a:gd name="T3" fmla="*/ 0 h 55"/>
                  <a:gd name="T4" fmla="*/ 0 w 25"/>
                  <a:gd name="T5" fmla="*/ 5 h 55"/>
                  <a:gd name="T6" fmla="*/ 0 w 25"/>
                  <a:gd name="T7" fmla="*/ 51 h 55"/>
                  <a:gd name="T8" fmla="*/ 5 w 25"/>
                  <a:gd name="T9" fmla="*/ 55 h 55"/>
                  <a:gd name="T10" fmla="*/ 21 w 25"/>
                  <a:gd name="T11" fmla="*/ 55 h 55"/>
                  <a:gd name="T12" fmla="*/ 25 w 25"/>
                  <a:gd name="T13" fmla="*/ 51 h 55"/>
                  <a:gd name="T14" fmla="*/ 25 w 25"/>
                  <a:gd name="T15" fmla="*/ 5 h 55"/>
                  <a:gd name="T16" fmla="*/ 21 w 25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55">
                    <a:moveTo>
                      <a:pt x="2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3"/>
                      <a:pt x="2" y="55"/>
                      <a:pt x="5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3" y="55"/>
                      <a:pt x="25" y="53"/>
                      <a:pt x="25" y="51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2"/>
                      <a:pt x="23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47"/>
              <p:cNvSpPr>
                <a:spLocks noChangeArrowheads="1"/>
              </p:cNvSpPr>
              <p:nvPr/>
            </p:nvSpPr>
            <p:spPr bwMode="auto">
              <a:xfrm>
                <a:off x="9699601" y="3100365"/>
                <a:ext cx="157248" cy="152483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3" name="文本框 79"/>
          <p:cNvSpPr txBox="1"/>
          <p:nvPr/>
        </p:nvSpPr>
        <p:spPr>
          <a:xfrm>
            <a:off x="7312577" y="1692786"/>
            <a:ext cx="219861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4"/>
                </a:solidFill>
              </a:rPr>
              <a:t>单击添加标题</a:t>
            </a:r>
            <a:endParaRPr lang="en-US" altLang="zh-CN" b="1" dirty="0" smtClean="0">
              <a:solidFill>
                <a:schemeClr val="accent4"/>
              </a:solidFill>
            </a:endParaRPr>
          </a:p>
        </p:txBody>
      </p:sp>
      <p:sp>
        <p:nvSpPr>
          <p:cNvPr id="34" name="矩形 60"/>
          <p:cNvSpPr>
            <a:spLocks noChangeArrowheads="1"/>
          </p:cNvSpPr>
          <p:nvPr/>
        </p:nvSpPr>
        <p:spPr bwMode="auto">
          <a:xfrm>
            <a:off x="7415768" y="2217291"/>
            <a:ext cx="199223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此处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524588" y="1648844"/>
            <a:ext cx="1986013" cy="1634448"/>
            <a:chOff x="9542287" y="1916832"/>
            <a:chExt cx="1986013" cy="1634448"/>
          </a:xfrm>
        </p:grpSpPr>
        <p:sp>
          <p:nvSpPr>
            <p:cNvPr id="36" name="Pentagon 71"/>
            <p:cNvSpPr/>
            <p:nvPr/>
          </p:nvSpPr>
          <p:spPr>
            <a:xfrm>
              <a:off x="9542287" y="1916832"/>
              <a:ext cx="1986013" cy="1634448"/>
            </a:xfrm>
            <a:prstGeom prst="homePlate">
              <a:avLst>
                <a:gd name="adj" fmla="val 29885"/>
              </a:avLst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84"/>
            <p:cNvSpPr>
              <a:spLocks noEditPoints="1"/>
            </p:cNvSpPr>
            <p:nvPr/>
          </p:nvSpPr>
          <p:spPr bwMode="auto">
            <a:xfrm>
              <a:off x="10224175" y="2272853"/>
              <a:ext cx="622236" cy="911046"/>
            </a:xfrm>
            <a:custGeom>
              <a:avLst/>
              <a:gdLst>
                <a:gd name="T0" fmla="*/ 109 w 112"/>
                <a:gd name="T1" fmla="*/ 41 h 163"/>
                <a:gd name="T2" fmla="*/ 107 w 112"/>
                <a:gd name="T3" fmla="*/ 34 h 163"/>
                <a:gd name="T4" fmla="*/ 55 w 112"/>
                <a:gd name="T5" fmla="*/ 0 h 163"/>
                <a:gd name="T6" fmla="*/ 0 w 112"/>
                <a:gd name="T7" fmla="*/ 51 h 163"/>
                <a:gd name="T8" fmla="*/ 0 w 112"/>
                <a:gd name="T9" fmla="*/ 57 h 163"/>
                <a:gd name="T10" fmla="*/ 0 w 112"/>
                <a:gd name="T11" fmla="*/ 62 h 163"/>
                <a:gd name="T12" fmla="*/ 24 w 112"/>
                <a:gd name="T13" fmla="*/ 111 h 163"/>
                <a:gd name="T14" fmla="*/ 56 w 112"/>
                <a:gd name="T15" fmla="*/ 163 h 163"/>
                <a:gd name="T16" fmla="*/ 75 w 112"/>
                <a:gd name="T17" fmla="*/ 130 h 163"/>
                <a:gd name="T18" fmla="*/ 81 w 112"/>
                <a:gd name="T19" fmla="*/ 120 h 163"/>
                <a:gd name="T20" fmla="*/ 85 w 112"/>
                <a:gd name="T21" fmla="*/ 114 h 163"/>
                <a:gd name="T22" fmla="*/ 112 w 112"/>
                <a:gd name="T23" fmla="*/ 58 h 163"/>
                <a:gd name="T24" fmla="*/ 112 w 112"/>
                <a:gd name="T25" fmla="*/ 50 h 163"/>
                <a:gd name="T26" fmla="*/ 109 w 112"/>
                <a:gd name="T27" fmla="*/ 41 h 163"/>
                <a:gd name="T28" fmla="*/ 56 w 112"/>
                <a:gd name="T29" fmla="*/ 75 h 163"/>
                <a:gd name="T30" fmla="*/ 36 w 112"/>
                <a:gd name="T31" fmla="*/ 62 h 163"/>
                <a:gd name="T32" fmla="*/ 36 w 112"/>
                <a:gd name="T33" fmla="*/ 57 h 163"/>
                <a:gd name="T34" fmla="*/ 36 w 112"/>
                <a:gd name="T35" fmla="*/ 52 h 163"/>
                <a:gd name="T36" fmla="*/ 56 w 112"/>
                <a:gd name="T37" fmla="*/ 34 h 163"/>
                <a:gd name="T38" fmla="*/ 77 w 112"/>
                <a:gd name="T39" fmla="*/ 55 h 163"/>
                <a:gd name="T40" fmla="*/ 56 w 112"/>
                <a:gd name="T41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63">
                  <a:moveTo>
                    <a:pt x="109" y="41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0" y="0"/>
                    <a:pt x="3" y="16"/>
                    <a:pt x="0" y="5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2" y="78"/>
                    <a:pt x="15" y="95"/>
                    <a:pt x="24" y="111"/>
                  </a:cubicBezTo>
                  <a:cubicBezTo>
                    <a:pt x="35" y="129"/>
                    <a:pt x="45" y="146"/>
                    <a:pt x="56" y="163"/>
                  </a:cubicBezTo>
                  <a:cubicBezTo>
                    <a:pt x="62" y="152"/>
                    <a:pt x="69" y="141"/>
                    <a:pt x="75" y="130"/>
                  </a:cubicBezTo>
                  <a:cubicBezTo>
                    <a:pt x="77" y="127"/>
                    <a:pt x="79" y="123"/>
                    <a:pt x="81" y="120"/>
                  </a:cubicBezTo>
                  <a:cubicBezTo>
                    <a:pt x="82" y="118"/>
                    <a:pt x="84" y="116"/>
                    <a:pt x="85" y="114"/>
                  </a:cubicBezTo>
                  <a:cubicBezTo>
                    <a:pt x="96" y="96"/>
                    <a:pt x="112" y="76"/>
                    <a:pt x="112" y="5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2" y="48"/>
                    <a:pt x="110" y="41"/>
                    <a:pt x="109" y="41"/>
                  </a:cubicBezTo>
                  <a:close/>
                  <a:moveTo>
                    <a:pt x="56" y="75"/>
                  </a:moveTo>
                  <a:cubicBezTo>
                    <a:pt x="48" y="75"/>
                    <a:pt x="40" y="72"/>
                    <a:pt x="36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40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6"/>
                    <a:pt x="67" y="75"/>
                    <a:pt x="56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文本框 84"/>
          <p:cNvSpPr txBox="1"/>
          <p:nvPr/>
        </p:nvSpPr>
        <p:spPr>
          <a:xfrm>
            <a:off x="9511190" y="3569416"/>
            <a:ext cx="219861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5"/>
                </a:solidFill>
              </a:rPr>
              <a:t>单击添加标题</a:t>
            </a:r>
            <a:endParaRPr lang="en-US" altLang="zh-CN" b="1" dirty="0" smtClean="0">
              <a:solidFill>
                <a:schemeClr val="accent5"/>
              </a:solidFill>
            </a:endParaRPr>
          </a:p>
        </p:txBody>
      </p:sp>
      <p:sp>
        <p:nvSpPr>
          <p:cNvPr id="39" name="矩形 60"/>
          <p:cNvSpPr>
            <a:spLocks noChangeArrowheads="1"/>
          </p:cNvSpPr>
          <p:nvPr/>
        </p:nvSpPr>
        <p:spPr bwMode="auto">
          <a:xfrm>
            <a:off x="9614381" y="4093921"/>
            <a:ext cx="199223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此处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5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5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15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65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1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35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8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3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550"/>
                            </p:stCondLst>
                            <p:childTnLst>
                              <p:par>
                                <p:cTn id="6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5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7" grpId="0"/>
      <p:bldP spid="8" grpId="0"/>
      <p:bldP spid="15" grpId="0"/>
      <p:bldP spid="16" grpId="0"/>
      <p:bldP spid="25" grpId="0"/>
      <p:bldP spid="26" grpId="0"/>
      <p:bldP spid="33" grpId="0"/>
      <p:bldP spid="34" grpId="0"/>
      <p:bldP spid="38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317202" y="1700808"/>
            <a:ext cx="1765300" cy="2005013"/>
            <a:chOff x="1317202" y="1700808"/>
            <a:chExt cx="1765300" cy="2005013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226840" y="3235921"/>
              <a:ext cx="542925" cy="469900"/>
            </a:xfrm>
            <a:custGeom>
              <a:avLst/>
              <a:gdLst>
                <a:gd name="T0" fmla="*/ 342 w 342"/>
                <a:gd name="T1" fmla="*/ 0 h 296"/>
                <a:gd name="T2" fmla="*/ 325 w 342"/>
                <a:gd name="T3" fmla="*/ 296 h 296"/>
                <a:gd name="T4" fmla="*/ 0 w 342"/>
                <a:gd name="T5" fmla="*/ 0 h 296"/>
                <a:gd name="T6" fmla="*/ 342 w 342"/>
                <a:gd name="T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2" h="296">
                  <a:moveTo>
                    <a:pt x="342" y="0"/>
                  </a:moveTo>
                  <a:lnTo>
                    <a:pt x="325" y="296"/>
                  </a:lnTo>
                  <a:lnTo>
                    <a:pt x="0" y="0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317202" y="1700808"/>
              <a:ext cx="1765300" cy="1065213"/>
            </a:xfrm>
            <a:custGeom>
              <a:avLst/>
              <a:gdLst>
                <a:gd name="T0" fmla="*/ 65 w 130"/>
                <a:gd name="T1" fmla="*/ 0 h 77"/>
                <a:gd name="T2" fmla="*/ 0 w 130"/>
                <a:gd name="T3" fmla="*/ 65 h 77"/>
                <a:gd name="T4" fmla="*/ 88 w 130"/>
                <a:gd name="T5" fmla="*/ 65 h 77"/>
                <a:gd name="T6" fmla="*/ 100 w 130"/>
                <a:gd name="T7" fmla="*/ 77 h 77"/>
                <a:gd name="T8" fmla="*/ 112 w 130"/>
                <a:gd name="T9" fmla="*/ 65 h 77"/>
                <a:gd name="T10" fmla="*/ 130 w 130"/>
                <a:gd name="T11" fmla="*/ 65 h 77"/>
                <a:gd name="T12" fmla="*/ 65 w 130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7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317202" y="2586634"/>
              <a:ext cx="1765300" cy="898525"/>
            </a:xfrm>
            <a:custGeom>
              <a:avLst/>
              <a:gdLst>
                <a:gd name="T0" fmla="*/ 100 w 130"/>
                <a:gd name="T1" fmla="*/ 12 h 65"/>
                <a:gd name="T2" fmla="*/ 88 w 130"/>
                <a:gd name="T3" fmla="*/ 0 h 65"/>
                <a:gd name="T4" fmla="*/ 0 w 130"/>
                <a:gd name="T5" fmla="*/ 0 h 65"/>
                <a:gd name="T6" fmla="*/ 65 w 130"/>
                <a:gd name="T7" fmla="*/ 65 h 65"/>
                <a:gd name="T8" fmla="*/ 130 w 130"/>
                <a:gd name="T9" fmla="*/ 0 h 65"/>
                <a:gd name="T10" fmla="*/ 112 w 130"/>
                <a:gd name="T11" fmla="*/ 0 h 65"/>
                <a:gd name="T12" fmla="*/ 100 w 130"/>
                <a:gd name="T13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65">
                  <a:moveTo>
                    <a:pt x="100" y="12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29" y="65"/>
                    <a:pt x="65" y="65"/>
                  </a:cubicBezTo>
                  <a:cubicBezTo>
                    <a:pt x="101" y="65"/>
                    <a:pt x="130" y="36"/>
                    <a:pt x="130" y="0"/>
                  </a:cubicBezTo>
                  <a:cubicBezTo>
                    <a:pt x="112" y="0"/>
                    <a:pt x="112" y="0"/>
                    <a:pt x="112" y="0"/>
                  </a:cubicBezTo>
                  <a:lnTo>
                    <a:pt x="100" y="1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398165" y="2461221"/>
              <a:ext cx="476250" cy="234950"/>
            </a:xfrm>
            <a:custGeom>
              <a:avLst/>
              <a:gdLst>
                <a:gd name="T0" fmla="*/ 0 w 300"/>
                <a:gd name="T1" fmla="*/ 148 h 148"/>
                <a:gd name="T2" fmla="*/ 154 w 300"/>
                <a:gd name="T3" fmla="*/ 0 h 148"/>
                <a:gd name="T4" fmla="*/ 300 w 300"/>
                <a:gd name="T5" fmla="*/ 148 h 148"/>
                <a:gd name="T6" fmla="*/ 0 w 300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" h="148">
                  <a:moveTo>
                    <a:pt x="0" y="148"/>
                  </a:moveTo>
                  <a:lnTo>
                    <a:pt x="154" y="0"/>
                  </a:lnTo>
                  <a:lnTo>
                    <a:pt x="300" y="148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35"/>
            <p:cNvSpPr>
              <a:spLocks/>
            </p:cNvSpPr>
            <p:nvPr/>
          </p:nvSpPr>
          <p:spPr bwMode="auto">
            <a:xfrm>
              <a:off x="1859366" y="2017630"/>
              <a:ext cx="638936" cy="391972"/>
            </a:xfrm>
            <a:custGeom>
              <a:avLst/>
              <a:gdLst>
                <a:gd name="T0" fmla="*/ 109 w 119"/>
                <a:gd name="T1" fmla="*/ 36 h 73"/>
                <a:gd name="T2" fmla="*/ 87 w 119"/>
                <a:gd name="T3" fmla="*/ 14 h 73"/>
                <a:gd name="T4" fmla="*/ 85 w 119"/>
                <a:gd name="T5" fmla="*/ 15 h 73"/>
                <a:gd name="T6" fmla="*/ 60 w 119"/>
                <a:gd name="T7" fmla="*/ 0 h 73"/>
                <a:gd name="T8" fmla="*/ 32 w 119"/>
                <a:gd name="T9" fmla="*/ 23 h 73"/>
                <a:gd name="T10" fmla="*/ 30 w 119"/>
                <a:gd name="T11" fmla="*/ 22 h 73"/>
                <a:gd name="T12" fmla="*/ 14 w 119"/>
                <a:gd name="T13" fmla="*/ 34 h 73"/>
                <a:gd name="T14" fmla="*/ 0 w 119"/>
                <a:gd name="T15" fmla="*/ 53 h 73"/>
                <a:gd name="T16" fmla="*/ 19 w 119"/>
                <a:gd name="T17" fmla="*/ 73 h 73"/>
                <a:gd name="T18" fmla="*/ 100 w 119"/>
                <a:gd name="T19" fmla="*/ 73 h 73"/>
                <a:gd name="T20" fmla="*/ 119 w 119"/>
                <a:gd name="T21" fmla="*/ 53 h 73"/>
                <a:gd name="T22" fmla="*/ 109 w 119"/>
                <a:gd name="T23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73">
                  <a:moveTo>
                    <a:pt x="109" y="36"/>
                  </a:moveTo>
                  <a:cubicBezTo>
                    <a:pt x="109" y="24"/>
                    <a:pt x="99" y="14"/>
                    <a:pt x="87" y="14"/>
                  </a:cubicBezTo>
                  <a:cubicBezTo>
                    <a:pt x="86" y="14"/>
                    <a:pt x="85" y="14"/>
                    <a:pt x="85" y="15"/>
                  </a:cubicBezTo>
                  <a:cubicBezTo>
                    <a:pt x="80" y="6"/>
                    <a:pt x="70" y="0"/>
                    <a:pt x="60" y="0"/>
                  </a:cubicBezTo>
                  <a:cubicBezTo>
                    <a:pt x="46" y="0"/>
                    <a:pt x="35" y="10"/>
                    <a:pt x="32" y="23"/>
                  </a:cubicBezTo>
                  <a:cubicBezTo>
                    <a:pt x="31" y="22"/>
                    <a:pt x="30" y="22"/>
                    <a:pt x="30" y="22"/>
                  </a:cubicBezTo>
                  <a:cubicBezTo>
                    <a:pt x="22" y="22"/>
                    <a:pt x="16" y="28"/>
                    <a:pt x="14" y="34"/>
                  </a:cubicBezTo>
                  <a:cubicBezTo>
                    <a:pt x="6" y="37"/>
                    <a:pt x="0" y="44"/>
                    <a:pt x="0" y="53"/>
                  </a:cubicBezTo>
                  <a:cubicBezTo>
                    <a:pt x="0" y="64"/>
                    <a:pt x="8" y="73"/>
                    <a:pt x="1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11" y="73"/>
                    <a:pt x="119" y="64"/>
                    <a:pt x="119" y="53"/>
                  </a:cubicBezTo>
                  <a:cubicBezTo>
                    <a:pt x="119" y="46"/>
                    <a:pt x="115" y="40"/>
                    <a:pt x="109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文本框 5"/>
          <p:cNvSpPr txBox="1"/>
          <p:nvPr/>
        </p:nvSpPr>
        <p:spPr>
          <a:xfrm>
            <a:off x="1565518" y="275061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文本一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MH_Text_1"/>
          <p:cNvSpPr/>
          <p:nvPr>
            <p:custDataLst>
              <p:tags r:id="rId1"/>
            </p:custDataLst>
          </p:nvPr>
        </p:nvSpPr>
        <p:spPr>
          <a:xfrm>
            <a:off x="883069" y="4145070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 smtClean="0">
                <a:solidFill>
                  <a:schemeClr val="accent1"/>
                </a:solidFill>
                <a:cs typeface="+mn-ea"/>
                <a:sym typeface="+mn-lt"/>
              </a:rPr>
              <a:t>输入</a:t>
            </a: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MH_Text_1"/>
          <p:cNvSpPr/>
          <p:nvPr>
            <p:custDataLst>
              <p:tags r:id="rId2"/>
            </p:custDataLst>
          </p:nvPr>
        </p:nvSpPr>
        <p:spPr>
          <a:xfrm>
            <a:off x="946794" y="4692833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898477" y="1700808"/>
            <a:ext cx="1765300" cy="2005013"/>
            <a:chOff x="3898477" y="1700808"/>
            <a:chExt cx="1765300" cy="2005013"/>
          </a:xfrm>
        </p:grpSpPr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4808115" y="3235921"/>
              <a:ext cx="544513" cy="469900"/>
            </a:xfrm>
            <a:custGeom>
              <a:avLst/>
              <a:gdLst>
                <a:gd name="T0" fmla="*/ 343 w 343"/>
                <a:gd name="T1" fmla="*/ 0 h 296"/>
                <a:gd name="T2" fmla="*/ 317 w 343"/>
                <a:gd name="T3" fmla="*/ 296 h 296"/>
                <a:gd name="T4" fmla="*/ 0 w 343"/>
                <a:gd name="T5" fmla="*/ 0 h 296"/>
                <a:gd name="T6" fmla="*/ 343 w 343"/>
                <a:gd name="T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296">
                  <a:moveTo>
                    <a:pt x="343" y="0"/>
                  </a:moveTo>
                  <a:lnTo>
                    <a:pt x="317" y="296"/>
                  </a:lnTo>
                  <a:lnTo>
                    <a:pt x="0" y="0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3898477" y="1700808"/>
              <a:ext cx="1765300" cy="1065213"/>
            </a:xfrm>
            <a:custGeom>
              <a:avLst/>
              <a:gdLst>
                <a:gd name="T0" fmla="*/ 65 w 130"/>
                <a:gd name="T1" fmla="*/ 0 h 77"/>
                <a:gd name="T2" fmla="*/ 0 w 130"/>
                <a:gd name="T3" fmla="*/ 65 h 77"/>
                <a:gd name="T4" fmla="*/ 88 w 130"/>
                <a:gd name="T5" fmla="*/ 65 h 77"/>
                <a:gd name="T6" fmla="*/ 100 w 130"/>
                <a:gd name="T7" fmla="*/ 77 h 77"/>
                <a:gd name="T8" fmla="*/ 112 w 130"/>
                <a:gd name="T9" fmla="*/ 65 h 77"/>
                <a:gd name="T10" fmla="*/ 130 w 130"/>
                <a:gd name="T11" fmla="*/ 65 h 77"/>
                <a:gd name="T12" fmla="*/ 65 w 130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7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3898477" y="2586634"/>
              <a:ext cx="1765300" cy="898525"/>
            </a:xfrm>
            <a:custGeom>
              <a:avLst/>
              <a:gdLst>
                <a:gd name="T0" fmla="*/ 100 w 130"/>
                <a:gd name="T1" fmla="*/ 12 h 65"/>
                <a:gd name="T2" fmla="*/ 88 w 130"/>
                <a:gd name="T3" fmla="*/ 0 h 65"/>
                <a:gd name="T4" fmla="*/ 0 w 130"/>
                <a:gd name="T5" fmla="*/ 0 h 65"/>
                <a:gd name="T6" fmla="*/ 65 w 130"/>
                <a:gd name="T7" fmla="*/ 65 h 65"/>
                <a:gd name="T8" fmla="*/ 130 w 130"/>
                <a:gd name="T9" fmla="*/ 0 h 65"/>
                <a:gd name="T10" fmla="*/ 112 w 130"/>
                <a:gd name="T11" fmla="*/ 0 h 65"/>
                <a:gd name="T12" fmla="*/ 100 w 130"/>
                <a:gd name="T13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65">
                  <a:moveTo>
                    <a:pt x="100" y="12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29" y="65"/>
                    <a:pt x="65" y="65"/>
                  </a:cubicBezTo>
                  <a:cubicBezTo>
                    <a:pt x="101" y="65"/>
                    <a:pt x="130" y="36"/>
                    <a:pt x="130" y="0"/>
                  </a:cubicBezTo>
                  <a:cubicBezTo>
                    <a:pt x="112" y="0"/>
                    <a:pt x="112" y="0"/>
                    <a:pt x="112" y="0"/>
                  </a:cubicBezTo>
                  <a:lnTo>
                    <a:pt x="100" y="1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3979440" y="2461221"/>
              <a:ext cx="476250" cy="234950"/>
            </a:xfrm>
            <a:custGeom>
              <a:avLst/>
              <a:gdLst>
                <a:gd name="T0" fmla="*/ 0 w 300"/>
                <a:gd name="T1" fmla="*/ 148 h 148"/>
                <a:gd name="T2" fmla="*/ 146 w 300"/>
                <a:gd name="T3" fmla="*/ 0 h 148"/>
                <a:gd name="T4" fmla="*/ 300 w 300"/>
                <a:gd name="T5" fmla="*/ 148 h 148"/>
                <a:gd name="T6" fmla="*/ 0 w 300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" h="148">
                  <a:moveTo>
                    <a:pt x="0" y="148"/>
                  </a:moveTo>
                  <a:lnTo>
                    <a:pt x="146" y="0"/>
                  </a:lnTo>
                  <a:lnTo>
                    <a:pt x="300" y="148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0"/>
            <p:cNvSpPr>
              <a:spLocks noEditPoints="1"/>
            </p:cNvSpPr>
            <p:nvPr/>
          </p:nvSpPr>
          <p:spPr bwMode="auto">
            <a:xfrm>
              <a:off x="4486409" y="1940595"/>
              <a:ext cx="546042" cy="546042"/>
            </a:xfrm>
            <a:custGeom>
              <a:avLst/>
              <a:gdLst>
                <a:gd name="T0" fmla="*/ 92 w 102"/>
                <a:gd name="T1" fmla="*/ 42 h 102"/>
                <a:gd name="T2" fmla="*/ 102 w 102"/>
                <a:gd name="T3" fmla="*/ 38 h 102"/>
                <a:gd name="T4" fmla="*/ 97 w 102"/>
                <a:gd name="T5" fmla="*/ 24 h 102"/>
                <a:gd name="T6" fmla="*/ 87 w 102"/>
                <a:gd name="T7" fmla="*/ 28 h 102"/>
                <a:gd name="T8" fmla="*/ 74 w 102"/>
                <a:gd name="T9" fmla="*/ 16 h 102"/>
                <a:gd name="T10" fmla="*/ 78 w 102"/>
                <a:gd name="T11" fmla="*/ 5 h 102"/>
                <a:gd name="T12" fmla="*/ 65 w 102"/>
                <a:gd name="T13" fmla="*/ 0 h 102"/>
                <a:gd name="T14" fmla="*/ 60 w 102"/>
                <a:gd name="T15" fmla="*/ 10 h 102"/>
                <a:gd name="T16" fmla="*/ 42 w 102"/>
                <a:gd name="T17" fmla="*/ 9 h 102"/>
                <a:gd name="T18" fmla="*/ 38 w 102"/>
                <a:gd name="T19" fmla="*/ 0 h 102"/>
                <a:gd name="T20" fmla="*/ 24 w 102"/>
                <a:gd name="T21" fmla="*/ 5 h 102"/>
                <a:gd name="T22" fmla="*/ 28 w 102"/>
                <a:gd name="T23" fmla="*/ 15 h 102"/>
                <a:gd name="T24" fmla="*/ 15 w 102"/>
                <a:gd name="T25" fmla="*/ 28 h 102"/>
                <a:gd name="T26" fmla="*/ 5 w 102"/>
                <a:gd name="T27" fmla="*/ 24 h 102"/>
                <a:gd name="T28" fmla="*/ 0 w 102"/>
                <a:gd name="T29" fmla="*/ 37 h 102"/>
                <a:gd name="T30" fmla="*/ 10 w 102"/>
                <a:gd name="T31" fmla="*/ 42 h 102"/>
                <a:gd name="T32" fmla="*/ 9 w 102"/>
                <a:gd name="T33" fmla="*/ 60 h 102"/>
                <a:gd name="T34" fmla="*/ 0 w 102"/>
                <a:gd name="T35" fmla="*/ 64 h 102"/>
                <a:gd name="T36" fmla="*/ 5 w 102"/>
                <a:gd name="T37" fmla="*/ 78 h 102"/>
                <a:gd name="T38" fmla="*/ 15 w 102"/>
                <a:gd name="T39" fmla="*/ 74 h 102"/>
                <a:gd name="T40" fmla="*/ 28 w 102"/>
                <a:gd name="T41" fmla="*/ 86 h 102"/>
                <a:gd name="T42" fmla="*/ 24 w 102"/>
                <a:gd name="T43" fmla="*/ 97 h 102"/>
                <a:gd name="T44" fmla="*/ 37 w 102"/>
                <a:gd name="T45" fmla="*/ 102 h 102"/>
                <a:gd name="T46" fmla="*/ 42 w 102"/>
                <a:gd name="T47" fmla="*/ 92 h 102"/>
                <a:gd name="T48" fmla="*/ 60 w 102"/>
                <a:gd name="T49" fmla="*/ 92 h 102"/>
                <a:gd name="T50" fmla="*/ 64 w 102"/>
                <a:gd name="T51" fmla="*/ 102 h 102"/>
                <a:gd name="T52" fmla="*/ 78 w 102"/>
                <a:gd name="T53" fmla="*/ 97 h 102"/>
                <a:gd name="T54" fmla="*/ 74 w 102"/>
                <a:gd name="T55" fmla="*/ 87 h 102"/>
                <a:gd name="T56" fmla="*/ 86 w 102"/>
                <a:gd name="T57" fmla="*/ 74 h 102"/>
                <a:gd name="T58" fmla="*/ 97 w 102"/>
                <a:gd name="T59" fmla="*/ 78 h 102"/>
                <a:gd name="T60" fmla="*/ 102 w 102"/>
                <a:gd name="T61" fmla="*/ 65 h 102"/>
                <a:gd name="T62" fmla="*/ 92 w 102"/>
                <a:gd name="T63" fmla="*/ 60 h 102"/>
                <a:gd name="T64" fmla="*/ 92 w 102"/>
                <a:gd name="T65" fmla="*/ 42 h 102"/>
                <a:gd name="T66" fmla="*/ 51 w 102"/>
                <a:gd name="T67" fmla="*/ 71 h 102"/>
                <a:gd name="T68" fmla="*/ 31 w 102"/>
                <a:gd name="T69" fmla="*/ 51 h 102"/>
                <a:gd name="T70" fmla="*/ 46 w 102"/>
                <a:gd name="T71" fmla="*/ 32 h 102"/>
                <a:gd name="T72" fmla="*/ 46 w 102"/>
                <a:gd name="T73" fmla="*/ 28 h 102"/>
                <a:gd name="T74" fmla="*/ 56 w 102"/>
                <a:gd name="T75" fmla="*/ 28 h 102"/>
                <a:gd name="T76" fmla="*/ 56 w 102"/>
                <a:gd name="T77" fmla="*/ 32 h 102"/>
                <a:gd name="T78" fmla="*/ 71 w 102"/>
                <a:gd name="T79" fmla="*/ 51 h 102"/>
                <a:gd name="T80" fmla="*/ 51 w 102"/>
                <a:gd name="T81" fmla="*/ 7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" h="102">
                  <a:moveTo>
                    <a:pt x="92" y="42"/>
                  </a:moveTo>
                  <a:cubicBezTo>
                    <a:pt x="102" y="38"/>
                    <a:pt x="102" y="38"/>
                    <a:pt x="102" y="38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3" y="23"/>
                    <a:pt x="79" y="19"/>
                    <a:pt x="74" y="1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4" y="8"/>
                    <a:pt x="48" y="8"/>
                    <a:pt x="42" y="9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3" y="19"/>
                    <a:pt x="19" y="23"/>
                    <a:pt x="15" y="28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8" y="48"/>
                    <a:pt x="8" y="54"/>
                    <a:pt x="9" y="6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9" y="79"/>
                    <a:pt x="23" y="83"/>
                    <a:pt x="28" y="86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8" y="94"/>
                    <a:pt x="54" y="94"/>
                    <a:pt x="60" y="92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9" y="83"/>
                    <a:pt x="83" y="79"/>
                    <a:pt x="86" y="74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4" y="54"/>
                    <a:pt x="94" y="48"/>
                    <a:pt x="92" y="42"/>
                  </a:cubicBezTo>
                  <a:close/>
                  <a:moveTo>
                    <a:pt x="51" y="71"/>
                  </a:moveTo>
                  <a:cubicBezTo>
                    <a:pt x="40" y="71"/>
                    <a:pt x="31" y="62"/>
                    <a:pt x="31" y="51"/>
                  </a:cubicBezTo>
                  <a:cubicBezTo>
                    <a:pt x="31" y="42"/>
                    <a:pt x="38" y="34"/>
                    <a:pt x="46" y="32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64" y="34"/>
                    <a:pt x="71" y="42"/>
                    <a:pt x="71" y="51"/>
                  </a:cubicBezTo>
                  <a:cubicBezTo>
                    <a:pt x="71" y="62"/>
                    <a:pt x="62" y="71"/>
                    <a:pt x="51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文本框 88"/>
          <p:cNvSpPr txBox="1"/>
          <p:nvPr/>
        </p:nvSpPr>
        <p:spPr>
          <a:xfrm>
            <a:off x="4172110" y="275061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文本二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" name="MH_Text_1"/>
          <p:cNvSpPr/>
          <p:nvPr>
            <p:custDataLst>
              <p:tags r:id="rId3"/>
            </p:custDataLst>
          </p:nvPr>
        </p:nvSpPr>
        <p:spPr>
          <a:xfrm>
            <a:off x="3666422" y="4145070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 smtClean="0">
                <a:solidFill>
                  <a:schemeClr val="accent2"/>
                </a:solidFill>
                <a:cs typeface="+mn-ea"/>
                <a:sym typeface="+mn-lt"/>
              </a:rPr>
              <a:t>输入</a:t>
            </a:r>
            <a:r>
              <a:rPr lang="zh-CN" altLang="en-US" sz="2400" b="1" dirty="0">
                <a:solidFill>
                  <a:schemeClr val="accent2"/>
                </a:solidFill>
                <a:cs typeface="+mn-ea"/>
                <a:sym typeface="+mn-lt"/>
              </a:rPr>
              <a:t>小标题</a:t>
            </a:r>
            <a:endParaRPr lang="en-US" altLang="zh-CN" sz="24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4"/>
            </p:custDataLst>
          </p:nvPr>
        </p:nvSpPr>
        <p:spPr>
          <a:xfrm>
            <a:off x="3730147" y="4692833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465465" y="1700808"/>
            <a:ext cx="1779588" cy="2005013"/>
            <a:chOff x="6465465" y="1700808"/>
            <a:chExt cx="1779588" cy="2005013"/>
          </a:xfrm>
        </p:grpSpPr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7389390" y="3235921"/>
              <a:ext cx="530225" cy="469900"/>
            </a:xfrm>
            <a:custGeom>
              <a:avLst/>
              <a:gdLst>
                <a:gd name="T0" fmla="*/ 334 w 334"/>
                <a:gd name="T1" fmla="*/ 0 h 296"/>
                <a:gd name="T2" fmla="*/ 317 w 334"/>
                <a:gd name="T3" fmla="*/ 296 h 296"/>
                <a:gd name="T4" fmla="*/ 0 w 334"/>
                <a:gd name="T5" fmla="*/ 0 h 296"/>
                <a:gd name="T6" fmla="*/ 334 w 334"/>
                <a:gd name="T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" h="296">
                  <a:moveTo>
                    <a:pt x="334" y="0"/>
                  </a:moveTo>
                  <a:lnTo>
                    <a:pt x="317" y="296"/>
                  </a:lnTo>
                  <a:lnTo>
                    <a:pt x="0" y="0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6465465" y="1700808"/>
              <a:ext cx="1779588" cy="1065213"/>
            </a:xfrm>
            <a:custGeom>
              <a:avLst/>
              <a:gdLst>
                <a:gd name="T0" fmla="*/ 66 w 131"/>
                <a:gd name="T1" fmla="*/ 0 h 77"/>
                <a:gd name="T2" fmla="*/ 0 w 131"/>
                <a:gd name="T3" fmla="*/ 65 h 77"/>
                <a:gd name="T4" fmla="*/ 89 w 131"/>
                <a:gd name="T5" fmla="*/ 65 h 77"/>
                <a:gd name="T6" fmla="*/ 101 w 131"/>
                <a:gd name="T7" fmla="*/ 77 h 77"/>
                <a:gd name="T8" fmla="*/ 113 w 131"/>
                <a:gd name="T9" fmla="*/ 65 h 77"/>
                <a:gd name="T10" fmla="*/ 131 w 131"/>
                <a:gd name="T11" fmla="*/ 65 h 77"/>
                <a:gd name="T12" fmla="*/ 66 w 131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7">
                  <a:moveTo>
                    <a:pt x="66" y="0"/>
                  </a:moveTo>
                  <a:cubicBezTo>
                    <a:pt x="30" y="0"/>
                    <a:pt x="0" y="29"/>
                    <a:pt x="0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101" y="77"/>
                    <a:pt x="101" y="77"/>
                    <a:pt x="101" y="77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29"/>
                    <a:pt x="101" y="0"/>
                    <a:pt x="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6465465" y="2586634"/>
              <a:ext cx="1779588" cy="898525"/>
            </a:xfrm>
            <a:custGeom>
              <a:avLst/>
              <a:gdLst>
                <a:gd name="T0" fmla="*/ 101 w 131"/>
                <a:gd name="T1" fmla="*/ 12 h 65"/>
                <a:gd name="T2" fmla="*/ 89 w 131"/>
                <a:gd name="T3" fmla="*/ 0 h 65"/>
                <a:gd name="T4" fmla="*/ 0 w 131"/>
                <a:gd name="T5" fmla="*/ 0 h 65"/>
                <a:gd name="T6" fmla="*/ 66 w 131"/>
                <a:gd name="T7" fmla="*/ 65 h 65"/>
                <a:gd name="T8" fmla="*/ 131 w 131"/>
                <a:gd name="T9" fmla="*/ 0 h 65"/>
                <a:gd name="T10" fmla="*/ 112 w 131"/>
                <a:gd name="T11" fmla="*/ 0 h 65"/>
                <a:gd name="T12" fmla="*/ 101 w 131"/>
                <a:gd name="T13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65">
                  <a:moveTo>
                    <a:pt x="101" y="12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30" y="65"/>
                    <a:pt x="66" y="65"/>
                  </a:cubicBezTo>
                  <a:cubicBezTo>
                    <a:pt x="101" y="65"/>
                    <a:pt x="131" y="36"/>
                    <a:pt x="131" y="0"/>
                  </a:cubicBezTo>
                  <a:cubicBezTo>
                    <a:pt x="112" y="0"/>
                    <a:pt x="112" y="0"/>
                    <a:pt x="112" y="0"/>
                  </a:cubicBezTo>
                  <a:lnTo>
                    <a:pt x="101" y="1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6560715" y="2461221"/>
              <a:ext cx="476250" cy="234950"/>
            </a:xfrm>
            <a:custGeom>
              <a:avLst/>
              <a:gdLst>
                <a:gd name="T0" fmla="*/ 0 w 300"/>
                <a:gd name="T1" fmla="*/ 148 h 148"/>
                <a:gd name="T2" fmla="*/ 146 w 300"/>
                <a:gd name="T3" fmla="*/ 0 h 148"/>
                <a:gd name="T4" fmla="*/ 300 w 300"/>
                <a:gd name="T5" fmla="*/ 148 h 148"/>
                <a:gd name="T6" fmla="*/ 0 w 300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" h="148">
                  <a:moveTo>
                    <a:pt x="0" y="148"/>
                  </a:moveTo>
                  <a:lnTo>
                    <a:pt x="146" y="0"/>
                  </a:lnTo>
                  <a:lnTo>
                    <a:pt x="300" y="148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40"/>
            <p:cNvSpPr>
              <a:spLocks noEditPoints="1"/>
            </p:cNvSpPr>
            <p:nvPr/>
          </p:nvSpPr>
          <p:spPr bwMode="auto">
            <a:xfrm>
              <a:off x="7020558" y="1950791"/>
              <a:ext cx="620811" cy="525650"/>
            </a:xfrm>
            <a:custGeom>
              <a:avLst/>
              <a:gdLst>
                <a:gd name="T0" fmla="*/ 89 w 116"/>
                <a:gd name="T1" fmla="*/ 35 h 98"/>
                <a:gd name="T2" fmla="*/ 45 w 116"/>
                <a:gd name="T3" fmla="*/ 0 h 98"/>
                <a:gd name="T4" fmla="*/ 0 w 116"/>
                <a:gd name="T5" fmla="*/ 35 h 98"/>
                <a:gd name="T6" fmla="*/ 14 w 116"/>
                <a:gd name="T7" fmla="*/ 61 h 98"/>
                <a:gd name="T8" fmla="*/ 15 w 116"/>
                <a:gd name="T9" fmla="*/ 84 h 98"/>
                <a:gd name="T10" fmla="*/ 33 w 116"/>
                <a:gd name="T11" fmla="*/ 70 h 98"/>
                <a:gd name="T12" fmla="*/ 45 w 116"/>
                <a:gd name="T13" fmla="*/ 71 h 98"/>
                <a:gd name="T14" fmla="*/ 89 w 116"/>
                <a:gd name="T15" fmla="*/ 35 h 98"/>
                <a:gd name="T16" fmla="*/ 45 w 116"/>
                <a:gd name="T17" fmla="*/ 64 h 98"/>
                <a:gd name="T18" fmla="*/ 32 w 116"/>
                <a:gd name="T19" fmla="*/ 62 h 98"/>
                <a:gd name="T20" fmla="*/ 20 w 116"/>
                <a:gd name="T21" fmla="*/ 73 h 98"/>
                <a:gd name="T22" fmla="*/ 20 w 116"/>
                <a:gd name="T23" fmla="*/ 57 h 98"/>
                <a:gd name="T24" fmla="*/ 7 w 116"/>
                <a:gd name="T25" fmla="*/ 35 h 98"/>
                <a:gd name="T26" fmla="*/ 45 w 116"/>
                <a:gd name="T27" fmla="*/ 7 h 98"/>
                <a:gd name="T28" fmla="*/ 82 w 116"/>
                <a:gd name="T29" fmla="*/ 35 h 98"/>
                <a:gd name="T30" fmla="*/ 45 w 116"/>
                <a:gd name="T31" fmla="*/ 64 h 98"/>
                <a:gd name="T32" fmla="*/ 93 w 116"/>
                <a:gd name="T33" fmla="*/ 23 h 98"/>
                <a:gd name="T34" fmla="*/ 96 w 116"/>
                <a:gd name="T35" fmla="*/ 37 h 98"/>
                <a:gd name="T36" fmla="*/ 82 w 116"/>
                <a:gd name="T37" fmla="*/ 66 h 98"/>
                <a:gd name="T38" fmla="*/ 48 w 116"/>
                <a:gd name="T39" fmla="*/ 77 h 98"/>
                <a:gd name="T40" fmla="*/ 47 w 116"/>
                <a:gd name="T41" fmla="*/ 77 h 98"/>
                <a:gd name="T42" fmla="*/ 75 w 116"/>
                <a:gd name="T43" fmla="*/ 86 h 98"/>
                <a:gd name="T44" fmla="*/ 86 w 116"/>
                <a:gd name="T45" fmla="*/ 85 h 98"/>
                <a:gd name="T46" fmla="*/ 103 w 116"/>
                <a:gd name="T47" fmla="*/ 98 h 98"/>
                <a:gd name="T48" fmla="*/ 104 w 116"/>
                <a:gd name="T49" fmla="*/ 77 h 98"/>
                <a:gd name="T50" fmla="*/ 116 w 116"/>
                <a:gd name="T51" fmla="*/ 53 h 98"/>
                <a:gd name="T52" fmla="*/ 93 w 116"/>
                <a:gd name="T53" fmla="*/ 2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" h="98">
                  <a:moveTo>
                    <a:pt x="89" y="35"/>
                  </a:moveTo>
                  <a:cubicBezTo>
                    <a:pt x="89" y="16"/>
                    <a:pt x="69" y="0"/>
                    <a:pt x="45" y="0"/>
                  </a:cubicBezTo>
                  <a:cubicBezTo>
                    <a:pt x="20" y="0"/>
                    <a:pt x="0" y="16"/>
                    <a:pt x="0" y="35"/>
                  </a:cubicBezTo>
                  <a:cubicBezTo>
                    <a:pt x="0" y="45"/>
                    <a:pt x="5" y="55"/>
                    <a:pt x="14" y="61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7" y="71"/>
                    <a:pt x="41" y="71"/>
                    <a:pt x="45" y="71"/>
                  </a:cubicBezTo>
                  <a:cubicBezTo>
                    <a:pt x="69" y="71"/>
                    <a:pt x="89" y="55"/>
                    <a:pt x="89" y="35"/>
                  </a:cubicBezTo>
                  <a:close/>
                  <a:moveTo>
                    <a:pt x="45" y="64"/>
                  </a:moveTo>
                  <a:cubicBezTo>
                    <a:pt x="40" y="64"/>
                    <a:pt x="36" y="63"/>
                    <a:pt x="32" y="6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2" y="52"/>
                    <a:pt x="7" y="44"/>
                    <a:pt x="7" y="35"/>
                  </a:cubicBezTo>
                  <a:cubicBezTo>
                    <a:pt x="7" y="20"/>
                    <a:pt x="24" y="7"/>
                    <a:pt x="45" y="7"/>
                  </a:cubicBezTo>
                  <a:cubicBezTo>
                    <a:pt x="65" y="7"/>
                    <a:pt x="82" y="20"/>
                    <a:pt x="82" y="35"/>
                  </a:cubicBezTo>
                  <a:cubicBezTo>
                    <a:pt x="82" y="51"/>
                    <a:pt x="65" y="64"/>
                    <a:pt x="45" y="64"/>
                  </a:cubicBezTo>
                  <a:close/>
                  <a:moveTo>
                    <a:pt x="93" y="23"/>
                  </a:moveTo>
                  <a:cubicBezTo>
                    <a:pt x="95" y="28"/>
                    <a:pt x="96" y="32"/>
                    <a:pt x="96" y="37"/>
                  </a:cubicBezTo>
                  <a:cubicBezTo>
                    <a:pt x="96" y="49"/>
                    <a:pt x="90" y="59"/>
                    <a:pt x="82" y="66"/>
                  </a:cubicBezTo>
                  <a:cubicBezTo>
                    <a:pt x="73" y="73"/>
                    <a:pt x="61" y="77"/>
                    <a:pt x="48" y="77"/>
                  </a:cubicBezTo>
                  <a:cubicBezTo>
                    <a:pt x="48" y="77"/>
                    <a:pt x="47" y="77"/>
                    <a:pt x="47" y="77"/>
                  </a:cubicBezTo>
                  <a:cubicBezTo>
                    <a:pt x="54" y="82"/>
                    <a:pt x="64" y="86"/>
                    <a:pt x="75" y="86"/>
                  </a:cubicBezTo>
                  <a:cubicBezTo>
                    <a:pt x="79" y="86"/>
                    <a:pt x="82" y="86"/>
                    <a:pt x="86" y="85"/>
                  </a:cubicBezTo>
                  <a:cubicBezTo>
                    <a:pt x="103" y="98"/>
                    <a:pt x="103" y="98"/>
                    <a:pt x="103" y="98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12" y="71"/>
                    <a:pt x="116" y="62"/>
                    <a:pt x="116" y="53"/>
                  </a:cubicBezTo>
                  <a:cubicBezTo>
                    <a:pt x="116" y="40"/>
                    <a:pt x="107" y="29"/>
                    <a:pt x="93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文本框 89"/>
          <p:cNvSpPr txBox="1"/>
          <p:nvPr/>
        </p:nvSpPr>
        <p:spPr>
          <a:xfrm>
            <a:off x="6815571" y="275061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文本三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MH_Text_1"/>
          <p:cNvSpPr/>
          <p:nvPr>
            <p:custDataLst>
              <p:tags r:id="rId5"/>
            </p:custDataLst>
          </p:nvPr>
        </p:nvSpPr>
        <p:spPr>
          <a:xfrm>
            <a:off x="6353963" y="4171998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 smtClean="0">
                <a:solidFill>
                  <a:schemeClr val="accent3"/>
                </a:solidFill>
                <a:cs typeface="+mn-ea"/>
                <a:sym typeface="+mn-lt"/>
              </a:rPr>
              <a:t>输入</a:t>
            </a:r>
            <a:r>
              <a:rPr lang="zh-CN" altLang="en-US" sz="2400" b="1" dirty="0">
                <a:solidFill>
                  <a:schemeClr val="accent3"/>
                </a:solidFill>
                <a:cs typeface="+mn-ea"/>
                <a:sym typeface="+mn-lt"/>
              </a:rPr>
              <a:t>小标题</a:t>
            </a:r>
            <a:endParaRPr lang="en-US" altLang="zh-CN" sz="24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30" name="MH_Text_1"/>
          <p:cNvSpPr/>
          <p:nvPr>
            <p:custDataLst>
              <p:tags r:id="rId6"/>
            </p:custDataLst>
          </p:nvPr>
        </p:nvSpPr>
        <p:spPr>
          <a:xfrm>
            <a:off x="6417688" y="4719761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9046740" y="1700808"/>
            <a:ext cx="1766888" cy="2005013"/>
            <a:chOff x="9046740" y="1700808"/>
            <a:chExt cx="1766888" cy="2005013"/>
          </a:xfrm>
        </p:grpSpPr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9957965" y="3235921"/>
              <a:ext cx="542925" cy="469900"/>
            </a:xfrm>
            <a:custGeom>
              <a:avLst/>
              <a:gdLst>
                <a:gd name="T0" fmla="*/ 342 w 342"/>
                <a:gd name="T1" fmla="*/ 0 h 296"/>
                <a:gd name="T2" fmla="*/ 325 w 342"/>
                <a:gd name="T3" fmla="*/ 296 h 296"/>
                <a:gd name="T4" fmla="*/ 0 w 342"/>
                <a:gd name="T5" fmla="*/ 0 h 296"/>
                <a:gd name="T6" fmla="*/ 342 w 342"/>
                <a:gd name="T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2" h="296">
                  <a:moveTo>
                    <a:pt x="342" y="0"/>
                  </a:moveTo>
                  <a:lnTo>
                    <a:pt x="325" y="296"/>
                  </a:lnTo>
                  <a:lnTo>
                    <a:pt x="0" y="0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9046740" y="1700808"/>
              <a:ext cx="1766888" cy="1065213"/>
            </a:xfrm>
            <a:custGeom>
              <a:avLst/>
              <a:gdLst>
                <a:gd name="T0" fmla="*/ 65 w 130"/>
                <a:gd name="T1" fmla="*/ 0 h 77"/>
                <a:gd name="T2" fmla="*/ 0 w 130"/>
                <a:gd name="T3" fmla="*/ 65 h 77"/>
                <a:gd name="T4" fmla="*/ 88 w 130"/>
                <a:gd name="T5" fmla="*/ 65 h 77"/>
                <a:gd name="T6" fmla="*/ 100 w 130"/>
                <a:gd name="T7" fmla="*/ 77 h 77"/>
                <a:gd name="T8" fmla="*/ 112 w 130"/>
                <a:gd name="T9" fmla="*/ 65 h 77"/>
                <a:gd name="T10" fmla="*/ 130 w 130"/>
                <a:gd name="T11" fmla="*/ 65 h 77"/>
                <a:gd name="T12" fmla="*/ 65 w 130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7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9046740" y="2586634"/>
              <a:ext cx="1766888" cy="898525"/>
            </a:xfrm>
            <a:custGeom>
              <a:avLst/>
              <a:gdLst>
                <a:gd name="T0" fmla="*/ 100 w 130"/>
                <a:gd name="T1" fmla="*/ 12 h 65"/>
                <a:gd name="T2" fmla="*/ 89 w 130"/>
                <a:gd name="T3" fmla="*/ 0 h 65"/>
                <a:gd name="T4" fmla="*/ 0 w 130"/>
                <a:gd name="T5" fmla="*/ 0 h 65"/>
                <a:gd name="T6" fmla="*/ 65 w 130"/>
                <a:gd name="T7" fmla="*/ 65 h 65"/>
                <a:gd name="T8" fmla="*/ 130 w 130"/>
                <a:gd name="T9" fmla="*/ 0 h 65"/>
                <a:gd name="T10" fmla="*/ 112 w 130"/>
                <a:gd name="T11" fmla="*/ 0 h 65"/>
                <a:gd name="T12" fmla="*/ 100 w 130"/>
                <a:gd name="T13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65">
                  <a:moveTo>
                    <a:pt x="100" y="12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29" y="65"/>
                    <a:pt x="65" y="65"/>
                  </a:cubicBezTo>
                  <a:cubicBezTo>
                    <a:pt x="101" y="65"/>
                    <a:pt x="130" y="36"/>
                    <a:pt x="130" y="0"/>
                  </a:cubicBezTo>
                  <a:cubicBezTo>
                    <a:pt x="112" y="0"/>
                    <a:pt x="112" y="0"/>
                    <a:pt x="112" y="0"/>
                  </a:cubicBezTo>
                  <a:lnTo>
                    <a:pt x="100" y="1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9129290" y="2461221"/>
              <a:ext cx="474663" cy="234950"/>
            </a:xfrm>
            <a:custGeom>
              <a:avLst/>
              <a:gdLst>
                <a:gd name="T0" fmla="*/ 0 w 299"/>
                <a:gd name="T1" fmla="*/ 148 h 148"/>
                <a:gd name="T2" fmla="*/ 154 w 299"/>
                <a:gd name="T3" fmla="*/ 0 h 148"/>
                <a:gd name="T4" fmla="*/ 299 w 299"/>
                <a:gd name="T5" fmla="*/ 148 h 148"/>
                <a:gd name="T6" fmla="*/ 0 w 299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148">
                  <a:moveTo>
                    <a:pt x="0" y="148"/>
                  </a:moveTo>
                  <a:lnTo>
                    <a:pt x="154" y="0"/>
                  </a:lnTo>
                  <a:lnTo>
                    <a:pt x="299" y="148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6"/>
            <p:cNvSpPr>
              <a:spLocks/>
            </p:cNvSpPr>
            <p:nvPr/>
          </p:nvSpPr>
          <p:spPr bwMode="auto">
            <a:xfrm>
              <a:off x="9629477" y="1915179"/>
              <a:ext cx="601413" cy="596875"/>
            </a:xfrm>
            <a:custGeom>
              <a:avLst/>
              <a:gdLst>
                <a:gd name="T0" fmla="*/ 56 w 112"/>
                <a:gd name="T1" fmla="*/ 37 h 111"/>
                <a:gd name="T2" fmla="*/ 56 w 112"/>
                <a:gd name="T3" fmla="*/ 37 h 111"/>
                <a:gd name="T4" fmla="*/ 56 w 112"/>
                <a:gd name="T5" fmla="*/ 37 h 111"/>
                <a:gd name="T6" fmla="*/ 0 w 112"/>
                <a:gd name="T7" fmla="*/ 44 h 111"/>
                <a:gd name="T8" fmla="*/ 56 w 112"/>
                <a:gd name="T9" fmla="*/ 111 h 111"/>
                <a:gd name="T10" fmla="*/ 56 w 112"/>
                <a:gd name="T11" fmla="*/ 111 h 111"/>
                <a:gd name="T12" fmla="*/ 56 w 112"/>
                <a:gd name="T13" fmla="*/ 111 h 111"/>
                <a:gd name="T14" fmla="*/ 112 w 112"/>
                <a:gd name="T15" fmla="*/ 44 h 111"/>
                <a:gd name="T16" fmla="*/ 56 w 112"/>
                <a:gd name="T17" fmla="*/ 3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11">
                  <a:moveTo>
                    <a:pt x="56" y="37"/>
                  </a:move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48" y="0"/>
                    <a:pt x="0" y="11"/>
                    <a:pt x="0" y="44"/>
                  </a:cubicBezTo>
                  <a:cubicBezTo>
                    <a:pt x="0" y="78"/>
                    <a:pt x="56" y="111"/>
                    <a:pt x="56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1"/>
                    <a:pt x="112" y="78"/>
                    <a:pt x="112" y="44"/>
                  </a:cubicBezTo>
                  <a:cubicBezTo>
                    <a:pt x="112" y="11"/>
                    <a:pt x="64" y="0"/>
                    <a:pt x="56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文本框 90"/>
          <p:cNvSpPr txBox="1"/>
          <p:nvPr/>
        </p:nvSpPr>
        <p:spPr>
          <a:xfrm>
            <a:off x="9468649" y="275061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文本四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8" name="MH_Text_1"/>
          <p:cNvSpPr/>
          <p:nvPr>
            <p:custDataLst>
              <p:tags r:id="rId7"/>
            </p:custDataLst>
          </p:nvPr>
        </p:nvSpPr>
        <p:spPr>
          <a:xfrm>
            <a:off x="9001138" y="4177251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 smtClean="0">
                <a:solidFill>
                  <a:schemeClr val="accent4"/>
                </a:solidFill>
                <a:cs typeface="+mn-ea"/>
                <a:sym typeface="+mn-lt"/>
              </a:rPr>
              <a:t>输入</a:t>
            </a:r>
            <a:r>
              <a:rPr lang="zh-CN" altLang="en-US" sz="2400" b="1" dirty="0">
                <a:solidFill>
                  <a:schemeClr val="accent4"/>
                </a:solidFill>
                <a:cs typeface="+mn-ea"/>
                <a:sym typeface="+mn-lt"/>
              </a:rPr>
              <a:t>小标题</a:t>
            </a:r>
            <a:endParaRPr lang="en-US" altLang="zh-CN" sz="2400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39" name="MH_Text_1"/>
          <p:cNvSpPr/>
          <p:nvPr>
            <p:custDataLst>
              <p:tags r:id="rId8"/>
            </p:custDataLst>
          </p:nvPr>
        </p:nvSpPr>
        <p:spPr>
          <a:xfrm>
            <a:off x="9064863" y="4725014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95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4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95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6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15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65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35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85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335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10" grpId="0"/>
      <p:bldP spid="11" grpId="0"/>
      <p:bldP spid="12" grpId="0"/>
      <p:bldP spid="19" grpId="0"/>
      <p:bldP spid="20" grpId="0"/>
      <p:bldP spid="21" grpId="0"/>
      <p:bldP spid="28" grpId="0"/>
      <p:bldP spid="29" grpId="0"/>
      <p:bldP spid="30" grpId="0"/>
      <p:bldP spid="37" grpId="0"/>
      <p:bldP spid="38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3788608" y="3483447"/>
            <a:ext cx="4418013" cy="1873250"/>
          </a:xfrm>
          <a:custGeom>
            <a:avLst/>
            <a:gdLst>
              <a:gd name="T0" fmla="*/ 885 w 1175"/>
              <a:gd name="T1" fmla="*/ 0 h 498"/>
              <a:gd name="T2" fmla="*/ 941 w 1175"/>
              <a:gd name="T3" fmla="*/ 116 h 498"/>
              <a:gd name="T4" fmla="*/ 793 w 1175"/>
              <a:gd name="T5" fmla="*/ 264 h 498"/>
              <a:gd name="T6" fmla="*/ 400 w 1175"/>
              <a:gd name="T7" fmla="*/ 264 h 498"/>
              <a:gd name="T8" fmla="*/ 394 w 1175"/>
              <a:gd name="T9" fmla="*/ 264 h 498"/>
              <a:gd name="T10" fmla="*/ 0 w 1175"/>
              <a:gd name="T11" fmla="*/ 264 h 498"/>
              <a:gd name="T12" fmla="*/ 0 w 1175"/>
              <a:gd name="T13" fmla="*/ 498 h 498"/>
              <a:gd name="T14" fmla="*/ 394 w 1175"/>
              <a:gd name="T15" fmla="*/ 498 h 498"/>
              <a:gd name="T16" fmla="*/ 400 w 1175"/>
              <a:gd name="T17" fmla="*/ 498 h 498"/>
              <a:gd name="T18" fmla="*/ 793 w 1175"/>
              <a:gd name="T19" fmla="*/ 498 h 498"/>
              <a:gd name="T20" fmla="*/ 1175 w 1175"/>
              <a:gd name="T21" fmla="*/ 116 h 498"/>
              <a:gd name="T22" fmla="*/ 1157 w 1175"/>
              <a:gd name="T23" fmla="*/ 0 h 498"/>
              <a:gd name="T24" fmla="*/ 885 w 1175"/>
              <a:gd name="T25" fmla="*/ 0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75" h="498">
                <a:moveTo>
                  <a:pt x="885" y="0"/>
                </a:moveTo>
                <a:cubicBezTo>
                  <a:pt x="919" y="27"/>
                  <a:pt x="941" y="69"/>
                  <a:pt x="941" y="116"/>
                </a:cubicBezTo>
                <a:cubicBezTo>
                  <a:pt x="941" y="198"/>
                  <a:pt x="875" y="264"/>
                  <a:pt x="793" y="264"/>
                </a:cubicBezTo>
                <a:cubicBezTo>
                  <a:pt x="400" y="264"/>
                  <a:pt x="400" y="264"/>
                  <a:pt x="400" y="264"/>
                </a:cubicBezTo>
                <a:cubicBezTo>
                  <a:pt x="394" y="264"/>
                  <a:pt x="394" y="264"/>
                  <a:pt x="394" y="264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498"/>
                  <a:pt x="0" y="498"/>
                  <a:pt x="0" y="498"/>
                </a:cubicBezTo>
                <a:cubicBezTo>
                  <a:pt x="394" y="498"/>
                  <a:pt x="394" y="498"/>
                  <a:pt x="394" y="498"/>
                </a:cubicBezTo>
                <a:cubicBezTo>
                  <a:pt x="400" y="498"/>
                  <a:pt x="400" y="498"/>
                  <a:pt x="400" y="498"/>
                </a:cubicBezTo>
                <a:cubicBezTo>
                  <a:pt x="793" y="498"/>
                  <a:pt x="793" y="498"/>
                  <a:pt x="793" y="498"/>
                </a:cubicBezTo>
                <a:cubicBezTo>
                  <a:pt x="1004" y="498"/>
                  <a:pt x="1175" y="327"/>
                  <a:pt x="1175" y="116"/>
                </a:cubicBezTo>
                <a:cubicBezTo>
                  <a:pt x="1175" y="75"/>
                  <a:pt x="1168" y="36"/>
                  <a:pt x="1157" y="0"/>
                </a:cubicBezTo>
                <a:lnTo>
                  <a:pt x="88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3788608" y="2457278"/>
            <a:ext cx="4349750" cy="1000125"/>
          </a:xfrm>
          <a:custGeom>
            <a:avLst/>
            <a:gdLst>
              <a:gd name="T0" fmla="*/ 793 w 1157"/>
              <a:gd name="T1" fmla="*/ 0 h 266"/>
              <a:gd name="T2" fmla="*/ 400 w 1157"/>
              <a:gd name="T3" fmla="*/ 0 h 266"/>
              <a:gd name="T4" fmla="*/ 393 w 1157"/>
              <a:gd name="T5" fmla="*/ 0 h 266"/>
              <a:gd name="T6" fmla="*/ 0 w 1157"/>
              <a:gd name="T7" fmla="*/ 0 h 266"/>
              <a:gd name="T8" fmla="*/ 0 w 1157"/>
              <a:gd name="T9" fmla="*/ 234 h 266"/>
              <a:gd name="T10" fmla="*/ 400 w 1157"/>
              <a:gd name="T11" fmla="*/ 234 h 266"/>
              <a:gd name="T12" fmla="*/ 400 w 1157"/>
              <a:gd name="T13" fmla="*/ 234 h 266"/>
              <a:gd name="T14" fmla="*/ 793 w 1157"/>
              <a:gd name="T15" fmla="*/ 234 h 266"/>
              <a:gd name="T16" fmla="*/ 885 w 1157"/>
              <a:gd name="T17" fmla="*/ 266 h 266"/>
              <a:gd name="T18" fmla="*/ 1157 w 1157"/>
              <a:gd name="T19" fmla="*/ 266 h 266"/>
              <a:gd name="T20" fmla="*/ 793 w 1157"/>
              <a:gd name="T21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7" h="266">
                <a:moveTo>
                  <a:pt x="793" y="0"/>
                </a:moveTo>
                <a:cubicBezTo>
                  <a:pt x="400" y="0"/>
                  <a:pt x="400" y="0"/>
                  <a:pt x="400" y="0"/>
                </a:cubicBezTo>
                <a:cubicBezTo>
                  <a:pt x="393" y="0"/>
                  <a:pt x="393" y="0"/>
                  <a:pt x="39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4"/>
                  <a:pt x="0" y="234"/>
                  <a:pt x="0" y="234"/>
                </a:cubicBezTo>
                <a:cubicBezTo>
                  <a:pt x="400" y="234"/>
                  <a:pt x="400" y="234"/>
                  <a:pt x="400" y="234"/>
                </a:cubicBezTo>
                <a:cubicBezTo>
                  <a:pt x="400" y="234"/>
                  <a:pt x="400" y="234"/>
                  <a:pt x="400" y="234"/>
                </a:cubicBezTo>
                <a:cubicBezTo>
                  <a:pt x="793" y="234"/>
                  <a:pt x="793" y="234"/>
                  <a:pt x="793" y="234"/>
                </a:cubicBezTo>
                <a:cubicBezTo>
                  <a:pt x="828" y="234"/>
                  <a:pt x="859" y="246"/>
                  <a:pt x="885" y="266"/>
                </a:cubicBezTo>
                <a:cubicBezTo>
                  <a:pt x="1157" y="266"/>
                  <a:pt x="1157" y="266"/>
                  <a:pt x="1157" y="266"/>
                </a:cubicBezTo>
                <a:cubicBezTo>
                  <a:pt x="1108" y="112"/>
                  <a:pt x="963" y="0"/>
                  <a:pt x="7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 rot="10800000" flipV="1">
            <a:off x="3788608" y="1476252"/>
            <a:ext cx="4349750" cy="1000125"/>
          </a:xfrm>
          <a:custGeom>
            <a:avLst/>
            <a:gdLst>
              <a:gd name="T0" fmla="*/ 793 w 1157"/>
              <a:gd name="T1" fmla="*/ 0 h 266"/>
              <a:gd name="T2" fmla="*/ 400 w 1157"/>
              <a:gd name="T3" fmla="*/ 0 h 266"/>
              <a:gd name="T4" fmla="*/ 393 w 1157"/>
              <a:gd name="T5" fmla="*/ 0 h 266"/>
              <a:gd name="T6" fmla="*/ 0 w 1157"/>
              <a:gd name="T7" fmla="*/ 0 h 266"/>
              <a:gd name="T8" fmla="*/ 0 w 1157"/>
              <a:gd name="T9" fmla="*/ 234 h 266"/>
              <a:gd name="T10" fmla="*/ 400 w 1157"/>
              <a:gd name="T11" fmla="*/ 234 h 266"/>
              <a:gd name="T12" fmla="*/ 400 w 1157"/>
              <a:gd name="T13" fmla="*/ 234 h 266"/>
              <a:gd name="T14" fmla="*/ 793 w 1157"/>
              <a:gd name="T15" fmla="*/ 234 h 266"/>
              <a:gd name="T16" fmla="*/ 885 w 1157"/>
              <a:gd name="T17" fmla="*/ 266 h 266"/>
              <a:gd name="T18" fmla="*/ 1157 w 1157"/>
              <a:gd name="T19" fmla="*/ 266 h 266"/>
              <a:gd name="T20" fmla="*/ 793 w 1157"/>
              <a:gd name="T21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7" h="266">
                <a:moveTo>
                  <a:pt x="793" y="0"/>
                </a:moveTo>
                <a:cubicBezTo>
                  <a:pt x="400" y="0"/>
                  <a:pt x="400" y="0"/>
                  <a:pt x="400" y="0"/>
                </a:cubicBezTo>
                <a:cubicBezTo>
                  <a:pt x="393" y="0"/>
                  <a:pt x="393" y="0"/>
                  <a:pt x="39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4"/>
                  <a:pt x="0" y="234"/>
                  <a:pt x="0" y="234"/>
                </a:cubicBezTo>
                <a:cubicBezTo>
                  <a:pt x="400" y="234"/>
                  <a:pt x="400" y="234"/>
                  <a:pt x="400" y="234"/>
                </a:cubicBezTo>
                <a:cubicBezTo>
                  <a:pt x="400" y="234"/>
                  <a:pt x="400" y="234"/>
                  <a:pt x="400" y="234"/>
                </a:cubicBezTo>
                <a:cubicBezTo>
                  <a:pt x="793" y="234"/>
                  <a:pt x="793" y="234"/>
                  <a:pt x="793" y="234"/>
                </a:cubicBezTo>
                <a:cubicBezTo>
                  <a:pt x="828" y="234"/>
                  <a:pt x="859" y="246"/>
                  <a:pt x="885" y="266"/>
                </a:cubicBezTo>
                <a:cubicBezTo>
                  <a:pt x="1157" y="266"/>
                  <a:pt x="1157" y="266"/>
                  <a:pt x="1157" y="266"/>
                </a:cubicBezTo>
                <a:cubicBezTo>
                  <a:pt x="1108" y="112"/>
                  <a:pt x="963" y="0"/>
                  <a:pt x="79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 rot="10800000">
            <a:off x="3788609" y="3340473"/>
            <a:ext cx="4418012" cy="1009105"/>
          </a:xfrm>
          <a:custGeom>
            <a:avLst/>
            <a:gdLst>
              <a:gd name="T0" fmla="*/ 793 w 1157"/>
              <a:gd name="T1" fmla="*/ 0 h 266"/>
              <a:gd name="T2" fmla="*/ 400 w 1157"/>
              <a:gd name="T3" fmla="*/ 0 h 266"/>
              <a:gd name="T4" fmla="*/ 393 w 1157"/>
              <a:gd name="T5" fmla="*/ 0 h 266"/>
              <a:gd name="T6" fmla="*/ 0 w 1157"/>
              <a:gd name="T7" fmla="*/ 0 h 266"/>
              <a:gd name="T8" fmla="*/ 0 w 1157"/>
              <a:gd name="T9" fmla="*/ 234 h 266"/>
              <a:gd name="T10" fmla="*/ 400 w 1157"/>
              <a:gd name="T11" fmla="*/ 234 h 266"/>
              <a:gd name="T12" fmla="*/ 400 w 1157"/>
              <a:gd name="T13" fmla="*/ 234 h 266"/>
              <a:gd name="T14" fmla="*/ 793 w 1157"/>
              <a:gd name="T15" fmla="*/ 234 h 266"/>
              <a:gd name="T16" fmla="*/ 885 w 1157"/>
              <a:gd name="T17" fmla="*/ 266 h 266"/>
              <a:gd name="T18" fmla="*/ 1157 w 1157"/>
              <a:gd name="T19" fmla="*/ 266 h 266"/>
              <a:gd name="T20" fmla="*/ 793 w 1157"/>
              <a:gd name="T21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7" h="266">
                <a:moveTo>
                  <a:pt x="793" y="0"/>
                </a:moveTo>
                <a:cubicBezTo>
                  <a:pt x="400" y="0"/>
                  <a:pt x="400" y="0"/>
                  <a:pt x="400" y="0"/>
                </a:cubicBezTo>
                <a:cubicBezTo>
                  <a:pt x="393" y="0"/>
                  <a:pt x="393" y="0"/>
                  <a:pt x="39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4"/>
                  <a:pt x="0" y="234"/>
                  <a:pt x="0" y="234"/>
                </a:cubicBezTo>
                <a:cubicBezTo>
                  <a:pt x="400" y="234"/>
                  <a:pt x="400" y="234"/>
                  <a:pt x="400" y="234"/>
                </a:cubicBezTo>
                <a:cubicBezTo>
                  <a:pt x="400" y="234"/>
                  <a:pt x="400" y="234"/>
                  <a:pt x="400" y="234"/>
                </a:cubicBezTo>
                <a:cubicBezTo>
                  <a:pt x="793" y="234"/>
                  <a:pt x="793" y="234"/>
                  <a:pt x="793" y="234"/>
                </a:cubicBezTo>
                <a:cubicBezTo>
                  <a:pt x="828" y="234"/>
                  <a:pt x="859" y="246"/>
                  <a:pt x="885" y="266"/>
                </a:cubicBezTo>
                <a:cubicBezTo>
                  <a:pt x="1157" y="266"/>
                  <a:pt x="1157" y="266"/>
                  <a:pt x="1157" y="266"/>
                </a:cubicBezTo>
                <a:cubicBezTo>
                  <a:pt x="1108" y="112"/>
                  <a:pt x="963" y="0"/>
                  <a:pt x="79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4906759" y="1567094"/>
            <a:ext cx="2391827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  <a:sym typeface="Batang"/>
              </a:rPr>
              <a:t>文本标题一</a:t>
            </a:r>
            <a:endParaRPr lang="en-US" altLang="zh-CN" sz="3200" dirty="0" smtClean="0">
              <a:solidFill>
                <a:schemeClr val="bg1"/>
              </a:solidFill>
              <a:latin typeface="+mn-ea"/>
              <a:cs typeface="Arial Unicode MS" panose="020B0604020202020204" pitchFamily="34" charset="-122"/>
              <a:sym typeface="Batang"/>
            </a:endParaRPr>
          </a:p>
        </p:txBody>
      </p:sp>
      <p:sp>
        <p:nvSpPr>
          <p:cNvPr id="9" name="MH_Text_1"/>
          <p:cNvSpPr/>
          <p:nvPr>
            <p:custDataLst>
              <p:tags r:id="rId1"/>
            </p:custDataLst>
          </p:nvPr>
        </p:nvSpPr>
        <p:spPr>
          <a:xfrm>
            <a:off x="8469128" y="1567094"/>
            <a:ext cx="343085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阐述。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文字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TextBox 49"/>
          <p:cNvSpPr txBox="1"/>
          <p:nvPr/>
        </p:nvSpPr>
        <p:spPr>
          <a:xfrm>
            <a:off x="4906759" y="2578244"/>
            <a:ext cx="2391827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  <a:sym typeface="Batang"/>
              </a:rPr>
              <a:t>文本标题二</a:t>
            </a:r>
            <a:endParaRPr lang="en-US" altLang="zh-CN" sz="3200" dirty="0" smtClean="0">
              <a:solidFill>
                <a:schemeClr val="bg1"/>
              </a:solidFill>
              <a:latin typeface="+mn-ea"/>
              <a:cs typeface="Arial Unicode MS" panose="020B0604020202020204" pitchFamily="34" charset="-122"/>
              <a:sym typeface="Batang"/>
            </a:endParaRPr>
          </a:p>
        </p:txBody>
      </p:sp>
      <p:sp>
        <p:nvSpPr>
          <p:cNvPr id="11" name="MH_Text_1"/>
          <p:cNvSpPr/>
          <p:nvPr>
            <p:custDataLst>
              <p:tags r:id="rId2"/>
            </p:custDataLst>
          </p:nvPr>
        </p:nvSpPr>
        <p:spPr>
          <a:xfrm>
            <a:off x="357749" y="2496257"/>
            <a:ext cx="343085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阐述。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文字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4906759" y="3552637"/>
            <a:ext cx="2391827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  <a:sym typeface="Batang"/>
              </a:rPr>
              <a:t>文本标题三</a:t>
            </a:r>
            <a:endParaRPr lang="en-US" altLang="zh-CN" sz="3200" dirty="0" smtClean="0">
              <a:solidFill>
                <a:schemeClr val="bg1"/>
              </a:solidFill>
              <a:latin typeface="+mn-ea"/>
              <a:cs typeface="Arial Unicode MS" panose="020B0604020202020204" pitchFamily="34" charset="-122"/>
              <a:sym typeface="Batang"/>
            </a:endParaRPr>
          </a:p>
        </p:txBody>
      </p:sp>
      <p:sp>
        <p:nvSpPr>
          <p:cNvPr id="13" name="MH_Text_1"/>
          <p:cNvSpPr/>
          <p:nvPr>
            <p:custDataLst>
              <p:tags r:id="rId3"/>
            </p:custDataLst>
          </p:nvPr>
        </p:nvSpPr>
        <p:spPr>
          <a:xfrm>
            <a:off x="8469128" y="3488479"/>
            <a:ext cx="343085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阐述。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文字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4906759" y="4647997"/>
            <a:ext cx="2391827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  <a:sym typeface="Batang"/>
              </a:rPr>
              <a:t>文本标题四</a:t>
            </a:r>
            <a:endParaRPr lang="en-US" altLang="zh-CN" sz="3200" dirty="0" smtClean="0">
              <a:solidFill>
                <a:schemeClr val="bg1"/>
              </a:solidFill>
              <a:latin typeface="+mn-ea"/>
              <a:cs typeface="Arial Unicode MS" panose="020B0604020202020204" pitchFamily="34" charset="-122"/>
              <a:sym typeface="Batang"/>
            </a:endParaRPr>
          </a:p>
        </p:txBody>
      </p:sp>
      <p:sp>
        <p:nvSpPr>
          <p:cNvPr id="15" name="MH_Text_1"/>
          <p:cNvSpPr/>
          <p:nvPr>
            <p:custDataLst>
              <p:tags r:id="rId4"/>
            </p:custDataLst>
          </p:nvPr>
        </p:nvSpPr>
        <p:spPr>
          <a:xfrm>
            <a:off x="356201" y="4527031"/>
            <a:ext cx="3430859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阐述。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文字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3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9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6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55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2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818948" y="2088729"/>
            <a:ext cx="251962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菱形 4"/>
          <p:cNvSpPr/>
          <p:nvPr/>
        </p:nvSpPr>
        <p:spPr>
          <a:xfrm>
            <a:off x="4470419" y="1781516"/>
            <a:ext cx="1253525" cy="1253525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399">
              <a:latin typeface="+mn-ea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4783800" y="3049127"/>
            <a:ext cx="1253525" cy="1253525"/>
          </a:xfrm>
          <a:prstGeom prst="diamon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399">
              <a:latin typeface="+mn-ea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5410562" y="3020956"/>
            <a:ext cx="1253525" cy="1253525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399">
              <a:latin typeface="+mn-ea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5410562" y="1461966"/>
            <a:ext cx="1253525" cy="1253525"/>
          </a:xfrm>
          <a:prstGeom prst="diamon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399">
              <a:latin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274432" y="1781515"/>
            <a:ext cx="2519624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202443" y="4053578"/>
            <a:ext cx="2519624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758645" y="4053578"/>
            <a:ext cx="251962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流程图: 联系 11"/>
          <p:cNvSpPr/>
          <p:nvPr/>
        </p:nvSpPr>
        <p:spPr>
          <a:xfrm>
            <a:off x="8831510" y="1317987"/>
            <a:ext cx="503925" cy="503925"/>
          </a:xfrm>
          <a:prstGeom prst="flowChart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399" dirty="0" smtClean="0">
                <a:latin typeface="+mn-ea"/>
              </a:rPr>
              <a:t>2</a:t>
            </a:r>
            <a:endParaRPr lang="zh-CN" altLang="en-US" sz="2399" dirty="0">
              <a:latin typeface="+mn-ea"/>
            </a:endParaRPr>
          </a:p>
        </p:txBody>
      </p:sp>
      <p:sp>
        <p:nvSpPr>
          <p:cNvPr id="13" name="流程图: 联系 12"/>
          <p:cNvSpPr/>
          <p:nvPr/>
        </p:nvSpPr>
        <p:spPr>
          <a:xfrm>
            <a:off x="8831510" y="3584904"/>
            <a:ext cx="503925" cy="503925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399" dirty="0" smtClean="0">
                <a:latin typeface="+mn-ea"/>
              </a:rPr>
              <a:t>4</a:t>
            </a:r>
            <a:endParaRPr lang="zh-CN" altLang="en-US" sz="2399" dirty="0">
              <a:latin typeface="+mn-ea"/>
            </a:endParaRPr>
          </a:p>
        </p:txBody>
      </p:sp>
      <p:sp>
        <p:nvSpPr>
          <p:cNvPr id="14" name="流程图: 联系 13"/>
          <p:cNvSpPr/>
          <p:nvPr/>
        </p:nvSpPr>
        <p:spPr>
          <a:xfrm>
            <a:off x="2653830" y="3584904"/>
            <a:ext cx="503925" cy="503925"/>
          </a:xfrm>
          <a:prstGeom prst="flowChartConnecto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399" dirty="0" smtClean="0">
                <a:latin typeface="+mn-ea"/>
              </a:rPr>
              <a:t>3</a:t>
            </a:r>
            <a:endParaRPr lang="zh-CN" altLang="en-US" sz="2399" dirty="0">
              <a:latin typeface="+mn-ea"/>
            </a:endParaRPr>
          </a:p>
        </p:txBody>
      </p:sp>
      <p:sp>
        <p:nvSpPr>
          <p:cNvPr id="15" name="流程图: 联系 14"/>
          <p:cNvSpPr/>
          <p:nvPr/>
        </p:nvSpPr>
        <p:spPr>
          <a:xfrm>
            <a:off x="2653830" y="1605944"/>
            <a:ext cx="503925" cy="503925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399" dirty="0" smtClean="0">
                <a:latin typeface="+mn-ea"/>
              </a:rPr>
              <a:t>1</a:t>
            </a:r>
            <a:endParaRPr lang="zh-CN" altLang="en-US" sz="2399" dirty="0">
              <a:latin typeface="+mn-ea"/>
            </a:endParaRPr>
          </a:p>
        </p:txBody>
      </p:sp>
      <p:sp>
        <p:nvSpPr>
          <p:cNvPr id="16" name="文本框 20"/>
          <p:cNvSpPr txBox="1"/>
          <p:nvPr/>
        </p:nvSpPr>
        <p:spPr>
          <a:xfrm>
            <a:off x="7474092" y="1411694"/>
            <a:ext cx="1107947" cy="369308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r>
              <a:rPr lang="zh-CN" altLang="en-US" dirty="0">
                <a:latin typeface="+mn-ea"/>
              </a:rPr>
              <a:t>添加标题</a:t>
            </a:r>
          </a:p>
        </p:txBody>
      </p:sp>
      <p:sp>
        <p:nvSpPr>
          <p:cNvPr id="17" name="文本框 21"/>
          <p:cNvSpPr txBox="1"/>
          <p:nvPr/>
        </p:nvSpPr>
        <p:spPr>
          <a:xfrm>
            <a:off x="7378106" y="3636812"/>
            <a:ext cx="1107947" cy="369308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r>
              <a:rPr lang="zh-CN" altLang="en-US" dirty="0">
                <a:latin typeface="+mn-ea"/>
              </a:rPr>
              <a:t>添加标题</a:t>
            </a:r>
          </a:p>
        </p:txBody>
      </p:sp>
      <p:sp>
        <p:nvSpPr>
          <p:cNvPr id="18" name="文本框 22"/>
          <p:cNvSpPr txBox="1"/>
          <p:nvPr/>
        </p:nvSpPr>
        <p:spPr>
          <a:xfrm>
            <a:off x="3157755" y="3636812"/>
            <a:ext cx="1107947" cy="369308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r>
              <a:rPr lang="zh-CN" altLang="en-US" dirty="0">
                <a:latin typeface="+mn-ea"/>
              </a:rPr>
              <a:t>添加标题</a:t>
            </a:r>
          </a:p>
        </p:txBody>
      </p:sp>
      <p:sp>
        <p:nvSpPr>
          <p:cNvPr id="19" name="文本框 23"/>
          <p:cNvSpPr txBox="1"/>
          <p:nvPr/>
        </p:nvSpPr>
        <p:spPr>
          <a:xfrm>
            <a:off x="3157755" y="1677532"/>
            <a:ext cx="1107947" cy="369308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r>
              <a:rPr lang="zh-CN" altLang="en-US" dirty="0">
                <a:latin typeface="+mn-ea"/>
              </a:rPr>
              <a:t>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7328611" y="1814583"/>
            <a:ext cx="2864571" cy="738640"/>
          </a:xfrm>
          <a:prstGeom prst="rect">
            <a:avLst/>
          </a:prstGeom>
          <a:noFill/>
        </p:spPr>
        <p:txBody>
          <a:bodyPr wrap="square" lIns="91416" tIns="45708" rIns="91416" bIns="45708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67962" y="4053579"/>
            <a:ext cx="2864571" cy="738640"/>
          </a:xfrm>
          <a:prstGeom prst="rect">
            <a:avLst/>
          </a:prstGeom>
          <a:noFill/>
        </p:spPr>
        <p:txBody>
          <a:bodyPr wrap="square" lIns="91416" tIns="45708" rIns="91416" bIns="45708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07599" y="4053579"/>
            <a:ext cx="2825048" cy="738640"/>
          </a:xfrm>
          <a:prstGeom prst="rect">
            <a:avLst/>
          </a:prstGeom>
          <a:noFill/>
        </p:spPr>
        <p:txBody>
          <a:bodyPr wrap="square" lIns="91416" tIns="45708" rIns="91416" bIns="45708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07599" y="2111964"/>
            <a:ext cx="2825048" cy="738640"/>
          </a:xfrm>
          <a:prstGeom prst="rect">
            <a:avLst/>
          </a:prstGeom>
          <a:noFill/>
        </p:spPr>
        <p:txBody>
          <a:bodyPr wrap="square" lIns="91416" tIns="45708" rIns="91416" bIns="45708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此处</a:t>
            </a:r>
            <a:endParaRPr lang="en-US" altLang="zh-CN" sz="1400" dirty="0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258733" y="1461965"/>
            <a:ext cx="2879570" cy="2879570"/>
            <a:chOff x="4282167" y="2497180"/>
            <a:chExt cx="2880320" cy="2880320"/>
          </a:xfrm>
          <a:solidFill>
            <a:schemeClr val="accent1">
              <a:lumMod val="50000"/>
            </a:schemeClr>
          </a:solidFill>
        </p:grpSpPr>
        <p:sp>
          <p:nvSpPr>
            <p:cNvPr id="25" name="菱形 24"/>
            <p:cNvSpPr/>
            <p:nvPr/>
          </p:nvSpPr>
          <p:spPr>
            <a:xfrm>
              <a:off x="4282167" y="2497180"/>
              <a:ext cx="2880320" cy="288032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152400" dir="5400000" sx="90000" sy="-19000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8" tIns="60944" rIns="121888" bIns="6094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399">
                <a:latin typeface="+mn-ea"/>
              </a:endParaRPr>
            </a:p>
          </p:txBody>
        </p:sp>
        <p:sp>
          <p:nvSpPr>
            <p:cNvPr id="26" name="文本框 31"/>
            <p:cNvSpPr txBox="1"/>
            <p:nvPr/>
          </p:nvSpPr>
          <p:spPr>
            <a:xfrm>
              <a:off x="5056272" y="3639535"/>
              <a:ext cx="1416142" cy="5847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199" dirty="0" smtClean="0">
                  <a:solidFill>
                    <a:schemeClr val="bg1"/>
                  </a:solidFill>
                  <a:latin typeface="+mn-ea"/>
                </a:rPr>
                <a:t>关键字</a:t>
              </a:r>
              <a:endParaRPr lang="zh-CN" altLang="en-US" sz="3199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197868" y="5373216"/>
            <a:ext cx="10153128" cy="584751"/>
          </a:xfrm>
          <a:prstGeom prst="rect">
            <a:avLst/>
          </a:prstGeom>
          <a:noFill/>
        </p:spPr>
        <p:txBody>
          <a:bodyPr wrap="square" lIns="91416" tIns="45708" rIns="91416" bIns="45708">
            <a:spAutoFit/>
          </a:bodyPr>
          <a:lstStyle/>
          <a:p>
            <a:pPr algn="ctr"/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。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。单击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此处添加文字阐述，添加简短问题说明文字，具体说明文字在此处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。</a:t>
            </a:r>
            <a:endParaRPr lang="en-US" altLang="zh-CN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7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70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7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4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70" decel="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5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6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6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7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7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8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95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9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0950"/>
                                </p:stCondLst>
                                <p:childTnLst>
                                  <p:par>
                                    <p:cTn id="10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3" grpId="0" animBg="1"/>
          <p:bldP spid="5" grpId="0" animBg="1"/>
          <p:bldP spid="6" grpId="0" animBg="1"/>
          <p:bldP spid="7" grpId="0" animBg="1"/>
          <p:bldP spid="8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7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70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7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4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70" decel="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7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8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795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9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895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0950"/>
                                </p:stCondLst>
                                <p:childTnLst>
                                  <p:par>
                                    <p:cTn id="10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3" grpId="0" animBg="1"/>
          <p:bldP spid="5" grpId="0" animBg="1"/>
          <p:bldP spid="6" grpId="0" animBg="1"/>
          <p:bldP spid="7" grpId="0" animBg="1"/>
          <p:bldP spid="8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7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Straight Connector 24"/>
          <p:cNvCxnSpPr>
            <a:cxnSpLocks noChangeShapeType="1"/>
            <a:stCxn id="17" idx="2"/>
            <a:endCxn id="14" idx="6"/>
          </p:cNvCxnSpPr>
          <p:nvPr/>
        </p:nvCxnSpPr>
        <p:spPr bwMode="auto">
          <a:xfrm flipH="1" flipV="1">
            <a:off x="3841751" y="3399625"/>
            <a:ext cx="828675" cy="39696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cxnSp>
        <p:nvCxnSpPr>
          <p:cNvPr id="5" name="Straight Connector 25"/>
          <p:cNvCxnSpPr>
            <a:cxnSpLocks noChangeShapeType="1"/>
          </p:cNvCxnSpPr>
          <p:nvPr/>
        </p:nvCxnSpPr>
        <p:spPr bwMode="auto">
          <a:xfrm flipH="1" flipV="1">
            <a:off x="7070725" y="3398036"/>
            <a:ext cx="863600" cy="0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cxnSp>
        <p:nvCxnSpPr>
          <p:cNvPr id="6" name="Straight Connector 17"/>
          <p:cNvCxnSpPr>
            <a:cxnSpLocks noChangeShapeType="1"/>
          </p:cNvCxnSpPr>
          <p:nvPr/>
        </p:nvCxnSpPr>
        <p:spPr bwMode="auto">
          <a:xfrm>
            <a:off x="4276725" y="2162676"/>
            <a:ext cx="666750" cy="516057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cxnSp>
        <p:nvCxnSpPr>
          <p:cNvPr id="7" name="Straight Connector 18"/>
          <p:cNvCxnSpPr>
            <a:cxnSpLocks noChangeShapeType="1"/>
          </p:cNvCxnSpPr>
          <p:nvPr/>
        </p:nvCxnSpPr>
        <p:spPr bwMode="auto">
          <a:xfrm flipH="1">
            <a:off x="6869112" y="2235718"/>
            <a:ext cx="647700" cy="436664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cxnSp>
        <p:nvCxnSpPr>
          <p:cNvPr id="8" name="Straight Connector 21"/>
          <p:cNvCxnSpPr>
            <a:cxnSpLocks noChangeShapeType="1"/>
          </p:cNvCxnSpPr>
          <p:nvPr/>
        </p:nvCxnSpPr>
        <p:spPr bwMode="auto">
          <a:xfrm flipV="1">
            <a:off x="4310063" y="4122105"/>
            <a:ext cx="633413" cy="360446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cxnSp>
        <p:nvCxnSpPr>
          <p:cNvPr id="9" name="Straight Connector 22"/>
          <p:cNvCxnSpPr>
            <a:cxnSpLocks noChangeShapeType="1"/>
          </p:cNvCxnSpPr>
          <p:nvPr/>
        </p:nvCxnSpPr>
        <p:spPr bwMode="auto">
          <a:xfrm flipH="1" flipV="1">
            <a:off x="6869112" y="4107814"/>
            <a:ext cx="647700" cy="431900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3381376" y="1514825"/>
            <a:ext cx="928687" cy="928903"/>
          </a:xfrm>
          <a:prstGeom prst="ellipse">
            <a:avLst/>
          </a:prstGeom>
          <a:solidFill>
            <a:schemeClr val="accent3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d-ID" altLang="zh-CN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Oval 7"/>
          <p:cNvSpPr>
            <a:spLocks noChangeArrowheads="1"/>
          </p:cNvSpPr>
          <p:nvPr/>
        </p:nvSpPr>
        <p:spPr bwMode="auto">
          <a:xfrm>
            <a:off x="7478712" y="1529117"/>
            <a:ext cx="928688" cy="928902"/>
          </a:xfrm>
          <a:prstGeom prst="ellipse">
            <a:avLst/>
          </a:prstGeom>
          <a:solidFill>
            <a:schemeClr val="accent3"/>
          </a:solidFill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d-ID" altLang="zh-CN" sz="1400">
              <a:latin typeface="+mn-ea"/>
            </a:endParaRP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3381376" y="4258661"/>
            <a:ext cx="928687" cy="928903"/>
          </a:xfrm>
          <a:prstGeom prst="ellipse">
            <a:avLst/>
          </a:prstGeom>
          <a:solidFill>
            <a:schemeClr val="accent4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d-ID" altLang="zh-CN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auto">
          <a:xfrm>
            <a:off x="7478712" y="4258661"/>
            <a:ext cx="928688" cy="928903"/>
          </a:xfrm>
          <a:prstGeom prst="ellipse">
            <a:avLst/>
          </a:prstGeom>
          <a:solidFill>
            <a:schemeClr val="accent4"/>
          </a:solidFill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d-ID" altLang="zh-CN" sz="1400">
              <a:latin typeface="+mn-ea"/>
            </a:endParaRPr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2913062" y="2934379"/>
            <a:ext cx="928688" cy="928903"/>
          </a:xfrm>
          <a:prstGeom prst="ellipse">
            <a:avLst/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d-ID" altLang="zh-CN" sz="1400">
              <a:latin typeface="+mn-ea"/>
            </a:endParaRPr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7950201" y="2934379"/>
            <a:ext cx="928687" cy="928903"/>
          </a:xfrm>
          <a:prstGeom prst="ellipse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d-ID" altLang="zh-CN" sz="1400">
              <a:latin typeface="+mn-ea"/>
            </a:endParaRPr>
          </a:p>
        </p:txBody>
      </p:sp>
      <p:grpSp>
        <p:nvGrpSpPr>
          <p:cNvPr id="16" name="Group 69"/>
          <p:cNvGrpSpPr>
            <a:grpSpLocks/>
          </p:cNvGrpSpPr>
          <p:nvPr/>
        </p:nvGrpSpPr>
        <p:grpSpPr bwMode="auto">
          <a:xfrm>
            <a:off x="4670425" y="2248420"/>
            <a:ext cx="2381250" cy="2381801"/>
            <a:chOff x="4905488" y="3342043"/>
            <a:chExt cx="2381025" cy="2381025"/>
          </a:xfrm>
        </p:grpSpPr>
        <p:sp>
          <p:nvSpPr>
            <p:cNvPr id="17" name="Oval 1"/>
            <p:cNvSpPr>
              <a:spLocks noChangeArrowheads="1"/>
            </p:cNvSpPr>
            <p:nvPr/>
          </p:nvSpPr>
          <p:spPr bwMode="auto">
            <a:xfrm>
              <a:off x="4905488" y="3342043"/>
              <a:ext cx="2381025" cy="2381025"/>
            </a:xfrm>
            <a:prstGeom prst="ellipse">
              <a:avLst/>
            </a:prstGeom>
            <a:solidFill>
              <a:schemeClr val="accent2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id-ID" altLang="zh-CN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Oval 32"/>
            <p:cNvSpPr>
              <a:spLocks noChangeArrowheads="1"/>
            </p:cNvSpPr>
            <p:nvPr/>
          </p:nvSpPr>
          <p:spPr bwMode="auto">
            <a:xfrm>
              <a:off x="5253118" y="3689672"/>
              <a:ext cx="1685766" cy="1685766"/>
            </a:xfrm>
            <a:prstGeom prst="ellipse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id-ID" altLang="zh-CN" sz="1400">
                <a:solidFill>
                  <a:schemeClr val="bg1"/>
                </a:solidFill>
                <a:latin typeface="+mn-ea"/>
              </a:endParaRPr>
            </a:p>
          </p:txBody>
        </p:sp>
      </p:grpSp>
      <p:cxnSp>
        <p:nvCxnSpPr>
          <p:cNvPr id="19" name="Straight Connector 34"/>
          <p:cNvCxnSpPr>
            <a:cxnSpLocks noChangeShapeType="1"/>
          </p:cNvCxnSpPr>
          <p:nvPr/>
        </p:nvCxnSpPr>
        <p:spPr bwMode="auto">
          <a:xfrm flipH="1">
            <a:off x="1501776" y="1980071"/>
            <a:ext cx="1881187" cy="0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cxnSp>
        <p:nvCxnSpPr>
          <p:cNvPr id="20" name="Straight Connector 35"/>
          <p:cNvCxnSpPr>
            <a:cxnSpLocks noChangeShapeType="1"/>
          </p:cNvCxnSpPr>
          <p:nvPr/>
        </p:nvCxnSpPr>
        <p:spPr bwMode="auto">
          <a:xfrm flipH="1">
            <a:off x="1357312" y="4746136"/>
            <a:ext cx="2025650" cy="0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cxnSp>
        <p:nvCxnSpPr>
          <p:cNvPr id="21" name="Straight Connector 38"/>
          <p:cNvCxnSpPr>
            <a:cxnSpLocks noChangeShapeType="1"/>
          </p:cNvCxnSpPr>
          <p:nvPr/>
        </p:nvCxnSpPr>
        <p:spPr bwMode="auto">
          <a:xfrm flipH="1">
            <a:off x="998538" y="3398036"/>
            <a:ext cx="1908175" cy="0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cxnSp>
        <p:nvCxnSpPr>
          <p:cNvPr id="22" name="Straight Connector 42"/>
          <p:cNvCxnSpPr>
            <a:cxnSpLocks noChangeShapeType="1"/>
          </p:cNvCxnSpPr>
          <p:nvPr/>
        </p:nvCxnSpPr>
        <p:spPr bwMode="auto">
          <a:xfrm flipH="1">
            <a:off x="8405813" y="1991186"/>
            <a:ext cx="1952625" cy="0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cxnSp>
        <p:nvCxnSpPr>
          <p:cNvPr id="23" name="Straight Connector 43"/>
          <p:cNvCxnSpPr>
            <a:cxnSpLocks noChangeShapeType="1"/>
          </p:cNvCxnSpPr>
          <p:nvPr/>
        </p:nvCxnSpPr>
        <p:spPr bwMode="auto">
          <a:xfrm flipH="1">
            <a:off x="8405812" y="4750899"/>
            <a:ext cx="2025650" cy="0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cxnSp>
        <p:nvCxnSpPr>
          <p:cNvPr id="24" name="Straight Connector 44"/>
          <p:cNvCxnSpPr>
            <a:cxnSpLocks noChangeShapeType="1"/>
          </p:cNvCxnSpPr>
          <p:nvPr/>
        </p:nvCxnSpPr>
        <p:spPr bwMode="auto">
          <a:xfrm flipH="1">
            <a:off x="8878887" y="3398036"/>
            <a:ext cx="1911350" cy="0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sp>
        <p:nvSpPr>
          <p:cNvPr id="25" name="TextBox 45"/>
          <p:cNvSpPr txBox="1">
            <a:spLocks noChangeArrowheads="1"/>
          </p:cNvSpPr>
          <p:nvPr/>
        </p:nvSpPr>
        <p:spPr bwMode="auto">
          <a:xfrm>
            <a:off x="1703936" y="1556110"/>
            <a:ext cx="121706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000" b="1">
                <a:latin typeface="+mn-ea"/>
              </a:rPr>
              <a:t>添加标题</a:t>
            </a:r>
          </a:p>
          <a:p>
            <a:pPr algn="r"/>
            <a:endParaRPr lang="zh-CN" altLang="en-US" sz="1400">
              <a:latin typeface="+mn-ea"/>
            </a:endParaRPr>
          </a:p>
        </p:txBody>
      </p:sp>
      <p:sp>
        <p:nvSpPr>
          <p:cNvPr id="26" name="TextBox 46"/>
          <p:cNvSpPr txBox="1">
            <a:spLocks noChangeArrowheads="1"/>
          </p:cNvSpPr>
          <p:nvPr/>
        </p:nvSpPr>
        <p:spPr bwMode="auto">
          <a:xfrm>
            <a:off x="1721462" y="4312648"/>
            <a:ext cx="1217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000" b="1">
                <a:latin typeface="+mn-ea"/>
              </a:rPr>
              <a:t>添加标题</a:t>
            </a:r>
          </a:p>
        </p:txBody>
      </p:sp>
      <p:sp>
        <p:nvSpPr>
          <p:cNvPr id="27" name="TextBox 47"/>
          <p:cNvSpPr txBox="1">
            <a:spLocks noChangeArrowheads="1"/>
          </p:cNvSpPr>
          <p:nvPr/>
        </p:nvSpPr>
        <p:spPr bwMode="auto">
          <a:xfrm>
            <a:off x="1235687" y="2985191"/>
            <a:ext cx="1217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000" b="1">
                <a:latin typeface="+mn-ea"/>
              </a:rPr>
              <a:t>添加标题</a:t>
            </a:r>
          </a:p>
        </p:txBody>
      </p:sp>
      <p:sp>
        <p:nvSpPr>
          <p:cNvPr id="28" name="TextBox 48"/>
          <p:cNvSpPr txBox="1">
            <a:spLocks noChangeArrowheads="1"/>
          </p:cNvSpPr>
          <p:nvPr/>
        </p:nvSpPr>
        <p:spPr bwMode="auto">
          <a:xfrm>
            <a:off x="8813800" y="1514826"/>
            <a:ext cx="1217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+mn-ea"/>
              </a:rPr>
              <a:t>添加标题</a:t>
            </a:r>
          </a:p>
        </p:txBody>
      </p:sp>
      <p:sp>
        <p:nvSpPr>
          <p:cNvPr id="29" name="TextBox 49"/>
          <p:cNvSpPr txBox="1">
            <a:spLocks noChangeArrowheads="1"/>
          </p:cNvSpPr>
          <p:nvPr/>
        </p:nvSpPr>
        <p:spPr bwMode="auto">
          <a:xfrm>
            <a:off x="8764587" y="4334879"/>
            <a:ext cx="1217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+mn-ea"/>
              </a:rPr>
              <a:t>添加标题</a:t>
            </a:r>
          </a:p>
        </p:txBody>
      </p:sp>
      <p:sp>
        <p:nvSpPr>
          <p:cNvPr id="30" name="TextBox 50"/>
          <p:cNvSpPr txBox="1">
            <a:spLocks noChangeArrowheads="1"/>
          </p:cNvSpPr>
          <p:nvPr/>
        </p:nvSpPr>
        <p:spPr bwMode="auto">
          <a:xfrm>
            <a:off x="9269412" y="2956610"/>
            <a:ext cx="1217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+mn-ea"/>
              </a:rPr>
              <a:t>添加标题</a:t>
            </a:r>
          </a:p>
        </p:txBody>
      </p:sp>
      <p:sp>
        <p:nvSpPr>
          <p:cNvPr id="31" name="Freeform 70"/>
          <p:cNvSpPr>
            <a:spLocks noEditPoints="1"/>
          </p:cNvSpPr>
          <p:nvPr/>
        </p:nvSpPr>
        <p:spPr bwMode="auto">
          <a:xfrm>
            <a:off x="7766050" y="1816521"/>
            <a:ext cx="366712" cy="366798"/>
          </a:xfrm>
          <a:custGeom>
            <a:avLst/>
            <a:gdLst>
              <a:gd name="T0" fmla="*/ 2147483647 w 231"/>
              <a:gd name="T1" fmla="*/ 2147483647 h 231"/>
              <a:gd name="T2" fmla="*/ 2147483647 w 231"/>
              <a:gd name="T3" fmla="*/ 2147483647 h 231"/>
              <a:gd name="T4" fmla="*/ 2147483647 w 231"/>
              <a:gd name="T5" fmla="*/ 2147483647 h 231"/>
              <a:gd name="T6" fmla="*/ 2147483647 w 231"/>
              <a:gd name="T7" fmla="*/ 2147483647 h 231"/>
              <a:gd name="T8" fmla="*/ 2147483647 w 231"/>
              <a:gd name="T9" fmla="*/ 2147483647 h 231"/>
              <a:gd name="T10" fmla="*/ 2147483647 w 231"/>
              <a:gd name="T11" fmla="*/ 0 h 231"/>
              <a:gd name="T12" fmla="*/ 2147483647 w 231"/>
              <a:gd name="T13" fmla="*/ 0 h 231"/>
              <a:gd name="T14" fmla="*/ 2147483647 w 231"/>
              <a:gd name="T15" fmla="*/ 2147483647 h 231"/>
              <a:gd name="T16" fmla="*/ 2147483647 w 231"/>
              <a:gd name="T17" fmla="*/ 2147483647 h 231"/>
              <a:gd name="T18" fmla="*/ 2147483647 w 231"/>
              <a:gd name="T19" fmla="*/ 2147483647 h 231"/>
              <a:gd name="T20" fmla="*/ 2147483647 w 231"/>
              <a:gd name="T21" fmla="*/ 2147483647 h 231"/>
              <a:gd name="T22" fmla="*/ 2147483647 w 231"/>
              <a:gd name="T23" fmla="*/ 2147483647 h 231"/>
              <a:gd name="T24" fmla="*/ 0 w 231"/>
              <a:gd name="T25" fmla="*/ 2147483647 h 231"/>
              <a:gd name="T26" fmla="*/ 0 w 231"/>
              <a:gd name="T27" fmla="*/ 2147483647 h 231"/>
              <a:gd name="T28" fmla="*/ 2147483647 w 231"/>
              <a:gd name="T29" fmla="*/ 2147483647 h 231"/>
              <a:gd name="T30" fmla="*/ 2147483647 w 231"/>
              <a:gd name="T31" fmla="*/ 2147483647 h 231"/>
              <a:gd name="T32" fmla="*/ 2147483647 w 231"/>
              <a:gd name="T33" fmla="*/ 2147483647 h 231"/>
              <a:gd name="T34" fmla="*/ 2147483647 w 231"/>
              <a:gd name="T35" fmla="*/ 2147483647 h 231"/>
              <a:gd name="T36" fmla="*/ 2147483647 w 231"/>
              <a:gd name="T37" fmla="*/ 2147483647 h 231"/>
              <a:gd name="T38" fmla="*/ 2147483647 w 231"/>
              <a:gd name="T39" fmla="*/ 2147483647 h 231"/>
              <a:gd name="T40" fmla="*/ 2147483647 w 231"/>
              <a:gd name="T41" fmla="*/ 2147483647 h 231"/>
              <a:gd name="T42" fmla="*/ 2147483647 w 231"/>
              <a:gd name="T43" fmla="*/ 2147483647 h 231"/>
              <a:gd name="T44" fmla="*/ 2147483647 w 231"/>
              <a:gd name="T45" fmla="*/ 2147483647 h 231"/>
              <a:gd name="T46" fmla="*/ 2147483647 w 231"/>
              <a:gd name="T47" fmla="*/ 2147483647 h 231"/>
              <a:gd name="T48" fmla="*/ 2147483647 w 231"/>
              <a:gd name="T49" fmla="*/ 2147483647 h 231"/>
              <a:gd name="T50" fmla="*/ 2147483647 w 231"/>
              <a:gd name="T51" fmla="*/ 2147483647 h 231"/>
              <a:gd name="T52" fmla="*/ 2147483647 w 231"/>
              <a:gd name="T53" fmla="*/ 2147483647 h 231"/>
              <a:gd name="T54" fmla="*/ 2147483647 w 231"/>
              <a:gd name="T55" fmla="*/ 2147483647 h 231"/>
              <a:gd name="T56" fmla="*/ 2147483647 w 231"/>
              <a:gd name="T57" fmla="*/ 2147483647 h 231"/>
              <a:gd name="T58" fmla="*/ 2147483647 w 231"/>
              <a:gd name="T59" fmla="*/ 2147483647 h 231"/>
              <a:gd name="T60" fmla="*/ 2147483647 w 231"/>
              <a:gd name="T61" fmla="*/ 2147483647 h 231"/>
              <a:gd name="T62" fmla="*/ 2147483647 w 231"/>
              <a:gd name="T63" fmla="*/ 2147483647 h 231"/>
              <a:gd name="T64" fmla="*/ 2147483647 w 231"/>
              <a:gd name="T65" fmla="*/ 2147483647 h 231"/>
              <a:gd name="T66" fmla="*/ 2147483647 w 231"/>
              <a:gd name="T67" fmla="*/ 2147483647 h 231"/>
              <a:gd name="T68" fmla="*/ 2147483647 w 231"/>
              <a:gd name="T69" fmla="*/ 2147483647 h 231"/>
              <a:gd name="T70" fmla="*/ 2147483647 w 231"/>
              <a:gd name="T71" fmla="*/ 2147483647 h 231"/>
              <a:gd name="T72" fmla="*/ 2147483647 w 231"/>
              <a:gd name="T73" fmla="*/ 2147483647 h 231"/>
              <a:gd name="T74" fmla="*/ 2147483647 w 231"/>
              <a:gd name="T75" fmla="*/ 2147483647 h 231"/>
              <a:gd name="T76" fmla="*/ 2147483647 w 231"/>
              <a:gd name="T77" fmla="*/ 2147483647 h 231"/>
              <a:gd name="T78" fmla="*/ 2147483647 w 231"/>
              <a:gd name="T79" fmla="*/ 2147483647 h 23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31"/>
              <a:gd name="T121" fmla="*/ 0 h 231"/>
              <a:gd name="T122" fmla="*/ 231 w 231"/>
              <a:gd name="T123" fmla="*/ 231 h 23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31" h="231">
                <a:moveTo>
                  <a:pt x="188" y="145"/>
                </a:moveTo>
                <a:lnTo>
                  <a:pt x="188" y="101"/>
                </a:lnTo>
                <a:lnTo>
                  <a:pt x="130" y="101"/>
                </a:lnTo>
                <a:lnTo>
                  <a:pt x="130" y="87"/>
                </a:lnTo>
                <a:lnTo>
                  <a:pt x="173" y="87"/>
                </a:lnTo>
                <a:lnTo>
                  <a:pt x="173" y="0"/>
                </a:lnTo>
                <a:lnTo>
                  <a:pt x="72" y="0"/>
                </a:lnTo>
                <a:lnTo>
                  <a:pt x="72" y="87"/>
                </a:lnTo>
                <a:lnTo>
                  <a:pt x="115" y="87"/>
                </a:lnTo>
                <a:lnTo>
                  <a:pt x="115" y="101"/>
                </a:lnTo>
                <a:lnTo>
                  <a:pt x="43" y="101"/>
                </a:lnTo>
                <a:lnTo>
                  <a:pt x="43" y="145"/>
                </a:lnTo>
                <a:lnTo>
                  <a:pt x="0" y="145"/>
                </a:lnTo>
                <a:lnTo>
                  <a:pt x="0" y="231"/>
                </a:lnTo>
                <a:lnTo>
                  <a:pt x="101" y="231"/>
                </a:lnTo>
                <a:lnTo>
                  <a:pt x="101" y="145"/>
                </a:lnTo>
                <a:lnTo>
                  <a:pt x="58" y="145"/>
                </a:lnTo>
                <a:lnTo>
                  <a:pt x="58" y="116"/>
                </a:lnTo>
                <a:lnTo>
                  <a:pt x="173" y="116"/>
                </a:lnTo>
                <a:lnTo>
                  <a:pt x="173" y="145"/>
                </a:lnTo>
                <a:lnTo>
                  <a:pt x="130" y="145"/>
                </a:lnTo>
                <a:lnTo>
                  <a:pt x="130" y="231"/>
                </a:lnTo>
                <a:lnTo>
                  <a:pt x="231" y="231"/>
                </a:lnTo>
                <a:lnTo>
                  <a:pt x="231" y="145"/>
                </a:lnTo>
                <a:lnTo>
                  <a:pt x="188" y="145"/>
                </a:lnTo>
                <a:close/>
                <a:moveTo>
                  <a:pt x="87" y="159"/>
                </a:moveTo>
                <a:lnTo>
                  <a:pt x="87" y="173"/>
                </a:lnTo>
                <a:lnTo>
                  <a:pt x="14" y="173"/>
                </a:lnTo>
                <a:lnTo>
                  <a:pt x="14" y="159"/>
                </a:lnTo>
                <a:lnTo>
                  <a:pt x="87" y="159"/>
                </a:lnTo>
                <a:close/>
                <a:moveTo>
                  <a:pt x="87" y="29"/>
                </a:moveTo>
                <a:lnTo>
                  <a:pt x="87" y="15"/>
                </a:lnTo>
                <a:lnTo>
                  <a:pt x="159" y="15"/>
                </a:lnTo>
                <a:lnTo>
                  <a:pt x="159" y="29"/>
                </a:lnTo>
                <a:lnTo>
                  <a:pt x="87" y="29"/>
                </a:lnTo>
                <a:close/>
                <a:moveTo>
                  <a:pt x="217" y="173"/>
                </a:moveTo>
                <a:lnTo>
                  <a:pt x="144" y="173"/>
                </a:lnTo>
                <a:lnTo>
                  <a:pt x="144" y="159"/>
                </a:lnTo>
                <a:lnTo>
                  <a:pt x="217" y="159"/>
                </a:lnTo>
                <a:lnTo>
                  <a:pt x="217" y="17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  <p:pic>
        <p:nvPicPr>
          <p:cNvPr id="32" name="Group 55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48650" y="3229722"/>
            <a:ext cx="354012" cy="44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Freeform 146"/>
          <p:cNvSpPr>
            <a:spLocks noEditPoints="1"/>
          </p:cNvSpPr>
          <p:nvPr/>
        </p:nvSpPr>
        <p:spPr bwMode="auto">
          <a:xfrm>
            <a:off x="7772400" y="4547653"/>
            <a:ext cx="365125" cy="365210"/>
          </a:xfrm>
          <a:custGeom>
            <a:avLst/>
            <a:gdLst>
              <a:gd name="T0" fmla="*/ 0 w 230"/>
              <a:gd name="T1" fmla="*/ 0 h 230"/>
              <a:gd name="T2" fmla="*/ 0 w 230"/>
              <a:gd name="T3" fmla="*/ 2147483647 h 230"/>
              <a:gd name="T4" fmla="*/ 2147483647 w 230"/>
              <a:gd name="T5" fmla="*/ 2147483647 h 230"/>
              <a:gd name="T6" fmla="*/ 2147483647 w 230"/>
              <a:gd name="T7" fmla="*/ 0 h 230"/>
              <a:gd name="T8" fmla="*/ 0 w 230"/>
              <a:gd name="T9" fmla="*/ 0 h 230"/>
              <a:gd name="T10" fmla="*/ 2147483647 w 230"/>
              <a:gd name="T11" fmla="*/ 2147483647 h 230"/>
              <a:gd name="T12" fmla="*/ 2147483647 w 230"/>
              <a:gd name="T13" fmla="*/ 2147483647 h 230"/>
              <a:gd name="T14" fmla="*/ 2147483647 w 230"/>
              <a:gd name="T15" fmla="*/ 2147483647 h 230"/>
              <a:gd name="T16" fmla="*/ 2147483647 w 230"/>
              <a:gd name="T17" fmla="*/ 2147483647 h 230"/>
              <a:gd name="T18" fmla="*/ 2147483647 w 230"/>
              <a:gd name="T19" fmla="*/ 2147483647 h 230"/>
              <a:gd name="T20" fmla="*/ 2147483647 w 230"/>
              <a:gd name="T21" fmla="*/ 2147483647 h 230"/>
              <a:gd name="T22" fmla="*/ 2147483647 w 230"/>
              <a:gd name="T23" fmla="*/ 2147483647 h 230"/>
              <a:gd name="T24" fmla="*/ 2147483647 w 230"/>
              <a:gd name="T25" fmla="*/ 2147483647 h 230"/>
              <a:gd name="T26" fmla="*/ 2147483647 w 230"/>
              <a:gd name="T27" fmla="*/ 2147483647 h 230"/>
              <a:gd name="T28" fmla="*/ 2147483647 w 230"/>
              <a:gd name="T29" fmla="*/ 2147483647 h 230"/>
              <a:gd name="T30" fmla="*/ 2147483647 w 230"/>
              <a:gd name="T31" fmla="*/ 2147483647 h 230"/>
              <a:gd name="T32" fmla="*/ 2147483647 w 230"/>
              <a:gd name="T33" fmla="*/ 2147483647 h 230"/>
              <a:gd name="T34" fmla="*/ 2147483647 w 230"/>
              <a:gd name="T35" fmla="*/ 2147483647 h 230"/>
              <a:gd name="T36" fmla="*/ 2147483647 w 230"/>
              <a:gd name="T37" fmla="*/ 2147483647 h 230"/>
              <a:gd name="T38" fmla="*/ 2147483647 w 230"/>
              <a:gd name="T39" fmla="*/ 2147483647 h 230"/>
              <a:gd name="T40" fmla="*/ 2147483647 w 230"/>
              <a:gd name="T41" fmla="*/ 2147483647 h 230"/>
              <a:gd name="T42" fmla="*/ 2147483647 w 230"/>
              <a:gd name="T43" fmla="*/ 2147483647 h 230"/>
              <a:gd name="T44" fmla="*/ 2147483647 w 230"/>
              <a:gd name="T45" fmla="*/ 2147483647 h 230"/>
              <a:gd name="T46" fmla="*/ 2147483647 w 230"/>
              <a:gd name="T47" fmla="*/ 2147483647 h 230"/>
              <a:gd name="T48" fmla="*/ 2147483647 w 230"/>
              <a:gd name="T49" fmla="*/ 2147483647 h 23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30"/>
              <a:gd name="T76" fmla="*/ 0 h 230"/>
              <a:gd name="T77" fmla="*/ 230 w 230"/>
              <a:gd name="T78" fmla="*/ 230 h 23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30" h="230">
                <a:moveTo>
                  <a:pt x="0" y="0"/>
                </a:moveTo>
                <a:lnTo>
                  <a:pt x="0" y="230"/>
                </a:lnTo>
                <a:lnTo>
                  <a:pt x="230" y="230"/>
                </a:lnTo>
                <a:lnTo>
                  <a:pt x="230" y="0"/>
                </a:lnTo>
                <a:lnTo>
                  <a:pt x="0" y="0"/>
                </a:lnTo>
                <a:close/>
                <a:moveTo>
                  <a:pt x="87" y="29"/>
                </a:moveTo>
                <a:lnTo>
                  <a:pt x="101" y="29"/>
                </a:lnTo>
                <a:lnTo>
                  <a:pt x="101" y="43"/>
                </a:lnTo>
                <a:lnTo>
                  <a:pt x="87" y="43"/>
                </a:lnTo>
                <a:lnTo>
                  <a:pt x="87" y="29"/>
                </a:lnTo>
                <a:close/>
                <a:moveTo>
                  <a:pt x="58" y="29"/>
                </a:moveTo>
                <a:lnTo>
                  <a:pt x="72" y="29"/>
                </a:lnTo>
                <a:lnTo>
                  <a:pt x="72" y="43"/>
                </a:lnTo>
                <a:lnTo>
                  <a:pt x="58" y="43"/>
                </a:lnTo>
                <a:lnTo>
                  <a:pt x="58" y="29"/>
                </a:lnTo>
                <a:close/>
                <a:moveTo>
                  <a:pt x="29" y="29"/>
                </a:moveTo>
                <a:lnTo>
                  <a:pt x="44" y="29"/>
                </a:lnTo>
                <a:lnTo>
                  <a:pt x="44" y="43"/>
                </a:lnTo>
                <a:lnTo>
                  <a:pt x="29" y="43"/>
                </a:lnTo>
                <a:lnTo>
                  <a:pt x="29" y="29"/>
                </a:lnTo>
                <a:close/>
                <a:moveTo>
                  <a:pt x="202" y="201"/>
                </a:moveTo>
                <a:lnTo>
                  <a:pt x="29" y="201"/>
                </a:lnTo>
                <a:lnTo>
                  <a:pt x="29" y="58"/>
                </a:lnTo>
                <a:lnTo>
                  <a:pt x="202" y="58"/>
                </a:lnTo>
                <a:lnTo>
                  <a:pt x="202" y="20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  <p:pic>
        <p:nvPicPr>
          <p:cNvPr id="34" name="Group 59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0138" y="1843514"/>
            <a:ext cx="377825" cy="29851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5" name="Freeform 91"/>
          <p:cNvSpPr>
            <a:spLocks noEditPoints="1"/>
          </p:cNvSpPr>
          <p:nvPr/>
        </p:nvSpPr>
        <p:spPr bwMode="auto">
          <a:xfrm>
            <a:off x="3203576" y="3205905"/>
            <a:ext cx="358775" cy="357270"/>
          </a:xfrm>
          <a:custGeom>
            <a:avLst/>
            <a:gdLst>
              <a:gd name="T0" fmla="*/ 2147483647 w 63"/>
              <a:gd name="T1" fmla="*/ 2147483647 h 63"/>
              <a:gd name="T2" fmla="*/ 2147483647 w 63"/>
              <a:gd name="T3" fmla="*/ 2147483647 h 63"/>
              <a:gd name="T4" fmla="*/ 2147483647 w 63"/>
              <a:gd name="T5" fmla="*/ 2147483647 h 63"/>
              <a:gd name="T6" fmla="*/ 2147483647 w 63"/>
              <a:gd name="T7" fmla="*/ 0 h 63"/>
              <a:gd name="T8" fmla="*/ 0 w 63"/>
              <a:gd name="T9" fmla="*/ 2147483647 h 63"/>
              <a:gd name="T10" fmla="*/ 2147483647 w 63"/>
              <a:gd name="T11" fmla="*/ 2147483647 h 63"/>
              <a:gd name="T12" fmla="*/ 2147483647 w 63"/>
              <a:gd name="T13" fmla="*/ 2147483647 h 63"/>
              <a:gd name="T14" fmla="*/ 2147483647 w 63"/>
              <a:gd name="T15" fmla="*/ 2147483647 h 63"/>
              <a:gd name="T16" fmla="*/ 2147483647 w 63"/>
              <a:gd name="T17" fmla="*/ 2147483647 h 63"/>
              <a:gd name="T18" fmla="*/ 2147483647 w 63"/>
              <a:gd name="T19" fmla="*/ 2147483647 h 63"/>
              <a:gd name="T20" fmla="*/ 2147483647 w 63"/>
              <a:gd name="T21" fmla="*/ 2147483647 h 63"/>
              <a:gd name="T22" fmla="*/ 2147483647 w 63"/>
              <a:gd name="T23" fmla="*/ 2147483647 h 63"/>
              <a:gd name="T24" fmla="*/ 2147483647 w 63"/>
              <a:gd name="T25" fmla="*/ 2147483647 h 63"/>
              <a:gd name="T26" fmla="*/ 2147483647 w 63"/>
              <a:gd name="T27" fmla="*/ 2147483647 h 63"/>
              <a:gd name="T28" fmla="*/ 2147483647 w 63"/>
              <a:gd name="T29" fmla="*/ 2147483647 h 63"/>
              <a:gd name="T30" fmla="*/ 2147483647 w 63"/>
              <a:gd name="T31" fmla="*/ 2147483647 h 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3"/>
              <a:gd name="T49" fmla="*/ 0 h 63"/>
              <a:gd name="T50" fmla="*/ 63 w 63"/>
              <a:gd name="T51" fmla="*/ 63 h 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3" h="63">
                <a:moveTo>
                  <a:pt x="62" y="54"/>
                </a:moveTo>
                <a:cubicBezTo>
                  <a:pt x="51" y="43"/>
                  <a:pt x="51" y="43"/>
                  <a:pt x="51" y="43"/>
                </a:cubicBezTo>
                <a:cubicBezTo>
                  <a:pt x="54" y="39"/>
                  <a:pt x="56" y="33"/>
                  <a:pt x="56" y="28"/>
                </a:cubicBezTo>
                <a:cubicBezTo>
                  <a:pt x="56" y="12"/>
                  <a:pt x="43" y="0"/>
                  <a:pt x="28" y="0"/>
                </a:cubicBezTo>
                <a:cubicBezTo>
                  <a:pt x="12" y="0"/>
                  <a:pt x="0" y="12"/>
                  <a:pt x="0" y="28"/>
                </a:cubicBezTo>
                <a:cubicBezTo>
                  <a:pt x="0" y="43"/>
                  <a:pt x="12" y="56"/>
                  <a:pt x="28" y="56"/>
                </a:cubicBezTo>
                <a:cubicBezTo>
                  <a:pt x="33" y="56"/>
                  <a:pt x="39" y="54"/>
                  <a:pt x="43" y="51"/>
                </a:cubicBezTo>
                <a:cubicBezTo>
                  <a:pt x="54" y="62"/>
                  <a:pt x="54" y="62"/>
                  <a:pt x="54" y="62"/>
                </a:cubicBezTo>
                <a:cubicBezTo>
                  <a:pt x="55" y="63"/>
                  <a:pt x="56" y="63"/>
                  <a:pt x="57" y="62"/>
                </a:cubicBezTo>
                <a:cubicBezTo>
                  <a:pt x="62" y="57"/>
                  <a:pt x="62" y="57"/>
                  <a:pt x="62" y="57"/>
                </a:cubicBezTo>
                <a:cubicBezTo>
                  <a:pt x="63" y="56"/>
                  <a:pt x="63" y="55"/>
                  <a:pt x="62" y="54"/>
                </a:cubicBezTo>
                <a:close/>
                <a:moveTo>
                  <a:pt x="28" y="48"/>
                </a:moveTo>
                <a:cubicBezTo>
                  <a:pt x="17" y="48"/>
                  <a:pt x="8" y="39"/>
                  <a:pt x="8" y="28"/>
                </a:cubicBezTo>
                <a:cubicBezTo>
                  <a:pt x="8" y="17"/>
                  <a:pt x="17" y="8"/>
                  <a:pt x="28" y="8"/>
                </a:cubicBezTo>
                <a:cubicBezTo>
                  <a:pt x="39" y="8"/>
                  <a:pt x="48" y="17"/>
                  <a:pt x="48" y="28"/>
                </a:cubicBezTo>
                <a:cubicBezTo>
                  <a:pt x="48" y="39"/>
                  <a:pt x="39" y="48"/>
                  <a:pt x="28" y="4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  <p:pic>
        <p:nvPicPr>
          <p:cNvPr id="36" name="Group 66"/>
          <p:cNvPicPr preferRelativeResize="0"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33788" y="4588938"/>
            <a:ext cx="377825" cy="3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5462587" y="3010597"/>
            <a:ext cx="80021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+mn-ea"/>
              </a:rPr>
              <a:t>添加</a:t>
            </a:r>
          </a:p>
          <a:p>
            <a:r>
              <a:rPr lang="zh-CN" altLang="en-US" sz="2400" b="1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492994" y="2003889"/>
            <a:ext cx="2983632" cy="83118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+mn-ea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132953" y="3386922"/>
            <a:ext cx="2840434" cy="83118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+mn-ea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09017" y="4755664"/>
            <a:ext cx="2696170" cy="83118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+mn-ea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8415337" y="2018181"/>
            <a:ext cx="3022872" cy="83118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+mn-ea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8847137" y="3386922"/>
            <a:ext cx="2663080" cy="83118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+mn-ea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8415337" y="4755664"/>
            <a:ext cx="2806848" cy="83118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+mn-ea"/>
                <a:cs typeface="方正兰亭纤黑简体"/>
              </a:rPr>
              <a:t>单击此处添加文字阐述，添加简短问题说明文字，具体说明文字在此处添加此处。</a:t>
            </a: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5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75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75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25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75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250"/>
                            </p:stCondLst>
                            <p:childTnLst>
                              <p:par>
                                <p:cTn id="10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7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250"/>
                            </p:stCondLst>
                            <p:childTnLst>
                              <p:par>
                                <p:cTn id="1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750"/>
                            </p:stCondLst>
                            <p:childTnLst>
                              <p:par>
                                <p:cTn id="1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25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5" grpId="0"/>
      <p:bldP spid="26" grpId="0"/>
      <p:bldP spid="27" grpId="0"/>
      <p:bldP spid="28" grpId="0"/>
      <p:bldP spid="29" grpId="0"/>
      <p:bldP spid="30" grpId="0"/>
      <p:bldP spid="31" grpId="0" animBg="1"/>
      <p:bldP spid="33" grpId="0" animBg="1"/>
      <p:bldP spid="35" grpId="0" animBg="1"/>
      <p:bldP spid="37" grpId="0"/>
      <p:bldP spid="38" grpId="0"/>
      <p:bldP spid="39" grpId="0"/>
      <p:bldP spid="40" grpId="0"/>
      <p:bldP spid="41" grpId="0"/>
      <p:bldP spid="44" grpId="0"/>
      <p:bldP spid="4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37828" y="1009719"/>
            <a:ext cx="4903564" cy="1424059"/>
            <a:chOff x="1178500" y="1690868"/>
            <a:chExt cx="4903564" cy="1424059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2646318" y="1984682"/>
              <a:ext cx="2488040" cy="1015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178500" y="1690868"/>
              <a:ext cx="658893" cy="1424059"/>
            </a:xfrm>
            <a:custGeom>
              <a:avLst/>
              <a:gdLst>
                <a:gd name="T0" fmla="*/ 187 w 392"/>
                <a:gd name="T1" fmla="*/ 0 h 847"/>
                <a:gd name="T2" fmla="*/ 47 w 392"/>
                <a:gd name="T3" fmla="*/ 87 h 847"/>
                <a:gd name="T4" fmla="*/ 1 w 392"/>
                <a:gd name="T5" fmla="*/ 137 h 847"/>
                <a:gd name="T6" fmla="*/ 1 w 392"/>
                <a:gd name="T7" fmla="*/ 299 h 847"/>
                <a:gd name="T8" fmla="*/ 57 w 392"/>
                <a:gd name="T9" fmla="*/ 336 h 847"/>
                <a:gd name="T10" fmla="*/ 122 w 392"/>
                <a:gd name="T11" fmla="*/ 337 h 847"/>
                <a:gd name="T12" fmla="*/ 124 w 392"/>
                <a:gd name="T13" fmla="*/ 805 h 847"/>
                <a:gd name="T14" fmla="*/ 179 w 392"/>
                <a:gd name="T15" fmla="*/ 846 h 847"/>
                <a:gd name="T16" fmla="*/ 353 w 392"/>
                <a:gd name="T17" fmla="*/ 846 h 847"/>
                <a:gd name="T18" fmla="*/ 392 w 392"/>
                <a:gd name="T19" fmla="*/ 807 h 847"/>
                <a:gd name="T20" fmla="*/ 389 w 392"/>
                <a:gd name="T21" fmla="*/ 21 h 847"/>
                <a:gd name="T22" fmla="*/ 346 w 392"/>
                <a:gd name="T23" fmla="*/ 0 h 847"/>
                <a:gd name="T24" fmla="*/ 187 w 392"/>
                <a:gd name="T25" fmla="*/ 0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2" h="847">
                  <a:moveTo>
                    <a:pt x="187" y="0"/>
                  </a:moveTo>
                  <a:cubicBezTo>
                    <a:pt x="187" y="0"/>
                    <a:pt x="152" y="61"/>
                    <a:pt x="47" y="87"/>
                  </a:cubicBezTo>
                  <a:cubicBezTo>
                    <a:pt x="47" y="87"/>
                    <a:pt x="1" y="92"/>
                    <a:pt x="1" y="137"/>
                  </a:cubicBezTo>
                  <a:cubicBezTo>
                    <a:pt x="1" y="299"/>
                    <a:pt x="1" y="299"/>
                    <a:pt x="1" y="299"/>
                  </a:cubicBezTo>
                  <a:cubicBezTo>
                    <a:pt x="1" y="299"/>
                    <a:pt x="0" y="339"/>
                    <a:pt x="57" y="336"/>
                  </a:cubicBezTo>
                  <a:cubicBezTo>
                    <a:pt x="122" y="337"/>
                    <a:pt x="122" y="337"/>
                    <a:pt x="122" y="337"/>
                  </a:cubicBezTo>
                  <a:cubicBezTo>
                    <a:pt x="124" y="805"/>
                    <a:pt x="124" y="805"/>
                    <a:pt x="124" y="805"/>
                  </a:cubicBezTo>
                  <a:cubicBezTo>
                    <a:pt x="124" y="805"/>
                    <a:pt x="123" y="846"/>
                    <a:pt x="179" y="846"/>
                  </a:cubicBezTo>
                  <a:cubicBezTo>
                    <a:pt x="234" y="846"/>
                    <a:pt x="353" y="846"/>
                    <a:pt x="353" y="846"/>
                  </a:cubicBezTo>
                  <a:cubicBezTo>
                    <a:pt x="353" y="846"/>
                    <a:pt x="392" y="847"/>
                    <a:pt x="392" y="807"/>
                  </a:cubicBezTo>
                  <a:cubicBezTo>
                    <a:pt x="389" y="21"/>
                    <a:pt x="389" y="21"/>
                    <a:pt x="389" y="21"/>
                  </a:cubicBezTo>
                  <a:cubicBezTo>
                    <a:pt x="389" y="21"/>
                    <a:pt x="390" y="0"/>
                    <a:pt x="346" y="0"/>
                  </a:cubicBezTo>
                  <a:cubicBezTo>
                    <a:pt x="346" y="0"/>
                    <a:pt x="192" y="0"/>
                    <a:pt x="1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326032" y="1825897"/>
              <a:ext cx="371331" cy="1174005"/>
            </a:xfrm>
            <a:custGeom>
              <a:avLst/>
              <a:gdLst>
                <a:gd name="T0" fmla="*/ 0 w 221"/>
                <a:gd name="T1" fmla="*/ 99 h 699"/>
                <a:gd name="T2" fmla="*/ 137 w 221"/>
                <a:gd name="T3" fmla="*/ 0 h 699"/>
                <a:gd name="T4" fmla="*/ 221 w 221"/>
                <a:gd name="T5" fmla="*/ 0 h 699"/>
                <a:gd name="T6" fmla="*/ 221 w 221"/>
                <a:gd name="T7" fmla="*/ 699 h 699"/>
                <a:gd name="T8" fmla="*/ 96 w 221"/>
                <a:gd name="T9" fmla="*/ 699 h 699"/>
                <a:gd name="T10" fmla="*/ 96 w 221"/>
                <a:gd name="T11" fmla="*/ 187 h 699"/>
                <a:gd name="T12" fmla="*/ 0 w 221"/>
                <a:gd name="T13" fmla="*/ 187 h 699"/>
                <a:gd name="T14" fmla="*/ 0 w 221"/>
                <a:gd name="T15" fmla="*/ 99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699">
                  <a:moveTo>
                    <a:pt x="0" y="99"/>
                  </a:moveTo>
                  <a:cubicBezTo>
                    <a:pt x="96" y="99"/>
                    <a:pt x="118" y="53"/>
                    <a:pt x="137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699"/>
                    <a:pt x="221" y="699"/>
                    <a:pt x="221" y="699"/>
                  </a:cubicBezTo>
                  <a:cubicBezTo>
                    <a:pt x="96" y="699"/>
                    <a:pt x="96" y="699"/>
                    <a:pt x="96" y="699"/>
                  </a:cubicBezTo>
                  <a:cubicBezTo>
                    <a:pt x="96" y="187"/>
                    <a:pt x="96" y="187"/>
                    <a:pt x="96" y="187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0" y="99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697362" y="2099707"/>
              <a:ext cx="525114" cy="1012720"/>
            </a:xfrm>
            <a:custGeom>
              <a:avLst/>
              <a:gdLst>
                <a:gd name="T0" fmla="*/ 81 w 420"/>
                <a:gd name="T1" fmla="*/ 0 h 810"/>
                <a:gd name="T2" fmla="*/ 420 w 420"/>
                <a:gd name="T3" fmla="*/ 0 h 810"/>
                <a:gd name="T4" fmla="*/ 420 w 420"/>
                <a:gd name="T5" fmla="*/ 808 h 810"/>
                <a:gd name="T6" fmla="*/ 0 w 420"/>
                <a:gd name="T7" fmla="*/ 810 h 810"/>
                <a:gd name="T8" fmla="*/ 81 w 420"/>
                <a:gd name="T9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810">
                  <a:moveTo>
                    <a:pt x="81" y="0"/>
                  </a:moveTo>
                  <a:lnTo>
                    <a:pt x="420" y="0"/>
                  </a:lnTo>
                  <a:lnTo>
                    <a:pt x="420" y="808"/>
                  </a:lnTo>
                  <a:lnTo>
                    <a:pt x="0" y="81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2222476" y="1984682"/>
              <a:ext cx="423842" cy="1125244"/>
            </a:xfrm>
            <a:custGeom>
              <a:avLst/>
              <a:gdLst>
                <a:gd name="T0" fmla="*/ 339 w 339"/>
                <a:gd name="T1" fmla="*/ 0 h 900"/>
                <a:gd name="T2" fmla="*/ 339 w 339"/>
                <a:gd name="T3" fmla="*/ 812 h 900"/>
                <a:gd name="T4" fmla="*/ 0 w 339"/>
                <a:gd name="T5" fmla="*/ 900 h 900"/>
                <a:gd name="T6" fmla="*/ 0 w 339"/>
                <a:gd name="T7" fmla="*/ 92 h 900"/>
                <a:gd name="T8" fmla="*/ 339 w 339"/>
                <a:gd name="T9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900">
                  <a:moveTo>
                    <a:pt x="339" y="0"/>
                  </a:moveTo>
                  <a:lnTo>
                    <a:pt x="339" y="812"/>
                  </a:lnTo>
                  <a:lnTo>
                    <a:pt x="0" y="900"/>
                  </a:lnTo>
                  <a:lnTo>
                    <a:pt x="0" y="92"/>
                  </a:lnTo>
                  <a:lnTo>
                    <a:pt x="33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5134358" y="1984682"/>
              <a:ext cx="430093" cy="1122744"/>
            </a:xfrm>
            <a:custGeom>
              <a:avLst/>
              <a:gdLst>
                <a:gd name="T0" fmla="*/ 0 w 344"/>
                <a:gd name="T1" fmla="*/ 0 h 898"/>
                <a:gd name="T2" fmla="*/ 0 w 344"/>
                <a:gd name="T3" fmla="*/ 812 h 898"/>
                <a:gd name="T4" fmla="*/ 344 w 344"/>
                <a:gd name="T5" fmla="*/ 898 h 898"/>
                <a:gd name="T6" fmla="*/ 344 w 344"/>
                <a:gd name="T7" fmla="*/ 92 h 898"/>
                <a:gd name="T8" fmla="*/ 0 w 344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898">
                  <a:moveTo>
                    <a:pt x="0" y="0"/>
                  </a:moveTo>
                  <a:lnTo>
                    <a:pt x="0" y="812"/>
                  </a:lnTo>
                  <a:lnTo>
                    <a:pt x="344" y="898"/>
                  </a:lnTo>
                  <a:lnTo>
                    <a:pt x="344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5564452" y="2099707"/>
              <a:ext cx="517612" cy="1007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1326032" y="1825897"/>
              <a:ext cx="371331" cy="1174005"/>
            </a:xfrm>
            <a:custGeom>
              <a:avLst/>
              <a:gdLst>
                <a:gd name="T0" fmla="*/ 0 w 221"/>
                <a:gd name="T1" fmla="*/ 99 h 699"/>
                <a:gd name="T2" fmla="*/ 137 w 221"/>
                <a:gd name="T3" fmla="*/ 0 h 699"/>
                <a:gd name="T4" fmla="*/ 221 w 221"/>
                <a:gd name="T5" fmla="*/ 0 h 699"/>
                <a:gd name="T6" fmla="*/ 221 w 221"/>
                <a:gd name="T7" fmla="*/ 699 h 699"/>
                <a:gd name="T8" fmla="*/ 96 w 221"/>
                <a:gd name="T9" fmla="*/ 699 h 699"/>
                <a:gd name="T10" fmla="*/ 96 w 221"/>
                <a:gd name="T11" fmla="*/ 187 h 699"/>
                <a:gd name="T12" fmla="*/ 0 w 221"/>
                <a:gd name="T13" fmla="*/ 187 h 699"/>
                <a:gd name="T14" fmla="*/ 0 w 221"/>
                <a:gd name="T15" fmla="*/ 99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699">
                  <a:moveTo>
                    <a:pt x="0" y="99"/>
                  </a:moveTo>
                  <a:cubicBezTo>
                    <a:pt x="96" y="99"/>
                    <a:pt x="118" y="53"/>
                    <a:pt x="137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699"/>
                    <a:pt x="221" y="699"/>
                    <a:pt x="221" y="699"/>
                  </a:cubicBezTo>
                  <a:cubicBezTo>
                    <a:pt x="96" y="699"/>
                    <a:pt x="96" y="699"/>
                    <a:pt x="96" y="699"/>
                  </a:cubicBezTo>
                  <a:cubicBezTo>
                    <a:pt x="96" y="187"/>
                    <a:pt x="96" y="187"/>
                    <a:pt x="96" y="187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0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49"/>
          <p:cNvSpPr txBox="1"/>
          <p:nvPr/>
        </p:nvSpPr>
        <p:spPr>
          <a:xfrm>
            <a:off x="2441372" y="1562799"/>
            <a:ext cx="2391827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  <a:sym typeface="Batang"/>
              </a:rPr>
              <a:t>文本标题一</a:t>
            </a:r>
            <a:endParaRPr lang="en-US" altLang="zh-CN" sz="3200" dirty="0" smtClean="0">
              <a:solidFill>
                <a:schemeClr val="bg1"/>
              </a:solidFill>
              <a:latin typeface="+mn-ea"/>
              <a:cs typeface="Arial Unicode MS" panose="020B0604020202020204" pitchFamily="34" charset="-122"/>
              <a:sym typeface="Batang"/>
            </a:endParaRPr>
          </a:p>
        </p:txBody>
      </p:sp>
      <p:sp>
        <p:nvSpPr>
          <p:cNvPr id="14" name="MH_Text_1"/>
          <p:cNvSpPr/>
          <p:nvPr>
            <p:custDataLst>
              <p:tags r:id="rId1"/>
            </p:custDataLst>
          </p:nvPr>
        </p:nvSpPr>
        <p:spPr>
          <a:xfrm>
            <a:off x="6087378" y="1480812"/>
            <a:ext cx="526361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阐述。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42321" y="2809919"/>
            <a:ext cx="4971079" cy="1446564"/>
            <a:chOff x="1110985" y="3217450"/>
            <a:chExt cx="4971079" cy="1446564"/>
          </a:xfrm>
        </p:grpSpPr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1919911" y="3646293"/>
              <a:ext cx="302566" cy="1015220"/>
            </a:xfrm>
            <a:custGeom>
              <a:avLst/>
              <a:gdLst>
                <a:gd name="T0" fmla="*/ 88 w 242"/>
                <a:gd name="T1" fmla="*/ 0 h 812"/>
                <a:gd name="T2" fmla="*/ 242 w 242"/>
                <a:gd name="T3" fmla="*/ 0 h 812"/>
                <a:gd name="T4" fmla="*/ 242 w 242"/>
                <a:gd name="T5" fmla="*/ 812 h 812"/>
                <a:gd name="T6" fmla="*/ 0 w 242"/>
                <a:gd name="T7" fmla="*/ 812 h 812"/>
                <a:gd name="T8" fmla="*/ 88 w 242"/>
                <a:gd name="T9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812">
                  <a:moveTo>
                    <a:pt x="88" y="0"/>
                  </a:moveTo>
                  <a:lnTo>
                    <a:pt x="242" y="0"/>
                  </a:lnTo>
                  <a:lnTo>
                    <a:pt x="242" y="812"/>
                  </a:lnTo>
                  <a:lnTo>
                    <a:pt x="0" y="812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2222476" y="3531268"/>
              <a:ext cx="423842" cy="1130245"/>
            </a:xfrm>
            <a:custGeom>
              <a:avLst/>
              <a:gdLst>
                <a:gd name="T0" fmla="*/ 339 w 339"/>
                <a:gd name="T1" fmla="*/ 0 h 904"/>
                <a:gd name="T2" fmla="*/ 339 w 339"/>
                <a:gd name="T3" fmla="*/ 812 h 904"/>
                <a:gd name="T4" fmla="*/ 0 w 339"/>
                <a:gd name="T5" fmla="*/ 904 h 904"/>
                <a:gd name="T6" fmla="*/ 0 w 339"/>
                <a:gd name="T7" fmla="*/ 92 h 904"/>
                <a:gd name="T8" fmla="*/ 339 w 339"/>
                <a:gd name="T9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904">
                  <a:moveTo>
                    <a:pt x="339" y="0"/>
                  </a:moveTo>
                  <a:lnTo>
                    <a:pt x="339" y="812"/>
                  </a:lnTo>
                  <a:lnTo>
                    <a:pt x="0" y="904"/>
                  </a:lnTo>
                  <a:lnTo>
                    <a:pt x="0" y="92"/>
                  </a:lnTo>
                  <a:lnTo>
                    <a:pt x="33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2646318" y="3531268"/>
              <a:ext cx="2488040" cy="10152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5134358" y="3531268"/>
              <a:ext cx="430093" cy="1130245"/>
            </a:xfrm>
            <a:custGeom>
              <a:avLst/>
              <a:gdLst>
                <a:gd name="T0" fmla="*/ 0 w 344"/>
                <a:gd name="T1" fmla="*/ 0 h 904"/>
                <a:gd name="T2" fmla="*/ 0 w 344"/>
                <a:gd name="T3" fmla="*/ 812 h 904"/>
                <a:gd name="T4" fmla="*/ 344 w 344"/>
                <a:gd name="T5" fmla="*/ 904 h 904"/>
                <a:gd name="T6" fmla="*/ 344 w 344"/>
                <a:gd name="T7" fmla="*/ 92 h 904"/>
                <a:gd name="T8" fmla="*/ 0 w 344"/>
                <a:gd name="T9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904">
                  <a:moveTo>
                    <a:pt x="0" y="0"/>
                  </a:moveTo>
                  <a:lnTo>
                    <a:pt x="0" y="812"/>
                  </a:lnTo>
                  <a:lnTo>
                    <a:pt x="344" y="904"/>
                  </a:lnTo>
                  <a:lnTo>
                    <a:pt x="344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23"/>
            <p:cNvSpPr>
              <a:spLocks noChangeArrowheads="1"/>
            </p:cNvSpPr>
            <p:nvPr/>
          </p:nvSpPr>
          <p:spPr bwMode="auto">
            <a:xfrm>
              <a:off x="5564452" y="3646293"/>
              <a:ext cx="517612" cy="10152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1110985" y="3217450"/>
              <a:ext cx="961459" cy="1446564"/>
            </a:xfrm>
            <a:custGeom>
              <a:avLst/>
              <a:gdLst>
                <a:gd name="T0" fmla="*/ 282 w 572"/>
                <a:gd name="T1" fmla="*/ 20 h 861"/>
                <a:gd name="T2" fmla="*/ 37 w 572"/>
                <a:gd name="T3" fmla="*/ 383 h 861"/>
                <a:gd name="T4" fmla="*/ 104 w 572"/>
                <a:gd name="T5" fmla="*/ 461 h 861"/>
                <a:gd name="T6" fmla="*/ 37 w 572"/>
                <a:gd name="T7" fmla="*/ 642 h 861"/>
                <a:gd name="T8" fmla="*/ 37 w 572"/>
                <a:gd name="T9" fmla="*/ 786 h 861"/>
                <a:gd name="T10" fmla="*/ 172 w 572"/>
                <a:gd name="T11" fmla="*/ 861 h 861"/>
                <a:gd name="T12" fmla="*/ 523 w 572"/>
                <a:gd name="T13" fmla="*/ 859 h 861"/>
                <a:gd name="T14" fmla="*/ 547 w 572"/>
                <a:gd name="T15" fmla="*/ 255 h 861"/>
                <a:gd name="T16" fmla="*/ 282 w 572"/>
                <a:gd name="T17" fmla="*/ 20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2" h="861">
                  <a:moveTo>
                    <a:pt x="282" y="20"/>
                  </a:moveTo>
                  <a:cubicBezTo>
                    <a:pt x="282" y="20"/>
                    <a:pt x="0" y="0"/>
                    <a:pt x="37" y="383"/>
                  </a:cubicBezTo>
                  <a:cubicBezTo>
                    <a:pt x="37" y="383"/>
                    <a:pt x="45" y="442"/>
                    <a:pt x="104" y="461"/>
                  </a:cubicBezTo>
                  <a:cubicBezTo>
                    <a:pt x="104" y="461"/>
                    <a:pt x="37" y="548"/>
                    <a:pt x="37" y="642"/>
                  </a:cubicBezTo>
                  <a:cubicBezTo>
                    <a:pt x="37" y="786"/>
                    <a:pt x="37" y="786"/>
                    <a:pt x="37" y="786"/>
                  </a:cubicBezTo>
                  <a:cubicBezTo>
                    <a:pt x="37" y="786"/>
                    <a:pt x="37" y="861"/>
                    <a:pt x="172" y="861"/>
                  </a:cubicBezTo>
                  <a:cubicBezTo>
                    <a:pt x="523" y="859"/>
                    <a:pt x="523" y="859"/>
                    <a:pt x="523" y="859"/>
                  </a:cubicBezTo>
                  <a:cubicBezTo>
                    <a:pt x="547" y="255"/>
                    <a:pt x="547" y="255"/>
                    <a:pt x="547" y="255"/>
                  </a:cubicBezTo>
                  <a:cubicBezTo>
                    <a:pt x="547" y="255"/>
                    <a:pt x="572" y="22"/>
                    <a:pt x="282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1326032" y="3397489"/>
              <a:ext cx="542618" cy="1133996"/>
            </a:xfrm>
            <a:custGeom>
              <a:avLst/>
              <a:gdLst>
                <a:gd name="T0" fmla="*/ 159 w 323"/>
                <a:gd name="T1" fmla="*/ 95 h 675"/>
                <a:gd name="T2" fmla="*/ 103 w 323"/>
                <a:gd name="T3" fmla="*/ 161 h 675"/>
                <a:gd name="T4" fmla="*/ 103 w 323"/>
                <a:gd name="T5" fmla="*/ 232 h 675"/>
                <a:gd name="T6" fmla="*/ 0 w 323"/>
                <a:gd name="T7" fmla="*/ 232 h 675"/>
                <a:gd name="T8" fmla="*/ 0 w 323"/>
                <a:gd name="T9" fmla="*/ 167 h 675"/>
                <a:gd name="T10" fmla="*/ 162 w 323"/>
                <a:gd name="T11" fmla="*/ 0 h 675"/>
                <a:gd name="T12" fmla="*/ 323 w 323"/>
                <a:gd name="T13" fmla="*/ 167 h 675"/>
                <a:gd name="T14" fmla="*/ 109 w 323"/>
                <a:gd name="T15" fmla="*/ 580 h 675"/>
                <a:gd name="T16" fmla="*/ 314 w 323"/>
                <a:gd name="T17" fmla="*/ 580 h 675"/>
                <a:gd name="T18" fmla="*/ 314 w 323"/>
                <a:gd name="T19" fmla="*/ 675 h 675"/>
                <a:gd name="T20" fmla="*/ 0 w 323"/>
                <a:gd name="T21" fmla="*/ 675 h 675"/>
                <a:gd name="T22" fmla="*/ 0 w 323"/>
                <a:gd name="T23" fmla="*/ 593 h 675"/>
                <a:gd name="T24" fmla="*/ 215 w 323"/>
                <a:gd name="T25" fmla="*/ 171 h 675"/>
                <a:gd name="T26" fmla="*/ 159 w 323"/>
                <a:gd name="T27" fmla="*/ 9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675">
                  <a:moveTo>
                    <a:pt x="159" y="95"/>
                  </a:moveTo>
                  <a:cubicBezTo>
                    <a:pt x="124" y="95"/>
                    <a:pt x="103" y="113"/>
                    <a:pt x="103" y="161"/>
                  </a:cubicBezTo>
                  <a:cubicBezTo>
                    <a:pt x="103" y="232"/>
                    <a:pt x="103" y="232"/>
                    <a:pt x="103" y="232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61"/>
                    <a:pt x="55" y="0"/>
                    <a:pt x="162" y="0"/>
                  </a:cubicBezTo>
                  <a:cubicBezTo>
                    <a:pt x="268" y="0"/>
                    <a:pt x="323" y="61"/>
                    <a:pt x="323" y="167"/>
                  </a:cubicBezTo>
                  <a:cubicBezTo>
                    <a:pt x="323" y="387"/>
                    <a:pt x="88" y="462"/>
                    <a:pt x="109" y="580"/>
                  </a:cubicBezTo>
                  <a:cubicBezTo>
                    <a:pt x="314" y="580"/>
                    <a:pt x="314" y="580"/>
                    <a:pt x="314" y="580"/>
                  </a:cubicBezTo>
                  <a:cubicBezTo>
                    <a:pt x="314" y="675"/>
                    <a:pt x="314" y="675"/>
                    <a:pt x="314" y="675"/>
                  </a:cubicBezTo>
                  <a:cubicBezTo>
                    <a:pt x="0" y="675"/>
                    <a:pt x="0" y="675"/>
                    <a:pt x="0" y="675"/>
                  </a:cubicBezTo>
                  <a:cubicBezTo>
                    <a:pt x="0" y="593"/>
                    <a:pt x="0" y="593"/>
                    <a:pt x="0" y="593"/>
                  </a:cubicBezTo>
                  <a:cubicBezTo>
                    <a:pt x="0" y="396"/>
                    <a:pt x="215" y="364"/>
                    <a:pt x="215" y="171"/>
                  </a:cubicBezTo>
                  <a:cubicBezTo>
                    <a:pt x="215" y="111"/>
                    <a:pt x="193" y="95"/>
                    <a:pt x="159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3" name="TextBox 49"/>
          <p:cNvSpPr txBox="1"/>
          <p:nvPr/>
        </p:nvSpPr>
        <p:spPr>
          <a:xfrm>
            <a:off x="2441372" y="3377272"/>
            <a:ext cx="2391827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  <a:sym typeface="Batang"/>
              </a:rPr>
              <a:t>文本标题二</a:t>
            </a:r>
            <a:endParaRPr lang="en-US" altLang="zh-CN" sz="3200" dirty="0" smtClean="0">
              <a:solidFill>
                <a:schemeClr val="bg1"/>
              </a:solidFill>
              <a:latin typeface="+mn-ea"/>
              <a:cs typeface="Arial Unicode MS" panose="020B0604020202020204" pitchFamily="34" charset="-122"/>
              <a:sym typeface="Batang"/>
            </a:endParaRPr>
          </a:p>
        </p:txBody>
      </p:sp>
      <p:sp>
        <p:nvSpPr>
          <p:cNvPr id="24" name="MH_Text_1"/>
          <p:cNvSpPr/>
          <p:nvPr>
            <p:custDataLst>
              <p:tags r:id="rId2"/>
            </p:custDataLst>
          </p:nvPr>
        </p:nvSpPr>
        <p:spPr>
          <a:xfrm>
            <a:off x="6087378" y="3213299"/>
            <a:ext cx="526361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阐述。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71077" y="4522498"/>
            <a:ext cx="4942323" cy="1472820"/>
            <a:chOff x="1139741" y="4781539"/>
            <a:chExt cx="4942323" cy="1472820"/>
          </a:xfrm>
        </p:grpSpPr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2208723" y="5117862"/>
              <a:ext cx="437595" cy="1122744"/>
            </a:xfrm>
            <a:custGeom>
              <a:avLst/>
              <a:gdLst>
                <a:gd name="T0" fmla="*/ 350 w 350"/>
                <a:gd name="T1" fmla="*/ 0 h 898"/>
                <a:gd name="T2" fmla="*/ 350 w 350"/>
                <a:gd name="T3" fmla="*/ 807 h 898"/>
                <a:gd name="T4" fmla="*/ 0 w 350"/>
                <a:gd name="T5" fmla="*/ 898 h 898"/>
                <a:gd name="T6" fmla="*/ 0 w 350"/>
                <a:gd name="T7" fmla="*/ 94 h 898"/>
                <a:gd name="T8" fmla="*/ 350 w 350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898">
                  <a:moveTo>
                    <a:pt x="350" y="0"/>
                  </a:moveTo>
                  <a:lnTo>
                    <a:pt x="350" y="807"/>
                  </a:lnTo>
                  <a:lnTo>
                    <a:pt x="0" y="898"/>
                  </a:lnTo>
                  <a:lnTo>
                    <a:pt x="0" y="94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2646318" y="5117862"/>
              <a:ext cx="2488040" cy="100896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5134358" y="5117862"/>
              <a:ext cx="431344" cy="1122744"/>
            </a:xfrm>
            <a:custGeom>
              <a:avLst/>
              <a:gdLst>
                <a:gd name="T0" fmla="*/ 0 w 345"/>
                <a:gd name="T1" fmla="*/ 0 h 898"/>
                <a:gd name="T2" fmla="*/ 0 w 345"/>
                <a:gd name="T3" fmla="*/ 807 h 898"/>
                <a:gd name="T4" fmla="*/ 344 w 345"/>
                <a:gd name="T5" fmla="*/ 898 h 898"/>
                <a:gd name="T6" fmla="*/ 345 w 345"/>
                <a:gd name="T7" fmla="*/ 86 h 898"/>
                <a:gd name="T8" fmla="*/ 0 w 345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898">
                  <a:moveTo>
                    <a:pt x="0" y="0"/>
                  </a:moveTo>
                  <a:lnTo>
                    <a:pt x="0" y="807"/>
                  </a:lnTo>
                  <a:lnTo>
                    <a:pt x="344" y="898"/>
                  </a:lnTo>
                  <a:lnTo>
                    <a:pt x="345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5564452" y="5225386"/>
              <a:ext cx="517612" cy="10152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1139741" y="4781539"/>
              <a:ext cx="1068982" cy="1472820"/>
            </a:xfrm>
            <a:custGeom>
              <a:avLst/>
              <a:gdLst>
                <a:gd name="T0" fmla="*/ 528 w 636"/>
                <a:gd name="T1" fmla="*/ 265 h 876"/>
                <a:gd name="T2" fmla="*/ 266 w 636"/>
                <a:gd name="T3" fmla="*/ 16 h 876"/>
                <a:gd name="T4" fmla="*/ 18 w 636"/>
                <a:gd name="T5" fmla="*/ 266 h 876"/>
                <a:gd name="T6" fmla="*/ 77 w 636"/>
                <a:gd name="T7" fmla="*/ 431 h 876"/>
                <a:gd name="T8" fmla="*/ 20 w 636"/>
                <a:gd name="T9" fmla="*/ 518 h 876"/>
                <a:gd name="T10" fmla="*/ 20 w 636"/>
                <a:gd name="T11" fmla="*/ 665 h 876"/>
                <a:gd name="T12" fmla="*/ 232 w 636"/>
                <a:gd name="T13" fmla="*/ 868 h 876"/>
                <a:gd name="T14" fmla="*/ 636 w 636"/>
                <a:gd name="T15" fmla="*/ 868 h 876"/>
                <a:gd name="T16" fmla="*/ 636 w 636"/>
                <a:gd name="T17" fmla="*/ 270 h 876"/>
                <a:gd name="T18" fmla="*/ 528 w 636"/>
                <a:gd name="T19" fmla="*/ 265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6" h="876">
                  <a:moveTo>
                    <a:pt x="528" y="265"/>
                  </a:moveTo>
                  <a:cubicBezTo>
                    <a:pt x="528" y="265"/>
                    <a:pt x="566" y="16"/>
                    <a:pt x="266" y="16"/>
                  </a:cubicBezTo>
                  <a:cubicBezTo>
                    <a:pt x="266" y="16"/>
                    <a:pt x="38" y="0"/>
                    <a:pt x="18" y="266"/>
                  </a:cubicBezTo>
                  <a:cubicBezTo>
                    <a:pt x="18" y="266"/>
                    <a:pt x="12" y="382"/>
                    <a:pt x="77" y="431"/>
                  </a:cubicBezTo>
                  <a:cubicBezTo>
                    <a:pt x="77" y="431"/>
                    <a:pt x="20" y="457"/>
                    <a:pt x="20" y="518"/>
                  </a:cubicBezTo>
                  <a:cubicBezTo>
                    <a:pt x="20" y="518"/>
                    <a:pt x="20" y="650"/>
                    <a:pt x="20" y="665"/>
                  </a:cubicBezTo>
                  <a:cubicBezTo>
                    <a:pt x="20" y="735"/>
                    <a:pt x="0" y="876"/>
                    <a:pt x="232" y="868"/>
                  </a:cubicBezTo>
                  <a:cubicBezTo>
                    <a:pt x="636" y="868"/>
                    <a:pt x="636" y="868"/>
                    <a:pt x="636" y="868"/>
                  </a:cubicBezTo>
                  <a:cubicBezTo>
                    <a:pt x="636" y="270"/>
                    <a:pt x="636" y="270"/>
                    <a:pt x="636" y="270"/>
                  </a:cubicBezTo>
                  <a:lnTo>
                    <a:pt x="528" y="26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1317280" y="4954077"/>
              <a:ext cx="540117" cy="1174005"/>
            </a:xfrm>
            <a:custGeom>
              <a:avLst/>
              <a:gdLst>
                <a:gd name="T0" fmla="*/ 213 w 321"/>
                <a:gd name="T1" fmla="*/ 176 h 699"/>
                <a:gd name="T2" fmla="*/ 158 w 321"/>
                <a:gd name="T3" fmla="*/ 98 h 699"/>
                <a:gd name="T4" fmla="*/ 102 w 321"/>
                <a:gd name="T5" fmla="*/ 165 h 699"/>
                <a:gd name="T6" fmla="*/ 102 w 321"/>
                <a:gd name="T7" fmla="*/ 209 h 699"/>
                <a:gd name="T8" fmla="*/ 0 w 321"/>
                <a:gd name="T9" fmla="*/ 209 h 699"/>
                <a:gd name="T10" fmla="*/ 0 w 321"/>
                <a:gd name="T11" fmla="*/ 172 h 699"/>
                <a:gd name="T12" fmla="*/ 160 w 321"/>
                <a:gd name="T13" fmla="*/ 0 h 699"/>
                <a:gd name="T14" fmla="*/ 321 w 321"/>
                <a:gd name="T15" fmla="*/ 172 h 699"/>
                <a:gd name="T16" fmla="*/ 321 w 321"/>
                <a:gd name="T17" fmla="*/ 190 h 699"/>
                <a:gd name="T18" fmla="*/ 245 w 321"/>
                <a:gd name="T19" fmla="*/ 330 h 699"/>
                <a:gd name="T20" fmla="*/ 321 w 321"/>
                <a:gd name="T21" fmla="*/ 474 h 699"/>
                <a:gd name="T22" fmla="*/ 321 w 321"/>
                <a:gd name="T23" fmla="*/ 527 h 699"/>
                <a:gd name="T24" fmla="*/ 160 w 321"/>
                <a:gd name="T25" fmla="*/ 699 h 699"/>
                <a:gd name="T26" fmla="*/ 0 w 321"/>
                <a:gd name="T27" fmla="*/ 527 h 699"/>
                <a:gd name="T28" fmla="*/ 0 w 321"/>
                <a:gd name="T29" fmla="*/ 471 h 699"/>
                <a:gd name="T30" fmla="*/ 102 w 321"/>
                <a:gd name="T31" fmla="*/ 471 h 699"/>
                <a:gd name="T32" fmla="*/ 102 w 321"/>
                <a:gd name="T33" fmla="*/ 534 h 699"/>
                <a:gd name="T34" fmla="*/ 158 w 321"/>
                <a:gd name="T35" fmla="*/ 601 h 699"/>
                <a:gd name="T36" fmla="*/ 213 w 321"/>
                <a:gd name="T37" fmla="*/ 524 h 699"/>
                <a:gd name="T38" fmla="*/ 213 w 321"/>
                <a:gd name="T39" fmla="*/ 471 h 699"/>
                <a:gd name="T40" fmla="*/ 143 w 321"/>
                <a:gd name="T41" fmla="*/ 384 h 699"/>
                <a:gd name="T42" fmla="*/ 107 w 321"/>
                <a:gd name="T43" fmla="*/ 384 h 699"/>
                <a:gd name="T44" fmla="*/ 107 w 321"/>
                <a:gd name="T45" fmla="*/ 286 h 699"/>
                <a:gd name="T46" fmla="*/ 149 w 321"/>
                <a:gd name="T47" fmla="*/ 286 h 699"/>
                <a:gd name="T48" fmla="*/ 213 w 321"/>
                <a:gd name="T49" fmla="*/ 214 h 699"/>
                <a:gd name="T50" fmla="*/ 213 w 321"/>
                <a:gd name="T51" fmla="*/ 176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1" h="699">
                  <a:moveTo>
                    <a:pt x="213" y="176"/>
                  </a:moveTo>
                  <a:cubicBezTo>
                    <a:pt x="213" y="114"/>
                    <a:pt x="192" y="98"/>
                    <a:pt x="158" y="98"/>
                  </a:cubicBezTo>
                  <a:cubicBezTo>
                    <a:pt x="123" y="98"/>
                    <a:pt x="102" y="116"/>
                    <a:pt x="102" y="165"/>
                  </a:cubicBezTo>
                  <a:cubicBezTo>
                    <a:pt x="102" y="209"/>
                    <a:pt x="102" y="209"/>
                    <a:pt x="102" y="20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63"/>
                    <a:pt x="55" y="0"/>
                    <a:pt x="160" y="0"/>
                  </a:cubicBezTo>
                  <a:cubicBezTo>
                    <a:pt x="266" y="0"/>
                    <a:pt x="321" y="63"/>
                    <a:pt x="321" y="172"/>
                  </a:cubicBezTo>
                  <a:cubicBezTo>
                    <a:pt x="321" y="190"/>
                    <a:pt x="321" y="190"/>
                    <a:pt x="321" y="190"/>
                  </a:cubicBezTo>
                  <a:cubicBezTo>
                    <a:pt x="321" y="263"/>
                    <a:pt x="297" y="309"/>
                    <a:pt x="245" y="330"/>
                  </a:cubicBezTo>
                  <a:cubicBezTo>
                    <a:pt x="299" y="354"/>
                    <a:pt x="321" y="404"/>
                    <a:pt x="321" y="474"/>
                  </a:cubicBezTo>
                  <a:cubicBezTo>
                    <a:pt x="321" y="527"/>
                    <a:pt x="321" y="527"/>
                    <a:pt x="321" y="527"/>
                  </a:cubicBezTo>
                  <a:cubicBezTo>
                    <a:pt x="321" y="637"/>
                    <a:pt x="266" y="699"/>
                    <a:pt x="160" y="699"/>
                  </a:cubicBezTo>
                  <a:cubicBezTo>
                    <a:pt x="55" y="699"/>
                    <a:pt x="0" y="637"/>
                    <a:pt x="0" y="527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102" y="471"/>
                    <a:pt x="102" y="471"/>
                    <a:pt x="102" y="471"/>
                  </a:cubicBezTo>
                  <a:cubicBezTo>
                    <a:pt x="102" y="534"/>
                    <a:pt x="102" y="534"/>
                    <a:pt x="102" y="534"/>
                  </a:cubicBezTo>
                  <a:cubicBezTo>
                    <a:pt x="102" y="583"/>
                    <a:pt x="123" y="601"/>
                    <a:pt x="158" y="601"/>
                  </a:cubicBezTo>
                  <a:cubicBezTo>
                    <a:pt x="192" y="601"/>
                    <a:pt x="213" y="585"/>
                    <a:pt x="213" y="524"/>
                  </a:cubicBezTo>
                  <a:cubicBezTo>
                    <a:pt x="213" y="471"/>
                    <a:pt x="213" y="471"/>
                    <a:pt x="213" y="471"/>
                  </a:cubicBezTo>
                  <a:cubicBezTo>
                    <a:pt x="213" y="407"/>
                    <a:pt x="192" y="384"/>
                    <a:pt x="143" y="384"/>
                  </a:cubicBezTo>
                  <a:cubicBezTo>
                    <a:pt x="107" y="384"/>
                    <a:pt x="107" y="384"/>
                    <a:pt x="107" y="384"/>
                  </a:cubicBezTo>
                  <a:cubicBezTo>
                    <a:pt x="107" y="286"/>
                    <a:pt x="107" y="286"/>
                    <a:pt x="107" y="286"/>
                  </a:cubicBezTo>
                  <a:cubicBezTo>
                    <a:pt x="149" y="286"/>
                    <a:pt x="149" y="286"/>
                    <a:pt x="149" y="286"/>
                  </a:cubicBezTo>
                  <a:cubicBezTo>
                    <a:pt x="189" y="286"/>
                    <a:pt x="213" y="269"/>
                    <a:pt x="213" y="214"/>
                  </a:cubicBezTo>
                  <a:lnTo>
                    <a:pt x="213" y="1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2" name="TextBox 49"/>
          <p:cNvSpPr txBox="1"/>
          <p:nvPr/>
        </p:nvSpPr>
        <p:spPr>
          <a:xfrm>
            <a:off x="2441372" y="5033456"/>
            <a:ext cx="2391827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  <a:sym typeface="Batang"/>
              </a:rPr>
              <a:t>文本标题二</a:t>
            </a:r>
            <a:endParaRPr lang="en-US" altLang="zh-CN" sz="3200" dirty="0" smtClean="0">
              <a:solidFill>
                <a:schemeClr val="bg1"/>
              </a:solidFill>
              <a:latin typeface="+mn-ea"/>
              <a:cs typeface="Arial Unicode MS" panose="020B0604020202020204" pitchFamily="34" charset="-122"/>
              <a:sym typeface="Batang"/>
            </a:endParaRPr>
          </a:p>
        </p:txBody>
      </p:sp>
      <p:sp>
        <p:nvSpPr>
          <p:cNvPr id="33" name="MH_Text_1"/>
          <p:cNvSpPr/>
          <p:nvPr>
            <p:custDataLst>
              <p:tags r:id="rId3"/>
            </p:custDataLst>
          </p:nvPr>
        </p:nvSpPr>
        <p:spPr>
          <a:xfrm>
            <a:off x="6069374" y="4951469"/>
            <a:ext cx="526361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阐述。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4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9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6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1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6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3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13" grpId="0"/>
      <p:bldP spid="14" grpId="0"/>
      <p:bldP spid="23" grpId="0"/>
      <p:bldP spid="24" grpId="0"/>
      <p:bldP spid="32" grpId="0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74"/>
          <a:stretch/>
        </p:blipFill>
        <p:spPr>
          <a:xfrm>
            <a:off x="0" y="1240"/>
            <a:ext cx="4837588" cy="63883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513331"/>
            <a:ext cx="12190413" cy="138158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813" y="5498573"/>
            <a:ext cx="1306670" cy="1337968"/>
          </a:xfrm>
          <a:prstGeom prst="rect">
            <a:avLst/>
          </a:prstGeom>
        </p:spPr>
      </p:pic>
      <p:sp>
        <p:nvSpPr>
          <p:cNvPr id="79" name="Freeform 6"/>
          <p:cNvSpPr>
            <a:spLocks/>
          </p:cNvSpPr>
          <p:nvPr/>
        </p:nvSpPr>
        <p:spPr bwMode="auto">
          <a:xfrm>
            <a:off x="5735166" y="765498"/>
            <a:ext cx="2335298" cy="2040351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837588" y="3285778"/>
            <a:ext cx="4320480" cy="72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51099" y="4509914"/>
            <a:ext cx="36328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单击此处添加文字阐述，添加简短问题说明文字，具体说明文字在此处。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62958" y="3573810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5400" b="1" dirty="0" smtClean="0">
                <a:solidFill>
                  <a:schemeClr val="accent1"/>
                </a:solidFill>
                <a:latin typeface="方正正粗黑简体"/>
                <a:ea typeface="方正正粗黑简体"/>
              </a:rPr>
              <a:t>下步工作计划安排</a:t>
            </a:r>
            <a:endParaRPr lang="zh-CN" altLang="en-US" sz="5400" b="1" dirty="0">
              <a:solidFill>
                <a:schemeClr val="accent1"/>
              </a:solidFill>
              <a:latin typeface="方正正粗黑简体"/>
              <a:ea typeface="方正正粗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1677433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31" grpId="0" animBg="1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74"/>
          <a:stretch/>
        </p:blipFill>
        <p:spPr>
          <a:xfrm>
            <a:off x="0" y="1240"/>
            <a:ext cx="4837588" cy="63883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513331"/>
            <a:ext cx="12190413" cy="138158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813" y="5498573"/>
            <a:ext cx="1306670" cy="1337968"/>
          </a:xfrm>
          <a:prstGeom prst="rect">
            <a:avLst/>
          </a:prstGeom>
        </p:spPr>
      </p:pic>
      <p:sp>
        <p:nvSpPr>
          <p:cNvPr id="79" name="Freeform 6"/>
          <p:cNvSpPr>
            <a:spLocks/>
          </p:cNvSpPr>
          <p:nvPr/>
        </p:nvSpPr>
        <p:spPr bwMode="auto">
          <a:xfrm>
            <a:off x="5735166" y="765498"/>
            <a:ext cx="2335298" cy="2040351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837588" y="3285778"/>
            <a:ext cx="4320480" cy="72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51099" y="4509914"/>
            <a:ext cx="36328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单击此处添加文字阐述，添加简短问题说明文字，具体说明文字在此处。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62958" y="3573810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5400" b="1" dirty="0">
                <a:solidFill>
                  <a:schemeClr val="accent1"/>
                </a:solidFill>
                <a:latin typeface="方正正粗黑简体"/>
                <a:ea typeface="方正正粗黑简体"/>
              </a:rPr>
              <a:t>年度工作开展情况</a:t>
            </a:r>
          </a:p>
        </p:txBody>
      </p:sp>
    </p:spTree>
    <p:extLst>
      <p:ext uri="{BB962C8B-B14F-4D97-AF65-F5344CB8AC3E}">
        <p14:creationId xmlns:p14="http://schemas.microsoft.com/office/powerpoint/2010/main" val="4181347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31" grpId="0" animBg="1"/>
      <p:bldP spid="32" grpId="0"/>
      <p:bldP spid="3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923"/>
          <p:cNvSpPr>
            <a:spLocks/>
          </p:cNvSpPr>
          <p:nvPr/>
        </p:nvSpPr>
        <p:spPr bwMode="auto">
          <a:xfrm>
            <a:off x="719309" y="1178268"/>
            <a:ext cx="5070559" cy="2553079"/>
          </a:xfrm>
          <a:custGeom>
            <a:avLst/>
            <a:gdLst>
              <a:gd name="T0" fmla="*/ 106 w 213"/>
              <a:gd name="T1" fmla="*/ 0 h 107"/>
              <a:gd name="T2" fmla="*/ 0 w 213"/>
              <a:gd name="T3" fmla="*/ 107 h 107"/>
              <a:gd name="T4" fmla="*/ 213 w 213"/>
              <a:gd name="T5" fmla="*/ 107 h 107"/>
              <a:gd name="T6" fmla="*/ 106 w 213"/>
              <a:gd name="T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3" h="107">
                <a:moveTo>
                  <a:pt x="106" y="0"/>
                </a:moveTo>
                <a:cubicBezTo>
                  <a:pt x="48" y="0"/>
                  <a:pt x="0" y="48"/>
                  <a:pt x="0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48"/>
                  <a:pt x="165" y="0"/>
                  <a:pt x="10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srgbClr val="B2B2B2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5" name="Freeform 924"/>
          <p:cNvSpPr>
            <a:spLocks/>
          </p:cNvSpPr>
          <p:nvPr/>
        </p:nvSpPr>
        <p:spPr bwMode="auto">
          <a:xfrm>
            <a:off x="5789869" y="1799653"/>
            <a:ext cx="3875498" cy="1931695"/>
          </a:xfrm>
          <a:custGeom>
            <a:avLst/>
            <a:gdLst>
              <a:gd name="T0" fmla="*/ 81 w 163"/>
              <a:gd name="T1" fmla="*/ 0 h 81"/>
              <a:gd name="T2" fmla="*/ 0 w 163"/>
              <a:gd name="T3" fmla="*/ 81 h 81"/>
              <a:gd name="T4" fmla="*/ 163 w 163"/>
              <a:gd name="T5" fmla="*/ 81 h 81"/>
              <a:gd name="T6" fmla="*/ 81 w 163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" h="81">
                <a:moveTo>
                  <a:pt x="81" y="0"/>
                </a:moveTo>
                <a:cubicBezTo>
                  <a:pt x="37" y="0"/>
                  <a:pt x="0" y="36"/>
                  <a:pt x="0" y="81"/>
                </a:cubicBezTo>
                <a:cubicBezTo>
                  <a:pt x="163" y="81"/>
                  <a:pt x="163" y="81"/>
                  <a:pt x="163" y="81"/>
                </a:cubicBezTo>
                <a:cubicBezTo>
                  <a:pt x="162" y="36"/>
                  <a:pt x="126" y="0"/>
                  <a:pt x="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srgbClr val="B2B2B2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6" name="Freeform 925"/>
          <p:cNvSpPr>
            <a:spLocks/>
          </p:cNvSpPr>
          <p:nvPr/>
        </p:nvSpPr>
        <p:spPr bwMode="auto">
          <a:xfrm>
            <a:off x="9665368" y="2731729"/>
            <a:ext cx="1998514" cy="999618"/>
          </a:xfrm>
          <a:custGeom>
            <a:avLst/>
            <a:gdLst>
              <a:gd name="T0" fmla="*/ 42 w 84"/>
              <a:gd name="T1" fmla="*/ 0 h 42"/>
              <a:gd name="T2" fmla="*/ 0 w 84"/>
              <a:gd name="T3" fmla="*/ 42 h 42"/>
              <a:gd name="T4" fmla="*/ 84 w 84"/>
              <a:gd name="T5" fmla="*/ 42 h 42"/>
              <a:gd name="T6" fmla="*/ 42 w 84"/>
              <a:gd name="T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42"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19"/>
                  <a:pt x="65" y="0"/>
                  <a:pt x="4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srgbClr val="B2B2B2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2051977" y="2072435"/>
            <a:ext cx="2721252" cy="135421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8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28%</a:t>
            </a:r>
            <a:endParaRPr lang="zh-CN" altLang="en-US" sz="80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6712706" y="2400419"/>
            <a:ext cx="2147377" cy="113876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6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18%</a:t>
            </a:r>
            <a:endParaRPr lang="zh-CN" altLang="en-US" sz="6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10204170" y="2953312"/>
            <a:ext cx="1135882" cy="738660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8%</a:t>
            </a:r>
            <a:endParaRPr lang="zh-CN" altLang="en-US" sz="40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803042" y="5009238"/>
            <a:ext cx="10537010" cy="187743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900" dirty="0" smtClean="0">
                <a:solidFill>
                  <a:prstClr val="black"/>
                </a:solidFill>
                <a:latin typeface="+mn-ea"/>
                <a:cs typeface="方正兰亭纤黑简体"/>
              </a:rPr>
              <a:t>       单击</a:t>
            </a:r>
            <a:r>
              <a:rPr lang="zh-CN" altLang="en-US" sz="1900" dirty="0">
                <a:solidFill>
                  <a:prstClr val="black"/>
                </a:solidFill>
                <a:latin typeface="+mn-ea"/>
                <a:cs typeface="方正兰亭纤黑简体"/>
              </a:rPr>
              <a:t>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</a:t>
            </a:r>
            <a:r>
              <a:rPr lang="zh-CN" altLang="en-US" sz="1900" dirty="0" smtClean="0">
                <a:solidFill>
                  <a:prstClr val="black"/>
                </a:solidFill>
                <a:latin typeface="+mn-ea"/>
                <a:cs typeface="方正兰亭纤黑简体"/>
              </a:rPr>
              <a:t>。单击此处添加文字阐述，添加简短问题说明文字，具体说明文字在此处添加此处。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zh-CN" altLang="en-US" sz="1900" dirty="0">
              <a:solidFill>
                <a:prstClr val="black"/>
              </a:solidFill>
              <a:latin typeface="+mn-ea"/>
              <a:cs typeface="方正兰亭纤黑简体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zh-CN" altLang="en-US" sz="1900" dirty="0">
              <a:solidFill>
                <a:prstClr val="black"/>
              </a:solidFill>
              <a:latin typeface="+mn-ea"/>
              <a:cs typeface="方正兰亭纤黑简体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87104" y="4438399"/>
            <a:ext cx="3016204" cy="538605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defTabSz="914400">
              <a:defRPr/>
            </a:pPr>
            <a:r>
              <a:rPr lang="zh-CN" altLang="en-US" sz="2700" b="1" kern="0" dirty="0">
                <a:solidFill>
                  <a:srgbClr val="B2B2B2">
                    <a:lumMod val="50000"/>
                  </a:srgbClr>
                </a:solidFill>
                <a:latin typeface="+mn-ea"/>
              </a:rPr>
              <a:t>单击添加主题</a:t>
            </a:r>
            <a:r>
              <a:rPr lang="zh-CN" altLang="en-US" sz="2700" b="1" kern="0" dirty="0" smtClean="0">
                <a:solidFill>
                  <a:srgbClr val="B2B2B2">
                    <a:lumMod val="50000"/>
                  </a:srgbClr>
                </a:solidFill>
                <a:latin typeface="+mn-ea"/>
              </a:rPr>
              <a:t>内容</a:t>
            </a:r>
            <a:endParaRPr lang="en-US" altLang="zh-CN" sz="2700" b="1" kern="0" dirty="0">
              <a:solidFill>
                <a:srgbClr val="B2B2B2">
                  <a:lumMod val="50000"/>
                </a:srgbClr>
              </a:solidFill>
              <a:latin typeface="+mn-ea"/>
            </a:endParaRPr>
          </a:p>
        </p:txBody>
      </p:sp>
      <p:sp>
        <p:nvSpPr>
          <p:cNvPr id="12" name="弧形 11"/>
          <p:cNvSpPr/>
          <p:nvPr/>
        </p:nvSpPr>
        <p:spPr>
          <a:xfrm rot="21357190">
            <a:off x="3382226" y="1013274"/>
            <a:ext cx="3048282" cy="3049385"/>
          </a:xfrm>
          <a:prstGeom prst="arc">
            <a:avLst>
              <a:gd name="adj1" fmla="val 14932750"/>
              <a:gd name="adj2" fmla="val 20793166"/>
            </a:avLst>
          </a:prstGeom>
          <a:noFill/>
          <a:ln w="9525" cap="flat" cmpd="sng" algn="ctr">
            <a:solidFill>
              <a:schemeClr val="accent1"/>
            </a:solidFill>
            <a:prstDash val="dash"/>
            <a:headEnd type="triangle"/>
            <a:tailEnd type="diamond"/>
          </a:ln>
          <a:effectLst/>
        </p:spPr>
        <p:txBody>
          <a:bodyPr lIns="121917" tIns="60958" rIns="121917" bIns="60958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3" name="弧形 12"/>
          <p:cNvSpPr/>
          <p:nvPr/>
        </p:nvSpPr>
        <p:spPr>
          <a:xfrm rot="20149455">
            <a:off x="7612792" y="1986930"/>
            <a:ext cx="3048282" cy="3049385"/>
          </a:xfrm>
          <a:prstGeom prst="arc">
            <a:avLst>
              <a:gd name="adj1" fmla="val 17796743"/>
              <a:gd name="adj2" fmla="val 20793166"/>
            </a:avLst>
          </a:prstGeom>
          <a:noFill/>
          <a:ln w="9525" cap="flat" cmpd="sng" algn="ctr">
            <a:solidFill>
              <a:schemeClr val="accent2"/>
            </a:solidFill>
            <a:prstDash val="dash"/>
            <a:headEnd type="triangle"/>
            <a:tailEnd type="diamond"/>
          </a:ln>
          <a:effectLst/>
        </p:spPr>
        <p:txBody>
          <a:bodyPr lIns="121917" tIns="60958" rIns="121917" bIns="60958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rgbClr val="FFFFFF"/>
              </a:solidFill>
              <a:latin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3731348"/>
            <a:ext cx="12190413" cy="0"/>
          </a:xfrm>
          <a:prstGeom prst="line">
            <a:avLst/>
          </a:prstGeom>
          <a:noFill/>
          <a:ln w="9525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918742" y="3804750"/>
            <a:ext cx="2264930" cy="6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ea"/>
              </a:rPr>
              <a:t>添加文本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6595153" y="3790400"/>
            <a:ext cx="2264930" cy="6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70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ea"/>
              </a:rPr>
              <a:t>添加文本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9622888" y="3790327"/>
            <a:ext cx="2264930" cy="6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ea"/>
              </a:rPr>
              <a:t>添加文本</a:t>
            </a: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5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85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5" grpId="0"/>
      <p:bldP spid="16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998026" y="4096532"/>
            <a:ext cx="2448272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027105" y="1144204"/>
            <a:ext cx="2306472" cy="2808312"/>
            <a:chOff x="1298955" y="1340768"/>
            <a:chExt cx="2306472" cy="2808312"/>
          </a:xfrm>
        </p:grpSpPr>
        <p:sp>
          <p:nvSpPr>
            <p:cNvPr id="6" name="矩形 5"/>
            <p:cNvSpPr/>
            <p:nvPr/>
          </p:nvSpPr>
          <p:spPr>
            <a:xfrm>
              <a:off x="1298955" y="1340768"/>
              <a:ext cx="2306472" cy="28083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85900" y="1484784"/>
              <a:ext cx="1960398" cy="2520280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solidFill>
                <a:schemeClr val="bg1"/>
              </a:solidFill>
            </a:ln>
            <a:effectLst>
              <a:outerShdw blurRad="203200" dist="165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54347" y="4600588"/>
            <a:ext cx="2591951" cy="518578"/>
            <a:chOff x="527312" y="1614772"/>
            <a:chExt cx="2591951" cy="518578"/>
          </a:xfrm>
        </p:grpSpPr>
        <p:sp>
          <p:nvSpPr>
            <p:cNvPr id="9" name="矩形 8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1" name="MH_Text_1"/>
          <p:cNvSpPr/>
          <p:nvPr>
            <p:custDataLst>
              <p:tags r:id="rId1"/>
            </p:custDataLst>
          </p:nvPr>
        </p:nvSpPr>
        <p:spPr>
          <a:xfrm>
            <a:off x="477030" y="5350730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4003189" y="2351871"/>
            <a:ext cx="398959" cy="39297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015458" y="4096532"/>
            <a:ext cx="2448272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044537" y="1144204"/>
            <a:ext cx="2306472" cy="2808312"/>
            <a:chOff x="4799910" y="1340768"/>
            <a:chExt cx="2306472" cy="2808312"/>
          </a:xfrm>
        </p:grpSpPr>
        <p:sp>
          <p:nvSpPr>
            <p:cNvPr id="15" name="矩形 14"/>
            <p:cNvSpPr/>
            <p:nvPr/>
          </p:nvSpPr>
          <p:spPr>
            <a:xfrm>
              <a:off x="4799910" y="1340768"/>
              <a:ext cx="2306472" cy="28083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972947" y="1484784"/>
              <a:ext cx="1960398" cy="2520280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solidFill>
                <a:schemeClr val="bg1"/>
              </a:solidFill>
            </a:ln>
            <a:effectLst>
              <a:outerShdw blurRad="203200" dist="165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30025" y="4614054"/>
            <a:ext cx="2591951" cy="518578"/>
            <a:chOff x="527312" y="1614772"/>
            <a:chExt cx="2591951" cy="518578"/>
          </a:xfrm>
        </p:grpSpPr>
        <p:sp>
          <p:nvSpPr>
            <p:cNvPr id="18" name="矩形 17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0" name="MH_Text_1"/>
          <p:cNvSpPr/>
          <p:nvPr>
            <p:custDataLst>
              <p:tags r:id="rId2"/>
            </p:custDataLst>
          </p:nvPr>
        </p:nvSpPr>
        <p:spPr>
          <a:xfrm>
            <a:off x="4452708" y="5364196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等腰三角形 20"/>
          <p:cNvSpPr/>
          <p:nvPr/>
        </p:nvSpPr>
        <p:spPr>
          <a:xfrm rot="5400000">
            <a:off x="8035637" y="2351872"/>
            <a:ext cx="398959" cy="39297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8974732" y="4127424"/>
            <a:ext cx="2448272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9003811" y="1175096"/>
            <a:ext cx="2306472" cy="2808312"/>
            <a:chOff x="8300865" y="1371660"/>
            <a:chExt cx="2306472" cy="2808312"/>
          </a:xfrm>
        </p:grpSpPr>
        <p:sp>
          <p:nvSpPr>
            <p:cNvPr id="24" name="矩形 23"/>
            <p:cNvSpPr/>
            <p:nvPr/>
          </p:nvSpPr>
          <p:spPr>
            <a:xfrm>
              <a:off x="8300865" y="1371660"/>
              <a:ext cx="2306472" cy="28083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473902" y="1515676"/>
              <a:ext cx="1960398" cy="2520280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>
              <a:solidFill>
                <a:schemeClr val="bg1"/>
              </a:solidFill>
            </a:ln>
            <a:effectLst>
              <a:outerShdw blurRad="203200" dist="165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31053" y="4614054"/>
            <a:ext cx="2591951" cy="518578"/>
            <a:chOff x="527312" y="1614772"/>
            <a:chExt cx="2591951" cy="518578"/>
          </a:xfrm>
        </p:grpSpPr>
        <p:sp>
          <p:nvSpPr>
            <p:cNvPr id="27" name="矩形 26"/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7207" tIns="58603" rIns="117207" bIns="58603"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96705" y="1677056"/>
              <a:ext cx="2253165" cy="427070"/>
            </a:xfrm>
            <a:prstGeom prst="rect">
              <a:avLst/>
            </a:prstGeom>
          </p:spPr>
          <p:txBody>
            <a:bodyPr wrap="square" lIns="156241" tIns="78120" rIns="156241" bIns="78120">
              <a:spAutoFit/>
            </a:bodyPr>
            <a:lstStyle/>
            <a:p>
              <a:pPr algn="just" defTabSz="1562567" fontAlgn="base">
                <a:lnSpc>
                  <a:spcPts val="2051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这里填写小标题</a:t>
              </a:r>
              <a:endParaRPr lang="en-US" altLang="zh-CN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9" name="MH_Text_1"/>
          <p:cNvSpPr/>
          <p:nvPr>
            <p:custDataLst>
              <p:tags r:id="rId3"/>
            </p:custDataLst>
          </p:nvPr>
        </p:nvSpPr>
        <p:spPr>
          <a:xfrm>
            <a:off x="8453736" y="5364196"/>
            <a:ext cx="3439810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5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50"/>
                            </p:stCondLst>
                            <p:childTnLst>
                              <p:par>
                                <p:cTn id="4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8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2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450"/>
                            </p:stCondLst>
                            <p:childTnLst>
                              <p:par>
                                <p:cTn id="6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7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200"/>
                            </p:stCondLst>
                            <p:childTnLst>
                              <p:par>
                                <p:cTn id="7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2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11" grpId="0"/>
      <p:bldP spid="12" grpId="0" animBg="1"/>
      <p:bldP spid="20" grpId="0"/>
      <p:bldP spid="21" grpId="0" animBg="1"/>
      <p:bldP spid="2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694323" y="1413570"/>
            <a:ext cx="4188878" cy="1511643"/>
            <a:chOff x="1590492" y="1805333"/>
            <a:chExt cx="4188878" cy="1511643"/>
          </a:xfrm>
        </p:grpSpPr>
        <p:sp>
          <p:nvSpPr>
            <p:cNvPr id="5" name="任意多边形 4"/>
            <p:cNvSpPr/>
            <p:nvPr/>
          </p:nvSpPr>
          <p:spPr>
            <a:xfrm flipH="1">
              <a:off x="1590492" y="1805333"/>
              <a:ext cx="2906228" cy="1511643"/>
            </a:xfrm>
            <a:custGeom>
              <a:avLst/>
              <a:gdLst>
                <a:gd name="connsiteX0" fmla="*/ 15240 w 2179320"/>
                <a:gd name="connsiteY0" fmla="*/ 243840 h 1135380"/>
                <a:gd name="connsiteX1" fmla="*/ 2179320 w 2179320"/>
                <a:gd name="connsiteY1" fmla="*/ 0 h 1135380"/>
                <a:gd name="connsiteX2" fmla="*/ 2179320 w 2179320"/>
                <a:gd name="connsiteY2" fmla="*/ 1135380 h 1135380"/>
                <a:gd name="connsiteX3" fmla="*/ 0 w 2179320"/>
                <a:gd name="connsiteY3" fmla="*/ 1028700 h 1135380"/>
                <a:gd name="connsiteX4" fmla="*/ 15240 w 2179320"/>
                <a:gd name="connsiteY4" fmla="*/ 243840 h 1135380"/>
                <a:gd name="connsiteX0" fmla="*/ 0 w 2179955"/>
                <a:gd name="connsiteY0" fmla="*/ 253365 h 1135380"/>
                <a:gd name="connsiteX1" fmla="*/ 2179955 w 2179955"/>
                <a:gd name="connsiteY1" fmla="*/ 0 h 1135380"/>
                <a:gd name="connsiteX2" fmla="*/ 2179955 w 2179955"/>
                <a:gd name="connsiteY2" fmla="*/ 1135380 h 1135380"/>
                <a:gd name="connsiteX3" fmla="*/ 635 w 2179955"/>
                <a:gd name="connsiteY3" fmla="*/ 1028700 h 1135380"/>
                <a:gd name="connsiteX4" fmla="*/ 0 w 2179955"/>
                <a:gd name="connsiteY4" fmla="*/ 253365 h 1135380"/>
                <a:gd name="connsiteX0" fmla="*/ 0 w 2179955"/>
                <a:gd name="connsiteY0" fmla="*/ 253365 h 1135380"/>
                <a:gd name="connsiteX1" fmla="*/ 2179955 w 2179955"/>
                <a:gd name="connsiteY1" fmla="*/ 0 h 1135380"/>
                <a:gd name="connsiteX2" fmla="*/ 2179955 w 2179955"/>
                <a:gd name="connsiteY2" fmla="*/ 1135380 h 1135380"/>
                <a:gd name="connsiteX3" fmla="*/ 635 w 2179955"/>
                <a:gd name="connsiteY3" fmla="*/ 993775 h 1135380"/>
                <a:gd name="connsiteX4" fmla="*/ 0 w 2179955"/>
                <a:gd name="connsiteY4" fmla="*/ 253365 h 113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55" h="1135380">
                  <a:moveTo>
                    <a:pt x="0" y="253365"/>
                  </a:moveTo>
                  <a:lnTo>
                    <a:pt x="2179955" y="0"/>
                  </a:lnTo>
                  <a:lnTo>
                    <a:pt x="2179955" y="1135380"/>
                  </a:lnTo>
                  <a:lnTo>
                    <a:pt x="635" y="993775"/>
                  </a:lnTo>
                  <a:cubicBezTo>
                    <a:pt x="423" y="735330"/>
                    <a:pt x="212" y="511810"/>
                    <a:pt x="0" y="2533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8" tIns="45719" rIns="91438" bIns="45719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704771" y="2105186"/>
              <a:ext cx="1074599" cy="1081338"/>
              <a:chOff x="4704771" y="2105186"/>
              <a:chExt cx="1074599" cy="1081338"/>
            </a:xfrm>
          </p:grpSpPr>
          <p:sp>
            <p:nvSpPr>
              <p:cNvPr id="7" name="Rectangle 16"/>
              <p:cNvSpPr>
                <a:spLocks noChangeArrowheads="1"/>
              </p:cNvSpPr>
              <p:nvPr/>
            </p:nvSpPr>
            <p:spPr bwMode="auto">
              <a:xfrm>
                <a:off x="4704771" y="2105186"/>
                <a:ext cx="1074599" cy="108133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8" name="文本框 30"/>
              <p:cNvSpPr txBox="1"/>
              <p:nvPr/>
            </p:nvSpPr>
            <p:spPr>
              <a:xfrm>
                <a:off x="4808297" y="2291912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000" dirty="0">
                    <a:solidFill>
                      <a:prstClr val="white"/>
                    </a:solidFill>
                    <a:latin typeface="+mn-ea"/>
                    <a:cs typeface="Arial" panose="020B0604020202020204" pitchFamily="34" charset="0"/>
                  </a:rPr>
                  <a:t>01</a:t>
                </a:r>
                <a:endParaRPr lang="zh-CN" altLang="en-US" sz="4000" dirty="0">
                  <a:solidFill>
                    <a:prstClr val="white"/>
                  </a:solidFill>
                  <a:latin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1694323" y="3263118"/>
            <a:ext cx="4189671" cy="1511643"/>
            <a:chOff x="1590492" y="3654881"/>
            <a:chExt cx="4189671" cy="1511643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1590492" y="3654881"/>
              <a:ext cx="2906228" cy="1511643"/>
            </a:xfrm>
            <a:custGeom>
              <a:avLst/>
              <a:gdLst>
                <a:gd name="connsiteX0" fmla="*/ 15240 w 2179320"/>
                <a:gd name="connsiteY0" fmla="*/ 243840 h 1135380"/>
                <a:gd name="connsiteX1" fmla="*/ 2179320 w 2179320"/>
                <a:gd name="connsiteY1" fmla="*/ 0 h 1135380"/>
                <a:gd name="connsiteX2" fmla="*/ 2179320 w 2179320"/>
                <a:gd name="connsiteY2" fmla="*/ 1135380 h 1135380"/>
                <a:gd name="connsiteX3" fmla="*/ 0 w 2179320"/>
                <a:gd name="connsiteY3" fmla="*/ 1028700 h 1135380"/>
                <a:gd name="connsiteX4" fmla="*/ 15240 w 2179320"/>
                <a:gd name="connsiteY4" fmla="*/ 243840 h 1135380"/>
                <a:gd name="connsiteX0" fmla="*/ 0 w 2179955"/>
                <a:gd name="connsiteY0" fmla="*/ 253365 h 1135380"/>
                <a:gd name="connsiteX1" fmla="*/ 2179955 w 2179955"/>
                <a:gd name="connsiteY1" fmla="*/ 0 h 1135380"/>
                <a:gd name="connsiteX2" fmla="*/ 2179955 w 2179955"/>
                <a:gd name="connsiteY2" fmla="*/ 1135380 h 1135380"/>
                <a:gd name="connsiteX3" fmla="*/ 635 w 2179955"/>
                <a:gd name="connsiteY3" fmla="*/ 1028700 h 1135380"/>
                <a:gd name="connsiteX4" fmla="*/ 0 w 2179955"/>
                <a:gd name="connsiteY4" fmla="*/ 253365 h 1135380"/>
                <a:gd name="connsiteX0" fmla="*/ 0 w 2179955"/>
                <a:gd name="connsiteY0" fmla="*/ 253365 h 1135380"/>
                <a:gd name="connsiteX1" fmla="*/ 2179955 w 2179955"/>
                <a:gd name="connsiteY1" fmla="*/ 0 h 1135380"/>
                <a:gd name="connsiteX2" fmla="*/ 2179955 w 2179955"/>
                <a:gd name="connsiteY2" fmla="*/ 1135380 h 1135380"/>
                <a:gd name="connsiteX3" fmla="*/ 635 w 2179955"/>
                <a:gd name="connsiteY3" fmla="*/ 993775 h 1135380"/>
                <a:gd name="connsiteX4" fmla="*/ 0 w 2179955"/>
                <a:gd name="connsiteY4" fmla="*/ 253365 h 113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55" h="1135380">
                  <a:moveTo>
                    <a:pt x="0" y="253365"/>
                  </a:moveTo>
                  <a:lnTo>
                    <a:pt x="2179955" y="0"/>
                  </a:lnTo>
                  <a:lnTo>
                    <a:pt x="2179955" y="1135380"/>
                  </a:lnTo>
                  <a:lnTo>
                    <a:pt x="635" y="993775"/>
                  </a:lnTo>
                  <a:cubicBezTo>
                    <a:pt x="423" y="735330"/>
                    <a:pt x="212" y="511810"/>
                    <a:pt x="0" y="2533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38" tIns="45719" rIns="91438" bIns="45719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03978" y="3943292"/>
              <a:ext cx="1076185" cy="1081338"/>
              <a:chOff x="4703978" y="3943292"/>
              <a:chExt cx="1076185" cy="1081338"/>
            </a:xfrm>
          </p:grpSpPr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4703978" y="3943292"/>
                <a:ext cx="1076185" cy="1081338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13" name="文本框 30"/>
              <p:cNvSpPr txBox="1"/>
              <p:nvPr/>
            </p:nvSpPr>
            <p:spPr>
              <a:xfrm>
                <a:off x="4808297" y="4130018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000" dirty="0" smtClean="0">
                    <a:solidFill>
                      <a:prstClr val="white"/>
                    </a:solidFill>
                    <a:latin typeface="+mn-ea"/>
                    <a:cs typeface="Arial" panose="020B0604020202020204" pitchFamily="34" charset="0"/>
                  </a:rPr>
                  <a:t>02</a:t>
                </a:r>
                <a:endParaRPr lang="zh-CN" altLang="en-US" sz="4000" dirty="0">
                  <a:solidFill>
                    <a:prstClr val="white"/>
                  </a:solidFill>
                  <a:latin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03832" y="1413570"/>
            <a:ext cx="4180686" cy="1511643"/>
            <a:chOff x="6000001" y="1805333"/>
            <a:chExt cx="4180686" cy="1511643"/>
          </a:xfrm>
        </p:grpSpPr>
        <p:sp>
          <p:nvSpPr>
            <p:cNvPr id="15" name="任意多边形 14"/>
            <p:cNvSpPr/>
            <p:nvPr/>
          </p:nvSpPr>
          <p:spPr>
            <a:xfrm>
              <a:off x="7274459" y="1805333"/>
              <a:ext cx="2906228" cy="1511643"/>
            </a:xfrm>
            <a:custGeom>
              <a:avLst/>
              <a:gdLst>
                <a:gd name="connsiteX0" fmla="*/ 15240 w 2179320"/>
                <a:gd name="connsiteY0" fmla="*/ 243840 h 1135380"/>
                <a:gd name="connsiteX1" fmla="*/ 2179320 w 2179320"/>
                <a:gd name="connsiteY1" fmla="*/ 0 h 1135380"/>
                <a:gd name="connsiteX2" fmla="*/ 2179320 w 2179320"/>
                <a:gd name="connsiteY2" fmla="*/ 1135380 h 1135380"/>
                <a:gd name="connsiteX3" fmla="*/ 0 w 2179320"/>
                <a:gd name="connsiteY3" fmla="*/ 1028700 h 1135380"/>
                <a:gd name="connsiteX4" fmla="*/ 15240 w 2179320"/>
                <a:gd name="connsiteY4" fmla="*/ 243840 h 1135380"/>
                <a:gd name="connsiteX0" fmla="*/ 0 w 2179955"/>
                <a:gd name="connsiteY0" fmla="*/ 253365 h 1135380"/>
                <a:gd name="connsiteX1" fmla="*/ 2179955 w 2179955"/>
                <a:gd name="connsiteY1" fmla="*/ 0 h 1135380"/>
                <a:gd name="connsiteX2" fmla="*/ 2179955 w 2179955"/>
                <a:gd name="connsiteY2" fmla="*/ 1135380 h 1135380"/>
                <a:gd name="connsiteX3" fmla="*/ 635 w 2179955"/>
                <a:gd name="connsiteY3" fmla="*/ 1028700 h 1135380"/>
                <a:gd name="connsiteX4" fmla="*/ 0 w 2179955"/>
                <a:gd name="connsiteY4" fmla="*/ 253365 h 1135380"/>
                <a:gd name="connsiteX0" fmla="*/ 0 w 2179955"/>
                <a:gd name="connsiteY0" fmla="*/ 253365 h 1135380"/>
                <a:gd name="connsiteX1" fmla="*/ 2179955 w 2179955"/>
                <a:gd name="connsiteY1" fmla="*/ 0 h 1135380"/>
                <a:gd name="connsiteX2" fmla="*/ 2179955 w 2179955"/>
                <a:gd name="connsiteY2" fmla="*/ 1135380 h 1135380"/>
                <a:gd name="connsiteX3" fmla="*/ 635 w 2179955"/>
                <a:gd name="connsiteY3" fmla="*/ 993775 h 1135380"/>
                <a:gd name="connsiteX4" fmla="*/ 0 w 2179955"/>
                <a:gd name="connsiteY4" fmla="*/ 253365 h 113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55" h="1135380">
                  <a:moveTo>
                    <a:pt x="0" y="253365"/>
                  </a:moveTo>
                  <a:lnTo>
                    <a:pt x="2179955" y="0"/>
                  </a:lnTo>
                  <a:lnTo>
                    <a:pt x="2179955" y="1135380"/>
                  </a:lnTo>
                  <a:lnTo>
                    <a:pt x="635" y="993775"/>
                  </a:lnTo>
                  <a:cubicBezTo>
                    <a:pt x="423" y="735330"/>
                    <a:pt x="212" y="511810"/>
                    <a:pt x="0" y="25336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38" tIns="45719" rIns="91438" bIns="45719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+mn-ea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000001" y="2105186"/>
              <a:ext cx="1074599" cy="1081338"/>
              <a:chOff x="6000001" y="2105186"/>
              <a:chExt cx="1074599" cy="1081338"/>
            </a:xfrm>
          </p:grpSpPr>
          <p:sp>
            <p:nvSpPr>
              <p:cNvPr id="17" name="Rectangle 17"/>
              <p:cNvSpPr>
                <a:spLocks noChangeArrowheads="1"/>
              </p:cNvSpPr>
              <p:nvPr/>
            </p:nvSpPr>
            <p:spPr bwMode="auto">
              <a:xfrm>
                <a:off x="6000001" y="2105186"/>
                <a:ext cx="1074599" cy="1081338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18" name="文本框 30"/>
              <p:cNvSpPr txBox="1"/>
              <p:nvPr/>
            </p:nvSpPr>
            <p:spPr>
              <a:xfrm>
                <a:off x="6103527" y="2291912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000" dirty="0" smtClean="0">
                    <a:solidFill>
                      <a:prstClr val="white"/>
                    </a:solidFill>
                    <a:latin typeface="+mn-ea"/>
                    <a:cs typeface="Arial" panose="020B0604020202020204" pitchFamily="34" charset="0"/>
                  </a:rPr>
                  <a:t>03</a:t>
                </a:r>
                <a:endParaRPr lang="zh-CN" altLang="en-US" sz="4000" dirty="0">
                  <a:solidFill>
                    <a:prstClr val="white"/>
                  </a:solidFill>
                  <a:latin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103039" y="3263118"/>
            <a:ext cx="4181479" cy="1511643"/>
            <a:chOff x="5999208" y="3654881"/>
            <a:chExt cx="4181479" cy="1511643"/>
          </a:xfrm>
        </p:grpSpPr>
        <p:sp>
          <p:nvSpPr>
            <p:cNvPr id="20" name="任意多边形 19"/>
            <p:cNvSpPr/>
            <p:nvPr/>
          </p:nvSpPr>
          <p:spPr>
            <a:xfrm>
              <a:off x="7274459" y="3654881"/>
              <a:ext cx="2906228" cy="1511643"/>
            </a:xfrm>
            <a:custGeom>
              <a:avLst/>
              <a:gdLst>
                <a:gd name="connsiteX0" fmla="*/ 15240 w 2179320"/>
                <a:gd name="connsiteY0" fmla="*/ 243840 h 1135380"/>
                <a:gd name="connsiteX1" fmla="*/ 2179320 w 2179320"/>
                <a:gd name="connsiteY1" fmla="*/ 0 h 1135380"/>
                <a:gd name="connsiteX2" fmla="*/ 2179320 w 2179320"/>
                <a:gd name="connsiteY2" fmla="*/ 1135380 h 1135380"/>
                <a:gd name="connsiteX3" fmla="*/ 0 w 2179320"/>
                <a:gd name="connsiteY3" fmla="*/ 1028700 h 1135380"/>
                <a:gd name="connsiteX4" fmla="*/ 15240 w 2179320"/>
                <a:gd name="connsiteY4" fmla="*/ 243840 h 1135380"/>
                <a:gd name="connsiteX0" fmla="*/ 0 w 2179955"/>
                <a:gd name="connsiteY0" fmla="*/ 253365 h 1135380"/>
                <a:gd name="connsiteX1" fmla="*/ 2179955 w 2179955"/>
                <a:gd name="connsiteY1" fmla="*/ 0 h 1135380"/>
                <a:gd name="connsiteX2" fmla="*/ 2179955 w 2179955"/>
                <a:gd name="connsiteY2" fmla="*/ 1135380 h 1135380"/>
                <a:gd name="connsiteX3" fmla="*/ 635 w 2179955"/>
                <a:gd name="connsiteY3" fmla="*/ 1028700 h 1135380"/>
                <a:gd name="connsiteX4" fmla="*/ 0 w 2179955"/>
                <a:gd name="connsiteY4" fmla="*/ 253365 h 1135380"/>
                <a:gd name="connsiteX0" fmla="*/ 0 w 2179955"/>
                <a:gd name="connsiteY0" fmla="*/ 253365 h 1135380"/>
                <a:gd name="connsiteX1" fmla="*/ 2179955 w 2179955"/>
                <a:gd name="connsiteY1" fmla="*/ 0 h 1135380"/>
                <a:gd name="connsiteX2" fmla="*/ 2179955 w 2179955"/>
                <a:gd name="connsiteY2" fmla="*/ 1135380 h 1135380"/>
                <a:gd name="connsiteX3" fmla="*/ 635 w 2179955"/>
                <a:gd name="connsiteY3" fmla="*/ 993775 h 1135380"/>
                <a:gd name="connsiteX4" fmla="*/ 0 w 2179955"/>
                <a:gd name="connsiteY4" fmla="*/ 253365 h 113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9955" h="1135380">
                  <a:moveTo>
                    <a:pt x="0" y="253365"/>
                  </a:moveTo>
                  <a:lnTo>
                    <a:pt x="2179955" y="0"/>
                  </a:lnTo>
                  <a:lnTo>
                    <a:pt x="2179955" y="1135380"/>
                  </a:lnTo>
                  <a:lnTo>
                    <a:pt x="635" y="993775"/>
                  </a:lnTo>
                  <a:cubicBezTo>
                    <a:pt x="423" y="735330"/>
                    <a:pt x="212" y="511810"/>
                    <a:pt x="0" y="2533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38" tIns="45719" rIns="91438" bIns="45719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+mn-ea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999208" y="3943292"/>
              <a:ext cx="1076185" cy="1081338"/>
              <a:chOff x="5999208" y="3943292"/>
              <a:chExt cx="1076185" cy="1081338"/>
            </a:xfrm>
          </p:grpSpPr>
          <p:sp>
            <p:nvSpPr>
              <p:cNvPr id="22" name="Rectangle 7"/>
              <p:cNvSpPr>
                <a:spLocks noChangeArrowheads="1"/>
              </p:cNvSpPr>
              <p:nvPr/>
            </p:nvSpPr>
            <p:spPr bwMode="auto">
              <a:xfrm>
                <a:off x="5999208" y="3943292"/>
                <a:ext cx="1076185" cy="1081338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+mn-ea"/>
                </a:endParaRPr>
              </a:p>
            </p:txBody>
          </p:sp>
          <p:sp>
            <p:nvSpPr>
              <p:cNvPr id="23" name="文本框 30"/>
              <p:cNvSpPr txBox="1"/>
              <p:nvPr/>
            </p:nvSpPr>
            <p:spPr>
              <a:xfrm>
                <a:off x="6103527" y="4130018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000" dirty="0" smtClean="0">
                    <a:solidFill>
                      <a:prstClr val="white"/>
                    </a:solidFill>
                    <a:latin typeface="+mn-ea"/>
                    <a:cs typeface="Arial" panose="020B0604020202020204" pitchFamily="34" charset="0"/>
                  </a:rPr>
                  <a:t>04</a:t>
                </a:r>
                <a:endParaRPr lang="zh-CN" altLang="en-US" sz="4000" dirty="0">
                  <a:solidFill>
                    <a:prstClr val="white"/>
                  </a:solidFill>
                  <a:latin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827928" y="1760319"/>
            <a:ext cx="2639017" cy="875375"/>
            <a:chOff x="406574" y="2349674"/>
            <a:chExt cx="2639017" cy="875375"/>
          </a:xfrm>
        </p:grpSpPr>
        <p:sp>
          <p:nvSpPr>
            <p:cNvPr id="25" name="AutoShape 16"/>
            <p:cNvSpPr>
              <a:spLocks/>
            </p:cNvSpPr>
            <p:nvPr/>
          </p:nvSpPr>
          <p:spPr bwMode="auto">
            <a:xfrm>
              <a:off x="889251" y="2349674"/>
              <a:ext cx="1531898" cy="230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323843">
                <a:spcBef>
                  <a:spcPts val="851"/>
                </a:spcBef>
                <a:defRPr/>
              </a:pPr>
              <a:r>
                <a:rPr lang="zh-CN" altLang="en-US" sz="1800" b="1" dirty="0">
                  <a:solidFill>
                    <a:schemeClr val="bg1"/>
                  </a:solidFill>
                  <a:latin typeface="+mn-ea"/>
                  <a:cs typeface="Lato" charset="0"/>
                  <a:sym typeface="Lato" charset="0"/>
                </a:rPr>
                <a:t>输入标题内容</a:t>
              </a:r>
            </a:p>
          </p:txBody>
        </p:sp>
        <p:sp>
          <p:nvSpPr>
            <p:cNvPr id="26" name="AutoShape 20"/>
            <p:cNvSpPr>
              <a:spLocks/>
            </p:cNvSpPr>
            <p:nvPr/>
          </p:nvSpPr>
          <p:spPr bwMode="auto">
            <a:xfrm>
              <a:off x="406574" y="2709714"/>
              <a:ext cx="2639017" cy="5153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323843">
                <a:spcBef>
                  <a:spcPts val="851"/>
                </a:spcBef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单击此处添加文字阐述，添加简短问题说明文字，具体说明文字在此处添加此处。</a:t>
              </a:r>
              <a:endParaRPr lang="es-ES" altLang="zh-CN" sz="2000" dirty="0">
                <a:solidFill>
                  <a:schemeClr val="bg1"/>
                </a:solidFill>
                <a:latin typeface="+mn-ea"/>
                <a:cs typeface="Gill Sans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827927" y="3605541"/>
            <a:ext cx="2639017" cy="875375"/>
            <a:chOff x="406574" y="2349674"/>
            <a:chExt cx="2639017" cy="875375"/>
          </a:xfrm>
        </p:grpSpPr>
        <p:sp>
          <p:nvSpPr>
            <p:cNvPr id="28" name="AutoShape 16"/>
            <p:cNvSpPr>
              <a:spLocks/>
            </p:cNvSpPr>
            <p:nvPr/>
          </p:nvSpPr>
          <p:spPr bwMode="auto">
            <a:xfrm>
              <a:off x="889251" y="2349674"/>
              <a:ext cx="1531898" cy="230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323843">
                <a:spcBef>
                  <a:spcPts val="851"/>
                </a:spcBef>
                <a:defRPr/>
              </a:pPr>
              <a:r>
                <a:rPr lang="zh-CN" altLang="en-US" sz="1800" b="1" dirty="0">
                  <a:solidFill>
                    <a:schemeClr val="bg1"/>
                  </a:solidFill>
                  <a:latin typeface="+mn-ea"/>
                  <a:cs typeface="Lato" charset="0"/>
                  <a:sym typeface="Lato" charset="0"/>
                </a:rPr>
                <a:t>输入标题内容</a:t>
              </a:r>
            </a:p>
          </p:txBody>
        </p:sp>
        <p:sp>
          <p:nvSpPr>
            <p:cNvPr id="29" name="AutoShape 20"/>
            <p:cNvSpPr>
              <a:spLocks/>
            </p:cNvSpPr>
            <p:nvPr/>
          </p:nvSpPr>
          <p:spPr bwMode="auto">
            <a:xfrm>
              <a:off x="406574" y="2709714"/>
              <a:ext cx="2639017" cy="5153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323843">
                <a:spcBef>
                  <a:spcPts val="851"/>
                </a:spcBef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单击此处添加文字阐述，添加简短问题说明文字，具体说明文字在此处添加此处。</a:t>
              </a:r>
              <a:endParaRPr lang="es-ES" altLang="zh-CN" sz="2000" dirty="0">
                <a:solidFill>
                  <a:schemeClr val="bg1"/>
                </a:solidFill>
                <a:latin typeface="+mn-ea"/>
                <a:cs typeface="Gill Sans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593016" y="1713423"/>
            <a:ext cx="2639017" cy="875375"/>
            <a:chOff x="406574" y="2349674"/>
            <a:chExt cx="2639017" cy="875375"/>
          </a:xfrm>
        </p:grpSpPr>
        <p:sp>
          <p:nvSpPr>
            <p:cNvPr id="31" name="AutoShape 16"/>
            <p:cNvSpPr>
              <a:spLocks/>
            </p:cNvSpPr>
            <p:nvPr/>
          </p:nvSpPr>
          <p:spPr bwMode="auto">
            <a:xfrm>
              <a:off x="889251" y="2349674"/>
              <a:ext cx="1531898" cy="230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323843">
                <a:spcBef>
                  <a:spcPts val="851"/>
                </a:spcBef>
                <a:defRPr/>
              </a:pPr>
              <a:r>
                <a:rPr lang="zh-CN" altLang="en-US" sz="1800" b="1" dirty="0">
                  <a:solidFill>
                    <a:schemeClr val="bg1"/>
                  </a:solidFill>
                  <a:latin typeface="+mn-ea"/>
                  <a:cs typeface="Lato" charset="0"/>
                  <a:sym typeface="Lato" charset="0"/>
                </a:rPr>
                <a:t>输入标题内容</a:t>
              </a:r>
            </a:p>
          </p:txBody>
        </p:sp>
        <p:sp>
          <p:nvSpPr>
            <p:cNvPr id="32" name="AutoShape 20"/>
            <p:cNvSpPr>
              <a:spLocks/>
            </p:cNvSpPr>
            <p:nvPr/>
          </p:nvSpPr>
          <p:spPr bwMode="auto">
            <a:xfrm>
              <a:off x="406574" y="2709714"/>
              <a:ext cx="2639017" cy="5153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323843">
                <a:spcBef>
                  <a:spcPts val="851"/>
                </a:spcBef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单击此处添加文字阐述，添加简短问题说明文字，具体说明文字在此处添加此处。</a:t>
              </a:r>
              <a:endParaRPr lang="es-ES" altLang="zh-CN" sz="2000" dirty="0">
                <a:solidFill>
                  <a:schemeClr val="bg1"/>
                </a:solidFill>
                <a:latin typeface="+mn-ea"/>
                <a:cs typeface="Gill Sans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593016" y="3570766"/>
            <a:ext cx="2639017" cy="875375"/>
            <a:chOff x="406574" y="2349674"/>
            <a:chExt cx="2639017" cy="875375"/>
          </a:xfrm>
        </p:grpSpPr>
        <p:sp>
          <p:nvSpPr>
            <p:cNvPr id="34" name="AutoShape 16"/>
            <p:cNvSpPr>
              <a:spLocks/>
            </p:cNvSpPr>
            <p:nvPr/>
          </p:nvSpPr>
          <p:spPr bwMode="auto">
            <a:xfrm>
              <a:off x="889251" y="2349674"/>
              <a:ext cx="1531898" cy="230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323843">
                <a:spcBef>
                  <a:spcPts val="851"/>
                </a:spcBef>
                <a:defRPr/>
              </a:pPr>
              <a:r>
                <a:rPr lang="zh-CN" altLang="en-US" sz="1800" b="1" dirty="0">
                  <a:solidFill>
                    <a:schemeClr val="bg1"/>
                  </a:solidFill>
                  <a:latin typeface="+mn-ea"/>
                  <a:cs typeface="Lato" charset="0"/>
                  <a:sym typeface="Lato" charset="0"/>
                </a:rPr>
                <a:t>输入标题内容</a:t>
              </a:r>
            </a:p>
          </p:txBody>
        </p:sp>
        <p:sp>
          <p:nvSpPr>
            <p:cNvPr id="35" name="AutoShape 20"/>
            <p:cNvSpPr>
              <a:spLocks/>
            </p:cNvSpPr>
            <p:nvPr/>
          </p:nvSpPr>
          <p:spPr bwMode="auto">
            <a:xfrm>
              <a:off x="406574" y="2709714"/>
              <a:ext cx="2639017" cy="5153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323843">
                <a:spcBef>
                  <a:spcPts val="851"/>
                </a:spcBef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单击此处添加文字阐述，添加简短问题说明文字，具体说明文字在此处添加此处。</a:t>
              </a:r>
              <a:endParaRPr lang="es-ES" altLang="zh-CN" sz="2000" dirty="0">
                <a:solidFill>
                  <a:schemeClr val="bg1"/>
                </a:solidFill>
                <a:latin typeface="+mn-ea"/>
                <a:cs typeface="Gill Sans" charset="0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806549" y="5198271"/>
            <a:ext cx="8969177" cy="641813"/>
          </a:xfrm>
          <a:prstGeom prst="rect">
            <a:avLst/>
          </a:prstGeom>
        </p:spPr>
        <p:txBody>
          <a:bodyPr wrap="square" lIns="86967" tIns="43483" rIns="86967" bIns="43483">
            <a:spAutoFit/>
          </a:bodyPr>
          <a:lstStyle/>
          <a:p>
            <a:pPr lvl="0" algn="just" defTabSz="914400"/>
            <a:r>
              <a:rPr lang="zh-CN" altLang="en-US" sz="1800" dirty="0" smtClean="0">
                <a:solidFill>
                  <a:srgbClr val="694F07">
                    <a:lumMod val="50000"/>
                  </a:srgbClr>
                </a:solidFill>
                <a:latin typeface="+mn-ea"/>
              </a:rPr>
              <a:t>      单击</a:t>
            </a:r>
            <a:r>
              <a:rPr lang="zh-CN" altLang="en-US" sz="1800" dirty="0">
                <a:solidFill>
                  <a:srgbClr val="694F07">
                    <a:lumMod val="50000"/>
                  </a:srgbClr>
                </a:solidFill>
                <a:latin typeface="+mn-ea"/>
              </a:rPr>
              <a:t>此处添加文字阐述，添加简短问题说明文字，具体说明文字在此处添加此处。单击此处添加文字阐述，添加简短问题说明文字，具体说明文字在此处添加此处。</a:t>
            </a: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2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3" grpId="0" animBg="1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3" grpId="0" animBg="1"/>
          <p:bldP spid="36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415647" y="3228411"/>
            <a:ext cx="1103979" cy="9851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完成情况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376111" y="2126446"/>
            <a:ext cx="1591526" cy="1596336"/>
            <a:chOff x="3325813" y="1949271"/>
            <a:chExt cx="1193800" cy="1196975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325813" y="1949271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683368" y="2318392"/>
              <a:ext cx="351046" cy="351046"/>
              <a:chOff x="3683368" y="2342383"/>
              <a:chExt cx="351046" cy="351046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683368" y="2342383"/>
                <a:ext cx="351046" cy="351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3786883" y="2348629"/>
                <a:ext cx="144016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29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1</a:t>
                </a:r>
                <a:endParaRPr lang="zh-CN" altLang="en-US" sz="2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107319" y="2126446"/>
            <a:ext cx="1591526" cy="1596336"/>
            <a:chOff x="4624388" y="1949271"/>
            <a:chExt cx="1193800" cy="1196975"/>
          </a:xfrm>
        </p:grpSpPr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624388" y="1949271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148064" y="2318392"/>
              <a:ext cx="351046" cy="351046"/>
              <a:chOff x="3683368" y="2342383"/>
              <a:chExt cx="351046" cy="351046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3683368" y="2342383"/>
                <a:ext cx="351046" cy="351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786883" y="2348629"/>
                <a:ext cx="144016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29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2</a:t>
                </a:r>
                <a:endParaRPr lang="zh-CN" altLang="en-US" sz="2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376111" y="3864631"/>
            <a:ext cx="1591526" cy="1598454"/>
            <a:chOff x="3325813" y="3252609"/>
            <a:chExt cx="1193800" cy="1198563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325813" y="3252609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683368" y="3737557"/>
              <a:ext cx="351046" cy="351046"/>
              <a:chOff x="3683368" y="2342383"/>
              <a:chExt cx="351046" cy="351046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3683368" y="2342383"/>
                <a:ext cx="351046" cy="351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786883" y="2348629"/>
                <a:ext cx="144016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29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4</a:t>
                </a:r>
                <a:endParaRPr lang="zh-CN" altLang="en-US" sz="2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6107319" y="3864631"/>
            <a:ext cx="1591526" cy="1598454"/>
            <a:chOff x="4624388" y="3252609"/>
            <a:chExt cx="1193800" cy="1198563"/>
          </a:xfrm>
        </p:grpSpPr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4624388" y="3252609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148064" y="3737557"/>
              <a:ext cx="351046" cy="351046"/>
              <a:chOff x="3683368" y="2342383"/>
              <a:chExt cx="351046" cy="351046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683368" y="2342383"/>
                <a:ext cx="351046" cy="351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786883" y="2348629"/>
                <a:ext cx="144016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zh-CN" sz="29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3</a:t>
                </a:r>
                <a:endParaRPr lang="zh-CN" altLang="en-US" sz="2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57578" y="1477656"/>
            <a:ext cx="3223495" cy="1865221"/>
            <a:chOff x="611560" y="1462793"/>
            <a:chExt cx="2417936" cy="1398592"/>
          </a:xfrm>
        </p:grpSpPr>
        <p:sp>
          <p:nvSpPr>
            <p:cNvPr id="26" name="TextBox 25"/>
            <p:cNvSpPr txBox="1"/>
            <p:nvPr/>
          </p:nvSpPr>
          <p:spPr>
            <a:xfrm>
              <a:off x="611560" y="1753389"/>
              <a:ext cx="2417936" cy="1107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latin typeface="+mn-ea"/>
                <a:ea typeface="+mn-ea"/>
                <a:cs typeface="方正兰亭纤黑简体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475656" y="1462793"/>
              <a:ext cx="1553840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900" b="1" dirty="0">
                  <a:latin typeface="+mn-ea"/>
                </a:rPr>
                <a:t>此处添加文本标题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7578" y="4069864"/>
            <a:ext cx="3223495" cy="1859314"/>
            <a:chOff x="611560" y="3406497"/>
            <a:chExt cx="2417936" cy="1394163"/>
          </a:xfrm>
        </p:grpSpPr>
        <p:sp>
          <p:nvSpPr>
            <p:cNvPr id="29" name="TextBox 28"/>
            <p:cNvSpPr txBox="1"/>
            <p:nvPr/>
          </p:nvSpPr>
          <p:spPr>
            <a:xfrm>
              <a:off x="611560" y="3692664"/>
              <a:ext cx="2417936" cy="1107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latin typeface="+mn-ea"/>
                <a:ea typeface="+mn-ea"/>
                <a:cs typeface="方正兰亭纤黑简体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87624" y="3406497"/>
              <a:ext cx="1819992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900" b="1" dirty="0">
                  <a:latin typeface="+mn-ea"/>
                </a:rPr>
                <a:t>此处添加文本标题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053438" y="1477656"/>
            <a:ext cx="3167939" cy="1865221"/>
            <a:chOff x="6084168" y="1462793"/>
            <a:chExt cx="2376264" cy="1398592"/>
          </a:xfrm>
        </p:grpSpPr>
        <p:sp>
          <p:nvSpPr>
            <p:cNvPr id="32" name="TextBox 31"/>
            <p:cNvSpPr txBox="1"/>
            <p:nvPr/>
          </p:nvSpPr>
          <p:spPr>
            <a:xfrm>
              <a:off x="6084168" y="1753389"/>
              <a:ext cx="2376264" cy="1107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latin typeface="+mn-ea"/>
                <a:ea typeface="+mn-ea"/>
                <a:cs typeface="方正兰亭纤黑简体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084168" y="1462793"/>
              <a:ext cx="1728192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900" b="1" dirty="0">
                  <a:latin typeface="+mn-ea"/>
                </a:rPr>
                <a:t>此处添加文本标题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053438" y="4082075"/>
            <a:ext cx="3263938" cy="1847100"/>
            <a:chOff x="6084168" y="3415656"/>
            <a:chExt cx="2448272" cy="1385004"/>
          </a:xfrm>
        </p:grpSpPr>
        <p:sp>
          <p:nvSpPr>
            <p:cNvPr id="35" name="TextBox 34"/>
            <p:cNvSpPr txBox="1"/>
            <p:nvPr/>
          </p:nvSpPr>
          <p:spPr>
            <a:xfrm>
              <a:off x="6084168" y="3692664"/>
              <a:ext cx="2448272" cy="1107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方正兰亭纤黑简体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black"/>
                </a:solidFill>
                <a:latin typeface="+mn-ea"/>
                <a:ea typeface="+mn-ea"/>
                <a:cs typeface="方正兰亭纤黑简体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084168" y="3415656"/>
              <a:ext cx="1728192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900" b="1" dirty="0">
                  <a:latin typeface="+mn-ea"/>
                </a:rPr>
                <a:t>此处添加文本标题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Group 43"/>
          <p:cNvGrpSpPr/>
          <p:nvPr/>
        </p:nvGrpSpPr>
        <p:grpSpPr>
          <a:xfrm>
            <a:off x="3292421" y="3198901"/>
            <a:ext cx="2826923" cy="858836"/>
            <a:chOff x="2469637" y="2543073"/>
            <a:chExt cx="2120468" cy="643978"/>
          </a:xfrm>
        </p:grpSpPr>
        <p:sp>
          <p:nvSpPr>
            <p:cNvPr id="5" name="Flowchart: Data 40"/>
            <p:cNvSpPr/>
            <p:nvPr/>
          </p:nvSpPr>
          <p:spPr>
            <a:xfrm rot="16200000" flipH="1" flipV="1">
              <a:off x="4163077" y="2756126"/>
              <a:ext cx="640080" cy="213975"/>
            </a:xfrm>
            <a:prstGeom prst="flowChartInputOutpu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latin typeface="+mj-ea"/>
                <a:ea typeface="+mj-ea"/>
              </a:endParaRPr>
            </a:p>
          </p:txBody>
        </p:sp>
        <p:grpSp>
          <p:nvGrpSpPr>
            <p:cNvPr id="6" name="Group 51"/>
            <p:cNvGrpSpPr/>
            <p:nvPr/>
          </p:nvGrpSpPr>
          <p:grpSpPr>
            <a:xfrm>
              <a:off x="2469637" y="2543073"/>
              <a:ext cx="2120468" cy="643978"/>
              <a:chOff x="2460112" y="2094062"/>
              <a:chExt cx="2120468" cy="643978"/>
            </a:xfrm>
          </p:grpSpPr>
          <p:sp>
            <p:nvSpPr>
              <p:cNvPr id="7" name="Flowchart: Data 32"/>
              <p:cNvSpPr/>
              <p:nvPr/>
            </p:nvSpPr>
            <p:spPr>
              <a:xfrm rot="16200000" flipH="1" flipV="1">
                <a:off x="2247060" y="2307114"/>
                <a:ext cx="640080" cy="213975"/>
              </a:xfrm>
              <a:prstGeom prst="flowChartInputOutput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>
                  <a:latin typeface="+mj-ea"/>
                  <a:ea typeface="+mj-ea"/>
                </a:endParaRPr>
              </a:p>
            </p:txBody>
          </p:sp>
          <p:sp>
            <p:nvSpPr>
              <p:cNvPr id="8" name="Rectangle 34"/>
              <p:cNvSpPr/>
              <p:nvPr/>
            </p:nvSpPr>
            <p:spPr>
              <a:xfrm>
                <a:off x="2673145" y="2224816"/>
                <a:ext cx="1907435" cy="51322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9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关键字</a:t>
                </a:r>
                <a:endParaRPr lang="en-US" altLang="zh-CN" sz="19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9" name="Group 28"/>
          <p:cNvGrpSpPr/>
          <p:nvPr/>
        </p:nvGrpSpPr>
        <p:grpSpPr>
          <a:xfrm>
            <a:off x="8370492" y="1838457"/>
            <a:ext cx="2828180" cy="858835"/>
            <a:chOff x="6278686" y="1246786"/>
            <a:chExt cx="2121411" cy="643977"/>
          </a:xfrm>
        </p:grpSpPr>
        <p:sp>
          <p:nvSpPr>
            <p:cNvPr id="10" name="Flowchart: Data 37"/>
            <p:cNvSpPr/>
            <p:nvPr/>
          </p:nvSpPr>
          <p:spPr>
            <a:xfrm rot="16200000" flipH="1" flipV="1">
              <a:off x="6065634" y="1459838"/>
              <a:ext cx="640080" cy="213975"/>
            </a:xfrm>
            <a:prstGeom prst="flowChartInputOutpu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latin typeface="+mj-ea"/>
                <a:ea typeface="+mj-ea"/>
              </a:endParaRPr>
            </a:p>
          </p:txBody>
        </p:sp>
        <p:sp>
          <p:nvSpPr>
            <p:cNvPr id="11" name="Pentagon 39"/>
            <p:cNvSpPr/>
            <p:nvPr/>
          </p:nvSpPr>
          <p:spPr>
            <a:xfrm>
              <a:off x="6492662" y="1377539"/>
              <a:ext cx="1907435" cy="51322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+mj-ea"/>
                  <a:ea typeface="+mj-ea"/>
                </a:rPr>
                <a:t>关键字</a:t>
              </a:r>
              <a:endParaRPr lang="en-US" altLang="zh-CN" sz="19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Group 45"/>
          <p:cNvGrpSpPr/>
          <p:nvPr/>
        </p:nvGrpSpPr>
        <p:grpSpPr>
          <a:xfrm>
            <a:off x="5834080" y="2519530"/>
            <a:ext cx="2828180" cy="862105"/>
            <a:chOff x="4376129" y="2033662"/>
            <a:chExt cx="2121411" cy="646429"/>
          </a:xfrm>
        </p:grpSpPr>
        <p:sp>
          <p:nvSpPr>
            <p:cNvPr id="13" name="Flowchart: Data 42"/>
            <p:cNvSpPr/>
            <p:nvPr/>
          </p:nvSpPr>
          <p:spPr>
            <a:xfrm rot="16200000" flipH="1" flipV="1">
              <a:off x="6070512" y="2253063"/>
              <a:ext cx="640080" cy="213975"/>
            </a:xfrm>
            <a:prstGeom prst="flowChartInputOutpu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latin typeface="+mj-ea"/>
                <a:ea typeface="+mj-ea"/>
              </a:endParaRPr>
            </a:p>
          </p:txBody>
        </p:sp>
        <p:grpSp>
          <p:nvGrpSpPr>
            <p:cNvPr id="14" name="Group 52"/>
            <p:cNvGrpSpPr/>
            <p:nvPr/>
          </p:nvGrpSpPr>
          <p:grpSpPr>
            <a:xfrm>
              <a:off x="4376129" y="2033662"/>
              <a:ext cx="2121411" cy="640165"/>
              <a:chOff x="4366604" y="1584651"/>
              <a:chExt cx="2121411" cy="640165"/>
            </a:xfrm>
          </p:grpSpPr>
          <p:sp>
            <p:nvSpPr>
              <p:cNvPr id="15" name="Rectangle 44"/>
              <p:cNvSpPr/>
              <p:nvPr/>
            </p:nvSpPr>
            <p:spPr>
              <a:xfrm>
                <a:off x="4580580" y="1711592"/>
                <a:ext cx="1907435" cy="51322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9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关键字</a:t>
                </a:r>
                <a:endParaRPr lang="en-US" altLang="zh-CN" sz="19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6" name="Flowchart: Data 41"/>
              <p:cNvSpPr/>
              <p:nvPr/>
            </p:nvSpPr>
            <p:spPr>
              <a:xfrm rot="16200000" flipH="1" flipV="1">
                <a:off x="4153552" y="1797703"/>
                <a:ext cx="640080" cy="213975"/>
              </a:xfrm>
              <a:prstGeom prst="flowChartInputOutpu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7" name="Group 30"/>
          <p:cNvGrpSpPr/>
          <p:nvPr/>
        </p:nvGrpSpPr>
        <p:grpSpPr>
          <a:xfrm>
            <a:off x="1033511" y="3883358"/>
            <a:ext cx="2544173" cy="858836"/>
            <a:chOff x="775234" y="2780107"/>
            <a:chExt cx="1908378" cy="643978"/>
          </a:xfrm>
        </p:grpSpPr>
        <p:sp>
          <p:nvSpPr>
            <p:cNvPr id="18" name="Flowchart: Data 26"/>
            <p:cNvSpPr/>
            <p:nvPr/>
          </p:nvSpPr>
          <p:spPr>
            <a:xfrm rot="16200000" flipH="1" flipV="1">
              <a:off x="2256585" y="2993159"/>
              <a:ext cx="640080" cy="213975"/>
            </a:xfrm>
            <a:prstGeom prst="flowChartInputOutpu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latin typeface="+mj-ea"/>
                <a:ea typeface="+mj-ea"/>
              </a:endParaRPr>
            </a:p>
          </p:txBody>
        </p:sp>
        <p:sp>
          <p:nvSpPr>
            <p:cNvPr id="19" name="Rectangle 29"/>
            <p:cNvSpPr/>
            <p:nvPr/>
          </p:nvSpPr>
          <p:spPr>
            <a:xfrm>
              <a:off x="775234" y="2910861"/>
              <a:ext cx="1907435" cy="5132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latin typeface="+mj-ea"/>
                  <a:ea typeface="+mj-ea"/>
                </a:rPr>
                <a:t>关键字</a:t>
              </a:r>
              <a:endParaRPr lang="en-US" sz="19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Rectangle 49"/>
          <p:cNvSpPr/>
          <p:nvPr/>
        </p:nvSpPr>
        <p:spPr>
          <a:xfrm>
            <a:off x="1664023" y="4194735"/>
            <a:ext cx="246280" cy="415494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endParaRPr lang="en-US" sz="1900" dirty="0">
              <a:latin typeface="+mj-ea"/>
              <a:ea typeface="+mj-ea"/>
            </a:endParaRPr>
          </a:p>
        </p:txBody>
      </p:sp>
      <p:sp>
        <p:nvSpPr>
          <p:cNvPr id="21" name="Freeform 42"/>
          <p:cNvSpPr>
            <a:spLocks noEditPoints="1"/>
          </p:cNvSpPr>
          <p:nvPr/>
        </p:nvSpPr>
        <p:spPr bwMode="auto">
          <a:xfrm>
            <a:off x="1871244" y="3221349"/>
            <a:ext cx="806470" cy="694427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ea"/>
              <a:ea typeface="+mj-ea"/>
            </a:endParaRPr>
          </a:p>
        </p:txBody>
      </p:sp>
      <p:sp>
        <p:nvSpPr>
          <p:cNvPr id="22" name="Freeform 86"/>
          <p:cNvSpPr>
            <a:spLocks noEditPoints="1"/>
          </p:cNvSpPr>
          <p:nvPr/>
        </p:nvSpPr>
        <p:spPr bwMode="auto">
          <a:xfrm>
            <a:off x="4483639" y="2382578"/>
            <a:ext cx="460796" cy="775584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ea"/>
              <a:ea typeface="+mj-ea"/>
            </a:endParaRPr>
          </a:p>
        </p:txBody>
      </p:sp>
      <p:sp>
        <p:nvSpPr>
          <p:cNvPr id="23" name="Freeform 57"/>
          <p:cNvSpPr>
            <a:spLocks noEditPoints="1"/>
          </p:cNvSpPr>
          <p:nvPr/>
        </p:nvSpPr>
        <p:spPr bwMode="auto">
          <a:xfrm>
            <a:off x="6999867" y="1908205"/>
            <a:ext cx="614395" cy="544873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ea"/>
              <a:ea typeface="+mj-ea"/>
            </a:endParaRPr>
          </a:p>
        </p:txBody>
      </p:sp>
      <p:sp>
        <p:nvSpPr>
          <p:cNvPr id="24" name="Freeform 152"/>
          <p:cNvSpPr>
            <a:spLocks noEditPoints="1"/>
          </p:cNvSpPr>
          <p:nvPr/>
        </p:nvSpPr>
        <p:spPr bwMode="auto">
          <a:xfrm>
            <a:off x="9438688" y="1269554"/>
            <a:ext cx="690829" cy="638651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38622" y="4893330"/>
            <a:ext cx="2664296" cy="1448856"/>
            <a:chOff x="8693259" y="1713915"/>
            <a:chExt cx="2693398" cy="1502362"/>
          </a:xfrm>
        </p:grpSpPr>
        <p:sp>
          <p:nvSpPr>
            <p:cNvPr id="26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1010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单击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此处添加文字阐述，添加简短问题说明文字，具体说明文字在此处添加此处单击此处添加文字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阐述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sp>
          <p:nvSpPr>
            <p:cNvPr id="27" name="TextBox 58"/>
            <p:cNvSpPr>
              <a:spLocks noChangeArrowheads="1"/>
            </p:cNvSpPr>
            <p:nvPr/>
          </p:nvSpPr>
          <p:spPr bwMode="auto">
            <a:xfrm>
              <a:off x="9196480" y="1713915"/>
              <a:ext cx="1971793" cy="319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标题内容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3574926" y="4162361"/>
            <a:ext cx="2664296" cy="1448856"/>
            <a:chOff x="8693259" y="1713915"/>
            <a:chExt cx="2693398" cy="1502362"/>
          </a:xfrm>
        </p:grpSpPr>
        <p:sp>
          <p:nvSpPr>
            <p:cNvPr id="30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1010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单击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此处添加文字阐述，添加简短问题说明文字，具体说明文字在此处添加此处单击此处添加文字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阐述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sp>
          <p:nvSpPr>
            <p:cNvPr id="31" name="TextBox 58"/>
            <p:cNvSpPr>
              <a:spLocks noChangeArrowheads="1"/>
            </p:cNvSpPr>
            <p:nvPr/>
          </p:nvSpPr>
          <p:spPr bwMode="auto">
            <a:xfrm>
              <a:off x="9196480" y="1713915"/>
              <a:ext cx="1971793" cy="319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标题内容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6167214" y="3541415"/>
            <a:ext cx="2664296" cy="1448856"/>
            <a:chOff x="8693259" y="1713915"/>
            <a:chExt cx="2693398" cy="1502362"/>
          </a:xfrm>
        </p:grpSpPr>
        <p:sp>
          <p:nvSpPr>
            <p:cNvPr id="34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1010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单击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此处添加文字阐述，添加简短问题说明文字，具体说明文字在此处添加此处单击此处添加文字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阐述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sp>
          <p:nvSpPr>
            <p:cNvPr id="35" name="TextBox 58"/>
            <p:cNvSpPr>
              <a:spLocks noChangeArrowheads="1"/>
            </p:cNvSpPr>
            <p:nvPr/>
          </p:nvSpPr>
          <p:spPr bwMode="auto">
            <a:xfrm>
              <a:off x="9196480" y="1713915"/>
              <a:ext cx="1971793" cy="319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标题内容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8903518" y="2903971"/>
            <a:ext cx="2664296" cy="1448856"/>
            <a:chOff x="8693259" y="1713915"/>
            <a:chExt cx="2693398" cy="1502362"/>
          </a:xfrm>
        </p:grpSpPr>
        <p:sp>
          <p:nvSpPr>
            <p:cNvPr id="38" name="TextBox 57"/>
            <p:cNvSpPr>
              <a:spLocks noChangeArrowheads="1"/>
            </p:cNvSpPr>
            <p:nvPr/>
          </p:nvSpPr>
          <p:spPr bwMode="auto">
            <a:xfrm>
              <a:off x="8693259" y="2205658"/>
              <a:ext cx="2693398" cy="1010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单击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此处添加文字阐述，添加简短问题说明文字，具体说明文字在此处添加此处单击此处添加文字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阐述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微软雅黑" pitchFamily="34" charset="-122"/>
              </a:endParaRPr>
            </a:p>
          </p:txBody>
        </p:sp>
        <p:sp>
          <p:nvSpPr>
            <p:cNvPr id="39" name="TextBox 58"/>
            <p:cNvSpPr>
              <a:spLocks noChangeArrowheads="1"/>
            </p:cNvSpPr>
            <p:nvPr/>
          </p:nvSpPr>
          <p:spPr bwMode="auto">
            <a:xfrm>
              <a:off x="9196480" y="1713915"/>
              <a:ext cx="1971793" cy="319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微软雅黑" pitchFamily="34" charset="-122"/>
                </a:rPr>
                <a:t>标题内容</a:t>
              </a: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8990492" y="2133650"/>
              <a:ext cx="221728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5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763213" y="5274007"/>
            <a:ext cx="3014619" cy="0"/>
          </a:xfrm>
          <a:prstGeom prst="line">
            <a:avLst/>
          </a:prstGeom>
          <a:ln>
            <a:solidFill>
              <a:schemeClr val="accent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402153" y="3997099"/>
            <a:ext cx="3446667" cy="0"/>
          </a:xfrm>
          <a:prstGeom prst="line">
            <a:avLst/>
          </a:prstGeom>
          <a:ln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70433" y="3085807"/>
            <a:ext cx="3014619" cy="0"/>
          </a:xfrm>
          <a:prstGeom prst="line">
            <a:avLst/>
          </a:prstGeom>
          <a:ln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20"/>
          <p:cNvSpPr txBox="1"/>
          <p:nvPr/>
        </p:nvSpPr>
        <p:spPr>
          <a:xfrm>
            <a:off x="1005371" y="2624166"/>
            <a:ext cx="1415724" cy="461641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n-ea"/>
              </a:rPr>
              <a:t>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570433" y="3219394"/>
            <a:ext cx="2681370" cy="738640"/>
          </a:xfrm>
          <a:prstGeom prst="rect">
            <a:avLst/>
          </a:prstGeom>
          <a:noFill/>
        </p:spPr>
        <p:txBody>
          <a:bodyPr wrap="square" lIns="91416" tIns="45708" rIns="91416" bIns="45708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</a:t>
            </a:r>
            <a:endParaRPr lang="en-US" altLang="zh-CN" sz="1400" dirty="0"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699225" y="1936074"/>
            <a:ext cx="3446667" cy="0"/>
          </a:xfrm>
          <a:prstGeom prst="line">
            <a:avLst/>
          </a:prstGeom>
          <a:ln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20"/>
          <p:cNvSpPr txBox="1"/>
          <p:nvPr/>
        </p:nvSpPr>
        <p:spPr>
          <a:xfrm>
            <a:off x="9049414" y="1470944"/>
            <a:ext cx="1415724" cy="461641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8518886" y="2066172"/>
            <a:ext cx="2681370" cy="738640"/>
          </a:xfrm>
          <a:prstGeom prst="rect">
            <a:avLst/>
          </a:prstGeom>
          <a:noFill/>
        </p:spPr>
        <p:txBody>
          <a:bodyPr wrap="square" lIns="91416" tIns="45708" rIns="91416" bIns="45708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3378745" y="1121421"/>
            <a:ext cx="4989916" cy="3750054"/>
          </a:xfrm>
          <a:custGeom>
            <a:avLst/>
            <a:gdLst>
              <a:gd name="T0" fmla="*/ 6170 w 14555"/>
              <a:gd name="T1" fmla="*/ 6749 h 10963"/>
              <a:gd name="T2" fmla="*/ 7809 w 14555"/>
              <a:gd name="T3" fmla="*/ 8388 h 10963"/>
              <a:gd name="T4" fmla="*/ 5702 w 14555"/>
              <a:gd name="T5" fmla="*/ 9980 h 10963"/>
              <a:gd name="T6" fmla="*/ 5655 w 14555"/>
              <a:gd name="T7" fmla="*/ 10776 h 10963"/>
              <a:gd name="T8" fmla="*/ 4999 w 14555"/>
              <a:gd name="T9" fmla="*/ 10963 h 10963"/>
              <a:gd name="T10" fmla="*/ 5128 w 14555"/>
              <a:gd name="T11" fmla="*/ 10329 h 10963"/>
              <a:gd name="T12" fmla="*/ 4203 w 14555"/>
              <a:gd name="T13" fmla="*/ 10261 h 10963"/>
              <a:gd name="T14" fmla="*/ 4016 w 14555"/>
              <a:gd name="T15" fmla="*/ 10963 h 10963"/>
              <a:gd name="T16" fmla="*/ 3267 w 14555"/>
              <a:gd name="T17" fmla="*/ 10823 h 10963"/>
              <a:gd name="T18" fmla="*/ 3220 w 14555"/>
              <a:gd name="T19" fmla="*/ 10073 h 10963"/>
              <a:gd name="T20" fmla="*/ 2866 w 14555"/>
              <a:gd name="T21" fmla="*/ 9828 h 10963"/>
              <a:gd name="T22" fmla="*/ 2305 w 14555"/>
              <a:gd name="T23" fmla="*/ 10367 h 10963"/>
              <a:gd name="T24" fmla="*/ 1743 w 14555"/>
              <a:gd name="T25" fmla="*/ 9934 h 10963"/>
              <a:gd name="T26" fmla="*/ 2059 w 14555"/>
              <a:gd name="T27" fmla="*/ 9360 h 10963"/>
              <a:gd name="T28" fmla="*/ 1685 w 14555"/>
              <a:gd name="T29" fmla="*/ 8916 h 10963"/>
              <a:gd name="T30" fmla="*/ 994 w 14555"/>
              <a:gd name="T31" fmla="*/ 9290 h 10963"/>
              <a:gd name="T32" fmla="*/ 550 w 14555"/>
              <a:gd name="T33" fmla="*/ 8623 h 10963"/>
              <a:gd name="T34" fmla="*/ 1123 w 14555"/>
              <a:gd name="T35" fmla="*/ 8155 h 10963"/>
              <a:gd name="T36" fmla="*/ 936 w 14555"/>
              <a:gd name="T37" fmla="*/ 7652 h 10963"/>
              <a:gd name="T38" fmla="*/ 163 w 14555"/>
              <a:gd name="T39" fmla="*/ 7710 h 10963"/>
              <a:gd name="T40" fmla="*/ 0 w 14555"/>
              <a:gd name="T41" fmla="*/ 6961 h 10963"/>
              <a:gd name="T42" fmla="*/ 725 w 14555"/>
              <a:gd name="T43" fmla="*/ 6739 h 10963"/>
              <a:gd name="T44" fmla="*/ 725 w 14555"/>
              <a:gd name="T45" fmla="*/ 6142 h 10963"/>
              <a:gd name="T46" fmla="*/ 42 w 14555"/>
              <a:gd name="T47" fmla="*/ 5955 h 10963"/>
              <a:gd name="T48" fmla="*/ 153 w 14555"/>
              <a:gd name="T49" fmla="*/ 5228 h 10963"/>
              <a:gd name="T50" fmla="*/ 979 w 14555"/>
              <a:gd name="T51" fmla="*/ 5234 h 10963"/>
              <a:gd name="T52" fmla="*/ 1160 w 14555"/>
              <a:gd name="T53" fmla="*/ 4771 h 10963"/>
              <a:gd name="T54" fmla="*/ 575 w 14555"/>
              <a:gd name="T55" fmla="*/ 4284 h 10963"/>
              <a:gd name="T56" fmla="*/ 1006 w 14555"/>
              <a:gd name="T57" fmla="*/ 3626 h 10963"/>
              <a:gd name="T58" fmla="*/ 1638 w 14555"/>
              <a:gd name="T59" fmla="*/ 3942 h 10963"/>
              <a:gd name="T60" fmla="*/ 2024 w 14555"/>
              <a:gd name="T61" fmla="*/ 3603 h 10963"/>
              <a:gd name="T62" fmla="*/ 1673 w 14555"/>
              <a:gd name="T63" fmla="*/ 2971 h 10963"/>
              <a:gd name="T64" fmla="*/ 2340 w 14555"/>
              <a:gd name="T65" fmla="*/ 2480 h 10963"/>
              <a:gd name="T66" fmla="*/ 2820 w 14555"/>
              <a:gd name="T67" fmla="*/ 3018 h 10963"/>
              <a:gd name="T68" fmla="*/ 3299 w 14555"/>
              <a:gd name="T69" fmla="*/ 2866 h 10963"/>
              <a:gd name="T70" fmla="*/ 3226 w 14555"/>
              <a:gd name="T71" fmla="*/ 2133 h 10963"/>
              <a:gd name="T72" fmla="*/ 3978 w 14555"/>
              <a:gd name="T73" fmla="*/ 1965 h 10963"/>
              <a:gd name="T74" fmla="*/ 4236 w 14555"/>
              <a:gd name="T75" fmla="*/ 2608 h 10963"/>
              <a:gd name="T76" fmla="*/ 4786 w 14555"/>
              <a:gd name="T77" fmla="*/ 2632 h 10963"/>
              <a:gd name="T78" fmla="*/ 4985 w 14555"/>
              <a:gd name="T79" fmla="*/ 1976 h 10963"/>
              <a:gd name="T80" fmla="*/ 5733 w 14555"/>
              <a:gd name="T81" fmla="*/ 2093 h 10963"/>
              <a:gd name="T82" fmla="*/ 5745 w 14555"/>
              <a:gd name="T83" fmla="*/ 2831 h 10963"/>
              <a:gd name="T84" fmla="*/ 6798 w 14555"/>
              <a:gd name="T85" fmla="*/ 3439 h 10963"/>
              <a:gd name="T86" fmla="*/ 8074 w 14555"/>
              <a:gd name="T87" fmla="*/ 4680 h 10963"/>
              <a:gd name="T88" fmla="*/ 11630 w 14555"/>
              <a:gd name="T89" fmla="*/ 1311 h 10963"/>
              <a:gd name="T90" fmla="*/ 10530 w 14555"/>
              <a:gd name="T91" fmla="*/ 94 h 10963"/>
              <a:gd name="T92" fmla="*/ 14555 w 14555"/>
              <a:gd name="T93" fmla="*/ 0 h 10963"/>
              <a:gd name="T94" fmla="*/ 14536 w 14555"/>
              <a:gd name="T95" fmla="*/ 4019 h 10963"/>
              <a:gd name="T96" fmla="*/ 13382 w 14555"/>
              <a:gd name="T97" fmla="*/ 2934 h 10963"/>
              <a:gd name="T98" fmla="*/ 8062 w 14555"/>
              <a:gd name="T99" fmla="*/ 8132 h 10963"/>
              <a:gd name="T100" fmla="*/ 5418 w 14555"/>
              <a:gd name="T101" fmla="*/ 5440 h 10963"/>
              <a:gd name="T102" fmla="*/ 3826 w 14555"/>
              <a:gd name="T103" fmla="*/ 5370 h 10963"/>
              <a:gd name="T104" fmla="*/ 3358 w 14555"/>
              <a:gd name="T105" fmla="*/ 7125 h 10963"/>
              <a:gd name="T106" fmla="*/ 6170 w 14555"/>
              <a:gd name="T107" fmla="*/ 6749 h 10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555" h="10963">
                <a:moveTo>
                  <a:pt x="6170" y="6749"/>
                </a:moveTo>
                <a:lnTo>
                  <a:pt x="7809" y="8388"/>
                </a:lnTo>
                <a:cubicBezTo>
                  <a:pt x="7809" y="8388"/>
                  <a:pt x="6966" y="9699"/>
                  <a:pt x="5702" y="9980"/>
                </a:cubicBezTo>
                <a:cubicBezTo>
                  <a:pt x="5678" y="10343"/>
                  <a:pt x="5655" y="10776"/>
                  <a:pt x="5655" y="10776"/>
                </a:cubicBezTo>
                <a:lnTo>
                  <a:pt x="4999" y="10963"/>
                </a:lnTo>
                <a:lnTo>
                  <a:pt x="5128" y="10329"/>
                </a:lnTo>
                <a:lnTo>
                  <a:pt x="4203" y="10261"/>
                </a:lnTo>
                <a:lnTo>
                  <a:pt x="4016" y="10963"/>
                </a:lnTo>
                <a:lnTo>
                  <a:pt x="3267" y="10823"/>
                </a:lnTo>
                <a:lnTo>
                  <a:pt x="3220" y="10073"/>
                </a:lnTo>
                <a:lnTo>
                  <a:pt x="2866" y="9828"/>
                </a:lnTo>
                <a:lnTo>
                  <a:pt x="2305" y="10367"/>
                </a:lnTo>
                <a:lnTo>
                  <a:pt x="1743" y="9934"/>
                </a:lnTo>
                <a:lnTo>
                  <a:pt x="2059" y="9360"/>
                </a:lnTo>
                <a:lnTo>
                  <a:pt x="1685" y="8916"/>
                </a:lnTo>
                <a:lnTo>
                  <a:pt x="994" y="9290"/>
                </a:lnTo>
                <a:lnTo>
                  <a:pt x="550" y="8623"/>
                </a:lnTo>
                <a:lnTo>
                  <a:pt x="1123" y="8155"/>
                </a:lnTo>
                <a:lnTo>
                  <a:pt x="936" y="7652"/>
                </a:lnTo>
                <a:lnTo>
                  <a:pt x="163" y="7710"/>
                </a:lnTo>
                <a:lnTo>
                  <a:pt x="0" y="6961"/>
                </a:lnTo>
                <a:lnTo>
                  <a:pt x="725" y="6739"/>
                </a:lnTo>
                <a:lnTo>
                  <a:pt x="725" y="6142"/>
                </a:lnTo>
                <a:lnTo>
                  <a:pt x="42" y="5955"/>
                </a:lnTo>
                <a:lnTo>
                  <a:pt x="153" y="5228"/>
                </a:lnTo>
                <a:lnTo>
                  <a:pt x="979" y="5234"/>
                </a:lnTo>
                <a:lnTo>
                  <a:pt x="1160" y="4771"/>
                </a:lnTo>
                <a:lnTo>
                  <a:pt x="575" y="4284"/>
                </a:lnTo>
                <a:lnTo>
                  <a:pt x="1006" y="3626"/>
                </a:lnTo>
                <a:lnTo>
                  <a:pt x="1638" y="3942"/>
                </a:lnTo>
                <a:lnTo>
                  <a:pt x="2024" y="3603"/>
                </a:lnTo>
                <a:lnTo>
                  <a:pt x="1673" y="2971"/>
                </a:lnTo>
                <a:lnTo>
                  <a:pt x="2340" y="2480"/>
                </a:lnTo>
                <a:lnTo>
                  <a:pt x="2820" y="3018"/>
                </a:lnTo>
                <a:lnTo>
                  <a:pt x="3299" y="2866"/>
                </a:lnTo>
                <a:lnTo>
                  <a:pt x="3226" y="2133"/>
                </a:lnTo>
                <a:lnTo>
                  <a:pt x="3978" y="1965"/>
                </a:lnTo>
                <a:lnTo>
                  <a:pt x="4236" y="2608"/>
                </a:lnTo>
                <a:lnTo>
                  <a:pt x="4786" y="2632"/>
                </a:lnTo>
                <a:lnTo>
                  <a:pt x="4985" y="1976"/>
                </a:lnTo>
                <a:lnTo>
                  <a:pt x="5733" y="2093"/>
                </a:lnTo>
                <a:lnTo>
                  <a:pt x="5745" y="2831"/>
                </a:lnTo>
                <a:cubicBezTo>
                  <a:pt x="5745" y="2831"/>
                  <a:pt x="6319" y="3030"/>
                  <a:pt x="6798" y="3439"/>
                </a:cubicBezTo>
                <a:cubicBezTo>
                  <a:pt x="7278" y="3849"/>
                  <a:pt x="8062" y="4586"/>
                  <a:pt x="8074" y="4680"/>
                </a:cubicBezTo>
                <a:cubicBezTo>
                  <a:pt x="8086" y="4773"/>
                  <a:pt x="11630" y="1311"/>
                  <a:pt x="11630" y="1311"/>
                </a:cubicBezTo>
                <a:lnTo>
                  <a:pt x="10530" y="94"/>
                </a:lnTo>
                <a:lnTo>
                  <a:pt x="14555" y="0"/>
                </a:lnTo>
                <a:lnTo>
                  <a:pt x="14536" y="4019"/>
                </a:lnTo>
                <a:lnTo>
                  <a:pt x="13382" y="2934"/>
                </a:lnTo>
                <a:lnTo>
                  <a:pt x="8062" y="8132"/>
                </a:lnTo>
                <a:lnTo>
                  <a:pt x="5418" y="5440"/>
                </a:lnTo>
                <a:cubicBezTo>
                  <a:pt x="5418" y="5440"/>
                  <a:pt x="4519" y="4831"/>
                  <a:pt x="3826" y="5370"/>
                </a:cubicBezTo>
                <a:cubicBezTo>
                  <a:pt x="3194" y="5862"/>
                  <a:pt x="2913" y="6447"/>
                  <a:pt x="3358" y="7125"/>
                </a:cubicBezTo>
                <a:cubicBezTo>
                  <a:pt x="3803" y="7804"/>
                  <a:pt x="4622" y="8296"/>
                  <a:pt x="6170" y="6749"/>
                </a:cubicBez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5319398" y="2787850"/>
            <a:ext cx="2636757" cy="3077389"/>
          </a:xfrm>
          <a:custGeom>
            <a:avLst/>
            <a:gdLst>
              <a:gd name="T0" fmla="*/ 1605 w 7692"/>
              <a:gd name="T1" fmla="*/ 4135 h 9001"/>
              <a:gd name="T2" fmla="*/ 0 w 7692"/>
              <a:gd name="T3" fmla="*/ 2352 h 9001"/>
              <a:gd name="T4" fmla="*/ 2153 w 7692"/>
              <a:gd name="T5" fmla="*/ 857 h 9001"/>
              <a:gd name="T6" fmla="*/ 2139 w 7692"/>
              <a:gd name="T7" fmla="*/ 153 h 9001"/>
              <a:gd name="T8" fmla="*/ 2872 w 7692"/>
              <a:gd name="T9" fmla="*/ 0 h 9001"/>
              <a:gd name="T10" fmla="*/ 3051 w 7692"/>
              <a:gd name="T11" fmla="*/ 687 h 9001"/>
              <a:gd name="T12" fmla="*/ 3635 w 7692"/>
              <a:gd name="T13" fmla="*/ 737 h 9001"/>
              <a:gd name="T14" fmla="*/ 3922 w 7692"/>
              <a:gd name="T15" fmla="*/ 94 h 9001"/>
              <a:gd name="T16" fmla="*/ 4572 w 7692"/>
              <a:gd name="T17" fmla="*/ 218 h 9001"/>
              <a:gd name="T18" fmla="*/ 4563 w 7692"/>
              <a:gd name="T19" fmla="*/ 920 h 9001"/>
              <a:gd name="T20" fmla="*/ 5021 w 7692"/>
              <a:gd name="T21" fmla="*/ 1152 h 9001"/>
              <a:gd name="T22" fmla="*/ 5560 w 7692"/>
              <a:gd name="T23" fmla="*/ 638 h 9001"/>
              <a:gd name="T24" fmla="*/ 6171 w 7692"/>
              <a:gd name="T25" fmla="*/ 1111 h 9001"/>
              <a:gd name="T26" fmla="*/ 5793 w 7692"/>
              <a:gd name="T27" fmla="*/ 1703 h 9001"/>
              <a:gd name="T28" fmla="*/ 6149 w 7692"/>
              <a:gd name="T29" fmla="*/ 2117 h 9001"/>
              <a:gd name="T30" fmla="*/ 6795 w 7692"/>
              <a:gd name="T31" fmla="*/ 1819 h 9001"/>
              <a:gd name="T32" fmla="*/ 7210 w 7692"/>
              <a:gd name="T33" fmla="*/ 2471 h 9001"/>
              <a:gd name="T34" fmla="*/ 6626 w 7692"/>
              <a:gd name="T35" fmla="*/ 2959 h 9001"/>
              <a:gd name="T36" fmla="*/ 6815 w 7692"/>
              <a:gd name="T37" fmla="*/ 3436 h 9001"/>
              <a:gd name="T38" fmla="*/ 7613 w 7692"/>
              <a:gd name="T39" fmla="*/ 3403 h 9001"/>
              <a:gd name="T40" fmla="*/ 7692 w 7692"/>
              <a:gd name="T41" fmla="*/ 4226 h 9001"/>
              <a:gd name="T42" fmla="*/ 6984 w 7692"/>
              <a:gd name="T43" fmla="*/ 4334 h 9001"/>
              <a:gd name="T44" fmla="*/ 6981 w 7692"/>
              <a:gd name="T45" fmla="*/ 4920 h 9001"/>
              <a:gd name="T46" fmla="*/ 7603 w 7692"/>
              <a:gd name="T47" fmla="*/ 5159 h 9001"/>
              <a:gd name="T48" fmla="*/ 7497 w 7692"/>
              <a:gd name="T49" fmla="*/ 5928 h 9001"/>
              <a:gd name="T50" fmla="*/ 6776 w 7692"/>
              <a:gd name="T51" fmla="*/ 5824 h 9001"/>
              <a:gd name="T52" fmla="*/ 6448 w 7692"/>
              <a:gd name="T53" fmla="*/ 6325 h 9001"/>
              <a:gd name="T54" fmla="*/ 7032 w 7692"/>
              <a:gd name="T55" fmla="*/ 6867 h 9001"/>
              <a:gd name="T56" fmla="*/ 6582 w 7692"/>
              <a:gd name="T57" fmla="*/ 7502 h 9001"/>
              <a:gd name="T58" fmla="*/ 5969 w 7692"/>
              <a:gd name="T59" fmla="*/ 7076 h 9001"/>
              <a:gd name="T60" fmla="*/ 5577 w 7692"/>
              <a:gd name="T61" fmla="*/ 7433 h 9001"/>
              <a:gd name="T62" fmla="*/ 5850 w 7692"/>
              <a:gd name="T63" fmla="*/ 8125 h 9001"/>
              <a:gd name="T64" fmla="*/ 5175 w 7692"/>
              <a:gd name="T65" fmla="*/ 8539 h 9001"/>
              <a:gd name="T66" fmla="*/ 4709 w 7692"/>
              <a:gd name="T67" fmla="*/ 7979 h 9001"/>
              <a:gd name="T68" fmla="*/ 4280 w 7692"/>
              <a:gd name="T69" fmla="*/ 8147 h 9001"/>
              <a:gd name="T70" fmla="*/ 4270 w 7692"/>
              <a:gd name="T71" fmla="*/ 8873 h 9001"/>
              <a:gd name="T72" fmla="*/ 3491 w 7692"/>
              <a:gd name="T73" fmla="*/ 9001 h 9001"/>
              <a:gd name="T74" fmla="*/ 3311 w 7692"/>
              <a:gd name="T75" fmla="*/ 8313 h 9001"/>
              <a:gd name="T76" fmla="*/ 2750 w 7692"/>
              <a:gd name="T77" fmla="*/ 8288 h 9001"/>
              <a:gd name="T78" fmla="*/ 2484 w 7692"/>
              <a:gd name="T79" fmla="*/ 8978 h 9001"/>
              <a:gd name="T80" fmla="*/ 1746 w 7692"/>
              <a:gd name="T81" fmla="*/ 8734 h 9001"/>
              <a:gd name="T82" fmla="*/ 1828 w 7692"/>
              <a:gd name="T83" fmla="*/ 7964 h 9001"/>
              <a:gd name="T84" fmla="*/ 639 w 7692"/>
              <a:gd name="T85" fmla="*/ 7324 h 9001"/>
              <a:gd name="T86" fmla="*/ 2292 w 7692"/>
              <a:gd name="T87" fmla="*/ 5379 h 9001"/>
              <a:gd name="T88" fmla="*/ 4000 w 7692"/>
              <a:gd name="T89" fmla="*/ 5557 h 9001"/>
              <a:gd name="T90" fmla="*/ 3449 w 7692"/>
              <a:gd name="T91" fmla="*/ 3259 h 9001"/>
              <a:gd name="T92" fmla="*/ 1605 w 7692"/>
              <a:gd name="T93" fmla="*/ 4135 h 9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692" h="9001">
                <a:moveTo>
                  <a:pt x="1605" y="4135"/>
                </a:moveTo>
                <a:lnTo>
                  <a:pt x="0" y="2352"/>
                </a:lnTo>
                <a:cubicBezTo>
                  <a:pt x="0" y="2352"/>
                  <a:pt x="1232" y="1026"/>
                  <a:pt x="2153" y="857"/>
                </a:cubicBezTo>
                <a:cubicBezTo>
                  <a:pt x="2140" y="616"/>
                  <a:pt x="2139" y="153"/>
                  <a:pt x="2139" y="153"/>
                </a:cubicBezTo>
                <a:lnTo>
                  <a:pt x="2872" y="0"/>
                </a:lnTo>
                <a:lnTo>
                  <a:pt x="3051" y="687"/>
                </a:lnTo>
                <a:lnTo>
                  <a:pt x="3635" y="737"/>
                </a:lnTo>
                <a:lnTo>
                  <a:pt x="3922" y="94"/>
                </a:lnTo>
                <a:lnTo>
                  <a:pt x="4572" y="218"/>
                </a:lnTo>
                <a:lnTo>
                  <a:pt x="4563" y="920"/>
                </a:lnTo>
                <a:lnTo>
                  <a:pt x="5021" y="1152"/>
                </a:lnTo>
                <a:lnTo>
                  <a:pt x="5560" y="638"/>
                </a:lnTo>
                <a:lnTo>
                  <a:pt x="6171" y="1111"/>
                </a:lnTo>
                <a:lnTo>
                  <a:pt x="5793" y="1703"/>
                </a:lnTo>
                <a:lnTo>
                  <a:pt x="6149" y="2117"/>
                </a:lnTo>
                <a:lnTo>
                  <a:pt x="6795" y="1819"/>
                </a:lnTo>
                <a:lnTo>
                  <a:pt x="7210" y="2471"/>
                </a:lnTo>
                <a:lnTo>
                  <a:pt x="6626" y="2959"/>
                </a:lnTo>
                <a:lnTo>
                  <a:pt x="6815" y="3436"/>
                </a:lnTo>
                <a:lnTo>
                  <a:pt x="7613" y="3403"/>
                </a:lnTo>
                <a:lnTo>
                  <a:pt x="7692" y="4226"/>
                </a:lnTo>
                <a:lnTo>
                  <a:pt x="6984" y="4334"/>
                </a:lnTo>
                <a:lnTo>
                  <a:pt x="6981" y="4920"/>
                </a:lnTo>
                <a:lnTo>
                  <a:pt x="7603" y="5159"/>
                </a:lnTo>
                <a:lnTo>
                  <a:pt x="7497" y="5928"/>
                </a:lnTo>
                <a:lnTo>
                  <a:pt x="6776" y="5824"/>
                </a:lnTo>
                <a:lnTo>
                  <a:pt x="6448" y="6325"/>
                </a:lnTo>
                <a:lnTo>
                  <a:pt x="7032" y="6867"/>
                </a:lnTo>
                <a:lnTo>
                  <a:pt x="6582" y="7502"/>
                </a:lnTo>
                <a:lnTo>
                  <a:pt x="5969" y="7076"/>
                </a:lnTo>
                <a:lnTo>
                  <a:pt x="5577" y="7433"/>
                </a:lnTo>
                <a:lnTo>
                  <a:pt x="5850" y="8125"/>
                </a:lnTo>
                <a:lnTo>
                  <a:pt x="5175" y="8539"/>
                </a:lnTo>
                <a:lnTo>
                  <a:pt x="4709" y="7979"/>
                </a:lnTo>
                <a:lnTo>
                  <a:pt x="4280" y="8147"/>
                </a:lnTo>
                <a:lnTo>
                  <a:pt x="4270" y="8873"/>
                </a:lnTo>
                <a:lnTo>
                  <a:pt x="3491" y="9001"/>
                </a:lnTo>
                <a:lnTo>
                  <a:pt x="3311" y="8313"/>
                </a:lnTo>
                <a:lnTo>
                  <a:pt x="2750" y="8288"/>
                </a:lnTo>
                <a:lnTo>
                  <a:pt x="2484" y="8978"/>
                </a:lnTo>
                <a:lnTo>
                  <a:pt x="1746" y="8734"/>
                </a:lnTo>
                <a:lnTo>
                  <a:pt x="1828" y="7964"/>
                </a:lnTo>
                <a:cubicBezTo>
                  <a:pt x="1828" y="7964"/>
                  <a:pt x="1086" y="7790"/>
                  <a:pt x="639" y="7324"/>
                </a:cubicBezTo>
                <a:cubicBezTo>
                  <a:pt x="1288" y="6544"/>
                  <a:pt x="1452" y="6285"/>
                  <a:pt x="2292" y="5379"/>
                </a:cubicBezTo>
                <a:cubicBezTo>
                  <a:pt x="2292" y="5379"/>
                  <a:pt x="3098" y="6305"/>
                  <a:pt x="4000" y="5557"/>
                </a:cubicBezTo>
                <a:cubicBezTo>
                  <a:pt x="5185" y="4574"/>
                  <a:pt x="4124" y="3360"/>
                  <a:pt x="3449" y="3259"/>
                </a:cubicBezTo>
                <a:cubicBezTo>
                  <a:pt x="2774" y="3158"/>
                  <a:pt x="2350" y="3466"/>
                  <a:pt x="1605" y="4135"/>
                </a:cubicBez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20"/>
          <p:cNvSpPr txBox="1"/>
          <p:nvPr/>
        </p:nvSpPr>
        <p:spPr>
          <a:xfrm>
            <a:off x="8752342" y="3531969"/>
            <a:ext cx="1415724" cy="461641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r>
              <a:rPr lang="zh-CN" altLang="en-US" sz="2400" dirty="0">
                <a:solidFill>
                  <a:schemeClr val="accent3"/>
                </a:solidFill>
                <a:latin typeface="+mn-ea"/>
              </a:rPr>
              <a:t>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8221814" y="4127197"/>
            <a:ext cx="2681370" cy="738640"/>
          </a:xfrm>
          <a:prstGeom prst="rect">
            <a:avLst/>
          </a:prstGeom>
          <a:noFill/>
        </p:spPr>
        <p:txBody>
          <a:bodyPr wrap="square" lIns="91416" tIns="45708" rIns="91416" bIns="45708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16" name="文本框 32"/>
          <p:cNvSpPr txBox="1"/>
          <p:nvPr/>
        </p:nvSpPr>
        <p:spPr>
          <a:xfrm>
            <a:off x="5877536" y="3588714"/>
            <a:ext cx="1584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7" name="文本框 26"/>
          <p:cNvSpPr txBox="1"/>
          <p:nvPr/>
        </p:nvSpPr>
        <p:spPr>
          <a:xfrm>
            <a:off x="2765034" y="2804812"/>
            <a:ext cx="1584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8" name="文本框 22"/>
          <p:cNvSpPr txBox="1"/>
          <p:nvPr/>
        </p:nvSpPr>
        <p:spPr>
          <a:xfrm>
            <a:off x="6637776" y="1286254"/>
            <a:ext cx="1584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9" name="文本框 33"/>
          <p:cNvSpPr txBox="1"/>
          <p:nvPr/>
        </p:nvSpPr>
        <p:spPr>
          <a:xfrm>
            <a:off x="5178945" y="4804970"/>
            <a:ext cx="1584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20" name="文本框 20"/>
          <p:cNvSpPr txBox="1"/>
          <p:nvPr/>
        </p:nvSpPr>
        <p:spPr>
          <a:xfrm>
            <a:off x="3198151" y="4812366"/>
            <a:ext cx="1415724" cy="461641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r>
              <a:rPr lang="zh-CN" altLang="en-US" sz="2400" dirty="0">
                <a:solidFill>
                  <a:schemeClr val="accent4"/>
                </a:solidFill>
                <a:latin typeface="+mn-ea"/>
              </a:rPr>
              <a:t>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2763213" y="5389699"/>
            <a:ext cx="2681370" cy="738640"/>
          </a:xfrm>
          <a:prstGeom prst="rect">
            <a:avLst/>
          </a:prstGeom>
          <a:noFill/>
        </p:spPr>
        <p:txBody>
          <a:bodyPr wrap="square" lIns="91416" tIns="45708" rIns="91416" bIns="45708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</a:t>
            </a:r>
            <a:endParaRPr lang="en-US" altLang="zh-CN" sz="1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750"/>
                            </p:stCondLst>
                            <p:childTnLst>
                              <p:par>
                                <p:cTn id="5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25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7" grpId="0"/>
      <p:bldP spid="8" grpId="0"/>
      <p:bldP spid="10" grpId="0"/>
      <p:bldP spid="11" grpId="0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74"/>
          <a:stretch/>
        </p:blipFill>
        <p:spPr>
          <a:xfrm>
            <a:off x="0" y="1240"/>
            <a:ext cx="4837588" cy="638839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513331"/>
            <a:ext cx="12190413" cy="13815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813" y="5498573"/>
            <a:ext cx="1306670" cy="1337968"/>
          </a:xfrm>
          <a:prstGeom prst="rect">
            <a:avLst/>
          </a:prstGeom>
        </p:spPr>
      </p:pic>
      <p:sp>
        <p:nvSpPr>
          <p:cNvPr id="14" name="Freeform 6"/>
          <p:cNvSpPr>
            <a:spLocks/>
          </p:cNvSpPr>
          <p:nvPr/>
        </p:nvSpPr>
        <p:spPr bwMode="auto">
          <a:xfrm>
            <a:off x="5663158" y="261442"/>
            <a:ext cx="2783099" cy="2496338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66814" y="3079914"/>
            <a:ext cx="976094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5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感谢聆听！</a:t>
            </a:r>
            <a:endParaRPr lang="zh-CN" altLang="en-US" sz="11500" b="1" dirty="0">
              <a:ln w="17780" cmpd="sng">
                <a:noFill/>
                <a:prstDash val="solid"/>
                <a:miter lim="800000"/>
              </a:ln>
              <a:solidFill>
                <a:schemeClr val="accent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436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网线"/>
          <p:cNvGrpSpPr>
            <a:grpSpLocks/>
          </p:cNvGrpSpPr>
          <p:nvPr/>
        </p:nvGrpSpPr>
        <p:grpSpPr bwMode="auto">
          <a:xfrm>
            <a:off x="4006180" y="1556792"/>
            <a:ext cx="4217464" cy="4437560"/>
            <a:chOff x="1937437" y="1332541"/>
            <a:chExt cx="3986578" cy="4192919"/>
          </a:xfrm>
        </p:grpSpPr>
        <p:sp>
          <p:nvSpPr>
            <p:cNvPr id="5" name="Line 16"/>
            <p:cNvSpPr>
              <a:spLocks noChangeShapeType="1"/>
            </p:cNvSpPr>
            <p:nvPr/>
          </p:nvSpPr>
          <p:spPr bwMode="gray">
            <a:xfrm>
              <a:off x="1937437" y="3430588"/>
              <a:ext cx="3986578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866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6" name="Line 17"/>
            <p:cNvSpPr>
              <a:spLocks noChangeShapeType="1"/>
            </p:cNvSpPr>
            <p:nvPr/>
          </p:nvSpPr>
          <p:spPr bwMode="gray">
            <a:xfrm>
              <a:off x="3931520" y="1332541"/>
              <a:ext cx="0" cy="4192919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866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gray">
            <a:xfrm>
              <a:off x="2332760" y="1808648"/>
              <a:ext cx="3192756" cy="3216899"/>
            </a:xfrm>
            <a:prstGeom prst="ellips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866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8" name="Oval 15"/>
            <p:cNvSpPr>
              <a:spLocks noChangeArrowheads="1"/>
            </p:cNvSpPr>
            <p:nvPr/>
          </p:nvSpPr>
          <p:spPr bwMode="auto">
            <a:xfrm>
              <a:off x="2135892" y="1600749"/>
              <a:ext cx="3608719" cy="3643808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866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9" name="标题"/>
          <p:cNvGrpSpPr>
            <a:grpSpLocks/>
          </p:cNvGrpSpPr>
          <p:nvPr/>
        </p:nvGrpSpPr>
        <p:grpSpPr bwMode="auto">
          <a:xfrm>
            <a:off x="4654252" y="2356416"/>
            <a:ext cx="2823209" cy="2879591"/>
            <a:chOff x="579" y="1589"/>
            <a:chExt cx="1358" cy="1358"/>
          </a:xfrm>
          <a:solidFill>
            <a:schemeClr val="accent1"/>
          </a:solidFill>
        </p:grpSpPr>
        <p:sp>
          <p:nvSpPr>
            <p:cNvPr id="10" name="Oval 12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pFill/>
            <a:ln w="38100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 kern="0" dirty="0">
                <a:solidFill>
                  <a:sysClr val="windowText" lastClr="000000"/>
                </a:solidFill>
                <a:latin typeface="+mn-ea"/>
              </a:endParaRPr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gray">
            <a:xfrm>
              <a:off x="635" y="1642"/>
              <a:ext cx="1245" cy="1246"/>
            </a:xfrm>
            <a:prstGeom prst="ellipse">
              <a:avLst/>
            </a:prstGeom>
            <a:grpFill/>
            <a:ln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800" kern="0" dirty="0">
                <a:solidFill>
                  <a:sysClr val="windowText" lastClr="000000"/>
                </a:solidFill>
                <a:latin typeface="+mn-ea"/>
              </a:endParaRPr>
            </a:p>
          </p:txBody>
        </p:sp>
        <p:sp>
          <p:nvSpPr>
            <p:cNvPr id="12" name="Oval 14"/>
            <p:cNvSpPr>
              <a:spLocks noChangeArrowheads="1"/>
            </p:cNvSpPr>
            <p:nvPr/>
          </p:nvSpPr>
          <p:spPr bwMode="gray">
            <a:xfrm>
              <a:off x="865" y="1880"/>
              <a:ext cx="797" cy="79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3600" b="1" kern="0" dirty="0" smtClean="0">
                  <a:solidFill>
                    <a:srgbClr val="FFFFFF"/>
                  </a:solidFill>
                  <a:latin typeface="+mn-ea"/>
                </a:rPr>
                <a:t>添加</a:t>
              </a:r>
              <a:endParaRPr lang="en-US" altLang="zh-CN" sz="3600" b="1" kern="0" dirty="0" smtClean="0">
                <a:solidFill>
                  <a:srgbClr val="FFFFFF"/>
                </a:solidFill>
                <a:latin typeface="+mn-ea"/>
              </a:endParaRPr>
            </a:p>
            <a:p>
              <a:pPr algn="ctr">
                <a:defRPr/>
              </a:pPr>
              <a:r>
                <a:rPr lang="zh-CN" altLang="en-US" sz="3600" b="1" kern="0" dirty="0" smtClean="0">
                  <a:solidFill>
                    <a:srgbClr val="FFFFFF"/>
                  </a:solidFill>
                  <a:latin typeface="+mn-ea"/>
                </a:rPr>
                <a:t>关键字</a:t>
              </a:r>
              <a:endParaRPr lang="zh-CN" altLang="en-US" sz="3600" b="1" kern="0" dirty="0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13" name="圆圈1"/>
          <p:cNvGrpSpPr>
            <a:grpSpLocks/>
          </p:cNvGrpSpPr>
          <p:nvPr/>
        </p:nvGrpSpPr>
        <p:grpSpPr bwMode="auto">
          <a:xfrm>
            <a:off x="5902976" y="1700787"/>
            <a:ext cx="403315" cy="403294"/>
            <a:chOff x="2928" y="2208"/>
            <a:chExt cx="262" cy="262"/>
          </a:xfrm>
          <a:solidFill>
            <a:schemeClr val="accent1"/>
          </a:solidFill>
        </p:grpSpPr>
        <p:sp>
          <p:nvSpPr>
            <p:cNvPr id="14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866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5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866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16" name="Group 22"/>
          <p:cNvGrpSpPr>
            <a:grpSpLocks/>
          </p:cNvGrpSpPr>
          <p:nvPr/>
        </p:nvGrpSpPr>
        <p:grpSpPr bwMode="auto">
          <a:xfrm>
            <a:off x="8704040" y="1325652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17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18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19" name="矩形 60"/>
          <p:cNvSpPr>
            <a:spLocks noChangeArrowheads="1"/>
          </p:cNvSpPr>
          <p:nvPr/>
        </p:nvSpPr>
        <p:spPr bwMode="auto">
          <a:xfrm>
            <a:off x="7727370" y="1986536"/>
            <a:ext cx="308681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  <p:grpSp>
        <p:nvGrpSpPr>
          <p:cNvPr id="20" name="圆圈3"/>
          <p:cNvGrpSpPr>
            <a:grpSpLocks/>
          </p:cNvGrpSpPr>
          <p:nvPr/>
        </p:nvGrpSpPr>
        <p:grpSpPr bwMode="auto">
          <a:xfrm>
            <a:off x="7742801" y="3570064"/>
            <a:ext cx="403315" cy="403294"/>
            <a:chOff x="2928" y="2208"/>
            <a:chExt cx="262" cy="262"/>
          </a:xfrm>
          <a:solidFill>
            <a:schemeClr val="accent2"/>
          </a:solidFill>
        </p:grpSpPr>
        <p:sp>
          <p:nvSpPr>
            <p:cNvPr id="21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866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2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866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8715431" y="4525520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24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25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26" name="矩形 60"/>
          <p:cNvSpPr>
            <a:spLocks noChangeArrowheads="1"/>
          </p:cNvSpPr>
          <p:nvPr/>
        </p:nvSpPr>
        <p:spPr bwMode="auto">
          <a:xfrm>
            <a:off x="7738761" y="5186404"/>
            <a:ext cx="308681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  <p:grpSp>
        <p:nvGrpSpPr>
          <p:cNvPr id="27" name="圆圈4"/>
          <p:cNvGrpSpPr>
            <a:grpSpLocks/>
          </p:cNvGrpSpPr>
          <p:nvPr/>
        </p:nvGrpSpPr>
        <p:grpSpPr bwMode="auto">
          <a:xfrm>
            <a:off x="5878388" y="5423620"/>
            <a:ext cx="403315" cy="403294"/>
            <a:chOff x="2928" y="2208"/>
            <a:chExt cx="262" cy="262"/>
          </a:xfrm>
          <a:solidFill>
            <a:schemeClr val="accent3"/>
          </a:solidFill>
        </p:grpSpPr>
        <p:sp>
          <p:nvSpPr>
            <p:cNvPr id="28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866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9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866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30" name="Group 22"/>
          <p:cNvGrpSpPr>
            <a:grpSpLocks/>
          </p:cNvGrpSpPr>
          <p:nvPr/>
        </p:nvGrpSpPr>
        <p:grpSpPr bwMode="auto">
          <a:xfrm>
            <a:off x="2032628" y="4522172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31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32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33" name="矩形 60"/>
          <p:cNvSpPr>
            <a:spLocks noChangeArrowheads="1"/>
          </p:cNvSpPr>
          <p:nvPr/>
        </p:nvSpPr>
        <p:spPr bwMode="auto">
          <a:xfrm>
            <a:off x="1055958" y="5183056"/>
            <a:ext cx="308681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  <p:grpSp>
        <p:nvGrpSpPr>
          <p:cNvPr id="34" name="圆圈5"/>
          <p:cNvGrpSpPr>
            <a:grpSpLocks/>
          </p:cNvGrpSpPr>
          <p:nvPr/>
        </p:nvGrpSpPr>
        <p:grpSpPr bwMode="auto">
          <a:xfrm>
            <a:off x="4112299" y="3570064"/>
            <a:ext cx="403315" cy="403294"/>
            <a:chOff x="2928" y="2208"/>
            <a:chExt cx="262" cy="262"/>
          </a:xfrm>
          <a:solidFill>
            <a:schemeClr val="accent4"/>
          </a:solidFill>
        </p:grpSpPr>
        <p:sp>
          <p:nvSpPr>
            <p:cNvPr id="35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866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6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866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37" name="Group 22"/>
          <p:cNvGrpSpPr>
            <a:grpSpLocks/>
          </p:cNvGrpSpPr>
          <p:nvPr/>
        </p:nvGrpSpPr>
        <p:grpSpPr bwMode="auto">
          <a:xfrm>
            <a:off x="2080059" y="1399989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38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39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40" name="矩形 60"/>
          <p:cNvSpPr>
            <a:spLocks noChangeArrowheads="1"/>
          </p:cNvSpPr>
          <p:nvPr/>
        </p:nvSpPr>
        <p:spPr bwMode="auto">
          <a:xfrm>
            <a:off x="1103389" y="2060873"/>
            <a:ext cx="308681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6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1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45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9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4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8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3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8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19" grpId="0"/>
      <p:bldP spid="26" grpId="0"/>
      <p:bldP spid="33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文本框 5"/>
          <p:cNvSpPr txBox="1"/>
          <p:nvPr/>
        </p:nvSpPr>
        <p:spPr>
          <a:xfrm>
            <a:off x="676601" y="3483261"/>
            <a:ext cx="4818929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solidFill>
                  <a:schemeClr val="accent1"/>
                </a:solidFill>
                <a:effectLst>
                  <a:reflection stA="55000" endA="300" endPos="48000" dist="25400" dir="5400000" sy="-100000" algn="bl" rotWithShape="0"/>
                </a:effectLst>
                <a:latin typeface="+mn-ea"/>
              </a:rPr>
              <a:t>请在此输入标题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086225" y="1136650"/>
            <a:ext cx="2019300" cy="1528763"/>
            <a:chOff x="4086225" y="1136650"/>
            <a:chExt cx="2019300" cy="1528763"/>
          </a:xfrm>
        </p:grpSpPr>
        <p:sp>
          <p:nvSpPr>
            <p:cNvPr id="6" name="矩形标注 5"/>
            <p:cNvSpPr/>
            <p:nvPr/>
          </p:nvSpPr>
          <p:spPr>
            <a:xfrm rot="10800000">
              <a:off x="4086225" y="1136650"/>
              <a:ext cx="2019300" cy="1528763"/>
            </a:xfrm>
            <a:prstGeom prst="wedgeRectCallout">
              <a:avLst>
                <a:gd name="adj1" fmla="val 64858"/>
                <a:gd name="adj2" fmla="val 8035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294212" y="1268760"/>
              <a:ext cx="1656184" cy="1281576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25"/>
          <p:cNvSpPr txBox="1"/>
          <p:nvPr/>
        </p:nvSpPr>
        <p:spPr>
          <a:xfrm>
            <a:off x="1665441" y="1268760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9" name="文本框 26"/>
          <p:cNvSpPr txBox="1"/>
          <p:nvPr/>
        </p:nvSpPr>
        <p:spPr>
          <a:xfrm>
            <a:off x="108986" y="1796284"/>
            <a:ext cx="3407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1F1F1F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sp>
        <p:nvSpPr>
          <p:cNvPr id="10" name="文本框 37"/>
          <p:cNvSpPr txBox="1"/>
          <p:nvPr/>
        </p:nvSpPr>
        <p:spPr>
          <a:xfrm>
            <a:off x="8542684" y="2088671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11" name="文本框 38"/>
          <p:cNvSpPr txBox="1"/>
          <p:nvPr/>
        </p:nvSpPr>
        <p:spPr>
          <a:xfrm>
            <a:off x="8414571" y="2601141"/>
            <a:ext cx="3397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1F1F1F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611813" y="2206625"/>
            <a:ext cx="2090737" cy="1677988"/>
            <a:chOff x="5611813" y="2206625"/>
            <a:chExt cx="2090737" cy="1677988"/>
          </a:xfrm>
        </p:grpSpPr>
        <p:sp>
          <p:nvSpPr>
            <p:cNvPr id="13" name="矩形标注 12"/>
            <p:cNvSpPr/>
            <p:nvPr/>
          </p:nvSpPr>
          <p:spPr>
            <a:xfrm rot="16200000">
              <a:off x="5818188" y="2000250"/>
              <a:ext cx="1677988" cy="2090737"/>
            </a:xfrm>
            <a:prstGeom prst="wedgeRectCallout">
              <a:avLst>
                <a:gd name="adj1" fmla="val 19555"/>
                <a:gd name="adj2" fmla="val 67098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836422" y="2441574"/>
              <a:ext cx="1656184" cy="1281576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42"/>
          <p:cNvSpPr txBox="1"/>
          <p:nvPr/>
        </p:nvSpPr>
        <p:spPr>
          <a:xfrm>
            <a:off x="8387876" y="5238748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3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16" name="文本框 43"/>
          <p:cNvSpPr txBox="1"/>
          <p:nvPr/>
        </p:nvSpPr>
        <p:spPr>
          <a:xfrm>
            <a:off x="8259763" y="5751218"/>
            <a:ext cx="3397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1F1F1F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6436346" y="3494112"/>
            <a:ext cx="2033711" cy="1735137"/>
            <a:chOff x="6581775" y="3497263"/>
            <a:chExt cx="1677988" cy="1735137"/>
          </a:xfrm>
        </p:grpSpPr>
        <p:sp>
          <p:nvSpPr>
            <p:cNvPr id="18" name="矩形标注 17"/>
            <p:cNvSpPr/>
            <p:nvPr/>
          </p:nvSpPr>
          <p:spPr>
            <a:xfrm>
              <a:off x="6581775" y="3497263"/>
              <a:ext cx="1677988" cy="1735137"/>
            </a:xfrm>
            <a:prstGeom prst="wedgeRectCallout">
              <a:avLst>
                <a:gd name="adj1" fmla="val 33376"/>
                <a:gd name="adj2" fmla="val 70665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791293" y="3688154"/>
              <a:ext cx="1293919" cy="1321964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47"/>
          <p:cNvSpPr txBox="1"/>
          <p:nvPr/>
        </p:nvSpPr>
        <p:spPr>
          <a:xfrm>
            <a:off x="2080950" y="5068461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21" name="文本框 48"/>
          <p:cNvSpPr txBox="1"/>
          <p:nvPr/>
        </p:nvSpPr>
        <p:spPr>
          <a:xfrm>
            <a:off x="524495" y="5595985"/>
            <a:ext cx="3407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1F1F1F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619037" y="4606660"/>
            <a:ext cx="2108200" cy="1501775"/>
            <a:chOff x="4584700" y="4557713"/>
            <a:chExt cx="2108200" cy="1501775"/>
          </a:xfrm>
        </p:grpSpPr>
        <p:sp>
          <p:nvSpPr>
            <p:cNvPr id="23" name="矩形标注 22"/>
            <p:cNvSpPr/>
            <p:nvPr/>
          </p:nvSpPr>
          <p:spPr>
            <a:xfrm rot="5400000">
              <a:off x="4887912" y="4254501"/>
              <a:ext cx="1501775" cy="2108200"/>
            </a:xfrm>
            <a:prstGeom prst="wedgeRectCallout">
              <a:avLst>
                <a:gd name="adj1" fmla="val 17929"/>
                <a:gd name="adj2" fmla="val 61222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780410" y="4667813"/>
              <a:ext cx="1754577" cy="1281576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25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25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25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9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9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975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475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75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50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" grpId="0"/>
      <p:bldP spid="8" grpId="0"/>
      <p:bldP spid="9" grpId="0"/>
      <p:bldP spid="10" grpId="0"/>
      <p:bldP spid="11" grpId="0"/>
      <p:bldP spid="15" grpId="0"/>
      <p:bldP spid="16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693812" y="1268760"/>
            <a:ext cx="2534121" cy="218458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38"/>
          <p:cNvSpPr txBox="1"/>
          <p:nvPr/>
        </p:nvSpPr>
        <p:spPr>
          <a:xfrm>
            <a:off x="1168853" y="2204864"/>
            <a:ext cx="15840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01</a:t>
            </a:r>
            <a:endParaRPr lang="zh-CN" altLang="en-US" sz="60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6" name="文本框 39"/>
          <p:cNvSpPr txBox="1"/>
          <p:nvPr/>
        </p:nvSpPr>
        <p:spPr>
          <a:xfrm>
            <a:off x="1048321" y="3927786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7" name="文本框 40"/>
          <p:cNvSpPr txBox="1"/>
          <p:nvPr/>
        </p:nvSpPr>
        <p:spPr>
          <a:xfrm>
            <a:off x="620480" y="4455310"/>
            <a:ext cx="26509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1F1F1F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sp>
        <p:nvSpPr>
          <p:cNvPr id="8" name="等腰三角形 7"/>
          <p:cNvSpPr/>
          <p:nvPr/>
        </p:nvSpPr>
        <p:spPr>
          <a:xfrm rot="10800000">
            <a:off x="3407996" y="3779447"/>
            <a:ext cx="2534121" cy="218458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42"/>
          <p:cNvSpPr txBox="1"/>
          <p:nvPr/>
        </p:nvSpPr>
        <p:spPr>
          <a:xfrm>
            <a:off x="3883037" y="3870171"/>
            <a:ext cx="15840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02</a:t>
            </a:r>
            <a:endParaRPr lang="zh-CN" altLang="en-US" sz="60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0" name="文本框 43"/>
          <p:cNvSpPr txBox="1"/>
          <p:nvPr/>
        </p:nvSpPr>
        <p:spPr>
          <a:xfrm>
            <a:off x="3805493" y="2030140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11" name="文本框 44"/>
          <p:cNvSpPr txBox="1"/>
          <p:nvPr/>
        </p:nvSpPr>
        <p:spPr>
          <a:xfrm>
            <a:off x="3377652" y="2557664"/>
            <a:ext cx="26509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1F1F1F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sp>
        <p:nvSpPr>
          <p:cNvPr id="12" name="等腰三角形 11"/>
          <p:cNvSpPr/>
          <p:nvPr/>
        </p:nvSpPr>
        <p:spPr>
          <a:xfrm rot="10800000">
            <a:off x="6254579" y="3779447"/>
            <a:ext cx="2534121" cy="2184587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46"/>
          <p:cNvSpPr txBox="1"/>
          <p:nvPr/>
        </p:nvSpPr>
        <p:spPr>
          <a:xfrm>
            <a:off x="6729620" y="3870171"/>
            <a:ext cx="15840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03</a:t>
            </a:r>
            <a:endParaRPr lang="zh-CN" altLang="en-US" sz="60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4" name="文本框 47"/>
          <p:cNvSpPr txBox="1"/>
          <p:nvPr/>
        </p:nvSpPr>
        <p:spPr>
          <a:xfrm>
            <a:off x="6583826" y="2030140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3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15" name="文本框 48"/>
          <p:cNvSpPr txBox="1"/>
          <p:nvPr/>
        </p:nvSpPr>
        <p:spPr>
          <a:xfrm>
            <a:off x="6155985" y="2557664"/>
            <a:ext cx="26509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1F1F1F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  <p:sp>
        <p:nvSpPr>
          <p:cNvPr id="16" name="等腰三角形 15"/>
          <p:cNvSpPr/>
          <p:nvPr/>
        </p:nvSpPr>
        <p:spPr>
          <a:xfrm>
            <a:off x="9058478" y="1268760"/>
            <a:ext cx="2534121" cy="2184587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50"/>
          <p:cNvSpPr txBox="1"/>
          <p:nvPr/>
        </p:nvSpPr>
        <p:spPr>
          <a:xfrm>
            <a:off x="9533519" y="2204864"/>
            <a:ext cx="15840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04</a:t>
            </a:r>
            <a:endParaRPr lang="zh-CN" altLang="en-US" sz="60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8" name="文本框 51"/>
          <p:cNvSpPr txBox="1"/>
          <p:nvPr/>
        </p:nvSpPr>
        <p:spPr>
          <a:xfrm>
            <a:off x="9447815" y="3925798"/>
            <a:ext cx="1755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4"/>
                </a:solidFill>
                <a:latin typeface="+mj-ea"/>
                <a:ea typeface="+mj-ea"/>
              </a:rPr>
              <a:t>文本标题</a:t>
            </a:r>
          </a:p>
        </p:txBody>
      </p:sp>
      <p:sp>
        <p:nvSpPr>
          <p:cNvPr id="19" name="文本框 52"/>
          <p:cNvSpPr txBox="1"/>
          <p:nvPr/>
        </p:nvSpPr>
        <p:spPr>
          <a:xfrm>
            <a:off x="9019974" y="4453322"/>
            <a:ext cx="26509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1F1F1F"/>
                </a:solidFill>
                <a:latin typeface="等线"/>
              </a:rPr>
              <a:t>点击此处添加文本内容，如关键词、部分简单介绍等。点击此处添加文本内容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4036130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75"/>
                            </p:stCondLst>
                            <p:childTnLst>
                              <p:par>
                                <p:cTn id="3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325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825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325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400"/>
                            </p:stCondLst>
                            <p:childTnLst>
                              <p:par>
                                <p:cTn id="5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650"/>
                            </p:stCondLst>
                            <p:childTnLst>
                              <p:par>
                                <p:cTn id="5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1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6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725"/>
                            </p:stCondLst>
                            <p:childTnLst>
                              <p:par>
                                <p:cTn id="6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975"/>
                            </p:stCondLst>
                            <p:childTnLst>
                              <p:par>
                                <p:cTn id="7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475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975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" grpId="0" animBg="1"/>
      <p:bldP spid="5" grpId="0"/>
      <p:bldP spid="6" grpId="0"/>
      <p:bldP spid="7" grpId="0"/>
      <p:bldP spid="8" grpId="0" animBg="1"/>
      <p:bldP spid="9" grpId="0"/>
      <p:bldP spid="10" grpId="0"/>
      <p:bldP spid="11" grpId="0"/>
      <p:bldP spid="12" grpId="0" animBg="1"/>
      <p:bldP spid="13" grpId="0"/>
      <p:bldP spid="14" grpId="0"/>
      <p:bldP spid="15" grpId="0"/>
      <p:bldP spid="16" grpId="0" animBg="1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流程图: 延期 19"/>
          <p:cNvSpPr/>
          <p:nvPr/>
        </p:nvSpPr>
        <p:spPr>
          <a:xfrm>
            <a:off x="932503" y="1095681"/>
            <a:ext cx="2304256" cy="2232248"/>
          </a:xfrm>
          <a:prstGeom prst="flowChartDelay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6"/>
          <p:cNvSpPr txBox="1"/>
          <p:nvPr/>
        </p:nvSpPr>
        <p:spPr>
          <a:xfrm>
            <a:off x="764181" y="1683904"/>
            <a:ext cx="15840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01</a:t>
            </a:r>
            <a:endParaRPr lang="zh-CN" altLang="en-US" sz="60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22" name="MH_Text_1"/>
          <p:cNvSpPr/>
          <p:nvPr>
            <p:custDataLst>
              <p:tags r:id="rId1"/>
            </p:custDataLst>
          </p:nvPr>
        </p:nvSpPr>
        <p:spPr>
          <a:xfrm>
            <a:off x="3385830" y="1417905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 smtClean="0">
                <a:solidFill>
                  <a:schemeClr val="accent1"/>
                </a:solidFill>
                <a:cs typeface="+mn-ea"/>
                <a:sym typeface="+mn-lt"/>
              </a:rPr>
              <a:t>输入</a:t>
            </a: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MH_Text_1"/>
          <p:cNvSpPr/>
          <p:nvPr>
            <p:custDataLst>
              <p:tags r:id="rId2"/>
            </p:custDataLst>
          </p:nvPr>
        </p:nvSpPr>
        <p:spPr>
          <a:xfrm>
            <a:off x="3449555" y="1965668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流程图: 延期 23"/>
          <p:cNvSpPr/>
          <p:nvPr/>
        </p:nvSpPr>
        <p:spPr>
          <a:xfrm>
            <a:off x="6419136" y="1112841"/>
            <a:ext cx="2304256" cy="2232248"/>
          </a:xfrm>
          <a:prstGeom prst="flowChartDelay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30"/>
          <p:cNvSpPr txBox="1"/>
          <p:nvPr/>
        </p:nvSpPr>
        <p:spPr>
          <a:xfrm>
            <a:off x="6387500" y="1611639"/>
            <a:ext cx="15840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02</a:t>
            </a:r>
            <a:endParaRPr lang="zh-CN" altLang="en-US" sz="60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26" name="MH_Text_1"/>
          <p:cNvSpPr/>
          <p:nvPr>
            <p:custDataLst>
              <p:tags r:id="rId3"/>
            </p:custDataLst>
          </p:nvPr>
        </p:nvSpPr>
        <p:spPr>
          <a:xfrm>
            <a:off x="8787154" y="1436201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 smtClean="0">
                <a:solidFill>
                  <a:schemeClr val="accent2"/>
                </a:solidFill>
                <a:cs typeface="+mn-ea"/>
                <a:sym typeface="+mn-lt"/>
              </a:rPr>
              <a:t>输入</a:t>
            </a:r>
            <a:r>
              <a:rPr lang="zh-CN" altLang="en-US" sz="2400" b="1" dirty="0">
                <a:solidFill>
                  <a:schemeClr val="accent2"/>
                </a:solidFill>
                <a:cs typeface="+mn-ea"/>
                <a:sym typeface="+mn-lt"/>
              </a:rPr>
              <a:t>小标题</a:t>
            </a:r>
            <a:endParaRPr lang="en-US" altLang="zh-CN" sz="24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7" name="MH_Text_1"/>
          <p:cNvSpPr/>
          <p:nvPr>
            <p:custDataLst>
              <p:tags r:id="rId4"/>
            </p:custDataLst>
          </p:nvPr>
        </p:nvSpPr>
        <p:spPr>
          <a:xfrm>
            <a:off x="8850879" y="1983964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流程图: 延期 27"/>
          <p:cNvSpPr/>
          <p:nvPr/>
        </p:nvSpPr>
        <p:spPr>
          <a:xfrm>
            <a:off x="967819" y="3843888"/>
            <a:ext cx="2304256" cy="2232248"/>
          </a:xfrm>
          <a:prstGeom prst="flowChartDelay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34"/>
          <p:cNvSpPr txBox="1"/>
          <p:nvPr/>
        </p:nvSpPr>
        <p:spPr>
          <a:xfrm>
            <a:off x="764181" y="4452180"/>
            <a:ext cx="15840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03</a:t>
            </a:r>
            <a:endParaRPr lang="zh-CN" altLang="en-US" sz="60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30" name="MH_Text_1"/>
          <p:cNvSpPr/>
          <p:nvPr>
            <p:custDataLst>
              <p:tags r:id="rId5"/>
            </p:custDataLst>
          </p:nvPr>
        </p:nvSpPr>
        <p:spPr>
          <a:xfrm>
            <a:off x="3429429" y="417133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 smtClean="0">
                <a:solidFill>
                  <a:schemeClr val="accent3"/>
                </a:solidFill>
                <a:cs typeface="+mn-ea"/>
                <a:sym typeface="+mn-lt"/>
              </a:rPr>
              <a:t>输入</a:t>
            </a:r>
            <a:r>
              <a:rPr lang="zh-CN" altLang="en-US" sz="2400" b="1" dirty="0">
                <a:solidFill>
                  <a:schemeClr val="accent3"/>
                </a:solidFill>
                <a:cs typeface="+mn-ea"/>
                <a:sym typeface="+mn-lt"/>
              </a:rPr>
              <a:t>小标题</a:t>
            </a:r>
            <a:endParaRPr lang="en-US" altLang="zh-CN" sz="24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31" name="MH_Text_1"/>
          <p:cNvSpPr/>
          <p:nvPr>
            <p:custDataLst>
              <p:tags r:id="rId6"/>
            </p:custDataLst>
          </p:nvPr>
        </p:nvSpPr>
        <p:spPr>
          <a:xfrm>
            <a:off x="3493154" y="4719095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流程图: 延期 31"/>
          <p:cNvSpPr/>
          <p:nvPr/>
        </p:nvSpPr>
        <p:spPr>
          <a:xfrm>
            <a:off x="6454452" y="3861048"/>
            <a:ext cx="2304256" cy="2232248"/>
          </a:xfrm>
          <a:prstGeom prst="flowChartDelay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8"/>
          <p:cNvSpPr txBox="1"/>
          <p:nvPr/>
        </p:nvSpPr>
        <p:spPr>
          <a:xfrm>
            <a:off x="6387500" y="4469340"/>
            <a:ext cx="15840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b="1" dirty="0" smtClean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04</a:t>
            </a:r>
            <a:endParaRPr lang="zh-CN" altLang="en-US" sz="6000" b="1" dirty="0">
              <a:solidFill>
                <a:schemeClr val="bg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34" name="MH_Text_1"/>
          <p:cNvSpPr/>
          <p:nvPr>
            <p:custDataLst>
              <p:tags r:id="rId7"/>
            </p:custDataLst>
          </p:nvPr>
        </p:nvSpPr>
        <p:spPr>
          <a:xfrm>
            <a:off x="8813024" y="4171332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 smtClean="0">
                <a:solidFill>
                  <a:schemeClr val="accent4"/>
                </a:solidFill>
                <a:cs typeface="+mn-ea"/>
                <a:sym typeface="+mn-lt"/>
              </a:rPr>
              <a:t>输入</a:t>
            </a:r>
            <a:r>
              <a:rPr lang="zh-CN" altLang="en-US" sz="2400" b="1" dirty="0">
                <a:solidFill>
                  <a:schemeClr val="accent4"/>
                </a:solidFill>
                <a:cs typeface="+mn-ea"/>
                <a:sym typeface="+mn-lt"/>
              </a:rPr>
              <a:t>小标题</a:t>
            </a:r>
            <a:endParaRPr lang="en-US" altLang="zh-CN" sz="2400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35" name="MH_Text_1"/>
          <p:cNvSpPr/>
          <p:nvPr>
            <p:custDataLst>
              <p:tags r:id="rId8"/>
            </p:custDataLst>
          </p:nvPr>
        </p:nvSpPr>
        <p:spPr>
          <a:xfrm>
            <a:off x="8876749" y="4719095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3467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5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25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50"/>
                            </p:stCondLst>
                            <p:childTnLst>
                              <p:par>
                                <p:cTn id="6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250"/>
                            </p:stCondLst>
                            <p:childTnLst>
                              <p:par>
                                <p:cTn id="7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75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250"/>
                            </p:stCondLst>
                            <p:childTnLst>
                              <p:par>
                                <p:cTn id="7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20" grpId="0" animBg="1"/>
      <p:bldP spid="21" grpId="0"/>
      <p:bldP spid="22" grpId="0"/>
      <p:bldP spid="23" grpId="0"/>
      <p:bldP spid="24" grpId="0" animBg="1"/>
      <p:bldP spid="25" grpId="0"/>
      <p:bldP spid="26" grpId="0"/>
      <p:bldP spid="27" grpId="0"/>
      <p:bldP spid="28" grpId="0" animBg="1"/>
      <p:bldP spid="29" grpId="0"/>
      <p:bldP spid="30" grpId="0"/>
      <p:bldP spid="31" grpId="0"/>
      <p:bldP spid="32" grpId="0" animBg="1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8384" y="1706806"/>
            <a:ext cx="5400600" cy="12677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629916" y="1110722"/>
            <a:ext cx="2880320" cy="2160240"/>
            <a:chOff x="1835596" y="1130348"/>
            <a:chExt cx="2880320" cy="2160240"/>
          </a:xfrm>
        </p:grpSpPr>
        <p:sp>
          <p:nvSpPr>
            <p:cNvPr id="8" name="矩形 7"/>
            <p:cNvSpPr/>
            <p:nvPr/>
          </p:nvSpPr>
          <p:spPr>
            <a:xfrm>
              <a:off x="1835596" y="1130348"/>
              <a:ext cx="2880320" cy="21602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123628" y="1346372"/>
              <a:ext cx="2304256" cy="165618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bg1"/>
              </a:solidFill>
            </a:ln>
            <a:effectLst>
              <a:outerShdw blurRad="203200" dist="165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674124" y="1112210"/>
            <a:ext cx="2880320" cy="2160240"/>
            <a:chOff x="7879804" y="1131836"/>
            <a:chExt cx="2880320" cy="2160240"/>
          </a:xfrm>
        </p:grpSpPr>
        <p:sp>
          <p:nvSpPr>
            <p:cNvPr id="11" name="矩形 10"/>
            <p:cNvSpPr/>
            <p:nvPr/>
          </p:nvSpPr>
          <p:spPr>
            <a:xfrm>
              <a:off x="7879804" y="1131836"/>
              <a:ext cx="2880320" cy="21602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8164760" y="1337988"/>
              <a:ext cx="2304256" cy="165618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solidFill>
                <a:schemeClr val="bg1"/>
              </a:solidFill>
            </a:ln>
            <a:effectLst>
              <a:outerShdw blurRad="203200" dist="165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Group 22"/>
          <p:cNvGrpSpPr>
            <a:grpSpLocks/>
          </p:cNvGrpSpPr>
          <p:nvPr/>
        </p:nvGrpSpPr>
        <p:grpSpPr bwMode="auto">
          <a:xfrm>
            <a:off x="5551945" y="980728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14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15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16" name="矩形 60"/>
          <p:cNvSpPr>
            <a:spLocks noChangeArrowheads="1"/>
          </p:cNvSpPr>
          <p:nvPr/>
        </p:nvSpPr>
        <p:spPr bwMode="auto">
          <a:xfrm>
            <a:off x="4896963" y="1872410"/>
            <a:ext cx="248605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18384" y="4017463"/>
            <a:ext cx="5400600" cy="12677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629916" y="3625398"/>
            <a:ext cx="2880320" cy="2160240"/>
            <a:chOff x="1835596" y="3777288"/>
            <a:chExt cx="2880320" cy="2160240"/>
          </a:xfrm>
        </p:grpSpPr>
        <p:sp>
          <p:nvSpPr>
            <p:cNvPr id="19" name="矩形 18"/>
            <p:cNvSpPr/>
            <p:nvPr/>
          </p:nvSpPr>
          <p:spPr>
            <a:xfrm>
              <a:off x="1835596" y="3777288"/>
              <a:ext cx="2880320" cy="21602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151444" y="4034996"/>
              <a:ext cx="2304256" cy="1656184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solidFill>
                <a:schemeClr val="bg1"/>
              </a:solidFill>
            </a:ln>
            <a:effectLst>
              <a:outerShdw blurRad="203200" dist="165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74124" y="3626886"/>
            <a:ext cx="2880320" cy="2160240"/>
            <a:chOff x="7879804" y="3778776"/>
            <a:chExt cx="2880320" cy="2160240"/>
          </a:xfrm>
        </p:grpSpPr>
        <p:sp>
          <p:nvSpPr>
            <p:cNvPr id="22" name="矩形 21"/>
            <p:cNvSpPr/>
            <p:nvPr/>
          </p:nvSpPr>
          <p:spPr>
            <a:xfrm>
              <a:off x="7879804" y="3778776"/>
              <a:ext cx="2880320" cy="21602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8182644" y="4005064"/>
              <a:ext cx="2304256" cy="1656184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solidFill>
                <a:schemeClr val="bg1"/>
              </a:solidFill>
            </a:ln>
            <a:effectLst>
              <a:outerShdw blurRad="203200" dist="165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Group 22"/>
          <p:cNvGrpSpPr>
            <a:grpSpLocks/>
          </p:cNvGrpSpPr>
          <p:nvPr/>
        </p:nvGrpSpPr>
        <p:grpSpPr bwMode="auto">
          <a:xfrm>
            <a:off x="5647558" y="5534019"/>
            <a:ext cx="1133475" cy="503238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27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n-ea"/>
                <a:sym typeface="宋体" pitchFamily="2" charset="-122"/>
              </a:endParaRPr>
            </a:p>
          </p:txBody>
        </p:sp>
        <p:sp>
          <p:nvSpPr>
            <p:cNvPr id="28" name="文本框 47"/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sym typeface="方正兰亭细黑_GBK" charset="-122"/>
                </a:rPr>
                <a:t>关键字</a:t>
              </a:r>
            </a:p>
          </p:txBody>
        </p:sp>
      </p:grpSp>
      <p:sp>
        <p:nvSpPr>
          <p:cNvPr id="29" name="矩形 60"/>
          <p:cNvSpPr>
            <a:spLocks noChangeArrowheads="1"/>
          </p:cNvSpPr>
          <p:nvPr/>
        </p:nvSpPr>
        <p:spPr bwMode="auto">
          <a:xfrm>
            <a:off x="4896963" y="4183067"/>
            <a:ext cx="248605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阐述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时尚中黑简体"/>
            </a:endParaRPr>
          </a:p>
        </p:txBody>
      </p:sp>
    </p:spTree>
    <p:extLst>
      <p:ext uri="{BB962C8B-B14F-4D97-AF65-F5344CB8AC3E}">
        <p14:creationId xmlns:p14="http://schemas.microsoft.com/office/powerpoint/2010/main" val="2899701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6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1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 animBg="1"/>
      <p:bldP spid="6" grpId="0" animBg="1"/>
      <p:bldP spid="16" grpId="0"/>
      <p:bldP spid="17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17"/>
          <p:cNvSpPr txBox="1"/>
          <p:nvPr/>
        </p:nvSpPr>
        <p:spPr>
          <a:xfrm>
            <a:off x="910630" y="117426"/>
            <a:ext cx="6425792" cy="61554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  <a:latin typeface="+mn-ea"/>
              </a:rPr>
              <a:t>此处添加文本标题内容（可编辑）</a:t>
            </a:r>
            <a:endParaRPr lang="en-US" sz="3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236134" y="47307"/>
            <a:ext cx="695806" cy="624113"/>
          </a:xfrm>
          <a:custGeom>
            <a:avLst/>
            <a:gdLst>
              <a:gd name="T0" fmla="*/ 167 w 390"/>
              <a:gd name="T1" fmla="*/ 4 h 350"/>
              <a:gd name="T2" fmla="*/ 260 w 390"/>
              <a:gd name="T3" fmla="*/ 223 h 350"/>
              <a:gd name="T4" fmla="*/ 151 w 390"/>
              <a:gd name="T5" fmla="*/ 113 h 350"/>
              <a:gd name="T6" fmla="*/ 193 w 390"/>
              <a:gd name="T7" fmla="*/ 71 h 350"/>
              <a:gd name="T8" fmla="*/ 167 w 390"/>
              <a:gd name="T9" fmla="*/ 45 h 350"/>
              <a:gd name="T10" fmla="*/ 114 w 390"/>
              <a:gd name="T11" fmla="*/ 56 h 350"/>
              <a:gd name="T12" fmla="*/ 31 w 390"/>
              <a:gd name="T13" fmla="*/ 139 h 350"/>
              <a:gd name="T14" fmla="*/ 78 w 390"/>
              <a:gd name="T15" fmla="*/ 186 h 350"/>
              <a:gd name="T16" fmla="*/ 109 w 390"/>
              <a:gd name="T17" fmla="*/ 155 h 350"/>
              <a:gd name="T18" fmla="*/ 218 w 390"/>
              <a:gd name="T19" fmla="*/ 264 h 350"/>
              <a:gd name="T20" fmla="*/ 36 w 390"/>
              <a:gd name="T21" fmla="*/ 227 h 350"/>
              <a:gd name="T22" fmla="*/ 10 w 390"/>
              <a:gd name="T23" fmla="*/ 254 h 350"/>
              <a:gd name="T24" fmla="*/ 33 w 390"/>
              <a:gd name="T25" fmla="*/ 283 h 350"/>
              <a:gd name="T26" fmla="*/ 30 w 390"/>
              <a:gd name="T27" fmla="*/ 286 h 350"/>
              <a:gd name="T28" fmla="*/ 25 w 390"/>
              <a:gd name="T29" fmla="*/ 285 h 350"/>
              <a:gd name="T30" fmla="*/ 0 w 390"/>
              <a:gd name="T31" fmla="*/ 311 h 350"/>
              <a:gd name="T32" fmla="*/ 25 w 390"/>
              <a:gd name="T33" fmla="*/ 337 h 350"/>
              <a:gd name="T34" fmla="*/ 52 w 390"/>
              <a:gd name="T35" fmla="*/ 311 h 350"/>
              <a:gd name="T36" fmla="*/ 51 w 390"/>
              <a:gd name="T37" fmla="*/ 307 h 350"/>
              <a:gd name="T38" fmla="*/ 55 w 390"/>
              <a:gd name="T39" fmla="*/ 303 h 350"/>
              <a:gd name="T40" fmla="*/ 260 w 390"/>
              <a:gd name="T41" fmla="*/ 306 h 350"/>
              <a:gd name="T42" fmla="*/ 291 w 390"/>
              <a:gd name="T43" fmla="*/ 337 h 350"/>
              <a:gd name="T44" fmla="*/ 333 w 390"/>
              <a:gd name="T45" fmla="*/ 295 h 350"/>
              <a:gd name="T46" fmla="*/ 302 w 390"/>
              <a:gd name="T47" fmla="*/ 264 h 350"/>
              <a:gd name="T48" fmla="*/ 167 w 390"/>
              <a:gd name="T49" fmla="*/ 4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0" h="350">
                <a:moveTo>
                  <a:pt x="167" y="4"/>
                </a:moveTo>
                <a:cubicBezTo>
                  <a:pt x="253" y="36"/>
                  <a:pt x="305" y="139"/>
                  <a:pt x="260" y="223"/>
                </a:cubicBezTo>
                <a:cubicBezTo>
                  <a:pt x="151" y="113"/>
                  <a:pt x="151" y="113"/>
                  <a:pt x="151" y="113"/>
                </a:cubicBezTo>
                <a:cubicBezTo>
                  <a:pt x="193" y="71"/>
                  <a:pt x="193" y="71"/>
                  <a:pt x="193" y="71"/>
                </a:cubicBezTo>
                <a:cubicBezTo>
                  <a:pt x="167" y="45"/>
                  <a:pt x="167" y="45"/>
                  <a:pt x="167" y="45"/>
                </a:cubicBezTo>
                <a:cubicBezTo>
                  <a:pt x="152" y="59"/>
                  <a:pt x="129" y="62"/>
                  <a:pt x="114" y="56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78" y="186"/>
                  <a:pt x="78" y="186"/>
                  <a:pt x="78" y="186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218" y="264"/>
                  <a:pt x="218" y="264"/>
                  <a:pt x="218" y="264"/>
                </a:cubicBezTo>
                <a:cubicBezTo>
                  <a:pt x="165" y="293"/>
                  <a:pt x="91" y="284"/>
                  <a:pt x="36" y="227"/>
                </a:cubicBezTo>
                <a:cubicBezTo>
                  <a:pt x="10" y="254"/>
                  <a:pt x="10" y="254"/>
                  <a:pt x="10" y="254"/>
                </a:cubicBezTo>
                <a:cubicBezTo>
                  <a:pt x="18" y="265"/>
                  <a:pt x="25" y="275"/>
                  <a:pt x="33" y="283"/>
                </a:cubicBezTo>
                <a:cubicBezTo>
                  <a:pt x="32" y="284"/>
                  <a:pt x="30" y="286"/>
                  <a:pt x="30" y="286"/>
                </a:cubicBezTo>
                <a:cubicBezTo>
                  <a:pt x="28" y="286"/>
                  <a:pt x="27" y="285"/>
                  <a:pt x="25" y="285"/>
                </a:cubicBezTo>
                <a:cubicBezTo>
                  <a:pt x="11" y="285"/>
                  <a:pt x="0" y="297"/>
                  <a:pt x="0" y="311"/>
                </a:cubicBezTo>
                <a:cubicBezTo>
                  <a:pt x="0" y="325"/>
                  <a:pt x="11" y="337"/>
                  <a:pt x="25" y="337"/>
                </a:cubicBezTo>
                <a:cubicBezTo>
                  <a:pt x="39" y="337"/>
                  <a:pt x="52" y="325"/>
                  <a:pt x="52" y="311"/>
                </a:cubicBezTo>
                <a:cubicBezTo>
                  <a:pt x="52" y="310"/>
                  <a:pt x="51" y="308"/>
                  <a:pt x="51" y="307"/>
                </a:cubicBezTo>
                <a:cubicBezTo>
                  <a:pt x="55" y="303"/>
                  <a:pt x="55" y="303"/>
                  <a:pt x="55" y="303"/>
                </a:cubicBezTo>
                <a:cubicBezTo>
                  <a:pt x="118" y="345"/>
                  <a:pt x="186" y="350"/>
                  <a:pt x="260" y="306"/>
                </a:cubicBezTo>
                <a:cubicBezTo>
                  <a:pt x="291" y="337"/>
                  <a:pt x="291" y="337"/>
                  <a:pt x="291" y="337"/>
                </a:cubicBezTo>
                <a:cubicBezTo>
                  <a:pt x="333" y="295"/>
                  <a:pt x="333" y="295"/>
                  <a:pt x="333" y="295"/>
                </a:cubicBezTo>
                <a:cubicBezTo>
                  <a:pt x="302" y="264"/>
                  <a:pt x="302" y="264"/>
                  <a:pt x="302" y="264"/>
                </a:cubicBezTo>
                <a:cubicBezTo>
                  <a:pt x="390" y="131"/>
                  <a:pt x="273" y="0"/>
                  <a:pt x="167" y="4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381000" dist="215900" dir="2700000" algn="tl" rotWithShape="0">
              <a:prstClr val="black">
                <a:alpha val="1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1966456" y="1798473"/>
            <a:ext cx="958601" cy="990342"/>
          </a:xfrm>
          <a:custGeom>
            <a:avLst/>
            <a:gdLst>
              <a:gd name="T0" fmla="*/ 35 w 89"/>
              <a:gd name="T1" fmla="*/ 11 h 92"/>
              <a:gd name="T2" fmla="*/ 56 w 89"/>
              <a:gd name="T3" fmla="*/ 11 h 92"/>
              <a:gd name="T4" fmla="*/ 70 w 89"/>
              <a:gd name="T5" fmla="*/ 10 h 92"/>
              <a:gd name="T6" fmla="*/ 70 w 89"/>
              <a:gd name="T7" fmla="*/ 27 h 92"/>
              <a:gd name="T8" fmla="*/ 70 w 89"/>
              <a:gd name="T9" fmla="*/ 10 h 92"/>
              <a:gd name="T10" fmla="*/ 30 w 89"/>
              <a:gd name="T11" fmla="*/ 55 h 92"/>
              <a:gd name="T12" fmla="*/ 32 w 89"/>
              <a:gd name="T13" fmla="*/ 85 h 92"/>
              <a:gd name="T14" fmla="*/ 22 w 89"/>
              <a:gd name="T15" fmla="*/ 59 h 92"/>
              <a:gd name="T16" fmla="*/ 17 w 89"/>
              <a:gd name="T17" fmla="*/ 85 h 92"/>
              <a:gd name="T18" fmla="*/ 11 w 89"/>
              <a:gd name="T19" fmla="*/ 55 h 92"/>
              <a:gd name="T20" fmla="*/ 4 w 89"/>
              <a:gd name="T21" fmla="*/ 53 h 92"/>
              <a:gd name="T22" fmla="*/ 10 w 89"/>
              <a:gd name="T23" fmla="*/ 28 h 92"/>
              <a:gd name="T24" fmla="*/ 21 w 89"/>
              <a:gd name="T25" fmla="*/ 35 h 92"/>
              <a:gd name="T26" fmla="*/ 31 w 89"/>
              <a:gd name="T27" fmla="*/ 28 h 92"/>
              <a:gd name="T28" fmla="*/ 44 w 89"/>
              <a:gd name="T29" fmla="*/ 24 h 92"/>
              <a:gd name="T30" fmla="*/ 44 w 89"/>
              <a:gd name="T31" fmla="*/ 27 h 92"/>
              <a:gd name="T32" fmla="*/ 45 w 89"/>
              <a:gd name="T33" fmla="*/ 48 h 92"/>
              <a:gd name="T34" fmla="*/ 45 w 89"/>
              <a:gd name="T35" fmla="*/ 48 h 92"/>
              <a:gd name="T36" fmla="*/ 45 w 89"/>
              <a:gd name="T37" fmla="*/ 48 h 92"/>
              <a:gd name="T38" fmla="*/ 47 w 89"/>
              <a:gd name="T39" fmla="*/ 27 h 92"/>
              <a:gd name="T40" fmla="*/ 47 w 89"/>
              <a:gd name="T41" fmla="*/ 24 h 92"/>
              <a:gd name="T42" fmla="*/ 59 w 89"/>
              <a:gd name="T43" fmla="*/ 28 h 92"/>
              <a:gd name="T44" fmla="*/ 70 w 89"/>
              <a:gd name="T45" fmla="*/ 35 h 92"/>
              <a:gd name="T46" fmla="*/ 80 w 89"/>
              <a:gd name="T47" fmla="*/ 28 h 92"/>
              <a:gd name="T48" fmla="*/ 85 w 89"/>
              <a:gd name="T49" fmla="*/ 51 h 92"/>
              <a:gd name="T50" fmla="*/ 79 w 89"/>
              <a:gd name="T51" fmla="*/ 55 h 92"/>
              <a:gd name="T52" fmla="*/ 80 w 89"/>
              <a:gd name="T53" fmla="*/ 85 h 92"/>
              <a:gd name="T54" fmla="*/ 71 w 89"/>
              <a:gd name="T55" fmla="*/ 59 h 92"/>
              <a:gd name="T56" fmla="*/ 66 w 89"/>
              <a:gd name="T57" fmla="*/ 85 h 92"/>
              <a:gd name="T58" fmla="*/ 60 w 89"/>
              <a:gd name="T59" fmla="*/ 55 h 92"/>
              <a:gd name="T60" fmla="*/ 57 w 89"/>
              <a:gd name="T61" fmla="*/ 55 h 92"/>
              <a:gd name="T62" fmla="*/ 49 w 89"/>
              <a:gd name="T63" fmla="*/ 92 h 92"/>
              <a:gd name="T64" fmla="*/ 43 w 89"/>
              <a:gd name="T65" fmla="*/ 61 h 92"/>
              <a:gd name="T66" fmla="*/ 32 w 89"/>
              <a:gd name="T67" fmla="*/ 92 h 92"/>
              <a:gd name="T68" fmla="*/ 30 w 89"/>
              <a:gd name="T69" fmla="*/ 52 h 92"/>
              <a:gd name="T70" fmla="*/ 13 w 89"/>
              <a:gd name="T71" fmla="*/ 18 h 92"/>
              <a:gd name="T72" fmla="*/ 29 w 89"/>
              <a:gd name="T73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5" name="椭圆 4"/>
          <p:cNvSpPr/>
          <p:nvPr/>
        </p:nvSpPr>
        <p:spPr>
          <a:xfrm>
            <a:off x="1485900" y="1333787"/>
            <a:ext cx="1919713" cy="1919713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6" name="MH_Text_1"/>
          <p:cNvSpPr/>
          <p:nvPr>
            <p:custDataLst>
              <p:tags r:id="rId1"/>
            </p:custDataLst>
          </p:nvPr>
        </p:nvSpPr>
        <p:spPr>
          <a:xfrm>
            <a:off x="919572" y="3718186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 smtClean="0">
                <a:solidFill>
                  <a:schemeClr val="accent1"/>
                </a:solidFill>
                <a:cs typeface="+mn-ea"/>
                <a:sym typeface="+mn-lt"/>
              </a:rPr>
              <a:t>输入</a:t>
            </a: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小标题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MH_Text_1"/>
          <p:cNvSpPr/>
          <p:nvPr>
            <p:custDataLst>
              <p:tags r:id="rId2"/>
            </p:custDataLst>
          </p:nvPr>
        </p:nvSpPr>
        <p:spPr>
          <a:xfrm>
            <a:off x="983297" y="4265949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886167" y="3767289"/>
            <a:ext cx="1919713" cy="1919713"/>
          </a:xfrm>
          <a:prstGeom prst="ellipse">
            <a:avLst/>
          </a:prstGeom>
          <a:noFill/>
          <a:ln w="127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grpSp>
        <p:nvGrpSpPr>
          <p:cNvPr id="9" name="组合 8"/>
          <p:cNvGrpSpPr/>
          <p:nvPr/>
        </p:nvGrpSpPr>
        <p:grpSpPr>
          <a:xfrm>
            <a:off x="4294212" y="4439330"/>
            <a:ext cx="1019680" cy="777666"/>
            <a:chOff x="10500427" y="5382458"/>
            <a:chExt cx="683774" cy="521485"/>
          </a:xfrm>
          <a:solidFill>
            <a:schemeClr val="accent2"/>
          </a:solidFill>
        </p:grpSpPr>
        <p:sp>
          <p:nvSpPr>
            <p:cNvPr id="10" name="Freeform 373"/>
            <p:cNvSpPr>
              <a:spLocks noEditPoints="1"/>
            </p:cNvSpPr>
            <p:nvPr/>
          </p:nvSpPr>
          <p:spPr bwMode="auto">
            <a:xfrm>
              <a:off x="10905786" y="5627693"/>
              <a:ext cx="142092" cy="141371"/>
            </a:xfrm>
            <a:custGeom>
              <a:avLst/>
              <a:gdLst>
                <a:gd name="T0" fmla="*/ 41 w 83"/>
                <a:gd name="T1" fmla="*/ 0 h 83"/>
                <a:gd name="T2" fmla="*/ 0 w 83"/>
                <a:gd name="T3" fmla="*/ 41 h 83"/>
                <a:gd name="T4" fmla="*/ 41 w 83"/>
                <a:gd name="T5" fmla="*/ 83 h 83"/>
                <a:gd name="T6" fmla="*/ 83 w 83"/>
                <a:gd name="T7" fmla="*/ 41 h 83"/>
                <a:gd name="T8" fmla="*/ 41 w 83"/>
                <a:gd name="T9" fmla="*/ 0 h 83"/>
                <a:gd name="T10" fmla="*/ 41 w 83"/>
                <a:gd name="T11" fmla="*/ 73 h 83"/>
                <a:gd name="T12" fmla="*/ 10 w 83"/>
                <a:gd name="T13" fmla="*/ 41 h 83"/>
                <a:gd name="T14" fmla="*/ 41 w 83"/>
                <a:gd name="T15" fmla="*/ 10 h 83"/>
                <a:gd name="T16" fmla="*/ 73 w 83"/>
                <a:gd name="T17" fmla="*/ 41 h 83"/>
                <a:gd name="T18" fmla="*/ 41 w 83"/>
                <a:gd name="T19" fmla="*/ 7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3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3"/>
                    <a:pt x="41" y="83"/>
                  </a:cubicBezTo>
                  <a:cubicBezTo>
                    <a:pt x="64" y="83"/>
                    <a:pt x="83" y="64"/>
                    <a:pt x="83" y="41"/>
                  </a:cubicBezTo>
                  <a:cubicBezTo>
                    <a:pt x="83" y="18"/>
                    <a:pt x="64" y="0"/>
                    <a:pt x="41" y="0"/>
                  </a:cubicBezTo>
                  <a:close/>
                  <a:moveTo>
                    <a:pt x="41" y="73"/>
                  </a:moveTo>
                  <a:cubicBezTo>
                    <a:pt x="24" y="73"/>
                    <a:pt x="10" y="59"/>
                    <a:pt x="10" y="41"/>
                  </a:cubicBezTo>
                  <a:cubicBezTo>
                    <a:pt x="10" y="24"/>
                    <a:pt x="24" y="10"/>
                    <a:pt x="41" y="10"/>
                  </a:cubicBezTo>
                  <a:cubicBezTo>
                    <a:pt x="59" y="10"/>
                    <a:pt x="73" y="24"/>
                    <a:pt x="73" y="41"/>
                  </a:cubicBezTo>
                  <a:cubicBezTo>
                    <a:pt x="73" y="59"/>
                    <a:pt x="59" y="73"/>
                    <a:pt x="41" y="7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74"/>
            <p:cNvSpPr>
              <a:spLocks noEditPoints="1"/>
            </p:cNvSpPr>
            <p:nvPr/>
          </p:nvSpPr>
          <p:spPr bwMode="auto">
            <a:xfrm>
              <a:off x="10769465" y="5493535"/>
              <a:ext cx="414736" cy="410408"/>
            </a:xfrm>
            <a:custGeom>
              <a:avLst/>
              <a:gdLst>
                <a:gd name="T0" fmla="*/ 216 w 243"/>
                <a:gd name="T1" fmla="*/ 110 h 241"/>
                <a:gd name="T2" fmla="*/ 243 w 243"/>
                <a:gd name="T3" fmla="*/ 95 h 241"/>
                <a:gd name="T4" fmla="*/ 234 w 243"/>
                <a:gd name="T5" fmla="*/ 73 h 241"/>
                <a:gd name="T6" fmla="*/ 204 w 243"/>
                <a:gd name="T7" fmla="*/ 75 h 241"/>
                <a:gd name="T8" fmla="*/ 194 w 243"/>
                <a:gd name="T9" fmla="*/ 59 h 241"/>
                <a:gd name="T10" fmla="*/ 204 w 243"/>
                <a:gd name="T11" fmla="*/ 29 h 241"/>
                <a:gd name="T12" fmla="*/ 187 w 243"/>
                <a:gd name="T13" fmla="*/ 16 h 241"/>
                <a:gd name="T14" fmla="*/ 163 w 243"/>
                <a:gd name="T15" fmla="*/ 38 h 241"/>
                <a:gd name="T16" fmla="*/ 142 w 243"/>
                <a:gd name="T17" fmla="*/ 32 h 241"/>
                <a:gd name="T18" fmla="*/ 134 w 243"/>
                <a:gd name="T19" fmla="*/ 0 h 241"/>
                <a:gd name="T20" fmla="*/ 110 w 243"/>
                <a:gd name="T21" fmla="*/ 0 h 241"/>
                <a:gd name="T22" fmla="*/ 102 w 243"/>
                <a:gd name="T23" fmla="*/ 31 h 241"/>
                <a:gd name="T24" fmla="*/ 80 w 243"/>
                <a:gd name="T25" fmla="*/ 35 h 241"/>
                <a:gd name="T26" fmla="*/ 75 w 243"/>
                <a:gd name="T27" fmla="*/ 31 h 241"/>
                <a:gd name="T28" fmla="*/ 65 w 243"/>
                <a:gd name="T29" fmla="*/ 22 h 241"/>
                <a:gd name="T30" fmla="*/ 58 w 243"/>
                <a:gd name="T31" fmla="*/ 16 h 241"/>
                <a:gd name="T32" fmla="*/ 38 w 243"/>
                <a:gd name="T33" fmla="*/ 32 h 241"/>
                <a:gd name="T34" fmla="*/ 49 w 243"/>
                <a:gd name="T35" fmla="*/ 60 h 241"/>
                <a:gd name="T36" fmla="*/ 40 w 243"/>
                <a:gd name="T37" fmla="*/ 73 h 241"/>
                <a:gd name="T38" fmla="*/ 17 w 243"/>
                <a:gd name="T39" fmla="*/ 72 h 241"/>
                <a:gd name="T40" fmla="*/ 7 w 243"/>
                <a:gd name="T41" fmla="*/ 71 h 241"/>
                <a:gd name="T42" fmla="*/ 4 w 243"/>
                <a:gd name="T43" fmla="*/ 78 h 241"/>
                <a:gd name="T44" fmla="*/ 0 w 243"/>
                <a:gd name="T45" fmla="*/ 91 h 241"/>
                <a:gd name="T46" fmla="*/ 23 w 243"/>
                <a:gd name="T47" fmla="*/ 105 h 241"/>
                <a:gd name="T48" fmla="*/ 28 w 243"/>
                <a:gd name="T49" fmla="*/ 108 h 241"/>
                <a:gd name="T50" fmla="*/ 27 w 243"/>
                <a:gd name="T51" fmla="*/ 112 h 241"/>
                <a:gd name="T52" fmla="*/ 26 w 243"/>
                <a:gd name="T53" fmla="*/ 128 h 241"/>
                <a:gd name="T54" fmla="*/ 0 w 243"/>
                <a:gd name="T55" fmla="*/ 146 h 241"/>
                <a:gd name="T56" fmla="*/ 8 w 243"/>
                <a:gd name="T57" fmla="*/ 168 h 241"/>
                <a:gd name="T58" fmla="*/ 38 w 243"/>
                <a:gd name="T59" fmla="*/ 165 h 241"/>
                <a:gd name="T60" fmla="*/ 48 w 243"/>
                <a:gd name="T61" fmla="*/ 182 h 241"/>
                <a:gd name="T62" fmla="*/ 38 w 243"/>
                <a:gd name="T63" fmla="*/ 210 h 241"/>
                <a:gd name="T64" fmla="*/ 58 w 243"/>
                <a:gd name="T65" fmla="*/ 223 h 241"/>
                <a:gd name="T66" fmla="*/ 82 w 243"/>
                <a:gd name="T67" fmla="*/ 205 h 241"/>
                <a:gd name="T68" fmla="*/ 101 w 243"/>
                <a:gd name="T69" fmla="*/ 212 h 241"/>
                <a:gd name="T70" fmla="*/ 109 w 243"/>
                <a:gd name="T71" fmla="*/ 241 h 241"/>
                <a:gd name="T72" fmla="*/ 131 w 243"/>
                <a:gd name="T73" fmla="*/ 241 h 241"/>
                <a:gd name="T74" fmla="*/ 140 w 243"/>
                <a:gd name="T75" fmla="*/ 211 h 241"/>
                <a:gd name="T76" fmla="*/ 163 w 243"/>
                <a:gd name="T77" fmla="*/ 205 h 241"/>
                <a:gd name="T78" fmla="*/ 184 w 243"/>
                <a:gd name="T79" fmla="*/ 224 h 241"/>
                <a:gd name="T80" fmla="*/ 203 w 243"/>
                <a:gd name="T81" fmla="*/ 211 h 241"/>
                <a:gd name="T82" fmla="*/ 192 w 243"/>
                <a:gd name="T83" fmla="*/ 183 h 241"/>
                <a:gd name="T84" fmla="*/ 205 w 243"/>
                <a:gd name="T85" fmla="*/ 168 h 241"/>
                <a:gd name="T86" fmla="*/ 236 w 243"/>
                <a:gd name="T87" fmla="*/ 168 h 241"/>
                <a:gd name="T88" fmla="*/ 243 w 243"/>
                <a:gd name="T89" fmla="*/ 147 h 241"/>
                <a:gd name="T90" fmla="*/ 216 w 243"/>
                <a:gd name="T91" fmla="*/ 130 h 241"/>
                <a:gd name="T92" fmla="*/ 216 w 243"/>
                <a:gd name="T93" fmla="*/ 110 h 241"/>
                <a:gd name="T94" fmla="*/ 121 w 243"/>
                <a:gd name="T95" fmla="*/ 170 h 241"/>
                <a:gd name="T96" fmla="*/ 72 w 243"/>
                <a:gd name="T97" fmla="*/ 120 h 241"/>
                <a:gd name="T98" fmla="*/ 121 w 243"/>
                <a:gd name="T99" fmla="*/ 71 h 241"/>
                <a:gd name="T100" fmla="*/ 171 w 243"/>
                <a:gd name="T101" fmla="*/ 120 h 241"/>
                <a:gd name="T102" fmla="*/ 121 w 243"/>
                <a:gd name="T103" fmla="*/ 17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3" h="241">
                  <a:moveTo>
                    <a:pt x="216" y="110"/>
                  </a:moveTo>
                  <a:cubicBezTo>
                    <a:pt x="243" y="95"/>
                    <a:pt x="243" y="95"/>
                    <a:pt x="243" y="95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38" y="165"/>
                    <a:pt x="38" y="165"/>
                    <a:pt x="38" y="165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58" y="223"/>
                    <a:pt x="58" y="223"/>
                    <a:pt x="58" y="223"/>
                  </a:cubicBezTo>
                  <a:cubicBezTo>
                    <a:pt x="82" y="205"/>
                    <a:pt x="82" y="205"/>
                    <a:pt x="82" y="205"/>
                  </a:cubicBezTo>
                  <a:cubicBezTo>
                    <a:pt x="101" y="212"/>
                    <a:pt x="101" y="212"/>
                    <a:pt x="101" y="212"/>
                  </a:cubicBezTo>
                  <a:cubicBezTo>
                    <a:pt x="109" y="241"/>
                    <a:pt x="109" y="241"/>
                    <a:pt x="109" y="241"/>
                  </a:cubicBezTo>
                  <a:cubicBezTo>
                    <a:pt x="131" y="241"/>
                    <a:pt x="131" y="241"/>
                    <a:pt x="131" y="241"/>
                  </a:cubicBezTo>
                  <a:cubicBezTo>
                    <a:pt x="140" y="211"/>
                    <a:pt x="140" y="211"/>
                    <a:pt x="140" y="211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84" y="224"/>
                    <a:pt x="184" y="224"/>
                    <a:pt x="184" y="224"/>
                  </a:cubicBezTo>
                  <a:cubicBezTo>
                    <a:pt x="203" y="211"/>
                    <a:pt x="203" y="211"/>
                    <a:pt x="203" y="211"/>
                  </a:cubicBezTo>
                  <a:cubicBezTo>
                    <a:pt x="192" y="183"/>
                    <a:pt x="192" y="183"/>
                    <a:pt x="192" y="183"/>
                  </a:cubicBezTo>
                  <a:cubicBezTo>
                    <a:pt x="205" y="168"/>
                    <a:pt x="205" y="168"/>
                    <a:pt x="205" y="168"/>
                  </a:cubicBezTo>
                  <a:cubicBezTo>
                    <a:pt x="236" y="168"/>
                    <a:pt x="236" y="168"/>
                    <a:pt x="236" y="168"/>
                  </a:cubicBezTo>
                  <a:cubicBezTo>
                    <a:pt x="243" y="147"/>
                    <a:pt x="243" y="147"/>
                    <a:pt x="243" y="147"/>
                  </a:cubicBezTo>
                  <a:cubicBezTo>
                    <a:pt x="216" y="130"/>
                    <a:pt x="216" y="130"/>
                    <a:pt x="216" y="130"/>
                  </a:cubicBezTo>
                  <a:lnTo>
                    <a:pt x="216" y="110"/>
                  </a:lnTo>
                  <a:close/>
                  <a:moveTo>
                    <a:pt x="121" y="170"/>
                  </a:moveTo>
                  <a:cubicBezTo>
                    <a:pt x="94" y="170"/>
                    <a:pt x="72" y="148"/>
                    <a:pt x="72" y="120"/>
                  </a:cubicBezTo>
                  <a:cubicBezTo>
                    <a:pt x="72" y="93"/>
                    <a:pt x="94" y="71"/>
                    <a:pt x="121" y="71"/>
                  </a:cubicBezTo>
                  <a:cubicBezTo>
                    <a:pt x="148" y="71"/>
                    <a:pt x="171" y="93"/>
                    <a:pt x="171" y="120"/>
                  </a:cubicBezTo>
                  <a:cubicBezTo>
                    <a:pt x="171" y="148"/>
                    <a:pt x="148" y="170"/>
                    <a:pt x="121" y="17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75"/>
            <p:cNvSpPr>
              <a:spLocks/>
            </p:cNvSpPr>
            <p:nvPr/>
          </p:nvSpPr>
          <p:spPr bwMode="auto">
            <a:xfrm>
              <a:off x="10614389" y="5414916"/>
              <a:ext cx="261103" cy="271201"/>
            </a:xfrm>
            <a:custGeom>
              <a:avLst/>
              <a:gdLst>
                <a:gd name="T0" fmla="*/ 88 w 153"/>
                <a:gd name="T1" fmla="*/ 137 h 159"/>
                <a:gd name="T2" fmla="*/ 85 w 153"/>
                <a:gd name="T3" fmla="*/ 126 h 159"/>
                <a:gd name="T4" fmla="*/ 59 w 153"/>
                <a:gd name="T5" fmla="*/ 120 h 159"/>
                <a:gd name="T6" fmla="*/ 44 w 153"/>
                <a:gd name="T7" fmla="*/ 59 h 159"/>
                <a:gd name="T8" fmla="*/ 105 w 153"/>
                <a:gd name="T9" fmla="*/ 44 h 159"/>
                <a:gd name="T10" fmla="*/ 123 w 153"/>
                <a:gd name="T11" fmla="*/ 65 h 159"/>
                <a:gd name="T12" fmla="*/ 148 w 153"/>
                <a:gd name="T13" fmla="*/ 58 h 159"/>
                <a:gd name="T14" fmla="*/ 153 w 153"/>
                <a:gd name="T15" fmla="*/ 56 h 159"/>
                <a:gd name="T16" fmla="*/ 121 w 153"/>
                <a:gd name="T17" fmla="*/ 17 h 159"/>
                <a:gd name="T18" fmla="*/ 31 w 153"/>
                <a:gd name="T19" fmla="*/ 25 h 159"/>
                <a:gd name="T20" fmla="*/ 17 w 153"/>
                <a:gd name="T21" fmla="*/ 43 h 159"/>
                <a:gd name="T22" fmla="*/ 8 w 153"/>
                <a:gd name="T23" fmla="*/ 62 h 159"/>
                <a:gd name="T24" fmla="*/ 42 w 153"/>
                <a:gd name="T25" fmla="*/ 147 h 159"/>
                <a:gd name="T26" fmla="*/ 92 w 153"/>
                <a:gd name="T27" fmla="*/ 157 h 159"/>
                <a:gd name="T28" fmla="*/ 88 w 153"/>
                <a:gd name="T29" fmla="*/ 13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3" h="159">
                  <a:moveTo>
                    <a:pt x="88" y="137"/>
                  </a:moveTo>
                  <a:cubicBezTo>
                    <a:pt x="85" y="126"/>
                    <a:pt x="85" y="126"/>
                    <a:pt x="85" y="126"/>
                  </a:cubicBezTo>
                  <a:cubicBezTo>
                    <a:pt x="76" y="127"/>
                    <a:pt x="67" y="125"/>
                    <a:pt x="59" y="120"/>
                  </a:cubicBezTo>
                  <a:cubicBezTo>
                    <a:pt x="38" y="107"/>
                    <a:pt x="31" y="80"/>
                    <a:pt x="44" y="59"/>
                  </a:cubicBezTo>
                  <a:cubicBezTo>
                    <a:pt x="56" y="38"/>
                    <a:pt x="84" y="31"/>
                    <a:pt x="105" y="44"/>
                  </a:cubicBezTo>
                  <a:cubicBezTo>
                    <a:pt x="113" y="49"/>
                    <a:pt x="119" y="56"/>
                    <a:pt x="123" y="65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53" y="56"/>
                    <a:pt x="153" y="56"/>
                    <a:pt x="153" y="56"/>
                  </a:cubicBezTo>
                  <a:cubicBezTo>
                    <a:pt x="147" y="40"/>
                    <a:pt x="136" y="26"/>
                    <a:pt x="121" y="17"/>
                  </a:cubicBezTo>
                  <a:cubicBezTo>
                    <a:pt x="92" y="0"/>
                    <a:pt x="55" y="4"/>
                    <a:pt x="31" y="25"/>
                  </a:cubicBezTo>
                  <a:cubicBezTo>
                    <a:pt x="26" y="30"/>
                    <a:pt x="21" y="36"/>
                    <a:pt x="17" y="43"/>
                  </a:cubicBezTo>
                  <a:cubicBezTo>
                    <a:pt x="13" y="49"/>
                    <a:pt x="10" y="56"/>
                    <a:pt x="8" y="62"/>
                  </a:cubicBezTo>
                  <a:cubicBezTo>
                    <a:pt x="0" y="94"/>
                    <a:pt x="13" y="129"/>
                    <a:pt x="42" y="147"/>
                  </a:cubicBezTo>
                  <a:cubicBezTo>
                    <a:pt x="58" y="156"/>
                    <a:pt x="75" y="159"/>
                    <a:pt x="92" y="157"/>
                  </a:cubicBezTo>
                  <a:lnTo>
                    <a:pt x="88" y="1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76"/>
            <p:cNvSpPr>
              <a:spLocks/>
            </p:cNvSpPr>
            <p:nvPr/>
          </p:nvSpPr>
          <p:spPr bwMode="auto">
            <a:xfrm>
              <a:off x="10500427" y="5382458"/>
              <a:ext cx="155075" cy="131273"/>
            </a:xfrm>
            <a:custGeom>
              <a:avLst/>
              <a:gdLst>
                <a:gd name="T0" fmla="*/ 91 w 91"/>
                <a:gd name="T1" fmla="*/ 40 h 77"/>
                <a:gd name="T2" fmla="*/ 30 w 91"/>
                <a:gd name="T3" fmla="*/ 3 h 77"/>
                <a:gd name="T4" fmla="*/ 14 w 91"/>
                <a:gd name="T5" fmla="*/ 7 h 77"/>
                <a:gd name="T6" fmla="*/ 3 w 91"/>
                <a:gd name="T7" fmla="*/ 24 h 77"/>
                <a:gd name="T8" fmla="*/ 7 w 91"/>
                <a:gd name="T9" fmla="*/ 40 h 77"/>
                <a:gd name="T10" fmla="*/ 68 w 91"/>
                <a:gd name="T11" fmla="*/ 77 h 77"/>
                <a:gd name="T12" fmla="*/ 77 w 91"/>
                <a:gd name="T13" fmla="*/ 57 h 77"/>
                <a:gd name="T14" fmla="*/ 91 w 91"/>
                <a:gd name="T15" fmla="*/ 4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77">
                  <a:moveTo>
                    <a:pt x="91" y="40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24" y="0"/>
                    <a:pt x="17" y="1"/>
                    <a:pt x="14" y="7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0" y="30"/>
                    <a:pt x="2" y="37"/>
                    <a:pt x="7" y="40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70" y="70"/>
                    <a:pt x="73" y="64"/>
                    <a:pt x="77" y="57"/>
                  </a:cubicBezTo>
                  <a:cubicBezTo>
                    <a:pt x="81" y="51"/>
                    <a:pt x="85" y="45"/>
                    <a:pt x="91" y="4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MH_Text_1"/>
          <p:cNvSpPr/>
          <p:nvPr>
            <p:custDataLst>
              <p:tags r:id="rId3"/>
            </p:custDataLst>
          </p:nvPr>
        </p:nvSpPr>
        <p:spPr>
          <a:xfrm>
            <a:off x="3557207" y="2985087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 smtClean="0">
                <a:solidFill>
                  <a:schemeClr val="accent2"/>
                </a:solidFill>
                <a:cs typeface="+mn-ea"/>
                <a:sym typeface="+mn-lt"/>
              </a:rPr>
              <a:t>输入</a:t>
            </a:r>
            <a:r>
              <a:rPr lang="zh-CN" altLang="en-US" sz="2400" b="1" dirty="0">
                <a:solidFill>
                  <a:schemeClr val="accent2"/>
                </a:solidFill>
                <a:cs typeface="+mn-ea"/>
                <a:sym typeface="+mn-lt"/>
              </a:rPr>
              <a:t>小标题</a:t>
            </a:r>
            <a:endParaRPr lang="en-US" altLang="zh-CN" sz="24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5" name="MH_Text_1"/>
          <p:cNvSpPr/>
          <p:nvPr>
            <p:custDataLst>
              <p:tags r:id="rId4"/>
            </p:custDataLst>
          </p:nvPr>
        </p:nvSpPr>
        <p:spPr>
          <a:xfrm>
            <a:off x="3608003" y="2013637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286434" y="1333787"/>
            <a:ext cx="1919713" cy="1919713"/>
          </a:xfrm>
          <a:prstGeom prst="ellipse">
            <a:avLst/>
          </a:prstGeom>
          <a:noFill/>
          <a:ln w="12700">
            <a:solidFill>
              <a:schemeClr val="accent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grpSp>
        <p:nvGrpSpPr>
          <p:cNvPr id="17" name="组合 16"/>
          <p:cNvGrpSpPr/>
          <p:nvPr/>
        </p:nvGrpSpPr>
        <p:grpSpPr>
          <a:xfrm>
            <a:off x="6814492" y="1798473"/>
            <a:ext cx="864096" cy="920273"/>
            <a:chOff x="4222411" y="5290134"/>
            <a:chExt cx="610202" cy="649873"/>
          </a:xfrm>
          <a:solidFill>
            <a:schemeClr val="accent3"/>
          </a:solidFill>
        </p:grpSpPr>
        <p:sp>
          <p:nvSpPr>
            <p:cNvPr id="18" name="Freeform 397"/>
            <p:cNvSpPr>
              <a:spLocks/>
            </p:cNvSpPr>
            <p:nvPr/>
          </p:nvSpPr>
          <p:spPr bwMode="auto">
            <a:xfrm>
              <a:off x="4663834" y="5632742"/>
              <a:ext cx="168779" cy="136322"/>
            </a:xfrm>
            <a:custGeom>
              <a:avLst/>
              <a:gdLst>
                <a:gd name="T0" fmla="*/ 89 w 99"/>
                <a:gd name="T1" fmla="*/ 48 h 80"/>
                <a:gd name="T2" fmla="*/ 60 w 99"/>
                <a:gd name="T3" fmla="*/ 0 h 80"/>
                <a:gd name="T4" fmla="*/ 0 w 99"/>
                <a:gd name="T5" fmla="*/ 0 h 80"/>
                <a:gd name="T6" fmla="*/ 38 w 99"/>
                <a:gd name="T7" fmla="*/ 65 h 80"/>
                <a:gd name="T8" fmla="*/ 38 w 99"/>
                <a:gd name="T9" fmla="*/ 80 h 80"/>
                <a:gd name="T10" fmla="*/ 73 w 99"/>
                <a:gd name="T11" fmla="*/ 80 h 80"/>
                <a:gd name="T12" fmla="*/ 89 w 99"/>
                <a:gd name="T13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0">
                  <a:moveTo>
                    <a:pt x="89" y="48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14"/>
                    <a:pt x="38" y="34"/>
                    <a:pt x="38" y="65"/>
                  </a:cubicBezTo>
                  <a:cubicBezTo>
                    <a:pt x="38" y="70"/>
                    <a:pt x="38" y="76"/>
                    <a:pt x="38" y="80"/>
                  </a:cubicBezTo>
                  <a:cubicBezTo>
                    <a:pt x="53" y="80"/>
                    <a:pt x="66" y="80"/>
                    <a:pt x="73" y="80"/>
                  </a:cubicBezTo>
                  <a:cubicBezTo>
                    <a:pt x="99" y="80"/>
                    <a:pt x="89" y="48"/>
                    <a:pt x="89" y="4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98"/>
            <p:cNvSpPr>
              <a:spLocks/>
            </p:cNvSpPr>
            <p:nvPr/>
          </p:nvSpPr>
          <p:spPr bwMode="auto">
            <a:xfrm>
              <a:off x="4433746" y="5399769"/>
              <a:ext cx="177435" cy="205565"/>
            </a:xfrm>
            <a:custGeom>
              <a:avLst/>
              <a:gdLst>
                <a:gd name="T0" fmla="*/ 52 w 104"/>
                <a:gd name="T1" fmla="*/ 0 h 121"/>
                <a:gd name="T2" fmla="*/ 0 w 104"/>
                <a:gd name="T3" fmla="*/ 60 h 121"/>
                <a:gd name="T4" fmla="*/ 31 w 104"/>
                <a:gd name="T5" fmla="*/ 116 h 121"/>
                <a:gd name="T6" fmla="*/ 31 w 104"/>
                <a:gd name="T7" fmla="*/ 116 h 121"/>
                <a:gd name="T8" fmla="*/ 52 w 104"/>
                <a:gd name="T9" fmla="*/ 121 h 121"/>
                <a:gd name="T10" fmla="*/ 73 w 104"/>
                <a:gd name="T11" fmla="*/ 116 h 121"/>
                <a:gd name="T12" fmla="*/ 74 w 104"/>
                <a:gd name="T13" fmla="*/ 115 h 121"/>
                <a:gd name="T14" fmla="*/ 104 w 104"/>
                <a:gd name="T15" fmla="*/ 60 h 121"/>
                <a:gd name="T16" fmla="*/ 52 w 104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21">
                  <a:moveTo>
                    <a:pt x="52" y="0"/>
                  </a:moveTo>
                  <a:cubicBezTo>
                    <a:pt x="23" y="0"/>
                    <a:pt x="0" y="27"/>
                    <a:pt x="0" y="60"/>
                  </a:cubicBezTo>
                  <a:cubicBezTo>
                    <a:pt x="0" y="85"/>
                    <a:pt x="13" y="106"/>
                    <a:pt x="31" y="116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8" y="119"/>
                    <a:pt x="45" y="121"/>
                    <a:pt x="52" y="121"/>
                  </a:cubicBezTo>
                  <a:cubicBezTo>
                    <a:pt x="59" y="121"/>
                    <a:pt x="66" y="119"/>
                    <a:pt x="73" y="116"/>
                  </a:cubicBezTo>
                  <a:cubicBezTo>
                    <a:pt x="73" y="116"/>
                    <a:pt x="74" y="115"/>
                    <a:pt x="74" y="115"/>
                  </a:cubicBezTo>
                  <a:cubicBezTo>
                    <a:pt x="92" y="105"/>
                    <a:pt x="104" y="84"/>
                    <a:pt x="104" y="60"/>
                  </a:cubicBezTo>
                  <a:cubicBezTo>
                    <a:pt x="104" y="27"/>
                    <a:pt x="81" y="0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99"/>
            <p:cNvSpPr>
              <a:spLocks/>
            </p:cNvSpPr>
            <p:nvPr/>
          </p:nvSpPr>
          <p:spPr bwMode="auto">
            <a:xfrm>
              <a:off x="4350078" y="5624087"/>
              <a:ext cx="351263" cy="315920"/>
            </a:xfrm>
            <a:custGeom>
              <a:avLst/>
              <a:gdLst>
                <a:gd name="T0" fmla="*/ 150 w 206"/>
                <a:gd name="T1" fmla="*/ 5 h 185"/>
                <a:gd name="T2" fmla="*/ 134 w 206"/>
                <a:gd name="T3" fmla="*/ 0 h 185"/>
                <a:gd name="T4" fmla="*/ 134 w 206"/>
                <a:gd name="T5" fmla="*/ 0 h 185"/>
                <a:gd name="T6" fmla="*/ 120 w 206"/>
                <a:gd name="T7" fmla="*/ 5 h 185"/>
                <a:gd name="T8" fmla="*/ 103 w 206"/>
                <a:gd name="T9" fmla="*/ 12 h 185"/>
                <a:gd name="T10" fmla="*/ 87 w 206"/>
                <a:gd name="T11" fmla="*/ 5 h 185"/>
                <a:gd name="T12" fmla="*/ 73 w 206"/>
                <a:gd name="T13" fmla="*/ 0 h 185"/>
                <a:gd name="T14" fmla="*/ 57 w 206"/>
                <a:gd name="T15" fmla="*/ 5 h 185"/>
                <a:gd name="T16" fmla="*/ 0 w 206"/>
                <a:gd name="T17" fmla="*/ 73 h 185"/>
                <a:gd name="T18" fmla="*/ 0 w 206"/>
                <a:gd name="T19" fmla="*/ 85 h 185"/>
                <a:gd name="T20" fmla="*/ 0 w 206"/>
                <a:gd name="T21" fmla="*/ 151 h 185"/>
                <a:gd name="T22" fmla="*/ 94 w 206"/>
                <a:gd name="T23" fmla="*/ 185 h 185"/>
                <a:gd name="T24" fmla="*/ 113 w 206"/>
                <a:gd name="T25" fmla="*/ 185 h 185"/>
                <a:gd name="T26" fmla="*/ 206 w 206"/>
                <a:gd name="T27" fmla="*/ 151 h 185"/>
                <a:gd name="T28" fmla="*/ 206 w 206"/>
                <a:gd name="T29" fmla="*/ 85 h 185"/>
                <a:gd name="T30" fmla="*/ 206 w 206"/>
                <a:gd name="T31" fmla="*/ 73 h 185"/>
                <a:gd name="T32" fmla="*/ 150 w 206"/>
                <a:gd name="T33" fmla="*/ 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6" h="185">
                  <a:moveTo>
                    <a:pt x="150" y="5"/>
                  </a:moveTo>
                  <a:cubicBezTo>
                    <a:pt x="144" y="3"/>
                    <a:pt x="139" y="2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8" y="2"/>
                    <a:pt x="62" y="3"/>
                    <a:pt x="57" y="5"/>
                  </a:cubicBezTo>
                  <a:cubicBezTo>
                    <a:pt x="30" y="15"/>
                    <a:pt x="0" y="35"/>
                    <a:pt x="0" y="73"/>
                  </a:cubicBezTo>
                  <a:cubicBezTo>
                    <a:pt x="0" y="77"/>
                    <a:pt x="0" y="81"/>
                    <a:pt x="0" y="85"/>
                  </a:cubicBezTo>
                  <a:cubicBezTo>
                    <a:pt x="0" y="141"/>
                    <a:pt x="0" y="151"/>
                    <a:pt x="0" y="151"/>
                  </a:cubicBezTo>
                  <a:cubicBezTo>
                    <a:pt x="0" y="151"/>
                    <a:pt x="3" y="185"/>
                    <a:pt x="94" y="185"/>
                  </a:cubicBezTo>
                  <a:cubicBezTo>
                    <a:pt x="113" y="185"/>
                    <a:pt x="113" y="185"/>
                    <a:pt x="113" y="185"/>
                  </a:cubicBezTo>
                  <a:cubicBezTo>
                    <a:pt x="204" y="185"/>
                    <a:pt x="206" y="151"/>
                    <a:pt x="206" y="151"/>
                  </a:cubicBezTo>
                  <a:cubicBezTo>
                    <a:pt x="206" y="151"/>
                    <a:pt x="206" y="141"/>
                    <a:pt x="206" y="85"/>
                  </a:cubicBezTo>
                  <a:cubicBezTo>
                    <a:pt x="206" y="81"/>
                    <a:pt x="206" y="77"/>
                    <a:pt x="206" y="73"/>
                  </a:cubicBezTo>
                  <a:cubicBezTo>
                    <a:pt x="206" y="35"/>
                    <a:pt x="176" y="15"/>
                    <a:pt x="15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00"/>
            <p:cNvSpPr>
              <a:spLocks/>
            </p:cNvSpPr>
            <p:nvPr/>
          </p:nvSpPr>
          <p:spPr bwMode="auto">
            <a:xfrm>
              <a:off x="4222411" y="5632742"/>
              <a:ext cx="166616" cy="136322"/>
            </a:xfrm>
            <a:custGeom>
              <a:avLst/>
              <a:gdLst>
                <a:gd name="T0" fmla="*/ 98 w 98"/>
                <a:gd name="T1" fmla="*/ 0 h 80"/>
                <a:gd name="T2" fmla="*/ 39 w 98"/>
                <a:gd name="T3" fmla="*/ 0 h 80"/>
                <a:gd name="T4" fmla="*/ 10 w 98"/>
                <a:gd name="T5" fmla="*/ 48 h 80"/>
                <a:gd name="T6" fmla="*/ 26 w 98"/>
                <a:gd name="T7" fmla="*/ 80 h 80"/>
                <a:gd name="T8" fmla="*/ 60 w 98"/>
                <a:gd name="T9" fmla="*/ 80 h 80"/>
                <a:gd name="T10" fmla="*/ 60 w 98"/>
                <a:gd name="T11" fmla="*/ 65 h 80"/>
                <a:gd name="T12" fmla="*/ 98 w 9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80">
                  <a:moveTo>
                    <a:pt x="98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0" y="80"/>
                    <a:pt x="26" y="80"/>
                  </a:cubicBezTo>
                  <a:cubicBezTo>
                    <a:pt x="33" y="80"/>
                    <a:pt x="45" y="80"/>
                    <a:pt x="60" y="80"/>
                  </a:cubicBezTo>
                  <a:cubicBezTo>
                    <a:pt x="60" y="76"/>
                    <a:pt x="60" y="70"/>
                    <a:pt x="60" y="65"/>
                  </a:cubicBezTo>
                  <a:cubicBezTo>
                    <a:pt x="60" y="34"/>
                    <a:pt x="77" y="14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1"/>
            <p:cNvSpPr>
              <a:spLocks/>
            </p:cNvSpPr>
            <p:nvPr/>
          </p:nvSpPr>
          <p:spPr bwMode="auto">
            <a:xfrm>
              <a:off x="4295260" y="5290134"/>
              <a:ext cx="462340" cy="331067"/>
            </a:xfrm>
            <a:custGeom>
              <a:avLst/>
              <a:gdLst>
                <a:gd name="T0" fmla="*/ 28 w 271"/>
                <a:gd name="T1" fmla="*/ 194 h 194"/>
                <a:gd name="T2" fmla="*/ 68 w 271"/>
                <a:gd name="T3" fmla="*/ 194 h 194"/>
                <a:gd name="T4" fmla="*/ 84 w 271"/>
                <a:gd name="T5" fmla="*/ 188 h 194"/>
                <a:gd name="T6" fmla="*/ 96 w 271"/>
                <a:gd name="T7" fmla="*/ 183 h 194"/>
                <a:gd name="T8" fmla="*/ 93 w 271"/>
                <a:gd name="T9" fmla="*/ 180 h 194"/>
                <a:gd name="T10" fmla="*/ 42 w 271"/>
                <a:gd name="T11" fmla="*/ 180 h 194"/>
                <a:gd name="T12" fmla="*/ 18 w 271"/>
                <a:gd name="T13" fmla="*/ 156 h 194"/>
                <a:gd name="T14" fmla="*/ 18 w 271"/>
                <a:gd name="T15" fmla="*/ 39 h 194"/>
                <a:gd name="T16" fmla="*/ 42 w 271"/>
                <a:gd name="T17" fmla="*/ 15 h 194"/>
                <a:gd name="T18" fmla="*/ 228 w 271"/>
                <a:gd name="T19" fmla="*/ 15 h 194"/>
                <a:gd name="T20" fmla="*/ 253 w 271"/>
                <a:gd name="T21" fmla="*/ 39 h 194"/>
                <a:gd name="T22" fmla="*/ 253 w 271"/>
                <a:gd name="T23" fmla="*/ 156 h 194"/>
                <a:gd name="T24" fmla="*/ 228 w 271"/>
                <a:gd name="T25" fmla="*/ 180 h 194"/>
                <a:gd name="T26" fmla="*/ 176 w 271"/>
                <a:gd name="T27" fmla="*/ 180 h 194"/>
                <a:gd name="T28" fmla="*/ 173 w 271"/>
                <a:gd name="T29" fmla="*/ 183 h 194"/>
                <a:gd name="T30" fmla="*/ 203 w 271"/>
                <a:gd name="T31" fmla="*/ 194 h 194"/>
                <a:gd name="T32" fmla="*/ 243 w 271"/>
                <a:gd name="T33" fmla="*/ 194 h 194"/>
                <a:gd name="T34" fmla="*/ 271 w 271"/>
                <a:gd name="T35" fmla="*/ 166 h 194"/>
                <a:gd name="T36" fmla="*/ 271 w 271"/>
                <a:gd name="T37" fmla="*/ 29 h 194"/>
                <a:gd name="T38" fmla="*/ 243 w 271"/>
                <a:gd name="T39" fmla="*/ 0 h 194"/>
                <a:gd name="T40" fmla="*/ 28 w 271"/>
                <a:gd name="T41" fmla="*/ 0 h 194"/>
                <a:gd name="T42" fmla="*/ 0 w 271"/>
                <a:gd name="T43" fmla="*/ 29 h 194"/>
                <a:gd name="T44" fmla="*/ 0 w 271"/>
                <a:gd name="T45" fmla="*/ 166 h 194"/>
                <a:gd name="T46" fmla="*/ 28 w 271"/>
                <a:gd name="T4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1" h="194">
                  <a:moveTo>
                    <a:pt x="28" y="194"/>
                  </a:moveTo>
                  <a:cubicBezTo>
                    <a:pt x="68" y="194"/>
                    <a:pt x="68" y="194"/>
                    <a:pt x="68" y="194"/>
                  </a:cubicBezTo>
                  <a:cubicBezTo>
                    <a:pt x="74" y="192"/>
                    <a:pt x="79" y="189"/>
                    <a:pt x="84" y="188"/>
                  </a:cubicBezTo>
                  <a:cubicBezTo>
                    <a:pt x="88" y="186"/>
                    <a:pt x="92" y="185"/>
                    <a:pt x="96" y="183"/>
                  </a:cubicBezTo>
                  <a:cubicBezTo>
                    <a:pt x="95" y="182"/>
                    <a:pt x="94" y="181"/>
                    <a:pt x="93" y="180"/>
                  </a:cubicBezTo>
                  <a:cubicBezTo>
                    <a:pt x="42" y="180"/>
                    <a:pt x="42" y="180"/>
                    <a:pt x="42" y="180"/>
                  </a:cubicBezTo>
                  <a:cubicBezTo>
                    <a:pt x="29" y="180"/>
                    <a:pt x="18" y="169"/>
                    <a:pt x="18" y="15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25"/>
                    <a:pt x="29" y="15"/>
                    <a:pt x="42" y="15"/>
                  </a:cubicBezTo>
                  <a:cubicBezTo>
                    <a:pt x="228" y="15"/>
                    <a:pt x="228" y="15"/>
                    <a:pt x="228" y="15"/>
                  </a:cubicBezTo>
                  <a:cubicBezTo>
                    <a:pt x="242" y="15"/>
                    <a:pt x="253" y="25"/>
                    <a:pt x="253" y="39"/>
                  </a:cubicBezTo>
                  <a:cubicBezTo>
                    <a:pt x="253" y="156"/>
                    <a:pt x="253" y="156"/>
                    <a:pt x="253" y="156"/>
                  </a:cubicBezTo>
                  <a:cubicBezTo>
                    <a:pt x="253" y="169"/>
                    <a:pt x="242" y="180"/>
                    <a:pt x="228" y="180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75" y="181"/>
                    <a:pt x="174" y="182"/>
                    <a:pt x="173" y="183"/>
                  </a:cubicBezTo>
                  <a:cubicBezTo>
                    <a:pt x="182" y="186"/>
                    <a:pt x="192" y="189"/>
                    <a:pt x="203" y="194"/>
                  </a:cubicBezTo>
                  <a:cubicBezTo>
                    <a:pt x="243" y="194"/>
                    <a:pt x="243" y="194"/>
                    <a:pt x="243" y="194"/>
                  </a:cubicBezTo>
                  <a:cubicBezTo>
                    <a:pt x="258" y="194"/>
                    <a:pt x="271" y="181"/>
                    <a:pt x="271" y="166"/>
                  </a:cubicBezTo>
                  <a:cubicBezTo>
                    <a:pt x="271" y="29"/>
                    <a:pt x="271" y="29"/>
                    <a:pt x="271" y="29"/>
                  </a:cubicBezTo>
                  <a:cubicBezTo>
                    <a:pt x="271" y="13"/>
                    <a:pt x="258" y="0"/>
                    <a:pt x="2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1"/>
                    <a:pt x="13" y="194"/>
                    <a:pt x="28" y="19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MH_Text_1"/>
          <p:cNvSpPr/>
          <p:nvPr>
            <p:custDataLst>
              <p:tags r:id="rId5"/>
            </p:custDataLst>
          </p:nvPr>
        </p:nvSpPr>
        <p:spPr>
          <a:xfrm>
            <a:off x="5799964" y="3777864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 smtClean="0">
                <a:solidFill>
                  <a:schemeClr val="accent3"/>
                </a:solidFill>
                <a:cs typeface="+mn-ea"/>
                <a:sym typeface="+mn-lt"/>
              </a:rPr>
              <a:t>输入</a:t>
            </a:r>
            <a:r>
              <a:rPr lang="zh-CN" altLang="en-US" sz="2400" b="1" dirty="0">
                <a:solidFill>
                  <a:schemeClr val="accent3"/>
                </a:solidFill>
                <a:cs typeface="+mn-ea"/>
                <a:sym typeface="+mn-lt"/>
              </a:rPr>
              <a:t>小标题</a:t>
            </a:r>
            <a:endParaRPr lang="en-US" altLang="zh-CN" sz="24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24" name="MH_Text_1"/>
          <p:cNvSpPr/>
          <p:nvPr>
            <p:custDataLst>
              <p:tags r:id="rId6"/>
            </p:custDataLst>
          </p:nvPr>
        </p:nvSpPr>
        <p:spPr>
          <a:xfrm>
            <a:off x="5863689" y="4325627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686700" y="3789040"/>
            <a:ext cx="1919713" cy="1919713"/>
          </a:xfrm>
          <a:prstGeom prst="ellipse">
            <a:avLst/>
          </a:prstGeom>
          <a:noFill/>
          <a:ln w="12700">
            <a:solidFill>
              <a:schemeClr val="accent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grpSp>
        <p:nvGrpSpPr>
          <p:cNvPr id="26" name="组合 25"/>
          <p:cNvGrpSpPr/>
          <p:nvPr/>
        </p:nvGrpSpPr>
        <p:grpSpPr>
          <a:xfrm>
            <a:off x="9178504" y="4259452"/>
            <a:ext cx="936104" cy="860990"/>
            <a:chOff x="8374817" y="4373388"/>
            <a:chExt cx="719115" cy="661413"/>
          </a:xfrm>
          <a:solidFill>
            <a:schemeClr val="accent4"/>
          </a:solidFill>
        </p:grpSpPr>
        <p:sp>
          <p:nvSpPr>
            <p:cNvPr id="27" name="Freeform 44"/>
            <p:cNvSpPr>
              <a:spLocks/>
            </p:cNvSpPr>
            <p:nvPr/>
          </p:nvSpPr>
          <p:spPr bwMode="auto">
            <a:xfrm>
              <a:off x="9018919" y="4468597"/>
              <a:ext cx="75013" cy="68522"/>
            </a:xfrm>
            <a:custGeom>
              <a:avLst/>
              <a:gdLst>
                <a:gd name="T0" fmla="*/ 28 w 44"/>
                <a:gd name="T1" fmla="*/ 11 h 40"/>
                <a:gd name="T2" fmla="*/ 0 w 44"/>
                <a:gd name="T3" fmla="*/ 18 h 40"/>
                <a:gd name="T4" fmla="*/ 31 w 44"/>
                <a:gd name="T5" fmla="*/ 40 h 40"/>
                <a:gd name="T6" fmla="*/ 28 w 44"/>
                <a:gd name="T7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8" y="11"/>
                  </a:moveTo>
                  <a:cubicBezTo>
                    <a:pt x="13" y="0"/>
                    <a:pt x="0" y="18"/>
                    <a:pt x="0" y="1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44" y="22"/>
                    <a:pt x="28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5"/>
            <p:cNvSpPr>
              <a:spLocks/>
            </p:cNvSpPr>
            <p:nvPr/>
          </p:nvSpPr>
          <p:spPr bwMode="auto">
            <a:xfrm>
              <a:off x="8831387" y="4513316"/>
              <a:ext cx="230088" cy="284184"/>
            </a:xfrm>
            <a:custGeom>
              <a:avLst/>
              <a:gdLst>
                <a:gd name="T0" fmla="*/ 187 w 319"/>
                <a:gd name="T1" fmla="*/ 85 h 394"/>
                <a:gd name="T2" fmla="*/ 156 w 319"/>
                <a:gd name="T3" fmla="*/ 125 h 394"/>
                <a:gd name="T4" fmla="*/ 104 w 319"/>
                <a:gd name="T5" fmla="*/ 198 h 394"/>
                <a:gd name="T6" fmla="*/ 0 w 319"/>
                <a:gd name="T7" fmla="*/ 342 h 394"/>
                <a:gd name="T8" fmla="*/ 74 w 319"/>
                <a:gd name="T9" fmla="*/ 394 h 394"/>
                <a:gd name="T10" fmla="*/ 104 w 319"/>
                <a:gd name="T11" fmla="*/ 352 h 394"/>
                <a:gd name="T12" fmla="*/ 130 w 319"/>
                <a:gd name="T13" fmla="*/ 314 h 394"/>
                <a:gd name="T14" fmla="*/ 156 w 319"/>
                <a:gd name="T15" fmla="*/ 276 h 394"/>
                <a:gd name="T16" fmla="*/ 319 w 319"/>
                <a:gd name="T17" fmla="*/ 52 h 394"/>
                <a:gd name="T18" fmla="*/ 248 w 319"/>
                <a:gd name="T19" fmla="*/ 0 h 394"/>
                <a:gd name="T20" fmla="*/ 187 w 319"/>
                <a:gd name="T21" fmla="*/ 8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394">
                  <a:moveTo>
                    <a:pt x="187" y="85"/>
                  </a:moveTo>
                  <a:lnTo>
                    <a:pt x="156" y="125"/>
                  </a:lnTo>
                  <a:lnTo>
                    <a:pt x="104" y="198"/>
                  </a:lnTo>
                  <a:lnTo>
                    <a:pt x="0" y="342"/>
                  </a:lnTo>
                  <a:lnTo>
                    <a:pt x="74" y="394"/>
                  </a:lnTo>
                  <a:lnTo>
                    <a:pt x="104" y="352"/>
                  </a:lnTo>
                  <a:lnTo>
                    <a:pt x="130" y="314"/>
                  </a:lnTo>
                  <a:lnTo>
                    <a:pt x="156" y="276"/>
                  </a:lnTo>
                  <a:lnTo>
                    <a:pt x="319" y="52"/>
                  </a:lnTo>
                  <a:lnTo>
                    <a:pt x="248" y="0"/>
                  </a:lnTo>
                  <a:lnTo>
                    <a:pt x="187" y="8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6"/>
            <p:cNvSpPr>
              <a:spLocks/>
            </p:cNvSpPr>
            <p:nvPr/>
          </p:nvSpPr>
          <p:spPr bwMode="auto">
            <a:xfrm>
              <a:off x="8374817" y="4373388"/>
              <a:ext cx="569090" cy="661413"/>
            </a:xfrm>
            <a:custGeom>
              <a:avLst/>
              <a:gdLst>
                <a:gd name="T0" fmla="*/ 312 w 334"/>
                <a:gd name="T1" fmla="*/ 348 h 388"/>
                <a:gd name="T2" fmla="*/ 293 w 334"/>
                <a:gd name="T3" fmla="*/ 366 h 388"/>
                <a:gd name="T4" fmla="*/ 40 w 334"/>
                <a:gd name="T5" fmla="*/ 366 h 388"/>
                <a:gd name="T6" fmla="*/ 22 w 334"/>
                <a:gd name="T7" fmla="*/ 348 h 388"/>
                <a:gd name="T8" fmla="*/ 22 w 334"/>
                <a:gd name="T9" fmla="*/ 41 h 388"/>
                <a:gd name="T10" fmla="*/ 40 w 334"/>
                <a:gd name="T11" fmla="*/ 23 h 388"/>
                <a:gd name="T12" fmla="*/ 293 w 334"/>
                <a:gd name="T13" fmla="*/ 23 h 388"/>
                <a:gd name="T14" fmla="*/ 312 w 334"/>
                <a:gd name="T15" fmla="*/ 41 h 388"/>
                <a:gd name="T16" fmla="*/ 312 w 334"/>
                <a:gd name="T17" fmla="*/ 140 h 388"/>
                <a:gd name="T18" fmla="*/ 334 w 334"/>
                <a:gd name="T19" fmla="*/ 109 h 388"/>
                <a:gd name="T20" fmla="*/ 334 w 334"/>
                <a:gd name="T21" fmla="*/ 21 h 388"/>
                <a:gd name="T22" fmla="*/ 313 w 334"/>
                <a:gd name="T23" fmla="*/ 0 h 388"/>
                <a:gd name="T24" fmla="*/ 21 w 334"/>
                <a:gd name="T25" fmla="*/ 0 h 388"/>
                <a:gd name="T26" fmla="*/ 0 w 334"/>
                <a:gd name="T27" fmla="*/ 21 h 388"/>
                <a:gd name="T28" fmla="*/ 0 w 334"/>
                <a:gd name="T29" fmla="*/ 368 h 388"/>
                <a:gd name="T30" fmla="*/ 21 w 334"/>
                <a:gd name="T31" fmla="*/ 388 h 388"/>
                <a:gd name="T32" fmla="*/ 313 w 334"/>
                <a:gd name="T33" fmla="*/ 388 h 388"/>
                <a:gd name="T34" fmla="*/ 334 w 334"/>
                <a:gd name="T35" fmla="*/ 368 h 388"/>
                <a:gd name="T36" fmla="*/ 334 w 334"/>
                <a:gd name="T37" fmla="*/ 223 h 388"/>
                <a:gd name="T38" fmla="*/ 312 w 334"/>
                <a:gd name="T39" fmla="*/ 254 h 388"/>
                <a:gd name="T40" fmla="*/ 312 w 334"/>
                <a:gd name="T41" fmla="*/ 34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4" h="388">
                  <a:moveTo>
                    <a:pt x="312" y="348"/>
                  </a:moveTo>
                  <a:cubicBezTo>
                    <a:pt x="312" y="358"/>
                    <a:pt x="303" y="366"/>
                    <a:pt x="293" y="366"/>
                  </a:cubicBezTo>
                  <a:cubicBezTo>
                    <a:pt x="40" y="366"/>
                    <a:pt x="40" y="366"/>
                    <a:pt x="40" y="366"/>
                  </a:cubicBezTo>
                  <a:cubicBezTo>
                    <a:pt x="30" y="366"/>
                    <a:pt x="22" y="358"/>
                    <a:pt x="22" y="3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1"/>
                    <a:pt x="30" y="23"/>
                    <a:pt x="40" y="23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303" y="23"/>
                    <a:pt x="312" y="31"/>
                    <a:pt x="312" y="41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10"/>
                    <a:pt x="325" y="0"/>
                    <a:pt x="3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79"/>
                    <a:pt x="9" y="388"/>
                    <a:pt x="21" y="388"/>
                  </a:cubicBezTo>
                  <a:cubicBezTo>
                    <a:pt x="313" y="388"/>
                    <a:pt x="313" y="388"/>
                    <a:pt x="313" y="388"/>
                  </a:cubicBezTo>
                  <a:cubicBezTo>
                    <a:pt x="325" y="388"/>
                    <a:pt x="334" y="379"/>
                    <a:pt x="334" y="368"/>
                  </a:cubicBezTo>
                  <a:cubicBezTo>
                    <a:pt x="334" y="223"/>
                    <a:pt x="334" y="223"/>
                    <a:pt x="334" y="223"/>
                  </a:cubicBezTo>
                  <a:cubicBezTo>
                    <a:pt x="312" y="254"/>
                    <a:pt x="312" y="254"/>
                    <a:pt x="312" y="254"/>
                  </a:cubicBezTo>
                  <a:lnTo>
                    <a:pt x="312" y="34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7"/>
            <p:cNvSpPr>
              <a:spLocks/>
            </p:cNvSpPr>
            <p:nvPr/>
          </p:nvSpPr>
          <p:spPr bwMode="auto">
            <a:xfrm>
              <a:off x="8806142" y="4773699"/>
              <a:ext cx="67800" cy="77177"/>
            </a:xfrm>
            <a:custGeom>
              <a:avLst/>
              <a:gdLst>
                <a:gd name="T0" fmla="*/ 21 w 94"/>
                <a:gd name="T1" fmla="*/ 0 h 107"/>
                <a:gd name="T2" fmla="*/ 0 w 94"/>
                <a:gd name="T3" fmla="*/ 107 h 107"/>
                <a:gd name="T4" fmla="*/ 94 w 94"/>
                <a:gd name="T5" fmla="*/ 52 h 107"/>
                <a:gd name="T6" fmla="*/ 21 w 94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07">
                  <a:moveTo>
                    <a:pt x="21" y="0"/>
                  </a:moveTo>
                  <a:lnTo>
                    <a:pt x="0" y="107"/>
                  </a:lnTo>
                  <a:lnTo>
                    <a:pt x="94" y="5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48"/>
            <p:cNvSpPr>
              <a:spLocks noChangeArrowheads="1"/>
            </p:cNvSpPr>
            <p:nvPr/>
          </p:nvSpPr>
          <p:spPr bwMode="auto">
            <a:xfrm>
              <a:off x="8459928" y="4901365"/>
              <a:ext cx="228646" cy="3462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49"/>
            <p:cNvSpPr>
              <a:spLocks noChangeArrowheads="1"/>
            </p:cNvSpPr>
            <p:nvPr/>
          </p:nvSpPr>
          <p:spPr bwMode="auto">
            <a:xfrm>
              <a:off x="8459928" y="4824909"/>
              <a:ext cx="228646" cy="339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50"/>
            <p:cNvSpPr>
              <a:spLocks noChangeArrowheads="1"/>
            </p:cNvSpPr>
            <p:nvPr/>
          </p:nvSpPr>
          <p:spPr bwMode="auto">
            <a:xfrm>
              <a:off x="8459928" y="4751339"/>
              <a:ext cx="228646" cy="3245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51"/>
            <p:cNvSpPr>
              <a:spLocks noChangeArrowheads="1"/>
            </p:cNvSpPr>
            <p:nvPr/>
          </p:nvSpPr>
          <p:spPr bwMode="auto">
            <a:xfrm>
              <a:off x="8459928" y="4674883"/>
              <a:ext cx="228646" cy="3245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52"/>
            <p:cNvSpPr>
              <a:spLocks noChangeArrowheads="1"/>
            </p:cNvSpPr>
            <p:nvPr/>
          </p:nvSpPr>
          <p:spPr bwMode="auto">
            <a:xfrm>
              <a:off x="8459928" y="4598427"/>
              <a:ext cx="228646" cy="339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53"/>
            <p:cNvSpPr>
              <a:spLocks noChangeArrowheads="1"/>
            </p:cNvSpPr>
            <p:nvPr/>
          </p:nvSpPr>
          <p:spPr bwMode="auto">
            <a:xfrm>
              <a:off x="8459928" y="4521251"/>
              <a:ext cx="228646" cy="3462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MH_Text_1"/>
          <p:cNvSpPr/>
          <p:nvPr>
            <p:custDataLst>
              <p:tags r:id="rId7"/>
            </p:custDataLst>
          </p:nvPr>
        </p:nvSpPr>
        <p:spPr>
          <a:xfrm>
            <a:off x="8364438" y="2783300"/>
            <a:ext cx="268754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>
              <a:lnSpc>
                <a:spcPct val="120000"/>
              </a:lnSpc>
              <a:buClr>
                <a:schemeClr val="accent1"/>
              </a:buClr>
            </a:pPr>
            <a:r>
              <a:rPr lang="zh-CN" altLang="en-US" sz="2400" b="1" dirty="0" smtClean="0">
                <a:solidFill>
                  <a:schemeClr val="accent4"/>
                </a:solidFill>
                <a:cs typeface="+mn-ea"/>
                <a:sym typeface="+mn-lt"/>
              </a:rPr>
              <a:t>输入</a:t>
            </a:r>
            <a:r>
              <a:rPr lang="zh-CN" altLang="en-US" sz="2400" b="1" dirty="0">
                <a:solidFill>
                  <a:schemeClr val="accent4"/>
                </a:solidFill>
                <a:cs typeface="+mn-ea"/>
                <a:sym typeface="+mn-lt"/>
              </a:rPr>
              <a:t>小标题</a:t>
            </a:r>
            <a:endParaRPr lang="en-US" altLang="zh-CN" sz="2400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38" name="MH_Text_1"/>
          <p:cNvSpPr/>
          <p:nvPr>
            <p:custDataLst>
              <p:tags r:id="rId8"/>
            </p:custDataLst>
          </p:nvPr>
        </p:nvSpPr>
        <p:spPr>
          <a:xfrm>
            <a:off x="8415234" y="1811850"/>
            <a:ext cx="2670978" cy="748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/>
              </a:rPr>
              <a:t>单击此处添加文字阐述，添加简短问题说明文字，具体说明文字在此处添加此处单击此处添加文字阐述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87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4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4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95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4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15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15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65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1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4850"/>
                            </p:stCondLst>
                            <p:childTnLst>
                              <p:par>
                                <p:cTn id="6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85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635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8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" grpId="0" animBg="1"/>
      <p:bldP spid="5" grpId="0" animBg="1"/>
      <p:bldP spid="6" grpId="0"/>
      <p:bldP spid="7" grpId="0"/>
      <p:bldP spid="8" grpId="0" animBg="1"/>
      <p:bldP spid="14" grpId="0"/>
      <p:bldP spid="15" grpId="0"/>
      <p:bldP spid="16" grpId="0" animBg="1"/>
      <p:bldP spid="23" grpId="0"/>
      <p:bldP spid="24" grpId="0"/>
      <p:bldP spid="25" grpId="0" animBg="1"/>
      <p:bldP spid="37" grpId="0"/>
      <p:bldP spid="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精致大气党政党建党委党员工作汇报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2_nordridesign.com">
  <a:themeElements>
    <a:clrScheme name="自定义 45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E12D09"/>
      </a:accent1>
      <a:accent2>
        <a:srgbClr val="3F3F3F"/>
      </a:accent2>
      <a:accent3>
        <a:srgbClr val="E12D09"/>
      </a:accent3>
      <a:accent4>
        <a:srgbClr val="3F3F3F"/>
      </a:accent4>
      <a:accent5>
        <a:srgbClr val="E12D09"/>
      </a:accent5>
      <a:accent6>
        <a:srgbClr val="3F3F3F"/>
      </a:accent6>
      <a:hlink>
        <a:srgbClr val="CC9900"/>
      </a:hlink>
      <a:folHlink>
        <a:srgbClr val="96A9A9"/>
      </a:folHlink>
    </a:clrScheme>
    <a:fontScheme name="自定义 11">
      <a:majorFont>
        <a:latin typeface="Franklin Gothic Medium"/>
        <a:ea typeface="方正正中黑简体"/>
        <a:cs typeface=""/>
      </a:majorFont>
      <a:minorFont>
        <a:latin typeface="Franklin Gothic Book"/>
        <a:ea typeface="方正正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lnDef>
  </a:objectDefaults>
  <a:extraClrSchemeLst>
    <a:extraClrScheme>
      <a:clrScheme name="2_nordridesign.com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66B2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nordridesign.com 2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E0000"/>
        </a:accent1>
        <a:accent2>
          <a:srgbClr val="B80023"/>
        </a:accent2>
        <a:accent3>
          <a:srgbClr val="FFFFFF"/>
        </a:accent3>
        <a:accent4>
          <a:srgbClr val="000000"/>
        </a:accent4>
        <a:accent5>
          <a:srgbClr val="FEAAAA"/>
        </a:accent5>
        <a:accent6>
          <a:srgbClr val="A6001F"/>
        </a:accent6>
        <a:hlink>
          <a:srgbClr val="5C0000"/>
        </a:hlink>
        <a:folHlink>
          <a:srgbClr val="EE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1500</TotalTime>
  <Words>3524</Words>
  <Application>Microsoft Office PowerPoint</Application>
  <PresentationFormat>自定义</PresentationFormat>
  <Paragraphs>374</Paragraphs>
  <Slides>36</Slides>
  <Notes>36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60" baseType="lpstr">
      <vt:lpstr>Arial Unicode MS</vt:lpstr>
      <vt:lpstr>Batang</vt:lpstr>
      <vt:lpstr>Gill Sans</vt:lpstr>
      <vt:lpstr>Lato</vt:lpstr>
      <vt:lpstr>Lato Heavy</vt:lpstr>
      <vt:lpstr>MS UI Gothic</vt:lpstr>
      <vt:lpstr>Nexa Light</vt:lpstr>
      <vt:lpstr>Swiss911 UCm BT</vt:lpstr>
      <vt:lpstr>等线</vt:lpstr>
      <vt:lpstr>方正兰亭细黑_GBK</vt:lpstr>
      <vt:lpstr>方正兰亭纤黑简体</vt:lpstr>
      <vt:lpstr>方正正粗黑简体</vt:lpstr>
      <vt:lpstr>方正正中黑简体</vt:lpstr>
      <vt:lpstr>华文细黑</vt:lpstr>
      <vt:lpstr>时尚中黑简体</vt:lpstr>
      <vt:lpstr>宋体</vt:lpstr>
      <vt:lpstr>微软雅黑</vt:lpstr>
      <vt:lpstr>Arial</vt:lpstr>
      <vt:lpstr>Calibri</vt:lpstr>
      <vt:lpstr>Franklin Gothic Book</vt:lpstr>
      <vt:lpstr>Franklin Gothic Medium</vt:lpstr>
      <vt:lpstr>Impact</vt:lpstr>
      <vt:lpstr>Wingdings</vt:lpstr>
      <vt:lpstr>2_nordridesign.com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精致大气党政党建党委党员工作汇报PPT</dc:title>
  <dc:creator>User</dc:creator>
  <cp:lastModifiedBy>User</cp:lastModifiedBy>
  <cp:revision>155</cp:revision>
  <dcterms:created xsi:type="dcterms:W3CDTF">2016-01-08T02:59:33Z</dcterms:created>
  <dcterms:modified xsi:type="dcterms:W3CDTF">2017-07-09T05:38:13Z</dcterms:modified>
</cp:coreProperties>
</file>