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01" r:id="rId2"/>
    <p:sldId id="303" r:id="rId3"/>
    <p:sldId id="261" r:id="rId4"/>
    <p:sldId id="273" r:id="rId5"/>
    <p:sldId id="265" r:id="rId6"/>
    <p:sldId id="279" r:id="rId7"/>
    <p:sldId id="280" r:id="rId8"/>
    <p:sldId id="283" r:id="rId9"/>
    <p:sldId id="287" r:id="rId10"/>
    <p:sldId id="274" r:id="rId11"/>
    <p:sldId id="290" r:id="rId12"/>
    <p:sldId id="291" r:id="rId13"/>
    <p:sldId id="292" r:id="rId14"/>
    <p:sldId id="293" r:id="rId15"/>
    <p:sldId id="294" r:id="rId16"/>
    <p:sldId id="295" r:id="rId17"/>
    <p:sldId id="275" r:id="rId18"/>
    <p:sldId id="296" r:id="rId19"/>
    <p:sldId id="297" r:id="rId20"/>
    <p:sldId id="298" r:id="rId21"/>
    <p:sldId id="299" r:id="rId22"/>
    <p:sldId id="300" r:id="rId23"/>
    <p:sldId id="276" r:id="rId24"/>
    <p:sldId id="277" r:id="rId25"/>
    <p:sldId id="278" r:id="rId26"/>
    <p:sldId id="281" r:id="rId27"/>
    <p:sldId id="282" r:id="rId28"/>
    <p:sldId id="284" r:id="rId29"/>
    <p:sldId id="286" r:id="rId30"/>
    <p:sldId id="304" r:id="rId31"/>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00">
          <p15:clr>
            <a:srgbClr val="A4A3A4"/>
          </p15:clr>
        </p15:guide>
        <p15:guide id="2" pos="3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66FF33"/>
    <a:srgbClr val="FF5050"/>
    <a:srgbClr val="009E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p:cViewPr varScale="1">
        <p:scale>
          <a:sx n="182" d="100"/>
          <a:sy n="182" d="100"/>
        </p:scale>
        <p:origin x="420" y="150"/>
      </p:cViewPr>
      <p:guideLst>
        <p:guide orient="horz" pos="1800"/>
        <p:guide pos="320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769DB06-775A-4CCE-A929-3CFD73830B59}" type="datetimeFigureOut">
              <a:rPr lang="zh-CN" altLang="en-US"/>
              <a:t>2018/6/22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5269249-BE8C-4E1C-A18C-C0CA3C421757}" type="slidenum">
              <a:rPr lang="zh-CN" altLang="en-US"/>
              <a:t>‹#›</a:t>
            </a:fld>
            <a:endParaRPr lang="zh-CN" altLang="en-US"/>
          </a:p>
        </p:txBody>
      </p:sp>
    </p:spTree>
    <p:extLst>
      <p:ext uri="{BB962C8B-B14F-4D97-AF65-F5344CB8AC3E}">
        <p14:creationId xmlns:p14="http://schemas.microsoft.com/office/powerpoint/2010/main" val="278176704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a:t>
            </a:fld>
            <a:endParaRPr lang="zh-CN" altLang="en-US"/>
          </a:p>
        </p:txBody>
      </p:sp>
    </p:spTree>
    <p:extLst>
      <p:ext uri="{BB962C8B-B14F-4D97-AF65-F5344CB8AC3E}">
        <p14:creationId xmlns:p14="http://schemas.microsoft.com/office/powerpoint/2010/main" val="3619351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14</a:t>
            </a:fld>
            <a:endParaRPr lang="zh-CN" altLang="en-US"/>
          </a:p>
        </p:txBody>
      </p:sp>
    </p:spTree>
    <p:extLst>
      <p:ext uri="{BB962C8B-B14F-4D97-AF65-F5344CB8AC3E}">
        <p14:creationId xmlns:p14="http://schemas.microsoft.com/office/powerpoint/2010/main" val="1632916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15</a:t>
            </a:fld>
            <a:endParaRPr lang="zh-CN" altLang="en-US"/>
          </a:p>
        </p:txBody>
      </p:sp>
    </p:spTree>
    <p:extLst>
      <p:ext uri="{BB962C8B-B14F-4D97-AF65-F5344CB8AC3E}">
        <p14:creationId xmlns:p14="http://schemas.microsoft.com/office/powerpoint/2010/main" val="3102517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16</a:t>
            </a:fld>
            <a:endParaRPr lang="zh-CN" altLang="en-US"/>
          </a:p>
        </p:txBody>
      </p:sp>
    </p:spTree>
    <p:extLst>
      <p:ext uri="{BB962C8B-B14F-4D97-AF65-F5344CB8AC3E}">
        <p14:creationId xmlns:p14="http://schemas.microsoft.com/office/powerpoint/2010/main" val="1099019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17</a:t>
            </a:fld>
            <a:endParaRPr lang="zh-CN" altLang="en-US"/>
          </a:p>
        </p:txBody>
      </p:sp>
    </p:spTree>
    <p:extLst>
      <p:ext uri="{BB962C8B-B14F-4D97-AF65-F5344CB8AC3E}">
        <p14:creationId xmlns:p14="http://schemas.microsoft.com/office/powerpoint/2010/main" val="2646120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3329248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035613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2377260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2267777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3523353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23</a:t>
            </a:fld>
            <a:endParaRPr lang="zh-CN" altLang="en-US"/>
          </a:p>
        </p:txBody>
      </p:sp>
    </p:spTree>
    <p:extLst>
      <p:ext uri="{BB962C8B-B14F-4D97-AF65-F5344CB8AC3E}">
        <p14:creationId xmlns:p14="http://schemas.microsoft.com/office/powerpoint/2010/main" val="4166993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t>2</a:t>
            </a:fld>
            <a:endParaRPr lang="zh-CN" altLang="en-US"/>
          </a:p>
        </p:txBody>
      </p:sp>
    </p:spTree>
    <p:extLst>
      <p:ext uri="{BB962C8B-B14F-4D97-AF65-F5344CB8AC3E}">
        <p14:creationId xmlns:p14="http://schemas.microsoft.com/office/powerpoint/2010/main" val="4116114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30</a:t>
            </a:fld>
            <a:endParaRPr lang="zh-CN" altLang="en-US"/>
          </a:p>
        </p:txBody>
      </p:sp>
    </p:spTree>
    <p:extLst>
      <p:ext uri="{BB962C8B-B14F-4D97-AF65-F5344CB8AC3E}">
        <p14:creationId xmlns:p14="http://schemas.microsoft.com/office/powerpoint/2010/main" val="1161318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3</a:t>
            </a:fld>
            <a:endParaRPr lang="zh-CN" altLang="en-US"/>
          </a:p>
        </p:txBody>
      </p:sp>
    </p:spTree>
    <p:extLst>
      <p:ext uri="{BB962C8B-B14F-4D97-AF65-F5344CB8AC3E}">
        <p14:creationId xmlns:p14="http://schemas.microsoft.com/office/powerpoint/2010/main" val="4013237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4</a:t>
            </a:fld>
            <a:endParaRPr lang="zh-CN" altLang="en-US"/>
          </a:p>
        </p:txBody>
      </p:sp>
    </p:spTree>
    <p:extLst>
      <p:ext uri="{BB962C8B-B14F-4D97-AF65-F5344CB8AC3E}">
        <p14:creationId xmlns:p14="http://schemas.microsoft.com/office/powerpoint/2010/main" val="332034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5</a:t>
            </a:fld>
            <a:endParaRPr lang="zh-CN" altLang="en-US"/>
          </a:p>
        </p:txBody>
      </p:sp>
    </p:spTree>
    <p:extLst>
      <p:ext uri="{BB962C8B-B14F-4D97-AF65-F5344CB8AC3E}">
        <p14:creationId xmlns:p14="http://schemas.microsoft.com/office/powerpoint/2010/main" val="544996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t>10</a:t>
            </a:fld>
            <a:endParaRPr lang="zh-CN" altLang="en-US"/>
          </a:p>
        </p:txBody>
      </p:sp>
    </p:spTree>
    <p:extLst>
      <p:ext uri="{BB962C8B-B14F-4D97-AF65-F5344CB8AC3E}">
        <p14:creationId xmlns:p14="http://schemas.microsoft.com/office/powerpoint/2010/main" val="1017142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11</a:t>
            </a:fld>
            <a:endParaRPr lang="zh-CN" altLang="en-US"/>
          </a:p>
        </p:txBody>
      </p:sp>
    </p:spTree>
    <p:extLst>
      <p:ext uri="{BB962C8B-B14F-4D97-AF65-F5344CB8AC3E}">
        <p14:creationId xmlns:p14="http://schemas.microsoft.com/office/powerpoint/2010/main" val="278238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12</a:t>
            </a:fld>
            <a:endParaRPr lang="zh-CN" altLang="en-US"/>
          </a:p>
        </p:txBody>
      </p:sp>
    </p:spTree>
    <p:extLst>
      <p:ext uri="{BB962C8B-B14F-4D97-AF65-F5344CB8AC3E}">
        <p14:creationId xmlns:p14="http://schemas.microsoft.com/office/powerpoint/2010/main" val="1125371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51CB70-6DB8-4155-A579-D0EBB44BE603}" type="slidenum">
              <a:rPr lang="zh-CN" altLang="en-US" smtClean="0"/>
              <a:t>13</a:t>
            </a:fld>
            <a:endParaRPr lang="zh-CN" altLang="en-US"/>
          </a:p>
        </p:txBody>
      </p:sp>
    </p:spTree>
    <p:extLst>
      <p:ext uri="{BB962C8B-B14F-4D97-AF65-F5344CB8AC3E}">
        <p14:creationId xmlns:p14="http://schemas.microsoft.com/office/powerpoint/2010/main" val="2833667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7E3DA73-06B7-4F7C-BEEB-6612ABD119A9}" type="datetimeFigureOut">
              <a:rPr lang="zh-CN" altLang="en-US"/>
              <a:t>2018/6/22 Friday</a:t>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3BACD22-7E14-4B43-963A-F6EB4E6A12AD}" type="slidenum">
              <a:rPr lang="zh-CN" altLang="en-US"/>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1"/>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CFB7D91-86EA-4B16-9D7F-AB62A3B0CB69}" type="datetimeFigureOut">
              <a:rPr lang="zh-CN" altLang="en-US"/>
              <a:t>2018/6/22 Friday</a:t>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B7A32889-4126-4C8F-84B0-1B86910B599D}"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15" descr="未标题-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t="9328" b="15672"/>
          <a:stretch>
            <a:fillRect/>
          </a:stretch>
        </p:blipFill>
        <p:spPr bwMode="auto">
          <a:xfrm>
            <a:off x="-201083" y="0"/>
            <a:ext cx="1036108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1"/>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B075D51-60F6-4564-91AD-1C87BC3E07C3}" type="datetimeFigureOut">
              <a:rPr lang="zh-CN" altLang="en-US"/>
              <a:t>2018/6/22 Friday</a:t>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95A0ECF-D5F4-452A-9A17-76A29457863D}"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282E81B9-05DD-40FA-ADC1-735A47B2F038}" type="datetimeFigureOut">
              <a:rPr lang="zh-CN" altLang="en-US"/>
              <a:t>2018/6/22 Friday</a:t>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9B9ADAB-8D94-4AE8-AE1E-8B1EEE6EC501}"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23FA44F-6FB9-4330-BB6B-971CE99350B9}" type="datetimeFigureOut">
              <a:rPr lang="zh-CN" altLang="en-US"/>
              <a:t>2018/6/22 Friday</a:t>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A96EEAA-1B27-4941-8815-8CD406FF2D32}"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1"/>
            <a:ext cx="4489098"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2" y="1279261"/>
            <a:ext cx="4490861"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1142" y="1812396"/>
            <a:ext cx="4490861"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7B82769-46C5-4467-A92F-A96FD74C533C}" type="datetimeFigureOut">
              <a:rPr lang="zh-CN" altLang="en-US"/>
              <a:t>2018/6/22 Friday</a:t>
            </a:fld>
            <a:endParaRPr lang="zh-CN" altLang="en-US"/>
          </a:p>
        </p:txBody>
      </p:sp>
      <p:sp>
        <p:nvSpPr>
          <p:cNvPr id="8" name="页脚占位符 7"/>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7F0AFD7-7C8E-44CD-B47F-DBF225416FF4}"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64C334A0-9852-42D7-B16F-99DE5FCF69FC}" type="datetimeFigureOut">
              <a:rPr lang="zh-CN" altLang="en-US"/>
              <a:t>2018/6/22 Friday</a:t>
            </a:fld>
            <a:endParaRPr lang="zh-CN" altLang="en-US"/>
          </a:p>
        </p:txBody>
      </p:sp>
      <p:sp>
        <p:nvSpPr>
          <p:cNvPr id="4" name="页脚占位符 3"/>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D0AA4592-EE90-4D61-90F9-A608AFFB33D6}"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A86E20AC-66AC-4EFF-B039-47E92069CBD9}" type="datetimeFigureOut">
              <a:rPr lang="zh-CN" altLang="en-US"/>
              <a:t>2018/6/22 Friday</a:t>
            </a:fld>
            <a:endParaRPr lang="zh-CN" altLang="en-US"/>
          </a:p>
        </p:txBody>
      </p:sp>
      <p:sp>
        <p:nvSpPr>
          <p:cNvPr id="3" name="页脚占位符 2"/>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599272C-6E6A-4A47-8950-5906D2E48F9C}" type="slidenum">
              <a:rPr lang="zh-CN" altLang="en-US"/>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1"/>
            <a:ext cx="3342570" cy="96837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3"/>
            <a:ext cx="5679722" cy="48775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3" y="1195919"/>
            <a:ext cx="3342570" cy="39092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42B2DDB-7FE7-40A5-9152-C21872EEDCCC}" type="datetimeFigureOut">
              <a:rPr lang="zh-CN" altLang="en-US"/>
              <a:t>2018/6/22 Friday</a:t>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B20DDC2-6A17-4D10-AE8E-45D17E06F231}"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91431" y="4472783"/>
            <a:ext cx="6096000" cy="6707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AC6F0E3-32FE-4BD3-A9DB-6C1CCE68D64A}" type="datetimeFigureOut">
              <a:rPr lang="zh-CN" altLang="en-US"/>
              <a:t>2018/6/22 Friday</a:t>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F3C4ED1-20C9-4C1B-AA78-738AD11DC355}"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emf"/><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0" y="10353"/>
            <a:ext cx="10160000" cy="5715000"/>
          </a:xfrm>
          <a:prstGeom prst="rect">
            <a:avLst/>
          </a:prstGeom>
        </p:spPr>
      </p:pic>
      <p:sp>
        <p:nvSpPr>
          <p:cNvPr id="5" name="矩形 4"/>
          <p:cNvSpPr/>
          <p:nvPr/>
        </p:nvSpPr>
        <p:spPr>
          <a:xfrm>
            <a:off x="0" y="10353"/>
            <a:ext cx="10160000" cy="5715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89028" y="3346619"/>
            <a:ext cx="301414" cy="338329"/>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400919" y="3353885"/>
            <a:ext cx="301414" cy="338329"/>
          </a:xfrm>
          <a:prstGeom prst="rect">
            <a:avLst/>
          </a:prstGeom>
        </p:spPr>
      </p:pic>
      <p:grpSp>
        <p:nvGrpSpPr>
          <p:cNvPr id="12" name="组合 11"/>
          <p:cNvGrpSpPr/>
          <p:nvPr/>
        </p:nvGrpSpPr>
        <p:grpSpPr>
          <a:xfrm>
            <a:off x="3439818" y="1296174"/>
            <a:ext cx="3280364" cy="2103842"/>
            <a:chOff x="2483768" y="1988840"/>
            <a:chExt cx="4203700" cy="2995576"/>
          </a:xfrm>
        </p:grpSpPr>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83768" y="1988840"/>
              <a:ext cx="4203700" cy="249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49"/>
            <p:cNvSpPr txBox="1"/>
            <p:nvPr/>
          </p:nvSpPr>
          <p:spPr>
            <a:xfrm>
              <a:off x="6126017" y="2928831"/>
              <a:ext cx="438231" cy="2055585"/>
            </a:xfrm>
            <a:prstGeom prst="rect">
              <a:avLst/>
            </a:prstGeom>
            <a:noFill/>
          </p:spPr>
          <p:txBody>
            <a:bodyPr vert="eaVert" wrap="square" rtlCol="0">
              <a:spAutoFit/>
            </a:bodyPr>
            <a:lstStyle/>
            <a:p>
              <a:r>
                <a:rPr lang="en-US" altLang="zh-CN" sz="800" dirty="0">
                  <a:solidFill>
                    <a:schemeClr val="bg1"/>
                  </a:solidFill>
                  <a:latin typeface="微软雅黑" panose="020B0503020204020204" pitchFamily="34" charset="-122"/>
                  <a:ea typeface="微软雅黑" panose="020B0503020204020204" pitchFamily="34" charset="-122"/>
                </a:rPr>
                <a:t>{</a:t>
              </a:r>
              <a:r>
                <a:rPr lang="zh-CN" altLang="en-US" sz="800" dirty="0">
                  <a:solidFill>
                    <a:schemeClr val="bg1"/>
                  </a:solidFill>
                  <a:latin typeface="微软雅黑" panose="020B0503020204020204" pitchFamily="34" charset="-122"/>
                  <a:ea typeface="微软雅黑" panose="020B0503020204020204" pitchFamily="34" charset="-122"/>
                </a:rPr>
                <a:t>美术专业     个人展示</a:t>
              </a:r>
              <a:r>
                <a:rPr lang="en-US" altLang="zh-CN" sz="800" dirty="0">
                  <a:solidFill>
                    <a:schemeClr val="bg1"/>
                  </a:solidFill>
                  <a:latin typeface="微软雅黑" panose="020B0503020204020204" pitchFamily="34" charset="-122"/>
                  <a:ea typeface="微软雅黑" panose="020B0503020204020204" pitchFamily="34" charset="-122"/>
                </a:rPr>
                <a:t>】</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5" name="同心圆 14"/>
            <p:cNvSpPr/>
            <p:nvPr/>
          </p:nvSpPr>
          <p:spPr>
            <a:xfrm>
              <a:off x="6281020" y="3670250"/>
              <a:ext cx="111611" cy="111611"/>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54"/>
            <p:cNvSpPr txBox="1"/>
            <p:nvPr/>
          </p:nvSpPr>
          <p:spPr>
            <a:xfrm rot="5400000">
              <a:off x="2689247" y="3722608"/>
              <a:ext cx="1539008" cy="372496"/>
            </a:xfrm>
            <a:prstGeom prst="rect">
              <a:avLst/>
            </a:prstGeom>
            <a:noFill/>
          </p:spPr>
          <p:txBody>
            <a:bodyPr wrap="square" rtlCol="0">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COLLECTION</a:t>
              </a:r>
            </a:p>
          </p:txBody>
        </p:sp>
      </p:grpSp>
      <p:sp>
        <p:nvSpPr>
          <p:cNvPr id="17" name="TextBox 55"/>
          <p:cNvSpPr txBox="1"/>
          <p:nvPr/>
        </p:nvSpPr>
        <p:spPr>
          <a:xfrm>
            <a:off x="2867822" y="3773240"/>
            <a:ext cx="46759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完整框架 逻辑清晰 修改方便 实用简单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 name="TextBox 57"/>
          <p:cNvSpPr txBox="1"/>
          <p:nvPr/>
        </p:nvSpPr>
        <p:spPr>
          <a:xfrm>
            <a:off x="3672191" y="3281877"/>
            <a:ext cx="3021127" cy="461665"/>
          </a:xfrm>
          <a:prstGeom prst="rect">
            <a:avLst/>
          </a:prstGeom>
          <a:noFill/>
          <a:effectLst/>
        </p:spPr>
        <p:txBody>
          <a:bodyPr wrap="square">
            <a:spAutoFit/>
          </a:bodyPr>
          <a:lstStyle/>
          <a:p>
            <a:pPr fontAlgn="auto">
              <a:spcBef>
                <a:spcPts val="0"/>
              </a:spcBef>
              <a:spcAft>
                <a:spcPts val="0"/>
              </a:spcAft>
              <a:defRPr/>
            </a:pPr>
            <a:r>
              <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个人作品 展示</a:t>
            </a:r>
            <a:r>
              <a:rPr lang="en-US" altLang="zh-CN"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PPT</a:t>
            </a:r>
            <a:endPar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2" name="矩形 1"/>
          <p:cNvSpPr/>
          <p:nvPr/>
        </p:nvSpPr>
        <p:spPr>
          <a:xfrm>
            <a:off x="272392" y="383577"/>
            <a:ext cx="9521058" cy="496855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par>
                              <p:cTn id="8" fill="hold">
                                <p:stCondLst>
                                  <p:cond delay="20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par>
                                    <p:cTn id="12" presetID="14" presetClass="entr" presetSubtype="10"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10" presetClass="entr" presetSubtype="0" fill="hold" nodeType="withEffect">
                                      <p:stCondLst>
                                        <p:cond delay="1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accel="50000" fill="hold" nodeType="withEffect" p14:presetBounceEnd="64000">
                                      <p:stCondLst>
                                        <p:cond delay="1500"/>
                                      </p:stCondLst>
                                      <p:childTnLst>
                                        <p:animMotion origin="layout" path="M -0.87922 1.11111E-6 L -1.25E-6 1.11111E-6 " pathEditMode="relative" rAng="0" ptsTypes="AA" p14:bounceEnd="64000">
                                          <p:cBhvr>
                                            <p:cTn id="19" dur="500" fill="hold"/>
                                            <p:tgtEl>
                                              <p:spTgt spid="11"/>
                                            </p:tgtEl>
                                            <p:attrNameLst>
                                              <p:attrName>ppt_x</p:attrName>
                                              <p:attrName>ppt_y</p:attrName>
                                            </p:attrNameLst>
                                          </p:cBhvr>
                                          <p:rCtr x="43969" y="0"/>
                                        </p:animMotion>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63" presetClass="path" presetSubtype="0" accel="50000" fill="hold" nodeType="withEffect" p14:presetBounceEnd="64000">
                                      <p:stCondLst>
                                        <p:cond delay="1500"/>
                                      </p:stCondLst>
                                      <p:childTnLst>
                                        <p:animMotion origin="layout" path="M 0.79641 1.11022E-16 L 1.11022E-16 1.11022E-16 " pathEditMode="relative" rAng="0" ptsTypes="AA" p14:bounceEnd="64000">
                                          <p:cBhvr>
                                            <p:cTn id="24" dur="500" fill="hold"/>
                                            <p:tgtEl>
                                              <p:spTgt spid="10"/>
                                            </p:tgtEl>
                                            <p:attrNameLst>
                                              <p:attrName>ppt_x</p:attrName>
                                              <p:attrName>ppt_y</p:attrName>
                                            </p:attrNameLst>
                                          </p:cBhvr>
                                          <p:rCtr x="-39828" y="0"/>
                                        </p:animMotion>
                                      </p:childTnLst>
                                    </p:cTn>
                                  </p:par>
                                  <p:par>
                                    <p:cTn id="25" presetID="22" presetClass="entr" presetSubtype="8" fill="hold" grpId="0" nodeType="withEffect">
                                      <p:stCondLst>
                                        <p:cond delay="30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childTnLst>
                              </p:cTn>
                            </p:par>
                            <p:par>
                              <p:cTn id="8" fill="hold">
                                <p:stCondLst>
                                  <p:cond delay="20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par>
                                    <p:cTn id="12" presetID="14" presetClass="entr" presetSubtype="10" fill="hold" grpId="0" nodeType="withEffect">
                                      <p:stCondLst>
                                        <p:cond delay="100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10" presetClass="entr" presetSubtype="0" fill="hold" nodeType="withEffect">
                                      <p:stCondLst>
                                        <p:cond delay="1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accel="50000" fill="hold" nodeType="withEffect">
                                      <p:stCondLst>
                                        <p:cond delay="1500"/>
                                      </p:stCondLst>
                                      <p:childTnLst>
                                        <p:animMotion origin="layout" path="M -0.87922 1.11111E-6 L -1.25E-6 1.11111E-6 " pathEditMode="relative" rAng="0" ptsTypes="AA">
                                          <p:cBhvr>
                                            <p:cTn id="19" dur="500" fill="hold"/>
                                            <p:tgtEl>
                                              <p:spTgt spid="11"/>
                                            </p:tgtEl>
                                            <p:attrNameLst>
                                              <p:attrName>ppt_x</p:attrName>
                                              <p:attrName>ppt_y</p:attrName>
                                            </p:attrNameLst>
                                          </p:cBhvr>
                                          <p:rCtr x="43969" y="0"/>
                                        </p:animMotion>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63" presetClass="path" presetSubtype="0" accel="50000" fill="hold" nodeType="withEffect">
                                      <p:stCondLst>
                                        <p:cond delay="1500"/>
                                      </p:stCondLst>
                                      <p:childTnLst>
                                        <p:animMotion origin="layout" path="M 0.79641 1.11022E-16 L 1.11022E-16 1.11022E-16 " pathEditMode="relative" rAng="0" ptsTypes="AA">
                                          <p:cBhvr>
                                            <p:cTn id="24" dur="500" fill="hold"/>
                                            <p:tgtEl>
                                              <p:spTgt spid="10"/>
                                            </p:tgtEl>
                                            <p:attrNameLst>
                                              <p:attrName>ppt_x</p:attrName>
                                              <p:attrName>ppt_y</p:attrName>
                                            </p:attrNameLst>
                                          </p:cBhvr>
                                          <p:rCtr x="-39828" y="0"/>
                                        </p:animMotion>
                                      </p:childTnLst>
                                    </p:cTn>
                                  </p:par>
                                  <p:par>
                                    <p:cTn id="25" presetID="22" presetClass="entr" presetSubtype="8" fill="hold" grpId="0" nodeType="withEffect">
                                      <p:stCondLst>
                                        <p:cond delay="300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29499" r="31468" b="17240"/>
          <a:stretch>
            <a:fillRect/>
          </a:stretch>
        </p:blipFill>
        <p:spPr>
          <a:xfrm>
            <a:off x="0" y="-45682"/>
            <a:ext cx="10264576" cy="5752597"/>
          </a:xfrm>
          <a:prstGeom prst="rect">
            <a:avLst/>
          </a:prstGeom>
        </p:spPr>
      </p:pic>
      <p:grpSp>
        <p:nvGrpSpPr>
          <p:cNvPr id="8" name="组合 7"/>
          <p:cNvGrpSpPr/>
          <p:nvPr/>
        </p:nvGrpSpPr>
        <p:grpSpPr>
          <a:xfrm>
            <a:off x="1043609" y="1986516"/>
            <a:ext cx="5265448" cy="1711021"/>
            <a:chOff x="5288019" y="1239267"/>
            <a:chExt cx="2263816" cy="1711021"/>
          </a:xfrm>
        </p:grpSpPr>
        <p:grpSp>
          <p:nvGrpSpPr>
            <p:cNvPr id="9" name="组合 8"/>
            <p:cNvGrpSpPr/>
            <p:nvPr/>
          </p:nvGrpSpPr>
          <p:grpSpPr>
            <a:xfrm>
              <a:off x="5288019" y="1239267"/>
              <a:ext cx="1732260" cy="1711021"/>
              <a:chOff x="5288019" y="1239267"/>
              <a:chExt cx="1732260" cy="1711021"/>
            </a:xfrm>
          </p:grpSpPr>
          <p:sp>
            <p:nvSpPr>
              <p:cNvPr id="11" name="TextBox 11"/>
              <p:cNvSpPr txBox="1"/>
              <p:nvPr/>
            </p:nvSpPr>
            <p:spPr>
              <a:xfrm rot="16200000">
                <a:off x="5300069" y="1227217"/>
                <a:ext cx="1708160" cy="1732260"/>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pitchFamily="34" charset="-122"/>
                    <a:ea typeface="微软雅黑" panose="020B0503020204020204" pitchFamily="34" charset="-122"/>
                  </a:rPr>
                  <a:t>贰 </a:t>
                </a:r>
                <a:r>
                  <a:rPr lang="zh-CN" altLang="en-US" sz="4400" b="1" spc="300" dirty="0">
                    <a:solidFill>
                      <a:schemeClr val="bg1"/>
                    </a:solidFill>
                    <a:latin typeface="微软雅黑" panose="020B0503020204020204" pitchFamily="34" charset="-122"/>
                    <a:ea typeface="微软雅黑" panose="020B0503020204020204" pitchFamily="34" charset="-122"/>
                  </a:rPr>
                  <a:t>平面类</a:t>
                </a:r>
                <a:endParaRPr lang="zh-CN" altLang="en-US" sz="6000" b="1" spc="300" dirty="0">
                  <a:solidFill>
                    <a:schemeClr val="bg1"/>
                  </a:solidFill>
                  <a:latin typeface="微软雅黑" panose="020B0503020204020204" pitchFamily="34" charset="-122"/>
                  <a:ea typeface="微软雅黑" panose="020B0503020204020204" pitchFamily="34" charset="-122"/>
                </a:endParaRPr>
              </a:p>
            </p:txBody>
          </p:sp>
          <p:sp>
            <p:nvSpPr>
              <p:cNvPr id="12" name="TextBox 12"/>
              <p:cNvSpPr txBox="1"/>
              <p:nvPr/>
            </p:nvSpPr>
            <p:spPr>
              <a:xfrm rot="16200000">
                <a:off x="4961474" y="1880183"/>
                <a:ext cx="1708160" cy="432049"/>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pitchFamily="34" charset="-122"/>
                    <a:ea typeface="微软雅黑" panose="020B0503020204020204" pitchFamily="34" charset="-122"/>
                  </a:rPr>
                  <a:t>：</a:t>
                </a:r>
                <a:endParaRPr lang="zh-CN" altLang="en-US" sz="6000" b="1" spc="300" dirty="0">
                  <a:solidFill>
                    <a:schemeClr val="bg1"/>
                  </a:solidFill>
                  <a:latin typeface="微软雅黑" panose="020B0503020204020204" pitchFamily="34" charset="-122"/>
                  <a:ea typeface="微软雅黑" panose="020B0503020204020204" pitchFamily="34" charset="-122"/>
                </a:endParaRPr>
              </a:p>
            </p:txBody>
          </p:sp>
        </p:grpSp>
        <p:sp>
          <p:nvSpPr>
            <p:cNvPr id="10" name="TextBox 10"/>
            <p:cNvSpPr txBox="1"/>
            <p:nvPr/>
          </p:nvSpPr>
          <p:spPr>
            <a:xfrm>
              <a:off x="6711412" y="2154636"/>
              <a:ext cx="840423" cy="369332"/>
            </a:xfrm>
            <a:prstGeom prst="rect">
              <a:avLst/>
            </a:prstGeom>
            <a:noFill/>
          </p:spPr>
          <p:txBody>
            <a:bodyPr wrap="none" rtlCol="0">
              <a:spAutoFit/>
            </a:bodyPr>
            <a:lstStyle/>
            <a:p>
              <a:r>
                <a:rPr lang="en-US" altLang="zh-CN" b="1" dirty="0" smtClean="0">
                  <a:solidFill>
                    <a:schemeClr val="bg1"/>
                  </a:solidFill>
                </a:rPr>
                <a:t>PING MIANLEI</a:t>
              </a:r>
              <a:endParaRPr lang="zh-CN" altLang="en-US"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80810" y="1318135"/>
            <a:ext cx="1847062" cy="408591"/>
            <a:chOff x="1949441" y="2466380"/>
            <a:chExt cx="3456058" cy="764521"/>
          </a:xfrm>
        </p:grpSpPr>
        <p:sp>
          <p:nvSpPr>
            <p:cNvPr id="11" name="矩形 10"/>
            <p:cNvSpPr/>
            <p:nvPr/>
          </p:nvSpPr>
          <p:spPr>
            <a:xfrm>
              <a:off x="1949441" y="2466380"/>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7400"/>
              <a:endParaRPr lang="zh-CN" altLang="en-US">
                <a:solidFill>
                  <a:prstClr val="white"/>
                </a:solidFill>
              </a:endParaRPr>
            </a:p>
          </p:txBody>
        </p:sp>
        <p:sp>
          <p:nvSpPr>
            <p:cNvPr id="12" name="TextBox 11"/>
            <p:cNvSpPr txBox="1"/>
            <p:nvPr/>
          </p:nvSpPr>
          <p:spPr>
            <a:xfrm>
              <a:off x="2009199" y="2539838"/>
              <a:ext cx="3396300" cy="691063"/>
            </a:xfrm>
            <a:prstGeom prst="rect">
              <a:avLst/>
            </a:prstGeom>
            <a:noFill/>
          </p:spPr>
          <p:txBody>
            <a:bodyPr wrap="square" rtlCol="0">
              <a:spAutoFit/>
            </a:bodyPr>
            <a:lstStyle/>
            <a:p>
              <a:pPr defTabSz="787400"/>
              <a:r>
                <a:rPr lang="zh-CN" altLang="en-US" dirty="0" smtClean="0">
                  <a:solidFill>
                    <a:prstClr val="black">
                      <a:lumMod val="75000"/>
                      <a:lumOff val="25000"/>
                    </a:prstClr>
                  </a:solidFill>
                  <a:latin typeface="方正正大黑简体" panose="02000000000000000000" pitchFamily="2" charset="-122"/>
                  <a:ea typeface="方正正大黑简体" panose="02000000000000000000" pitchFamily="2" charset="-122"/>
                </a:rPr>
                <a:t>现代别墅设计</a:t>
              </a:r>
              <a:endParaRPr lang="zh-CN" altLang="en-US" dirty="0">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sp>
        <p:nvSpPr>
          <p:cNvPr id="14" name="TextBox 13"/>
          <p:cNvSpPr txBox="1"/>
          <p:nvPr/>
        </p:nvSpPr>
        <p:spPr>
          <a:xfrm>
            <a:off x="1568727" y="1779948"/>
            <a:ext cx="3200276" cy="1016765"/>
          </a:xfrm>
          <a:prstGeom prst="rect">
            <a:avLst/>
          </a:prstGeom>
          <a:noFill/>
        </p:spPr>
        <p:txBody>
          <a:bodyPr wrap="square" lIns="78814" tIns="39408" rIns="78814" bIns="39408" rtlCol="0">
            <a:spAutoFit/>
          </a:bodyPr>
          <a:lstStyle/>
          <a:p>
            <a:pPr defTabSz="787400">
              <a:lnSpc>
                <a:spcPct val="150000"/>
              </a:lnSpc>
            </a:pPr>
            <a:r>
              <a:rPr lang="zh-CN" altLang="en-US" sz="1015">
                <a:solidFill>
                  <a:prstClr val="black">
                    <a:lumMod val="65000"/>
                    <a:lumOff val="35000"/>
                  </a:prstClr>
                </a:solidFill>
                <a:latin typeface="微软雅黑" panose="020B0503020204020204" pitchFamily="34" charset="-122"/>
                <a:ea typeface="微软雅黑" panose="020B0503020204020204" pitchFamily="34" charset="-122"/>
              </a:rPr>
              <a:t>      坐落于上海边郊，是一个面积达</a:t>
            </a:r>
            <a:r>
              <a:rPr lang="en-US" altLang="zh-CN" sz="1015">
                <a:solidFill>
                  <a:prstClr val="black">
                    <a:lumMod val="65000"/>
                    <a:lumOff val="35000"/>
                  </a:prstClr>
                </a:solidFill>
                <a:latin typeface="微软雅黑" panose="020B0503020204020204" pitchFamily="34" charset="-122"/>
                <a:ea typeface="微软雅黑" panose="020B0503020204020204" pitchFamily="34" charset="-122"/>
              </a:rPr>
              <a:t>500</a:t>
            </a:r>
            <a:r>
              <a:rPr lang="zh-CN" altLang="en-US" sz="1015">
                <a:solidFill>
                  <a:prstClr val="black">
                    <a:lumMod val="65000"/>
                    <a:lumOff val="35000"/>
                  </a:prstClr>
                </a:solidFill>
                <a:latin typeface="微软雅黑" panose="020B0503020204020204" pitchFamily="34" charset="-122"/>
                <a:ea typeface="微软雅黑" panose="020B0503020204020204" pitchFamily="34" charset="-122"/>
              </a:rPr>
              <a:t>平左右的独栋别墅，业主海归回到上海，是一个儿女双全的幸福四口之家。整体设计风格为新古典，设计师用迷人的欧式情调缔造高品质生活。</a:t>
            </a:r>
            <a:endPar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endParaRPr>
          </a:p>
        </p:txBody>
      </p:sp>
      <p:pic>
        <p:nvPicPr>
          <p:cNvPr id="1028" name="Picture 4" descr="http://img0.pchouse.com.cn/pchouse/1601/30/1435351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6064" y="1779946"/>
            <a:ext cx="3806464" cy="253995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648819" y="2986566"/>
            <a:ext cx="3200276" cy="1953945"/>
          </a:xfrm>
          <a:prstGeom prst="rect">
            <a:avLst/>
          </a:prstGeom>
          <a:noFill/>
        </p:spPr>
        <p:txBody>
          <a:bodyPr wrap="square" lIns="78814" tIns="39408" rIns="78814" bIns="39408" rtlCol="0">
            <a:spAutoFit/>
          </a:bodyPr>
          <a:lstStyle/>
          <a:p>
            <a:pPr defTabSz="787400">
              <a:lnSpc>
                <a:spcPct val="150000"/>
              </a:lnSpc>
            </a:pPr>
            <a:r>
              <a:rPr lang="zh-CN" altLang="en-US" sz="1015">
                <a:solidFill>
                  <a:prstClr val="black">
                    <a:lumMod val="65000"/>
                    <a:lumOff val="35000"/>
                  </a:prstClr>
                </a:solidFill>
                <a:latin typeface="微软雅黑" panose="020B0503020204020204" pitchFamily="34" charset="-122"/>
                <a:ea typeface="微软雅黑" panose="020B0503020204020204" pitchFamily="34" charset="-122"/>
              </a:rPr>
              <a:t>除了好的设计外，施工在设计中也可谓是影响住宅百年大计的重要一环。在普通居室的装修中，水电 设计比较简单，但对于别墅来说，由于面积大，空间交错复杂，那就要注意光源、辅助光源、艺术点源的 合理配置，加上强电、弱电两个系统的协调与统一考虑，以及照明度的计算等等，这些专业配置与设计， 必须要从较高专业水准来设计和</a:t>
            </a:r>
          </a:p>
          <a:p>
            <a:pPr defTabSz="787400">
              <a:lnSpc>
                <a:spcPct val="150000"/>
              </a:lnSpc>
            </a:pPr>
            <a:r>
              <a:rPr lang="zh-CN" altLang="en-US" sz="1015">
                <a:solidFill>
                  <a:prstClr val="black">
                    <a:lumMod val="65000"/>
                    <a:lumOff val="35000"/>
                  </a:prstClr>
                </a:solidFill>
                <a:latin typeface="微软雅黑" panose="020B0503020204020204" pitchFamily="34" charset="-122"/>
                <a:ea typeface="微软雅黑" panose="020B0503020204020204" pitchFamily="34" charset="-122"/>
              </a:rPr>
              <a:t>施工，才能确保万无一失。</a:t>
            </a:r>
            <a:endPar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500" fill="hold"/>
                                        <p:tgtEl>
                                          <p:spTgt spid="1028"/>
                                        </p:tgtEl>
                                        <p:attrNameLst>
                                          <p:attrName>ppt_w</p:attrName>
                                        </p:attrNameLst>
                                      </p:cBhvr>
                                      <p:tavLst>
                                        <p:tav tm="0">
                                          <p:val>
                                            <p:fltVal val="0"/>
                                          </p:val>
                                        </p:tav>
                                        <p:tav tm="100000">
                                          <p:val>
                                            <p:strVal val="#ppt_w"/>
                                          </p:val>
                                        </p:tav>
                                      </p:tavLst>
                                    </p:anim>
                                    <p:anim calcmode="lin" valueType="num">
                                      <p:cBhvr>
                                        <p:cTn id="13" dur="500" fill="hold"/>
                                        <p:tgtEl>
                                          <p:spTgt spid="1028"/>
                                        </p:tgtEl>
                                        <p:attrNameLst>
                                          <p:attrName>ppt_h</p:attrName>
                                        </p:attrNameLst>
                                      </p:cBhvr>
                                      <p:tavLst>
                                        <p:tav tm="0">
                                          <p:val>
                                            <p:fltVal val="0"/>
                                          </p:val>
                                        </p:tav>
                                        <p:tav tm="100000">
                                          <p:val>
                                            <p:strVal val="#ppt_h"/>
                                          </p:val>
                                        </p:tav>
                                      </p:tavLst>
                                    </p:anim>
                                    <p:animEffect transition="in" filter="fade">
                                      <p:cBhvr>
                                        <p:cTn id="14" dur="500"/>
                                        <p:tgtEl>
                                          <p:spTgt spid="102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2146" y="1337765"/>
            <a:ext cx="2545886" cy="408591"/>
            <a:chOff x="3336564" y="2503109"/>
            <a:chExt cx="2662890" cy="764521"/>
          </a:xfrm>
        </p:grpSpPr>
        <p:sp>
          <p:nvSpPr>
            <p:cNvPr id="20" name="矩形 19"/>
            <p:cNvSpPr/>
            <p:nvPr/>
          </p:nvSpPr>
          <p:spPr>
            <a:xfrm>
              <a:off x="3336564" y="2503109"/>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7400"/>
              <a:endParaRPr lang="zh-CN" altLang="en-US">
                <a:solidFill>
                  <a:prstClr val="white"/>
                </a:solidFill>
              </a:endParaRPr>
            </a:p>
          </p:txBody>
        </p:sp>
        <p:sp>
          <p:nvSpPr>
            <p:cNvPr id="21" name="TextBox 20"/>
            <p:cNvSpPr txBox="1"/>
            <p:nvPr/>
          </p:nvSpPr>
          <p:spPr>
            <a:xfrm>
              <a:off x="3396322" y="2576567"/>
              <a:ext cx="2603132" cy="691063"/>
            </a:xfrm>
            <a:prstGeom prst="rect">
              <a:avLst/>
            </a:prstGeom>
            <a:noFill/>
          </p:spPr>
          <p:txBody>
            <a:bodyPr wrap="square" rtlCol="0">
              <a:spAutoFit/>
            </a:bodyPr>
            <a:lstStyle/>
            <a:p>
              <a:pPr defTabSz="787400"/>
              <a:r>
                <a:rPr lang="zh-CN" altLang="en-US" smtClean="0">
                  <a:solidFill>
                    <a:prstClr val="black">
                      <a:lumMod val="75000"/>
                      <a:lumOff val="25000"/>
                    </a:prstClr>
                  </a:solidFill>
                  <a:latin typeface="方正正大黑简体" panose="02000000000000000000" pitchFamily="2" charset="-122"/>
                  <a:ea typeface="方正正大黑简体" panose="02000000000000000000" pitchFamily="2" charset="-122"/>
                </a:rPr>
                <a:t>别墅内部设计</a:t>
              </a:r>
              <a:endParaRPr lang="zh-CN" altLang="en-US">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pic>
        <p:nvPicPr>
          <p:cNvPr id="7172" name="Picture 4" descr="http://img0.pchouse.com.cn/pchouse/1601/30/1435351_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7338" y="2049335"/>
            <a:ext cx="2799807" cy="186823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831977" y="3983545"/>
            <a:ext cx="2957748" cy="1427354"/>
            <a:chOff x="1483849" y="7453659"/>
            <a:chExt cx="5534275" cy="2670740"/>
          </a:xfrm>
        </p:grpSpPr>
        <p:sp>
          <p:nvSpPr>
            <p:cNvPr id="22" name="矩形 21"/>
            <p:cNvSpPr/>
            <p:nvPr/>
          </p:nvSpPr>
          <p:spPr>
            <a:xfrm>
              <a:off x="1514305" y="7453659"/>
              <a:ext cx="4232749" cy="691062"/>
            </a:xfrm>
            <a:prstGeom prst="rect">
              <a:avLst/>
            </a:prstGeom>
          </p:spPr>
          <p:txBody>
            <a:bodyPr wrap="none">
              <a:spAutoFit/>
            </a:bodyPr>
            <a:lstStyle/>
            <a:p>
              <a:pPr defTabSz="787400"/>
              <a:r>
                <a:rPr lang="zh-CN" altLang="en-US" smtClean="0">
                  <a:solidFill>
                    <a:prstClr val="black">
                      <a:lumMod val="65000"/>
                      <a:lumOff val="35000"/>
                    </a:prstClr>
                  </a:solidFill>
                  <a:latin typeface="微软雅黑" panose="020B0503020204020204" pitchFamily="34" charset="-122"/>
                  <a:ea typeface="微软雅黑" panose="020B0503020204020204" pitchFamily="34" charset="-122"/>
                </a:rPr>
                <a:t>别墅客厅装饰特点：</a:t>
              </a:r>
              <a:endParaRPr lang="zh-CN" altLang="en-US">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3" name="矩形 22"/>
            <p:cNvSpPr/>
            <p:nvPr/>
          </p:nvSpPr>
          <p:spPr>
            <a:xfrm>
              <a:off x="1483849" y="8013421"/>
              <a:ext cx="5534275" cy="2110978"/>
            </a:xfrm>
            <a:prstGeom prst="rect">
              <a:avLst/>
            </a:prstGeom>
          </p:spPr>
          <p:txBody>
            <a:bodyPr wrap="square">
              <a:spAutoFit/>
            </a:bodyPr>
            <a:lstStyle/>
            <a:p>
              <a:pPr defTabSz="787400"/>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客厅沙发</a:t>
              </a:r>
            </a:p>
            <a:p>
              <a:pPr defTabSz="787400"/>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沙发的放置。应考虑两方面的因素：</a:t>
              </a:r>
            </a:p>
            <a:p>
              <a:pPr defTabSz="787400"/>
              <a:r>
                <a:rPr lang="en-US" altLang="zh-CN" sz="75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、沙发向外所看的景观怎么样</a:t>
              </a:r>
            </a:p>
            <a:p>
              <a:pPr defTabSz="787400"/>
              <a:r>
                <a:rPr lang="en-US" altLang="zh-CN" sz="75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、门口能否看到沙发的正面</a:t>
              </a:r>
            </a:p>
            <a:p>
              <a:pPr defTabSz="787400"/>
              <a:r>
                <a:rPr lang="en-US" altLang="zh-CN" sz="75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、电视机的放置。需要考虑到反光的问题。电视机柜的高度，应以人坐在沙发上平视电视机屏幕中心或低为宜。</a:t>
              </a:r>
            </a:p>
            <a:p>
              <a:pPr defTabSz="787400"/>
              <a:r>
                <a:rPr lang="en-US" altLang="zh-CN" sz="75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、电视柜背景装饰墙。谈及客厅，不能不谈及另一样客厅常见的饰</a:t>
              </a:r>
              <a:endParaRPr lang="en-US" altLang="zh-CN" sz="750">
                <a:solidFill>
                  <a:prstClr val="black">
                    <a:lumMod val="65000"/>
                    <a:lumOff val="35000"/>
                  </a:prstClr>
                </a:solidFill>
                <a:latin typeface="微软雅黑" panose="020B0503020204020204" pitchFamily="34" charset="-122"/>
                <a:ea typeface="微软雅黑" panose="020B0503020204020204" pitchFamily="34" charset="-122"/>
              </a:endParaRPr>
            </a:p>
            <a:p>
              <a:pPr defTabSz="787400"/>
              <a:endParaRPr lang="zh-CN" altLang="en-US" sz="750">
                <a:solidFill>
                  <a:prstClr val="black">
                    <a:lumMod val="65000"/>
                    <a:lumOff val="35000"/>
                  </a:prstClr>
                </a:solidFill>
                <a:latin typeface="微软雅黑" panose="020B0503020204020204" pitchFamily="34" charset="-122"/>
                <a:ea typeface="微软雅黑" panose="020B0503020204020204" pitchFamily="34" charset="-122"/>
              </a:endParaRPr>
            </a:p>
          </p:txBody>
        </p:sp>
      </p:grpSp>
      <p:pic>
        <p:nvPicPr>
          <p:cNvPr id="7174" name="Picture 6" descr="http://img0.pchouse.com.cn/pchouse/1601/30/1435351_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6343" y="666530"/>
            <a:ext cx="2309396" cy="3460947"/>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5888165" y="4232500"/>
            <a:ext cx="2957748" cy="851876"/>
            <a:chOff x="9073430" y="7919478"/>
            <a:chExt cx="5534275" cy="1593955"/>
          </a:xfrm>
        </p:grpSpPr>
        <p:sp>
          <p:nvSpPr>
            <p:cNvPr id="35" name="矩形 34"/>
            <p:cNvSpPr/>
            <p:nvPr/>
          </p:nvSpPr>
          <p:spPr>
            <a:xfrm>
              <a:off x="9103886" y="7919478"/>
              <a:ext cx="3368922" cy="691061"/>
            </a:xfrm>
            <a:prstGeom prst="rect">
              <a:avLst/>
            </a:prstGeom>
          </p:spPr>
          <p:txBody>
            <a:bodyPr wrap="none">
              <a:spAutoFit/>
            </a:bodyPr>
            <a:lstStyle/>
            <a:p>
              <a:pPr defTabSz="787400"/>
              <a:r>
                <a:rPr lang="zh-CN" altLang="en-US" smtClean="0">
                  <a:solidFill>
                    <a:prstClr val="black">
                      <a:lumMod val="65000"/>
                      <a:lumOff val="35000"/>
                    </a:prstClr>
                  </a:solidFill>
                  <a:latin typeface="微软雅黑" panose="020B0503020204020204" pitchFamily="34" charset="-122"/>
                  <a:ea typeface="微软雅黑" panose="020B0503020204020204" pitchFamily="34" charset="-122"/>
                </a:rPr>
                <a:t>卧室装饰特点：</a:t>
              </a:r>
              <a:endParaRPr lang="zh-CN" altLang="en-US">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矩形 35"/>
            <p:cNvSpPr/>
            <p:nvPr/>
          </p:nvSpPr>
          <p:spPr>
            <a:xfrm>
              <a:off x="9073430" y="8479242"/>
              <a:ext cx="5534275" cy="1034191"/>
            </a:xfrm>
            <a:prstGeom prst="rect">
              <a:avLst/>
            </a:prstGeom>
          </p:spPr>
          <p:txBody>
            <a:bodyPr wrap="square">
              <a:spAutoFit/>
            </a:bodyPr>
            <a:lstStyle/>
            <a:p>
              <a:pPr defTabSz="787400"/>
              <a:r>
                <a:rPr lang="zh-CN" altLang="en-US" sz="750">
                  <a:solidFill>
                    <a:prstClr val="black">
                      <a:lumMod val="65000"/>
                      <a:lumOff val="35000"/>
                    </a:prstClr>
                  </a:solidFill>
                  <a:latin typeface="微软雅黑" panose="020B0503020204020204" pitchFamily="34" charset="-122"/>
                  <a:ea typeface="微软雅黑" panose="020B0503020204020204" pitchFamily="34" charset="-122"/>
                </a:rPr>
                <a:t>背景墙泛指位于中央的装饰画。实际上，现在大多数人认同的背景墙是位于客厅电视背后的空白墙上的装饰画。从装饰画的角度上说，有很多种表现形式，比如用书法、山水画、工笔画、油画，甚至是墙纸等。</a:t>
              </a:r>
            </a:p>
          </p:txBody>
        </p:sp>
      </p:gr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randombar(horizontal)">
                                      <p:cBhvr>
                                        <p:cTn id="12" dur="500"/>
                                        <p:tgtEl>
                                          <p:spTgt spid="7172"/>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174"/>
                                        </p:tgtEl>
                                        <p:attrNameLst>
                                          <p:attrName>style.visibility</p:attrName>
                                        </p:attrNameLst>
                                      </p:cBhvr>
                                      <p:to>
                                        <p:strVal val="visible"/>
                                      </p:to>
                                    </p:set>
                                    <p:animEffect transition="in" filter="randombar(horizontal)">
                                      <p:cBhvr>
                                        <p:cTn id="23" dur="500"/>
                                        <p:tgtEl>
                                          <p:spTgt spid="717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a:spLocks noChangeArrowheads="1"/>
          </p:cNvSpPr>
          <p:nvPr/>
        </p:nvSpPr>
        <p:spPr bwMode="auto">
          <a:xfrm>
            <a:off x="2853144" y="3684023"/>
            <a:ext cx="252117" cy="4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814" tIns="39408" rIns="78814" bIns="39408">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787400" eaLnBrk="1" hangingPunct="1"/>
            <a:r>
              <a:rPr lang="zh-CN" altLang="en-US" sz="2405" dirty="0">
                <a:solidFill>
                  <a:prstClr val="white"/>
                </a:solidFill>
                <a:latin typeface="华文细黑" panose="02010600040101010101" pitchFamily="2" charset="-122"/>
                <a:ea typeface="华文细黑" panose="02010600040101010101" pitchFamily="2" charset="-122"/>
                <a:cs typeface="Arial Unicode MS" panose="020B0604020202020204" charset="-122"/>
              </a:rPr>
              <a:t>壹</a:t>
            </a:r>
          </a:p>
        </p:txBody>
      </p:sp>
      <p:sp>
        <p:nvSpPr>
          <p:cNvPr id="45" name="TextBox 44"/>
          <p:cNvSpPr txBox="1"/>
          <p:nvPr/>
        </p:nvSpPr>
        <p:spPr>
          <a:xfrm>
            <a:off x="1515841" y="3019527"/>
            <a:ext cx="515034" cy="293362"/>
          </a:xfrm>
          <a:prstGeom prst="rect">
            <a:avLst/>
          </a:prstGeom>
          <a:noFill/>
        </p:spPr>
        <p:txBody>
          <a:bodyPr wrap="none" lIns="78814" tIns="39408" rIns="78814" bIns="39408" rtlCol="0">
            <a:spAutoFit/>
          </a:bodyPr>
          <a:lstStyle/>
          <a:p>
            <a:pPr defTabSz="787400"/>
            <a:r>
              <a:rPr lang="zh-CN" altLang="en-US" sz="1390" dirty="0">
                <a:solidFill>
                  <a:prstClr val="black">
                    <a:lumMod val="50000"/>
                    <a:lumOff val="50000"/>
                  </a:prstClr>
                </a:solidFill>
                <a:latin typeface="微软雅黑" panose="020B0503020204020204" pitchFamily="34" charset="-122"/>
                <a:ea typeface="微软雅黑" panose="020B0503020204020204" pitchFamily="34" charset="-122"/>
              </a:rPr>
              <a:t>书房</a:t>
            </a:r>
          </a:p>
        </p:txBody>
      </p:sp>
      <p:sp>
        <p:nvSpPr>
          <p:cNvPr id="46" name="TextBox 45"/>
          <p:cNvSpPr txBox="1"/>
          <p:nvPr/>
        </p:nvSpPr>
        <p:spPr>
          <a:xfrm>
            <a:off x="1543322" y="3264636"/>
            <a:ext cx="733042" cy="219304"/>
          </a:xfrm>
          <a:prstGeom prst="rect">
            <a:avLst/>
          </a:prstGeom>
          <a:noFill/>
        </p:spPr>
        <p:txBody>
          <a:bodyPr wrap="none" lIns="78814" tIns="39408" rIns="78814" bIns="39408" rtlCol="0">
            <a:spAutoFit/>
          </a:bodyPr>
          <a:lstStyle/>
          <a:p>
            <a:pPr defTabSz="787400"/>
            <a:r>
              <a:rPr lang="en-US" altLang="zh-CN" sz="910" dirty="0">
                <a:solidFill>
                  <a:prstClr val="black">
                    <a:lumMod val="50000"/>
                    <a:lumOff val="50000"/>
                  </a:prstClr>
                </a:solidFill>
                <a:latin typeface="华文细黑" panose="02010600040101010101" pitchFamily="2" charset="-122"/>
                <a:ea typeface="华文细黑" panose="02010600040101010101" pitchFamily="2" charset="-122"/>
              </a:rPr>
              <a:t>SHU FANG</a:t>
            </a:r>
            <a:endParaRPr lang="zh-CN" altLang="en-US" sz="91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47" name="TextBox 46"/>
          <p:cNvSpPr txBox="1"/>
          <p:nvPr/>
        </p:nvSpPr>
        <p:spPr>
          <a:xfrm>
            <a:off x="2406881" y="2951006"/>
            <a:ext cx="2866752" cy="560871"/>
          </a:xfrm>
          <a:prstGeom prst="rect">
            <a:avLst/>
          </a:prstGeom>
          <a:noFill/>
        </p:spPr>
        <p:txBody>
          <a:bodyPr wrap="square" lIns="78814" tIns="39408" rIns="78814" bIns="39408" rtlCol="0">
            <a:spAutoFit/>
          </a:bodyPr>
          <a:lstStyle/>
          <a:p>
            <a:pPr defTabSz="787400">
              <a:lnSpc>
                <a:spcPct val="150000"/>
              </a:lnSpc>
            </a:pPr>
            <a:r>
              <a:rPr lang="zh-CN" altLang="en-US" sz="695" dirty="0">
                <a:solidFill>
                  <a:prstClr val="black">
                    <a:lumMod val="65000"/>
                    <a:lumOff val="35000"/>
                  </a:prstClr>
                </a:solidFill>
                <a:latin typeface="微软雅黑" panose="020B0503020204020204" pitchFamily="34" charset="-122"/>
                <a:ea typeface="微软雅黑" panose="020B0503020204020204" pitchFamily="34" charset="-122"/>
              </a:rPr>
              <a:t>家庭生活不需要太私人化，公共书房可以优化家庭活动，增加家人之间的互动，是的家庭氛围更加融洽。方案中的二楼过道设计成公共书房，家具的线条笔直，勾勒出追求自然，简洁明快的个性。</a:t>
            </a:r>
          </a:p>
        </p:txBody>
      </p:sp>
      <p:cxnSp>
        <p:nvCxnSpPr>
          <p:cNvPr id="48" name="直接连接符 47"/>
          <p:cNvCxnSpPr/>
          <p:nvPr/>
        </p:nvCxnSpPr>
        <p:spPr>
          <a:xfrm>
            <a:off x="2351618" y="3010183"/>
            <a:ext cx="0" cy="39899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492495" y="4778291"/>
            <a:ext cx="515034" cy="293362"/>
          </a:xfrm>
          <a:prstGeom prst="rect">
            <a:avLst/>
          </a:prstGeom>
          <a:noFill/>
        </p:spPr>
        <p:txBody>
          <a:bodyPr wrap="none" lIns="78814" tIns="39408" rIns="78814" bIns="39408" rtlCol="0">
            <a:spAutoFit/>
          </a:bodyPr>
          <a:lstStyle/>
          <a:p>
            <a:pPr defTabSz="787400"/>
            <a:r>
              <a:rPr lang="zh-CN" altLang="en-US" sz="1390" dirty="0">
                <a:solidFill>
                  <a:prstClr val="black">
                    <a:lumMod val="50000"/>
                    <a:lumOff val="50000"/>
                  </a:prstClr>
                </a:solidFill>
                <a:latin typeface="微软雅黑" panose="020B0503020204020204" pitchFamily="34" charset="-122"/>
                <a:ea typeface="微软雅黑" panose="020B0503020204020204" pitchFamily="34" charset="-122"/>
              </a:rPr>
              <a:t>卧室</a:t>
            </a:r>
          </a:p>
        </p:txBody>
      </p:sp>
      <p:sp>
        <p:nvSpPr>
          <p:cNvPr id="50" name="TextBox 49"/>
          <p:cNvSpPr txBox="1"/>
          <p:nvPr/>
        </p:nvSpPr>
        <p:spPr>
          <a:xfrm>
            <a:off x="5519977" y="5023401"/>
            <a:ext cx="564728" cy="219304"/>
          </a:xfrm>
          <a:prstGeom prst="rect">
            <a:avLst/>
          </a:prstGeom>
          <a:noFill/>
        </p:spPr>
        <p:txBody>
          <a:bodyPr wrap="none" lIns="78814" tIns="39408" rIns="78814" bIns="39408" rtlCol="0">
            <a:spAutoFit/>
          </a:bodyPr>
          <a:lstStyle/>
          <a:p>
            <a:pPr defTabSz="787400"/>
            <a:r>
              <a:rPr lang="en-US" altLang="zh-CN" sz="910" dirty="0">
                <a:solidFill>
                  <a:prstClr val="black">
                    <a:lumMod val="50000"/>
                    <a:lumOff val="50000"/>
                  </a:prstClr>
                </a:solidFill>
                <a:latin typeface="华文细黑" panose="02010600040101010101" pitchFamily="2" charset="-122"/>
                <a:ea typeface="华文细黑" panose="02010600040101010101" pitchFamily="2" charset="-122"/>
              </a:rPr>
              <a:t>WO SHI</a:t>
            </a:r>
            <a:endParaRPr lang="zh-CN" altLang="en-US" sz="910" dirty="0">
              <a:solidFill>
                <a:prstClr val="black">
                  <a:lumMod val="50000"/>
                  <a:lumOff val="50000"/>
                </a:prstClr>
              </a:solidFill>
              <a:latin typeface="华文细黑" panose="02010600040101010101" pitchFamily="2" charset="-122"/>
              <a:ea typeface="华文细黑" panose="02010600040101010101" pitchFamily="2" charset="-122"/>
            </a:endParaRPr>
          </a:p>
        </p:txBody>
      </p:sp>
      <p:sp>
        <p:nvSpPr>
          <p:cNvPr id="51" name="TextBox 50"/>
          <p:cNvSpPr txBox="1"/>
          <p:nvPr/>
        </p:nvSpPr>
        <p:spPr>
          <a:xfrm>
            <a:off x="6342490" y="4709770"/>
            <a:ext cx="2428964" cy="560871"/>
          </a:xfrm>
          <a:prstGeom prst="rect">
            <a:avLst/>
          </a:prstGeom>
          <a:noFill/>
        </p:spPr>
        <p:txBody>
          <a:bodyPr wrap="square" lIns="78814" tIns="39408" rIns="78814" bIns="39408" rtlCol="0">
            <a:spAutoFit/>
          </a:bodyPr>
          <a:lstStyle/>
          <a:p>
            <a:pPr defTabSz="787400">
              <a:lnSpc>
                <a:spcPct val="150000"/>
              </a:lnSpc>
            </a:pPr>
            <a:r>
              <a:rPr lang="zh-CN" altLang="en-US" sz="695" dirty="0">
                <a:solidFill>
                  <a:prstClr val="black">
                    <a:lumMod val="65000"/>
                    <a:lumOff val="35000"/>
                  </a:prstClr>
                </a:solidFill>
                <a:latin typeface="微软雅黑" panose="020B0503020204020204" pitchFamily="34" charset="-122"/>
                <a:ea typeface="微软雅黑" panose="020B0503020204020204" pitchFamily="34" charset="-122"/>
              </a:rPr>
              <a:t>       主卧中使用的镜子、灰镜、玻璃，它们都具有不同的反光度和反射特点，令视觉空间有意料之外的延伸，然而不同的深度和灵活性使室内设计显得更立体化。</a:t>
            </a:r>
          </a:p>
        </p:txBody>
      </p:sp>
      <p:cxnSp>
        <p:nvCxnSpPr>
          <p:cNvPr id="52" name="直接连接符 51"/>
          <p:cNvCxnSpPr/>
          <p:nvPr/>
        </p:nvCxnSpPr>
        <p:spPr>
          <a:xfrm>
            <a:off x="6224602" y="4799341"/>
            <a:ext cx="0" cy="398996"/>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3633" y="1026045"/>
            <a:ext cx="3231082" cy="1859455"/>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8778" y="823128"/>
            <a:ext cx="2914614" cy="3774730"/>
          </a:xfrm>
          <a:prstGeom prst="rect">
            <a:avLst/>
          </a:prstGeom>
        </p:spPr>
      </p:pic>
      <p:grpSp>
        <p:nvGrpSpPr>
          <p:cNvPr id="2" name="组合 1"/>
          <p:cNvGrpSpPr/>
          <p:nvPr/>
        </p:nvGrpSpPr>
        <p:grpSpPr>
          <a:xfrm>
            <a:off x="3135420" y="4023833"/>
            <a:ext cx="2106123" cy="408591"/>
            <a:chOff x="3922733" y="7529053"/>
            <a:chExt cx="3940790" cy="764521"/>
          </a:xfrm>
        </p:grpSpPr>
        <p:sp>
          <p:nvSpPr>
            <p:cNvPr id="60" name="矩形 59"/>
            <p:cNvSpPr/>
            <p:nvPr/>
          </p:nvSpPr>
          <p:spPr>
            <a:xfrm>
              <a:off x="3922733" y="7529053"/>
              <a:ext cx="2603133" cy="612068"/>
            </a:xfrm>
            <a:prstGeom prst="rect">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87400"/>
              <a:endParaRPr lang="zh-CN" altLang="en-US">
                <a:solidFill>
                  <a:prstClr val="white"/>
                </a:solidFill>
              </a:endParaRPr>
            </a:p>
          </p:txBody>
        </p:sp>
        <p:sp>
          <p:nvSpPr>
            <p:cNvPr id="61" name="TextBox 60"/>
            <p:cNvSpPr txBox="1"/>
            <p:nvPr/>
          </p:nvSpPr>
          <p:spPr>
            <a:xfrm>
              <a:off x="3982491" y="7602511"/>
              <a:ext cx="3881032" cy="691063"/>
            </a:xfrm>
            <a:prstGeom prst="rect">
              <a:avLst/>
            </a:prstGeom>
            <a:noFill/>
          </p:spPr>
          <p:txBody>
            <a:bodyPr wrap="square" rtlCol="0">
              <a:spAutoFit/>
            </a:bodyPr>
            <a:lstStyle/>
            <a:p>
              <a:pPr defTabSz="787400"/>
              <a:r>
                <a:rPr lang="zh-CN" altLang="en-US" dirty="0" smtClean="0">
                  <a:solidFill>
                    <a:prstClr val="black">
                      <a:lumMod val="75000"/>
                      <a:lumOff val="25000"/>
                    </a:prstClr>
                  </a:solidFill>
                  <a:latin typeface="方正正大黑简体" panose="02000000000000000000" pitchFamily="2" charset="-122"/>
                  <a:ea typeface="方正正大黑简体" panose="02000000000000000000" pitchFamily="2" charset="-122"/>
                </a:rPr>
                <a:t>别墅内部设计</a:t>
              </a:r>
              <a:endParaRPr lang="zh-CN" altLang="en-US" dirty="0">
                <a:solidFill>
                  <a:prstClr val="black">
                    <a:lumMod val="75000"/>
                    <a:lumOff val="25000"/>
                  </a:prstClr>
                </a:solidFill>
                <a:latin typeface="方正正大黑简体" panose="02000000000000000000" pitchFamily="2" charset="-122"/>
                <a:ea typeface="方正正大黑简体" panose="02000000000000000000" pitchFamily="2" charset="-122"/>
              </a:endParaRPr>
            </a:p>
          </p:txBody>
        </p:sp>
      </p:grpSp>
      <p:sp>
        <p:nvSpPr>
          <p:cNvPr id="62" name="TextBox 61"/>
          <p:cNvSpPr txBox="1"/>
          <p:nvPr/>
        </p:nvSpPr>
        <p:spPr>
          <a:xfrm>
            <a:off x="3135420" y="4350958"/>
            <a:ext cx="2106122" cy="164435"/>
          </a:xfrm>
          <a:prstGeom prst="rect">
            <a:avLst/>
          </a:prstGeom>
          <a:noFill/>
        </p:spPr>
        <p:txBody>
          <a:bodyPr wrap="square" lIns="48863" tIns="24431" rIns="48863" bIns="24431" rtlCol="0">
            <a:spAutoFit/>
          </a:bodyPr>
          <a:lstStyle/>
          <a:p>
            <a:pPr defTabSz="787400"/>
            <a:r>
              <a:rPr lang="zh-CN" altLang="en-US" sz="750">
                <a:solidFill>
                  <a:prstClr val="black">
                    <a:lumMod val="75000"/>
                    <a:lumOff val="25000"/>
                  </a:prstClr>
                </a:solidFill>
                <a:latin typeface="微软雅黑" panose="020B0503020204020204" pitchFamily="34" charset="-122"/>
                <a:ea typeface="微软雅黑" panose="020B0503020204020204" pitchFamily="34" charset="-122"/>
              </a:rPr>
              <a:t>欧式情调缔造高品质生活</a:t>
            </a: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1+#ppt_w/2"/>
                                          </p:val>
                                        </p:tav>
                                        <p:tav tm="100000">
                                          <p:val>
                                            <p:strVal val="#ppt_x"/>
                                          </p:val>
                                        </p:tav>
                                      </p:tavLst>
                                    </p:anim>
                                    <p:anim calcmode="lin" valueType="num">
                                      <p:cBhvr additive="base">
                                        <p:cTn id="13" dur="500" fill="hold"/>
                                        <p:tgtEl>
                                          <p:spTgt spid="6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35" presetClass="emph" presetSubtype="0" repeatCount="8000" fill="hold" grpId="1" nodeType="withEffect">
                                  <p:stCondLst>
                                    <p:cond delay="400"/>
                                  </p:stCondLst>
                                  <p:childTnLst>
                                    <p:anim calcmode="discrete" valueType="str">
                                      <p:cBhvr>
                                        <p:cTn id="21" dur="50" fill="hold"/>
                                        <p:tgtEl>
                                          <p:spTgt spid="35"/>
                                        </p:tgtEl>
                                        <p:attrNameLst>
                                          <p:attrName>style.visibility</p:attrName>
                                        </p:attrNameLst>
                                      </p:cBhvr>
                                      <p:tavLst>
                                        <p:tav tm="0">
                                          <p:val>
                                            <p:strVal val="hidden"/>
                                          </p:val>
                                        </p:tav>
                                        <p:tav tm="50000">
                                          <p:val>
                                            <p:strVal val="visible"/>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up)">
                                      <p:cBhvr>
                                        <p:cTn id="39" dur="500"/>
                                        <p:tgtEl>
                                          <p:spTgt spid="4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42" presetClass="entr" presetSubtype="0"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1000"/>
                                        <p:tgtEl>
                                          <p:spTgt spid="54"/>
                                        </p:tgtEl>
                                      </p:cBhvr>
                                    </p:animEffect>
                                    <p:anim calcmode="lin" valueType="num">
                                      <p:cBhvr>
                                        <p:cTn id="49" dur="1000" fill="hold"/>
                                        <p:tgtEl>
                                          <p:spTgt spid="54"/>
                                        </p:tgtEl>
                                        <p:attrNameLst>
                                          <p:attrName>ppt_x</p:attrName>
                                        </p:attrNameLst>
                                      </p:cBhvr>
                                      <p:tavLst>
                                        <p:tav tm="0">
                                          <p:val>
                                            <p:strVal val="#ppt_x"/>
                                          </p:val>
                                        </p:tav>
                                        <p:tav tm="100000">
                                          <p:val>
                                            <p:strVal val="#ppt_x"/>
                                          </p:val>
                                        </p:tav>
                                      </p:tavLst>
                                    </p:anim>
                                    <p:anim calcmode="lin" valueType="num">
                                      <p:cBhvr>
                                        <p:cTn id="50" dur="1000" fill="hold"/>
                                        <p:tgtEl>
                                          <p:spTgt spid="54"/>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left)">
                                      <p:cBhvr>
                                        <p:cTn id="54" dur="500"/>
                                        <p:tgtEl>
                                          <p:spTgt spid="49"/>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left)">
                                      <p:cBhvr>
                                        <p:cTn id="58" dur="500"/>
                                        <p:tgtEl>
                                          <p:spTgt spid="50"/>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up)">
                                      <p:cBhvr>
                                        <p:cTn id="62" dur="500"/>
                                        <p:tgtEl>
                                          <p:spTgt spid="52"/>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45" grpId="0"/>
      <p:bldP spid="46" grpId="0"/>
      <p:bldP spid="47" grpId="0"/>
      <p:bldP spid="49" grpId="0"/>
      <p:bldP spid="50" grpId="0"/>
      <p:bldP spid="5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78936" y="2085406"/>
            <a:ext cx="1356574" cy="205760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dministrator\Desktop\QQ图片20161028164811.jpgQQ图片20161028164811"/>
          <p:cNvPicPr>
            <a:picLocks noChangeAspect="1" noChangeArrowheads="1"/>
          </p:cNvPicPr>
          <p:nvPr/>
        </p:nvPicPr>
        <p:blipFill>
          <a:blip r:embed="rId4" cstate="print"/>
          <a:srcRect/>
          <a:stretch>
            <a:fillRect/>
          </a:stretch>
        </p:blipFill>
        <p:spPr bwMode="auto">
          <a:xfrm>
            <a:off x="2772451" y="2095274"/>
            <a:ext cx="1448094" cy="203792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333040" y="2095090"/>
            <a:ext cx="1356574" cy="203839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892384" y="1614979"/>
            <a:ext cx="3200276" cy="495084"/>
          </a:xfrm>
          <a:prstGeom prst="rect">
            <a:avLst/>
          </a:prstGeom>
          <a:noFill/>
        </p:spPr>
        <p:txBody>
          <a:bodyPr wrap="square" lIns="78814" tIns="39408" rIns="78814" bIns="39408" rtlCol="0">
            <a:spAutoFit/>
          </a:bodyPr>
          <a:lstStyle/>
          <a:p>
            <a:pPr defTabSz="787400">
              <a:lnSpc>
                <a:spcPct val="150000"/>
              </a:lnSpc>
            </a:pPr>
            <a:r>
              <a:rPr lang="zh-CN" altLang="en-US" b="1" smtClean="0">
                <a:solidFill>
                  <a:prstClr val="black">
                    <a:lumMod val="65000"/>
                    <a:lumOff val="35000"/>
                  </a:prstClr>
                </a:solidFill>
                <a:latin typeface="微软雅黑" panose="020B0503020204020204" pitchFamily="34" charset="-122"/>
                <a:ea typeface="微软雅黑" panose="020B0503020204020204" pitchFamily="34" charset="-122"/>
              </a:rPr>
              <a:t>作品名称</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902392" y="1986585"/>
            <a:ext cx="2539949" cy="2422535"/>
          </a:xfrm>
          <a:prstGeom prst="rect">
            <a:avLst/>
          </a:prstGeom>
          <a:noFill/>
        </p:spPr>
        <p:txBody>
          <a:bodyPr wrap="square" lIns="78814" tIns="39408" rIns="78814" bIns="39408" rtlCol="0">
            <a:spAutoFit/>
          </a:bodyPr>
          <a:lstStyle/>
          <a:p>
            <a:pPr defTabSz="787400">
              <a:lnSpc>
                <a:spcPct val="150000"/>
              </a:lnSpc>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1649"/>
                            </p:stCondLst>
                            <p:childTnLst>
                              <p:par>
                                <p:cTn id="26" presetID="42"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553745" y="1993403"/>
            <a:ext cx="1356574" cy="205760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991768" y="1993405"/>
            <a:ext cx="1356574" cy="205760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429340" y="1993406"/>
            <a:ext cx="1356574" cy="2053845"/>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6035518" y="1528744"/>
            <a:ext cx="3200276" cy="495084"/>
          </a:xfrm>
          <a:prstGeom prst="rect">
            <a:avLst/>
          </a:prstGeom>
          <a:noFill/>
        </p:spPr>
        <p:txBody>
          <a:bodyPr wrap="square" lIns="78814" tIns="39408" rIns="78814" bIns="39408" rtlCol="0">
            <a:spAutoFit/>
          </a:bodyPr>
          <a:lstStyle/>
          <a:p>
            <a:pPr defTabSz="787400">
              <a:lnSpc>
                <a:spcPct val="150000"/>
              </a:lnSpc>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二、色彩构成作品</a:t>
            </a:r>
          </a:p>
        </p:txBody>
      </p:sp>
      <p:sp>
        <p:nvSpPr>
          <p:cNvPr id="40" name="TextBox 39"/>
          <p:cNvSpPr txBox="1"/>
          <p:nvPr/>
        </p:nvSpPr>
        <p:spPr>
          <a:xfrm>
            <a:off x="6045524" y="1900351"/>
            <a:ext cx="2539949" cy="2422535"/>
          </a:xfrm>
          <a:prstGeom prst="rect">
            <a:avLst/>
          </a:prstGeom>
          <a:noFill/>
        </p:spPr>
        <p:txBody>
          <a:bodyPr wrap="square" lIns="78814" tIns="39408" rIns="78814" bIns="39408" rtlCol="0">
            <a:spAutoFit/>
          </a:bodyPr>
          <a:lstStyle/>
          <a:p>
            <a:pPr defTabSz="787400">
              <a:lnSpc>
                <a:spcPct val="150000"/>
              </a:lnSpc>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8"/>
                                        </p:tgtEl>
                                        <p:attrNameLst>
                                          <p:attrName>ppt_y</p:attrName>
                                        </p:attrNameLst>
                                      </p:cBhvr>
                                      <p:tavLst>
                                        <p:tav tm="0">
                                          <p:val>
                                            <p:strVal val="#ppt_y"/>
                                          </p:val>
                                        </p:tav>
                                        <p:tav tm="100000">
                                          <p:val>
                                            <p:strVal val="#ppt_y"/>
                                          </p:val>
                                        </p:tav>
                                      </p:tavLst>
                                    </p:anim>
                                    <p:anim calcmode="lin" valueType="num">
                                      <p:cBhvr>
                                        <p:cTn id="25"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719960" y="1489349"/>
            <a:ext cx="1845496" cy="277305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768234" y="1491558"/>
            <a:ext cx="1828266" cy="2773051"/>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1516572" y="1450087"/>
            <a:ext cx="3200276" cy="495084"/>
          </a:xfrm>
          <a:prstGeom prst="rect">
            <a:avLst/>
          </a:prstGeom>
          <a:noFill/>
        </p:spPr>
        <p:txBody>
          <a:bodyPr wrap="square" lIns="78814" tIns="39408" rIns="78814" bIns="39408" rtlCol="0">
            <a:spAutoFit/>
          </a:bodyPr>
          <a:lstStyle/>
          <a:p>
            <a:pPr defTabSz="787400">
              <a:lnSpc>
                <a:spcPct val="150000"/>
              </a:lnSpc>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三、色彩构成作品</a:t>
            </a:r>
          </a:p>
        </p:txBody>
      </p:sp>
      <p:sp>
        <p:nvSpPr>
          <p:cNvPr id="36" name="TextBox 35"/>
          <p:cNvSpPr txBox="1"/>
          <p:nvPr/>
        </p:nvSpPr>
        <p:spPr>
          <a:xfrm>
            <a:off x="1516573" y="1848496"/>
            <a:ext cx="2354892" cy="2656830"/>
          </a:xfrm>
          <a:prstGeom prst="rect">
            <a:avLst/>
          </a:prstGeom>
          <a:noFill/>
        </p:spPr>
        <p:txBody>
          <a:bodyPr wrap="square" lIns="78814" tIns="39408" rIns="78814" bIns="39408" rtlCol="0">
            <a:spAutoFit/>
          </a:bodyPr>
          <a:lstStyle/>
          <a:p>
            <a:pPr defTabSz="787400">
              <a:lnSpc>
                <a:spcPct val="150000"/>
              </a:lnSpc>
            </a:pPr>
            <a:r>
              <a:rPr lang="zh-CN" altLang="en-US" sz="1015" dirty="0">
                <a:solidFill>
                  <a:prstClr val="black">
                    <a:lumMod val="65000"/>
                    <a:lumOff val="35000"/>
                  </a:prst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strVal val="4*#ppt_w"/>
                                          </p:val>
                                        </p:tav>
                                        <p:tav tm="100000">
                                          <p:val>
                                            <p:strVal val="#ppt_w"/>
                                          </p:val>
                                        </p:tav>
                                      </p:tavLst>
                                    </p:anim>
                                    <p:anim calcmode="lin" valueType="num">
                                      <p:cBhvr>
                                        <p:cTn id="8" dur="500" fill="hold"/>
                                        <p:tgtEl>
                                          <p:spTgt spid="33"/>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strVal val="4*#ppt_w"/>
                                          </p:val>
                                        </p:tav>
                                        <p:tav tm="100000">
                                          <p:val>
                                            <p:strVal val="#ppt_w"/>
                                          </p:val>
                                        </p:tav>
                                      </p:tavLst>
                                    </p:anim>
                                    <p:anim calcmode="lin" valueType="num">
                                      <p:cBhvr>
                                        <p:cTn id="13" dur="500" fill="hold"/>
                                        <p:tgtEl>
                                          <p:spTgt spid="34"/>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5"/>
                                        </p:tgtEl>
                                        <p:attrNameLst>
                                          <p:attrName>ppt_y</p:attrName>
                                        </p:attrNameLst>
                                      </p:cBhvr>
                                      <p:tavLst>
                                        <p:tav tm="0">
                                          <p:val>
                                            <p:strVal val="#ppt_y"/>
                                          </p:val>
                                        </p:tav>
                                        <p:tav tm="100000">
                                          <p:val>
                                            <p:strVal val="#ppt_y"/>
                                          </p:val>
                                        </p:tav>
                                      </p:tavLst>
                                    </p:anim>
                                    <p:anim calcmode="lin" valueType="num">
                                      <p:cBhvr>
                                        <p:cTn id="1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13" name="组合 12"/>
          <p:cNvGrpSpPr/>
          <p:nvPr/>
        </p:nvGrpSpPr>
        <p:grpSpPr>
          <a:xfrm>
            <a:off x="2439706" y="1699176"/>
            <a:ext cx="6720746" cy="1852855"/>
            <a:chOff x="5288021" y="1163823"/>
            <a:chExt cx="2749134" cy="1852855"/>
          </a:xfrm>
        </p:grpSpPr>
        <p:grpSp>
          <p:nvGrpSpPr>
            <p:cNvPr id="14" name="组合 13"/>
            <p:cNvGrpSpPr/>
            <p:nvPr/>
          </p:nvGrpSpPr>
          <p:grpSpPr>
            <a:xfrm>
              <a:off x="5288021" y="1163823"/>
              <a:ext cx="2749134" cy="1852855"/>
              <a:chOff x="5288021" y="1163823"/>
              <a:chExt cx="2749134" cy="1852855"/>
            </a:xfrm>
          </p:grpSpPr>
          <p:sp>
            <p:nvSpPr>
              <p:cNvPr id="16" name="TextBox 16"/>
              <p:cNvSpPr txBox="1"/>
              <p:nvPr/>
            </p:nvSpPr>
            <p:spPr>
              <a:xfrm rot="16200000">
                <a:off x="5739258" y="718782"/>
                <a:ext cx="1846659" cy="2749134"/>
              </a:xfrm>
              <a:prstGeom prst="rect">
                <a:avLst/>
              </a:prstGeom>
              <a:noFill/>
            </p:spPr>
            <p:txBody>
              <a:bodyPr vert="eaVert" wrap="square" rtlCol="0">
                <a:spAutoFit/>
              </a:bodyPr>
              <a:lstStyle/>
              <a:p>
                <a:pPr>
                  <a:lnSpc>
                    <a:spcPct val="150000"/>
                  </a:lnSpc>
                </a:pPr>
                <a:r>
                  <a:rPr lang="zh-CN" altLang="en-US" sz="7200" b="1" spc="300" dirty="0">
                    <a:solidFill>
                      <a:schemeClr val="bg1"/>
                    </a:solidFill>
                    <a:latin typeface="微软雅黑" panose="020B0503020204020204" pitchFamily="34" charset="-122"/>
                    <a:ea typeface="微软雅黑" panose="020B0503020204020204" pitchFamily="34" charset="-122"/>
                  </a:rPr>
                  <a:t>叁 </a:t>
                </a:r>
                <a:r>
                  <a:rPr lang="zh-CN" altLang="en-US" sz="4800" b="1" spc="300" dirty="0">
                    <a:solidFill>
                      <a:schemeClr val="bg1"/>
                    </a:solidFill>
                    <a:latin typeface="微软雅黑" panose="020B0503020204020204" pitchFamily="34" charset="-122"/>
                    <a:ea typeface="微软雅黑" panose="020B0503020204020204" pitchFamily="34" charset="-122"/>
                  </a:rPr>
                  <a:t>视觉类</a:t>
                </a:r>
                <a:endParaRPr lang="zh-CN" altLang="en-US" sz="6600" b="1" spc="300" dirty="0">
                  <a:solidFill>
                    <a:schemeClr val="bg1"/>
                  </a:solidFill>
                  <a:latin typeface="微软雅黑" panose="020B0503020204020204" pitchFamily="34" charset="-122"/>
                  <a:ea typeface="微软雅黑" panose="020B0503020204020204" pitchFamily="34" charset="-122"/>
                </a:endParaRPr>
              </a:p>
            </p:txBody>
          </p:sp>
          <p:sp>
            <p:nvSpPr>
              <p:cNvPr id="17" name="TextBox 17"/>
              <p:cNvSpPr txBox="1"/>
              <p:nvPr/>
            </p:nvSpPr>
            <p:spPr>
              <a:xfrm rot="16200000">
                <a:off x="4852518" y="1871128"/>
                <a:ext cx="1846659" cy="432049"/>
              </a:xfrm>
              <a:prstGeom prst="rect">
                <a:avLst/>
              </a:prstGeom>
              <a:noFill/>
            </p:spPr>
            <p:txBody>
              <a:bodyPr vert="eaVert" wrap="square" rtlCol="0">
                <a:spAutoFit/>
              </a:bodyPr>
              <a:lstStyle/>
              <a:p>
                <a:pPr>
                  <a:lnSpc>
                    <a:spcPct val="150000"/>
                  </a:lnSpc>
                </a:pPr>
                <a:r>
                  <a:rPr lang="zh-CN" altLang="en-US" sz="7200" b="1" spc="300" dirty="0">
                    <a:solidFill>
                      <a:schemeClr val="bg1"/>
                    </a:solidFill>
                    <a:latin typeface="微软雅黑" panose="020B0503020204020204" pitchFamily="34" charset="-122"/>
                    <a:ea typeface="微软雅黑" panose="020B0503020204020204" pitchFamily="34" charset="-122"/>
                  </a:rPr>
                  <a:t>：</a:t>
                </a:r>
                <a:endParaRPr lang="zh-CN" altLang="en-US" sz="6600" b="1" spc="300" dirty="0">
                  <a:solidFill>
                    <a:schemeClr val="bg1"/>
                  </a:solidFill>
                  <a:latin typeface="微软雅黑" panose="020B0503020204020204" pitchFamily="34" charset="-122"/>
                  <a:ea typeface="微软雅黑" panose="020B0503020204020204" pitchFamily="34" charset="-122"/>
                </a:endParaRPr>
              </a:p>
            </p:txBody>
          </p:sp>
        </p:grpSp>
        <p:sp>
          <p:nvSpPr>
            <p:cNvPr id="15" name="TextBox 15"/>
            <p:cNvSpPr txBox="1"/>
            <p:nvPr/>
          </p:nvSpPr>
          <p:spPr>
            <a:xfrm>
              <a:off x="6711412" y="2154636"/>
              <a:ext cx="751300" cy="400110"/>
            </a:xfrm>
            <a:prstGeom prst="rect">
              <a:avLst/>
            </a:prstGeom>
            <a:noFill/>
          </p:spPr>
          <p:txBody>
            <a:bodyPr wrap="none" rtlCol="0">
              <a:spAutoFit/>
            </a:bodyPr>
            <a:lstStyle/>
            <a:p>
              <a:r>
                <a:rPr lang="en-US" altLang="zh-CN" sz="2000" b="1" dirty="0">
                  <a:solidFill>
                    <a:schemeClr val="bg1"/>
                  </a:solidFill>
                </a:rPr>
                <a:t>SHI JUE LEI</a:t>
              </a:r>
              <a:endParaRPr lang="zh-CN" altLang="en-US" sz="2000"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7202386" y="6249275"/>
            <a:ext cx="1107996" cy="461665"/>
          </a:xfrm>
          <a:prstGeom prst="rect">
            <a:avLst/>
          </a:prstGeom>
          <a:noFill/>
        </p:spPr>
        <p:txBody>
          <a:bodyPr wrap="none" rtlCol="0">
            <a:spAutoFit/>
          </a:bodyPr>
          <a:lstStyle/>
          <a:p>
            <a:r>
              <a:rPr lang="zh-CN" altLang="en-US" sz="2400" dirty="0"/>
              <a:t>延时符</a:t>
            </a:r>
          </a:p>
        </p:txBody>
      </p:sp>
      <p:pic>
        <p:nvPicPr>
          <p:cNvPr id="13" name="图片 12"/>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Lst>
          </a:blip>
          <a:srcRect/>
          <a:stretch>
            <a:fillRect/>
          </a:stretch>
        </p:blipFill>
        <p:spPr>
          <a:xfrm>
            <a:off x="1246074" y="1669538"/>
            <a:ext cx="4419025" cy="3279061"/>
          </a:xfrm>
          <a:prstGeom prst="rect">
            <a:avLst/>
          </a:prstGeom>
        </p:spPr>
      </p:pic>
      <p:grpSp>
        <p:nvGrpSpPr>
          <p:cNvPr id="14" name="组合 13"/>
          <p:cNvGrpSpPr/>
          <p:nvPr/>
        </p:nvGrpSpPr>
        <p:grpSpPr>
          <a:xfrm>
            <a:off x="5107815" y="1657192"/>
            <a:ext cx="3909596" cy="728568"/>
            <a:chOff x="6064059" y="1307512"/>
            <a:chExt cx="5213474" cy="971550"/>
          </a:xfrm>
        </p:grpSpPr>
        <p:sp>
          <p:nvSpPr>
            <p:cNvPr id="15" name="矩形 14"/>
            <p:cNvSpPr/>
            <p:nvPr/>
          </p:nvSpPr>
          <p:spPr>
            <a:xfrm>
              <a:off x="6064059" y="1307512"/>
              <a:ext cx="5213474" cy="9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6262"/>
                </a:solidFill>
                <a:latin typeface="Agency FB" panose="020B0503020202020204" pitchFamily="34" charset="0"/>
              </a:endParaRPr>
            </a:p>
          </p:txBody>
        </p:sp>
        <p:sp>
          <p:nvSpPr>
            <p:cNvPr id="16" name="矩形 15"/>
            <p:cNvSpPr/>
            <p:nvPr/>
          </p:nvSpPr>
          <p:spPr>
            <a:xfrm>
              <a:off x="7225857" y="1393135"/>
              <a:ext cx="2889878" cy="800304"/>
            </a:xfrm>
            <a:prstGeom prst="rect">
              <a:avLst/>
            </a:prstGeom>
            <a:noFill/>
          </p:spPr>
          <p:txBody>
            <a:bodyPr wrap="square" lIns="91426" tIns="45713" rIns="91426" bIns="45713"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626262"/>
                  </a:solidFill>
                  <a:latin typeface="Agency FB" panose="020B0503020202020204" pitchFamily="34" charset="0"/>
                </a:rPr>
                <a:t>在此添加关键字</a:t>
              </a:r>
            </a:p>
            <a:p>
              <a:r>
                <a:rPr lang="en-US" altLang="zh-CN" sz="1050" dirty="0">
                  <a:solidFill>
                    <a:srgbClr val="626262"/>
                  </a:solidFill>
                  <a:latin typeface="Agency FB" panose="020B0503020202020204" pitchFamily="34" charset="0"/>
                </a:rPr>
                <a:t>Lorem ipsum dolor sit amet, consectetuer adipiscing elit. </a:t>
              </a:r>
            </a:p>
          </p:txBody>
        </p:sp>
        <p:sp>
          <p:nvSpPr>
            <p:cNvPr id="17" name="矩形 16"/>
            <p:cNvSpPr/>
            <p:nvPr/>
          </p:nvSpPr>
          <p:spPr>
            <a:xfrm>
              <a:off x="6064059" y="1307512"/>
              <a:ext cx="743141" cy="971550"/>
            </a:xfrm>
            <a:prstGeom prst="rect">
              <a:avLst/>
            </a:prstGeom>
            <a:solidFill>
              <a:schemeClr val="tx1">
                <a:lumMod val="65000"/>
                <a:lumOff val="3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Agency FB" panose="020B0503020202020204" pitchFamily="34" charset="0"/>
                </a:rPr>
                <a:t>1</a:t>
              </a:r>
              <a:endParaRPr lang="zh-CN" altLang="en-US" sz="3000" dirty="0">
                <a:solidFill>
                  <a:schemeClr val="bg1"/>
                </a:solidFill>
                <a:latin typeface="Agency FB" panose="020B0503020202020204" pitchFamily="34" charset="0"/>
              </a:endParaRPr>
            </a:p>
          </p:txBody>
        </p:sp>
      </p:grpSp>
      <p:grpSp>
        <p:nvGrpSpPr>
          <p:cNvPr id="18" name="组合 17"/>
          <p:cNvGrpSpPr/>
          <p:nvPr/>
        </p:nvGrpSpPr>
        <p:grpSpPr>
          <a:xfrm>
            <a:off x="5107815" y="2511472"/>
            <a:ext cx="3909596" cy="728568"/>
            <a:chOff x="6064059" y="2446699"/>
            <a:chExt cx="5213474" cy="971551"/>
          </a:xfrm>
        </p:grpSpPr>
        <p:sp>
          <p:nvSpPr>
            <p:cNvPr id="19" name="矩形 18"/>
            <p:cNvSpPr/>
            <p:nvPr/>
          </p:nvSpPr>
          <p:spPr>
            <a:xfrm>
              <a:off x="6064059" y="2446700"/>
              <a:ext cx="5213474" cy="9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6262"/>
                </a:solidFill>
                <a:latin typeface="Agency FB" panose="020B0503020202020204" pitchFamily="34" charset="0"/>
              </a:endParaRPr>
            </a:p>
          </p:txBody>
        </p:sp>
        <p:sp>
          <p:nvSpPr>
            <p:cNvPr id="20" name="矩形 19"/>
            <p:cNvSpPr/>
            <p:nvPr/>
          </p:nvSpPr>
          <p:spPr>
            <a:xfrm>
              <a:off x="6064059" y="2446699"/>
              <a:ext cx="743141" cy="971550"/>
            </a:xfrm>
            <a:prstGeom prst="rect">
              <a:avLst/>
            </a:prstGeom>
            <a:solidFill>
              <a:schemeClr val="tx1">
                <a:lumMod val="65000"/>
                <a:lumOff val="3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Agency FB" panose="020B0503020202020204" pitchFamily="34" charset="0"/>
                </a:rPr>
                <a:t>2</a:t>
              </a:r>
              <a:endParaRPr lang="zh-CN" altLang="en-US" sz="3000" dirty="0">
                <a:solidFill>
                  <a:schemeClr val="bg1"/>
                </a:solidFill>
                <a:latin typeface="Agency FB" panose="020B0503020202020204" pitchFamily="34" charset="0"/>
              </a:endParaRPr>
            </a:p>
          </p:txBody>
        </p:sp>
        <p:sp>
          <p:nvSpPr>
            <p:cNvPr id="21" name="矩形 20"/>
            <p:cNvSpPr/>
            <p:nvPr/>
          </p:nvSpPr>
          <p:spPr>
            <a:xfrm>
              <a:off x="7225857" y="2532321"/>
              <a:ext cx="2889878" cy="800305"/>
            </a:xfrm>
            <a:prstGeom prst="rect">
              <a:avLst/>
            </a:prstGeom>
            <a:noFill/>
          </p:spPr>
          <p:txBody>
            <a:bodyPr wrap="square" lIns="91426" tIns="45713" rIns="91426" bIns="45713"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626262"/>
                  </a:solidFill>
                  <a:latin typeface="Agency FB" panose="020B0503020202020204" pitchFamily="34" charset="0"/>
                </a:rPr>
                <a:t>在此添加关键字</a:t>
              </a:r>
            </a:p>
            <a:p>
              <a:r>
                <a:rPr lang="en-US" altLang="zh-CN" sz="1050" dirty="0">
                  <a:solidFill>
                    <a:srgbClr val="626262"/>
                  </a:solidFill>
                  <a:latin typeface="Agency FB" panose="020B0503020202020204" pitchFamily="34" charset="0"/>
                </a:rPr>
                <a:t>Lorem ipsum dolor sit amet, consectetuer adipiscing elit. </a:t>
              </a:r>
            </a:p>
          </p:txBody>
        </p:sp>
      </p:grpSp>
      <p:grpSp>
        <p:nvGrpSpPr>
          <p:cNvPr id="22" name="组合 21"/>
          <p:cNvGrpSpPr/>
          <p:nvPr/>
        </p:nvGrpSpPr>
        <p:grpSpPr>
          <a:xfrm>
            <a:off x="5107815" y="3353016"/>
            <a:ext cx="3909596" cy="741305"/>
            <a:chOff x="6064059" y="3568903"/>
            <a:chExt cx="5213474" cy="988535"/>
          </a:xfrm>
        </p:grpSpPr>
        <p:sp>
          <p:nvSpPr>
            <p:cNvPr id="23" name="矩形 22"/>
            <p:cNvSpPr/>
            <p:nvPr/>
          </p:nvSpPr>
          <p:spPr>
            <a:xfrm>
              <a:off x="6064059" y="3585888"/>
              <a:ext cx="5213474" cy="9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6262"/>
                </a:solidFill>
              </a:endParaRPr>
            </a:p>
          </p:txBody>
        </p:sp>
        <p:sp>
          <p:nvSpPr>
            <p:cNvPr id="24" name="矩形 23"/>
            <p:cNvSpPr/>
            <p:nvPr/>
          </p:nvSpPr>
          <p:spPr>
            <a:xfrm>
              <a:off x="6064059" y="3568903"/>
              <a:ext cx="743141" cy="971550"/>
            </a:xfrm>
            <a:prstGeom prst="rect">
              <a:avLst/>
            </a:prstGeom>
            <a:solidFill>
              <a:schemeClr val="tx1">
                <a:lumMod val="65000"/>
                <a:lumOff val="3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Agency FB" panose="020B0503020202020204" pitchFamily="34" charset="0"/>
                </a:rPr>
                <a:t>3</a:t>
              </a:r>
              <a:endParaRPr lang="zh-CN" altLang="en-US" sz="3000" dirty="0">
                <a:solidFill>
                  <a:schemeClr val="bg1"/>
                </a:solidFill>
                <a:latin typeface="Agency FB" panose="020B0503020202020204" pitchFamily="34" charset="0"/>
              </a:endParaRPr>
            </a:p>
          </p:txBody>
        </p:sp>
        <p:sp>
          <p:nvSpPr>
            <p:cNvPr id="25" name="矩形 24"/>
            <p:cNvSpPr/>
            <p:nvPr/>
          </p:nvSpPr>
          <p:spPr>
            <a:xfrm>
              <a:off x="7225857" y="3671510"/>
              <a:ext cx="2889878" cy="800304"/>
            </a:xfrm>
            <a:prstGeom prst="rect">
              <a:avLst/>
            </a:prstGeom>
            <a:noFill/>
          </p:spPr>
          <p:txBody>
            <a:bodyPr wrap="square" lIns="91426" tIns="45713" rIns="91426" bIns="45713"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626262"/>
                  </a:solidFill>
                </a:rPr>
                <a:t>在此添加关键字</a:t>
              </a:r>
            </a:p>
            <a:p>
              <a:r>
                <a:rPr lang="en-US" altLang="zh-CN" sz="1050" dirty="0">
                  <a:solidFill>
                    <a:srgbClr val="626262"/>
                  </a:solidFill>
                </a:rPr>
                <a:t>Lorem ipsum dolor sit amet, consectetuer adipiscing elit. </a:t>
              </a:r>
            </a:p>
          </p:txBody>
        </p:sp>
      </p:grpSp>
      <p:grpSp>
        <p:nvGrpSpPr>
          <p:cNvPr id="26" name="组合 25"/>
          <p:cNvGrpSpPr/>
          <p:nvPr/>
        </p:nvGrpSpPr>
        <p:grpSpPr>
          <a:xfrm>
            <a:off x="5107815" y="4220032"/>
            <a:ext cx="3909596" cy="740913"/>
            <a:chOff x="6064059" y="4725076"/>
            <a:chExt cx="5213474" cy="988012"/>
          </a:xfrm>
        </p:grpSpPr>
        <p:sp>
          <p:nvSpPr>
            <p:cNvPr id="27" name="矩形 26"/>
            <p:cNvSpPr/>
            <p:nvPr/>
          </p:nvSpPr>
          <p:spPr>
            <a:xfrm>
              <a:off x="6064059" y="4725076"/>
              <a:ext cx="5213474" cy="9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6262"/>
                </a:solidFill>
                <a:latin typeface="Agency FB" panose="020B0503020202020204" pitchFamily="34" charset="0"/>
              </a:endParaRPr>
            </a:p>
          </p:txBody>
        </p:sp>
        <p:sp>
          <p:nvSpPr>
            <p:cNvPr id="28" name="矩形 27"/>
            <p:cNvSpPr/>
            <p:nvPr/>
          </p:nvSpPr>
          <p:spPr>
            <a:xfrm>
              <a:off x="6064059" y="4741538"/>
              <a:ext cx="743141" cy="971550"/>
            </a:xfrm>
            <a:prstGeom prst="rect">
              <a:avLst/>
            </a:prstGeom>
            <a:solidFill>
              <a:schemeClr val="tx1">
                <a:lumMod val="65000"/>
                <a:lumOff val="3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a:solidFill>
                    <a:schemeClr val="bg1"/>
                  </a:solidFill>
                  <a:latin typeface="Agency FB" panose="020B0503020202020204" pitchFamily="34" charset="0"/>
                </a:rPr>
                <a:t>4</a:t>
              </a:r>
              <a:endParaRPr lang="zh-CN" altLang="en-US" sz="3000" dirty="0">
                <a:solidFill>
                  <a:schemeClr val="bg1"/>
                </a:solidFill>
                <a:latin typeface="Agency FB" panose="020B0503020202020204" pitchFamily="34" charset="0"/>
              </a:endParaRPr>
            </a:p>
          </p:txBody>
        </p:sp>
        <p:sp>
          <p:nvSpPr>
            <p:cNvPr id="29" name="矩形 28"/>
            <p:cNvSpPr/>
            <p:nvPr/>
          </p:nvSpPr>
          <p:spPr>
            <a:xfrm>
              <a:off x="7225857" y="4810699"/>
              <a:ext cx="2889878" cy="800304"/>
            </a:xfrm>
            <a:prstGeom prst="rect">
              <a:avLst/>
            </a:prstGeom>
            <a:noFill/>
          </p:spPr>
          <p:txBody>
            <a:bodyPr wrap="square" lIns="91426" tIns="45713" rIns="91426" bIns="45713"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626262"/>
                  </a:solidFill>
                  <a:latin typeface="Agency FB" panose="020B0503020202020204" pitchFamily="34" charset="0"/>
                </a:rPr>
                <a:t>在此添加关键字</a:t>
              </a:r>
            </a:p>
            <a:p>
              <a:r>
                <a:rPr lang="en-US" altLang="zh-CN" sz="1050" dirty="0">
                  <a:solidFill>
                    <a:srgbClr val="626262"/>
                  </a:solidFill>
                  <a:latin typeface="Agency FB" panose="020B0503020202020204" pitchFamily="34" charset="0"/>
                </a:rPr>
                <a:t>Lorem ipsum dolor sit amet, consectetuer adipiscing elit. </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50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75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0-#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87"/>
                                        </p:tgtEl>
                                        <p:attrNameLst>
                                          <p:attrName>style.visibility</p:attrName>
                                        </p:attrNameLst>
                                      </p:cBhvr>
                                      <p:to>
                                        <p:strVal val="visible"/>
                                      </p:to>
                                    </p:set>
                                    <p:animEffect transition="in" filter="fade">
                                      <p:cBhvr>
                                        <p:cTn id="30" dur="1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7202386" y="6249275"/>
            <a:ext cx="1107996" cy="461665"/>
          </a:xfrm>
          <a:prstGeom prst="rect">
            <a:avLst/>
          </a:prstGeom>
          <a:noFill/>
        </p:spPr>
        <p:txBody>
          <a:bodyPr wrap="none" rtlCol="0">
            <a:spAutoFit/>
          </a:bodyPr>
          <a:lstStyle/>
          <a:p>
            <a:r>
              <a:rPr lang="zh-CN" altLang="en-US" sz="2400" dirty="0"/>
              <a:t>延时符</a:t>
            </a:r>
          </a:p>
        </p:txBody>
      </p:sp>
      <p:sp>
        <p:nvSpPr>
          <p:cNvPr id="9" name="矩形 8"/>
          <p:cNvSpPr/>
          <p:nvPr/>
        </p:nvSpPr>
        <p:spPr>
          <a:xfrm>
            <a:off x="993280" y="2246368"/>
            <a:ext cx="1557321" cy="1557321"/>
          </a:xfrm>
          <a:prstGeom prst="rect">
            <a:avLst/>
          </a:prstGeom>
          <a:blipFill>
            <a:blip r:embed="rId3" cstate="email"/>
            <a:stretch>
              <a:fillRect/>
            </a:stretch>
          </a:blipFill>
          <a:ln w="12700" cap="flat" cmpd="sng" algn="ctr">
            <a:noFill/>
            <a:prstDash val="solid"/>
            <a:miter lim="800000"/>
          </a:ln>
          <a:effectLst/>
        </p:spPr>
        <p:txBody>
          <a:bodyPr rtlCol="0" anchor="ctr"/>
          <a:lstStyle/>
          <a:p>
            <a:pPr algn="ctr" defTabSz="685165" fontAlgn="auto">
              <a:spcBef>
                <a:spcPts val="0"/>
              </a:spcBef>
              <a:spcAft>
                <a:spcPts val="0"/>
              </a:spcAft>
              <a:defRPr/>
            </a:pPr>
            <a:endParaRPr lang="zh-CN" altLang="en-US" sz="1350" kern="0">
              <a:solidFill>
                <a:sysClr val="window" lastClr="FFFFFF"/>
              </a:solidFill>
              <a:latin typeface="Agency FB" panose="020B0503020202020204" pitchFamily="34" charset="0"/>
              <a:ea typeface="微软雅黑" panose="020B0503020204020204" pitchFamily="34" charset="-122"/>
            </a:endParaRPr>
          </a:p>
        </p:txBody>
      </p:sp>
      <p:sp>
        <p:nvSpPr>
          <p:cNvPr id="10" name="矩形 9"/>
          <p:cNvSpPr/>
          <p:nvPr/>
        </p:nvSpPr>
        <p:spPr>
          <a:xfrm>
            <a:off x="993280" y="3851241"/>
            <a:ext cx="1557321" cy="368526"/>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algn="ctr" defTabSz="685165" fontAlgn="auto">
              <a:spcBef>
                <a:spcPts val="0"/>
              </a:spcBef>
              <a:spcAft>
                <a:spcPts val="0"/>
              </a:spcAft>
              <a:defRPr/>
            </a:pPr>
            <a:r>
              <a:rPr lang="en-US" altLang="zh-CN" sz="1200" b="1" kern="0" dirty="0">
                <a:solidFill>
                  <a:sysClr val="window" lastClr="FFFFFF"/>
                </a:solidFill>
                <a:latin typeface="Agency FB" panose="020B0503020202020204" pitchFamily="34" charset="0"/>
                <a:ea typeface="微软雅黑" panose="020B0503020204020204" pitchFamily="34" charset="-122"/>
              </a:rPr>
              <a:t>SUBTITLE HERE</a:t>
            </a:r>
            <a:endParaRPr lang="zh-CN" altLang="en-US" sz="1200" b="1" kern="0" dirty="0">
              <a:solidFill>
                <a:sysClr val="window" lastClr="FFFFFF"/>
              </a:solidFill>
              <a:latin typeface="Agency FB" panose="020B0503020202020204" pitchFamily="34" charset="0"/>
              <a:ea typeface="微软雅黑" panose="020B0503020204020204" pitchFamily="34" charset="-122"/>
            </a:endParaRPr>
          </a:p>
        </p:txBody>
      </p:sp>
      <p:sp>
        <p:nvSpPr>
          <p:cNvPr id="11" name="矩形 10"/>
          <p:cNvSpPr/>
          <p:nvPr/>
        </p:nvSpPr>
        <p:spPr>
          <a:xfrm>
            <a:off x="993280" y="4267319"/>
            <a:ext cx="1557321" cy="369332"/>
          </a:xfrm>
          <a:prstGeom prst="rect">
            <a:avLst/>
          </a:prstGeom>
        </p:spPr>
        <p:txBody>
          <a:bodyPr wrap="square" lIns="0" rIns="0">
            <a:spAutoFit/>
          </a:bodyPr>
          <a:lstStyle/>
          <a:p>
            <a:pPr algn="ctr" defTabSz="685165" fontAlgn="auto">
              <a:lnSpc>
                <a:spcPct val="150000"/>
              </a:lnSpc>
              <a:spcBef>
                <a:spcPts val="450"/>
              </a:spcBef>
              <a:spcAft>
                <a:spcPts val="0"/>
              </a:spcAft>
              <a:defRPr/>
            </a:pPr>
            <a:r>
              <a:rPr lang="en-US" altLang="zh-CN" sz="1200" b="1" kern="0" dirty="0">
                <a:solidFill>
                  <a:schemeClr val="tx1">
                    <a:lumMod val="65000"/>
                    <a:lumOff val="35000"/>
                  </a:schemeClr>
                </a:solidFill>
                <a:latin typeface="Agency FB" panose="020B0503020202020204" pitchFamily="34" charset="0"/>
                <a:ea typeface="微软雅黑" panose="020B0503020204020204" pitchFamily="34" charset="-122"/>
              </a:rPr>
              <a:t>CONTENTS HERE</a:t>
            </a:r>
          </a:p>
        </p:txBody>
      </p:sp>
      <p:sp>
        <p:nvSpPr>
          <p:cNvPr id="12" name="矩形 11"/>
          <p:cNvSpPr/>
          <p:nvPr/>
        </p:nvSpPr>
        <p:spPr>
          <a:xfrm>
            <a:off x="2642642" y="2246368"/>
            <a:ext cx="1557321" cy="1557321"/>
          </a:xfrm>
          <a:prstGeom prst="rect">
            <a:avLst/>
          </a:prstGeom>
          <a:blipFill>
            <a:blip r:embed="rId4" cstate="email"/>
            <a:stretch>
              <a:fillRect/>
            </a:stretch>
          </a:blipFill>
          <a:ln w="12700" cap="flat" cmpd="sng" algn="ctr">
            <a:noFill/>
            <a:prstDash val="solid"/>
            <a:miter lim="800000"/>
          </a:ln>
          <a:effectLst/>
        </p:spPr>
        <p:txBody>
          <a:bodyPr rtlCol="0" anchor="ctr"/>
          <a:lstStyle/>
          <a:p>
            <a:pPr algn="ctr" defTabSz="685165" fontAlgn="auto">
              <a:spcBef>
                <a:spcPts val="0"/>
              </a:spcBef>
              <a:spcAft>
                <a:spcPts val="0"/>
              </a:spcAft>
              <a:defRPr/>
            </a:pPr>
            <a:endParaRPr lang="zh-CN" altLang="en-US" sz="1350" kern="0">
              <a:solidFill>
                <a:sysClr val="window" lastClr="FFFFFF"/>
              </a:solidFill>
              <a:latin typeface="Agency FB" panose="020B0503020202020204" pitchFamily="34" charset="0"/>
              <a:ea typeface="微软雅黑" panose="020B0503020204020204" pitchFamily="34" charset="-122"/>
            </a:endParaRPr>
          </a:p>
        </p:txBody>
      </p:sp>
      <p:sp>
        <p:nvSpPr>
          <p:cNvPr id="13" name="矩形 12"/>
          <p:cNvSpPr/>
          <p:nvPr/>
        </p:nvSpPr>
        <p:spPr>
          <a:xfrm>
            <a:off x="2642642" y="3851241"/>
            <a:ext cx="1557321" cy="368526"/>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algn="ctr" defTabSz="685165" fontAlgn="auto">
              <a:spcBef>
                <a:spcPts val="0"/>
              </a:spcBef>
              <a:spcAft>
                <a:spcPts val="0"/>
              </a:spcAft>
              <a:defRPr/>
            </a:pPr>
            <a:r>
              <a:rPr lang="en-US" altLang="zh-CN" sz="1200" b="1" kern="0" dirty="0">
                <a:solidFill>
                  <a:sysClr val="window" lastClr="FFFFFF"/>
                </a:solidFill>
                <a:latin typeface="Agency FB" panose="020B0503020202020204" pitchFamily="34" charset="0"/>
                <a:ea typeface="微软雅黑" panose="020B0503020204020204" pitchFamily="34" charset="-122"/>
              </a:rPr>
              <a:t>SUBTITLE HERE</a:t>
            </a:r>
            <a:endParaRPr lang="zh-CN" altLang="en-US" sz="1200" b="1" kern="0" dirty="0">
              <a:solidFill>
                <a:sysClr val="window" lastClr="FFFFFF"/>
              </a:solidFill>
              <a:latin typeface="Agency FB" panose="020B0503020202020204" pitchFamily="34" charset="0"/>
              <a:ea typeface="微软雅黑" panose="020B0503020204020204" pitchFamily="34" charset="-122"/>
            </a:endParaRPr>
          </a:p>
        </p:txBody>
      </p:sp>
      <p:sp>
        <p:nvSpPr>
          <p:cNvPr id="14" name="矩形 13"/>
          <p:cNvSpPr/>
          <p:nvPr/>
        </p:nvSpPr>
        <p:spPr>
          <a:xfrm>
            <a:off x="2642642" y="4267319"/>
            <a:ext cx="1557321" cy="369332"/>
          </a:xfrm>
          <a:prstGeom prst="rect">
            <a:avLst/>
          </a:prstGeom>
        </p:spPr>
        <p:txBody>
          <a:bodyPr wrap="square" lIns="0" rIns="0">
            <a:spAutoFit/>
          </a:bodyPr>
          <a:lstStyle/>
          <a:p>
            <a:pPr algn="ctr" defTabSz="685165" fontAlgn="auto">
              <a:lnSpc>
                <a:spcPct val="150000"/>
              </a:lnSpc>
              <a:spcBef>
                <a:spcPts val="450"/>
              </a:spcBef>
              <a:spcAft>
                <a:spcPts val="0"/>
              </a:spcAft>
              <a:defRPr/>
            </a:pPr>
            <a:r>
              <a:rPr lang="en-US" altLang="zh-CN" sz="1200" b="1" kern="0" dirty="0">
                <a:solidFill>
                  <a:schemeClr val="tx1">
                    <a:lumMod val="65000"/>
                    <a:lumOff val="35000"/>
                  </a:schemeClr>
                </a:solidFill>
                <a:latin typeface="Agency FB" panose="020B0503020202020204" pitchFamily="34" charset="0"/>
                <a:ea typeface="微软雅黑" panose="020B0503020204020204" pitchFamily="34" charset="-122"/>
              </a:rPr>
              <a:t>CONTENTS HERE</a:t>
            </a:r>
          </a:p>
        </p:txBody>
      </p:sp>
      <p:sp>
        <p:nvSpPr>
          <p:cNvPr id="15" name="矩形 14"/>
          <p:cNvSpPr/>
          <p:nvPr/>
        </p:nvSpPr>
        <p:spPr>
          <a:xfrm>
            <a:off x="4295068" y="2246368"/>
            <a:ext cx="1557321" cy="1557321"/>
          </a:xfrm>
          <a:prstGeom prst="rect">
            <a:avLst/>
          </a:prstGeom>
          <a:blipFill>
            <a:blip r:embed="rId5" cstate="email"/>
            <a:stretch>
              <a:fillRect/>
            </a:stretch>
          </a:blipFill>
          <a:ln w="12700" cap="flat" cmpd="sng" algn="ctr">
            <a:noFill/>
            <a:prstDash val="solid"/>
            <a:miter lim="800000"/>
          </a:ln>
          <a:effectLst/>
        </p:spPr>
        <p:txBody>
          <a:bodyPr rtlCol="0" anchor="ctr"/>
          <a:lstStyle/>
          <a:p>
            <a:pPr algn="ctr" defTabSz="685165" fontAlgn="auto">
              <a:spcBef>
                <a:spcPts val="0"/>
              </a:spcBef>
              <a:spcAft>
                <a:spcPts val="0"/>
              </a:spcAft>
              <a:defRPr/>
            </a:pPr>
            <a:endParaRPr lang="zh-CN" altLang="en-US" sz="1350" kern="0">
              <a:solidFill>
                <a:sysClr val="window" lastClr="FFFFFF"/>
              </a:solidFill>
              <a:latin typeface="Agency FB" panose="020B0503020202020204" pitchFamily="34" charset="0"/>
              <a:ea typeface="微软雅黑" panose="020B0503020204020204" pitchFamily="34" charset="-122"/>
            </a:endParaRPr>
          </a:p>
        </p:txBody>
      </p:sp>
      <p:sp>
        <p:nvSpPr>
          <p:cNvPr id="16" name="矩形 15"/>
          <p:cNvSpPr/>
          <p:nvPr/>
        </p:nvSpPr>
        <p:spPr>
          <a:xfrm>
            <a:off x="4295068" y="3851241"/>
            <a:ext cx="1557321" cy="368526"/>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algn="ctr" defTabSz="685165" fontAlgn="auto">
              <a:spcBef>
                <a:spcPts val="0"/>
              </a:spcBef>
              <a:spcAft>
                <a:spcPts val="0"/>
              </a:spcAft>
              <a:defRPr/>
            </a:pPr>
            <a:r>
              <a:rPr lang="en-US" altLang="zh-CN" sz="1200" b="1" kern="0" dirty="0">
                <a:solidFill>
                  <a:sysClr val="window" lastClr="FFFFFF"/>
                </a:solidFill>
                <a:latin typeface="Agency FB" panose="020B0503020202020204" pitchFamily="34" charset="0"/>
                <a:ea typeface="微软雅黑" panose="020B0503020204020204" pitchFamily="34" charset="-122"/>
              </a:rPr>
              <a:t>SUBTITLE HERE</a:t>
            </a:r>
            <a:endParaRPr lang="zh-CN" altLang="en-US" sz="1200" b="1" kern="0" dirty="0">
              <a:solidFill>
                <a:sysClr val="window" lastClr="FFFFFF"/>
              </a:solidFill>
              <a:latin typeface="Agency FB" panose="020B0503020202020204" pitchFamily="34" charset="0"/>
              <a:ea typeface="微软雅黑" panose="020B0503020204020204" pitchFamily="34" charset="-122"/>
            </a:endParaRPr>
          </a:p>
        </p:txBody>
      </p:sp>
      <p:sp>
        <p:nvSpPr>
          <p:cNvPr id="17" name="矩形 16"/>
          <p:cNvSpPr/>
          <p:nvPr/>
        </p:nvSpPr>
        <p:spPr>
          <a:xfrm>
            <a:off x="4295068" y="4267319"/>
            <a:ext cx="1557321" cy="369332"/>
          </a:xfrm>
          <a:prstGeom prst="rect">
            <a:avLst/>
          </a:prstGeom>
        </p:spPr>
        <p:txBody>
          <a:bodyPr wrap="square" lIns="0" rIns="0">
            <a:spAutoFit/>
          </a:bodyPr>
          <a:lstStyle/>
          <a:p>
            <a:pPr algn="ctr" defTabSz="685165" fontAlgn="auto">
              <a:lnSpc>
                <a:spcPct val="150000"/>
              </a:lnSpc>
              <a:spcBef>
                <a:spcPts val="450"/>
              </a:spcBef>
              <a:spcAft>
                <a:spcPts val="0"/>
              </a:spcAft>
              <a:defRPr/>
            </a:pPr>
            <a:r>
              <a:rPr lang="en-US" altLang="zh-CN" sz="1200" b="1" kern="0" dirty="0">
                <a:solidFill>
                  <a:schemeClr val="tx1">
                    <a:lumMod val="65000"/>
                    <a:lumOff val="35000"/>
                  </a:schemeClr>
                </a:solidFill>
                <a:latin typeface="Agency FB" panose="020B0503020202020204" pitchFamily="34" charset="0"/>
                <a:ea typeface="微软雅黑" panose="020B0503020204020204" pitchFamily="34" charset="-122"/>
              </a:rPr>
              <a:t>CONTENTS HERE</a:t>
            </a:r>
          </a:p>
        </p:txBody>
      </p:sp>
      <p:sp>
        <p:nvSpPr>
          <p:cNvPr id="18" name="矩形 17"/>
          <p:cNvSpPr/>
          <p:nvPr/>
        </p:nvSpPr>
        <p:spPr>
          <a:xfrm>
            <a:off x="5947493" y="2246368"/>
            <a:ext cx="1557321" cy="1557321"/>
          </a:xfrm>
          <a:prstGeom prst="rect">
            <a:avLst/>
          </a:prstGeom>
          <a:blipFill>
            <a:blip r:embed="rId6" cstate="email"/>
            <a:stretch>
              <a:fillRect/>
            </a:stretch>
          </a:blipFill>
          <a:ln w="12700" cap="flat" cmpd="sng" algn="ctr">
            <a:noFill/>
            <a:prstDash val="solid"/>
            <a:miter lim="800000"/>
          </a:ln>
          <a:effectLst/>
        </p:spPr>
        <p:txBody>
          <a:bodyPr rtlCol="0" anchor="ctr"/>
          <a:lstStyle/>
          <a:p>
            <a:pPr algn="ctr" defTabSz="685165" fontAlgn="auto">
              <a:spcBef>
                <a:spcPts val="0"/>
              </a:spcBef>
              <a:spcAft>
                <a:spcPts val="0"/>
              </a:spcAft>
              <a:defRPr/>
            </a:pPr>
            <a:endParaRPr lang="zh-CN" altLang="en-US" sz="1350" kern="0">
              <a:solidFill>
                <a:sysClr val="window" lastClr="FFFFFF"/>
              </a:solidFill>
              <a:latin typeface="Agency FB" panose="020B0503020202020204" pitchFamily="34" charset="0"/>
              <a:ea typeface="微软雅黑" panose="020B0503020204020204" pitchFamily="34" charset="-122"/>
            </a:endParaRPr>
          </a:p>
        </p:txBody>
      </p:sp>
      <p:sp>
        <p:nvSpPr>
          <p:cNvPr id="19" name="矩形 18"/>
          <p:cNvSpPr/>
          <p:nvPr/>
        </p:nvSpPr>
        <p:spPr>
          <a:xfrm>
            <a:off x="5947493" y="3851241"/>
            <a:ext cx="1557321" cy="368526"/>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algn="ctr" defTabSz="685165" fontAlgn="auto">
              <a:spcBef>
                <a:spcPts val="0"/>
              </a:spcBef>
              <a:spcAft>
                <a:spcPts val="0"/>
              </a:spcAft>
              <a:defRPr/>
            </a:pPr>
            <a:r>
              <a:rPr lang="en-US" altLang="zh-CN" sz="1200" b="1" kern="0" dirty="0">
                <a:solidFill>
                  <a:sysClr val="window" lastClr="FFFFFF"/>
                </a:solidFill>
                <a:latin typeface="Agency FB" panose="020B0503020202020204" pitchFamily="34" charset="0"/>
                <a:ea typeface="微软雅黑" panose="020B0503020204020204" pitchFamily="34" charset="-122"/>
              </a:rPr>
              <a:t>SUBTITLE HERE</a:t>
            </a:r>
            <a:endParaRPr lang="zh-CN" altLang="en-US" sz="1200" b="1" kern="0" dirty="0">
              <a:solidFill>
                <a:sysClr val="window" lastClr="FFFFFF"/>
              </a:solidFill>
              <a:latin typeface="Agency FB" panose="020B0503020202020204" pitchFamily="34" charset="0"/>
              <a:ea typeface="微软雅黑" panose="020B0503020204020204" pitchFamily="34" charset="-122"/>
            </a:endParaRPr>
          </a:p>
        </p:txBody>
      </p:sp>
      <p:sp>
        <p:nvSpPr>
          <p:cNvPr id="20" name="矩形 19"/>
          <p:cNvSpPr/>
          <p:nvPr/>
        </p:nvSpPr>
        <p:spPr>
          <a:xfrm>
            <a:off x="5947493" y="4267319"/>
            <a:ext cx="1557321" cy="369332"/>
          </a:xfrm>
          <a:prstGeom prst="rect">
            <a:avLst/>
          </a:prstGeom>
        </p:spPr>
        <p:txBody>
          <a:bodyPr wrap="square" lIns="0" rIns="0">
            <a:spAutoFit/>
          </a:bodyPr>
          <a:lstStyle/>
          <a:p>
            <a:pPr algn="ctr" defTabSz="685165" fontAlgn="auto">
              <a:lnSpc>
                <a:spcPct val="150000"/>
              </a:lnSpc>
              <a:spcBef>
                <a:spcPts val="450"/>
              </a:spcBef>
              <a:spcAft>
                <a:spcPts val="0"/>
              </a:spcAft>
              <a:defRPr/>
            </a:pPr>
            <a:r>
              <a:rPr lang="en-US" altLang="zh-CN" sz="1200" b="1" kern="0" dirty="0">
                <a:solidFill>
                  <a:schemeClr val="tx1">
                    <a:lumMod val="65000"/>
                    <a:lumOff val="35000"/>
                  </a:schemeClr>
                </a:solidFill>
                <a:latin typeface="Agency FB" panose="020B0503020202020204" pitchFamily="34" charset="0"/>
                <a:ea typeface="微软雅黑" panose="020B0503020204020204" pitchFamily="34" charset="-122"/>
              </a:rPr>
              <a:t>CONTENTS HERE</a:t>
            </a:r>
          </a:p>
        </p:txBody>
      </p:sp>
      <p:sp>
        <p:nvSpPr>
          <p:cNvPr id="21" name="矩形 20"/>
          <p:cNvSpPr/>
          <p:nvPr/>
        </p:nvSpPr>
        <p:spPr>
          <a:xfrm>
            <a:off x="2023856" y="1261201"/>
            <a:ext cx="6092051" cy="675826"/>
          </a:xfrm>
          <a:prstGeom prst="rect">
            <a:avLst/>
          </a:prstGeom>
        </p:spPr>
        <p:txBody>
          <a:bodyPr wrap="square">
            <a:spAutoFit/>
          </a:bodyPr>
          <a:lstStyle/>
          <a:p>
            <a:pPr marL="213995" indent="-213995" algn="ctr" defTabSz="685165" fontAlgn="auto">
              <a:lnSpc>
                <a:spcPct val="125000"/>
              </a:lnSpc>
              <a:spcBef>
                <a:spcPts val="450"/>
              </a:spcBef>
              <a:spcAft>
                <a:spcPts val="0"/>
              </a:spcAft>
              <a:buFont typeface="Wingdings" panose="05000000000000000000" pitchFamily="2" charset="2"/>
              <a:buChar char="n"/>
              <a:defRPr/>
            </a:pPr>
            <a:r>
              <a:rPr lang="en-US" altLang="zh-CN" sz="1350" b="1" kern="0" dirty="0">
                <a:solidFill>
                  <a:srgbClr val="F08A02"/>
                </a:solidFill>
                <a:latin typeface="Agency FB" panose="020B0503020202020204" pitchFamily="34" charset="0"/>
                <a:ea typeface="微软雅黑" panose="020B0503020204020204" pitchFamily="34" charset="-122"/>
              </a:rPr>
              <a:t>SUBTITLE IN HERE</a:t>
            </a:r>
          </a:p>
          <a:p>
            <a:pPr algn="ctr" defTabSz="685165" fontAlgn="auto">
              <a:lnSpc>
                <a:spcPct val="125000"/>
              </a:lnSpc>
              <a:spcBef>
                <a:spcPts val="450"/>
              </a:spcBef>
              <a:spcAft>
                <a:spcPts val="0"/>
              </a:spcAft>
              <a:defRPr/>
            </a:pPr>
            <a:r>
              <a:rPr lang="en-US" altLang="zh-CN" sz="1350" kern="0" dirty="0">
                <a:solidFill>
                  <a:schemeClr val="tx1">
                    <a:lumMod val="65000"/>
                    <a:lumOff val="35000"/>
                  </a:schemeClr>
                </a:solidFill>
                <a:latin typeface="Agency FB" panose="020B0503020202020204" pitchFamily="34" charset="0"/>
                <a:ea typeface="微软雅黑" panose="020B0503020204020204" pitchFamily="34" charset="-122"/>
              </a:rPr>
              <a:t>CLICK HERE TO ADD YOUR DESCRIPTION SENTENCES ABOUT THIS PART</a:t>
            </a:r>
            <a:endParaRPr lang="zh-CN" altLang="en-US" sz="1350" kern="0" dirty="0">
              <a:solidFill>
                <a:schemeClr val="tx1">
                  <a:lumMod val="65000"/>
                  <a:lumOff val="35000"/>
                </a:schemeClr>
              </a:solidFill>
              <a:latin typeface="Agency FB" panose="020B0503020202020204" pitchFamily="34" charset="0"/>
              <a:ea typeface="微软雅黑" panose="020B0503020204020204" pitchFamily="34" charset="-122"/>
            </a:endParaRPr>
          </a:p>
        </p:txBody>
      </p:sp>
      <p:sp>
        <p:nvSpPr>
          <p:cNvPr id="22" name="矩形 21"/>
          <p:cNvSpPr/>
          <p:nvPr/>
        </p:nvSpPr>
        <p:spPr>
          <a:xfrm>
            <a:off x="7599918" y="2246368"/>
            <a:ext cx="1557321" cy="1557321"/>
          </a:xfrm>
          <a:prstGeom prst="rect">
            <a:avLst/>
          </a:prstGeom>
          <a:blipFill>
            <a:blip r:embed="rId7" cstate="email"/>
            <a:stretch>
              <a:fillRect/>
            </a:stretch>
          </a:blipFill>
          <a:ln w="12700" cap="flat" cmpd="sng" algn="ctr">
            <a:noFill/>
            <a:prstDash val="solid"/>
            <a:miter lim="800000"/>
          </a:ln>
          <a:effectLst/>
        </p:spPr>
        <p:txBody>
          <a:bodyPr rtlCol="0" anchor="ctr"/>
          <a:lstStyle/>
          <a:p>
            <a:pPr algn="ctr" defTabSz="685165" fontAlgn="auto">
              <a:spcBef>
                <a:spcPts val="0"/>
              </a:spcBef>
              <a:spcAft>
                <a:spcPts val="0"/>
              </a:spcAft>
              <a:defRPr/>
            </a:pPr>
            <a:endParaRPr lang="zh-CN" altLang="en-US" sz="1350" kern="0">
              <a:solidFill>
                <a:sysClr val="window" lastClr="FFFFFF"/>
              </a:solidFill>
              <a:latin typeface="Agency FB" panose="020B0503020202020204" pitchFamily="34" charset="0"/>
              <a:ea typeface="微软雅黑" panose="020B0503020204020204" pitchFamily="34" charset="-122"/>
            </a:endParaRPr>
          </a:p>
        </p:txBody>
      </p:sp>
      <p:sp>
        <p:nvSpPr>
          <p:cNvPr id="23" name="矩形 22"/>
          <p:cNvSpPr/>
          <p:nvPr/>
        </p:nvSpPr>
        <p:spPr>
          <a:xfrm>
            <a:off x="7599918" y="3851241"/>
            <a:ext cx="1557321" cy="368526"/>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algn="ctr" defTabSz="685165" fontAlgn="auto">
              <a:spcBef>
                <a:spcPts val="0"/>
              </a:spcBef>
              <a:spcAft>
                <a:spcPts val="0"/>
              </a:spcAft>
              <a:defRPr/>
            </a:pPr>
            <a:r>
              <a:rPr lang="en-US" altLang="zh-CN" sz="1200" b="1" kern="0" dirty="0">
                <a:solidFill>
                  <a:sysClr val="window" lastClr="FFFFFF"/>
                </a:solidFill>
                <a:latin typeface="Agency FB" panose="020B0503020202020204" pitchFamily="34" charset="0"/>
                <a:ea typeface="微软雅黑" panose="020B0503020204020204" pitchFamily="34" charset="-122"/>
              </a:rPr>
              <a:t>SUBTITLE HERE</a:t>
            </a:r>
            <a:endParaRPr lang="zh-CN" altLang="en-US" sz="1200" b="1" kern="0" dirty="0">
              <a:solidFill>
                <a:sysClr val="window" lastClr="FFFFFF"/>
              </a:solidFill>
              <a:latin typeface="Agency FB" panose="020B0503020202020204" pitchFamily="34" charset="0"/>
              <a:ea typeface="微软雅黑" panose="020B0503020204020204" pitchFamily="34" charset="-122"/>
            </a:endParaRPr>
          </a:p>
        </p:txBody>
      </p:sp>
      <p:sp>
        <p:nvSpPr>
          <p:cNvPr id="24" name="矩形 23"/>
          <p:cNvSpPr/>
          <p:nvPr/>
        </p:nvSpPr>
        <p:spPr>
          <a:xfrm>
            <a:off x="7599918" y="4267319"/>
            <a:ext cx="1557321" cy="369332"/>
          </a:xfrm>
          <a:prstGeom prst="rect">
            <a:avLst/>
          </a:prstGeom>
        </p:spPr>
        <p:txBody>
          <a:bodyPr wrap="square" lIns="0" rIns="0">
            <a:spAutoFit/>
          </a:bodyPr>
          <a:lstStyle/>
          <a:p>
            <a:pPr algn="ctr" defTabSz="685165" fontAlgn="auto">
              <a:lnSpc>
                <a:spcPct val="150000"/>
              </a:lnSpc>
              <a:spcBef>
                <a:spcPts val="450"/>
              </a:spcBef>
              <a:spcAft>
                <a:spcPts val="0"/>
              </a:spcAft>
              <a:defRPr/>
            </a:pPr>
            <a:r>
              <a:rPr lang="en-US" altLang="zh-CN" sz="1200" b="1" kern="0" dirty="0">
                <a:solidFill>
                  <a:schemeClr val="tx1">
                    <a:lumMod val="65000"/>
                    <a:lumOff val="35000"/>
                  </a:schemeClr>
                </a:solidFill>
                <a:latin typeface="Agency FB" panose="020B0503020202020204" pitchFamily="34" charset="0"/>
                <a:ea typeface="微软雅黑" panose="020B0503020204020204" pitchFamily="34" charset="-122"/>
              </a:rPr>
              <a:t>CONTENTS HERE</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0"/>
                            </p:stCondLst>
                            <p:childTnLst>
                              <p:par>
                                <p:cTn id="9" presetID="10" presetClass="entr" presetSubtype="0"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childTnLst>
                                </p:cTn>
                              </p:par>
                            </p:childTnLst>
                          </p:cTn>
                        </p:par>
                        <p:par>
                          <p:cTn id="32" fill="hold">
                            <p:stCondLst>
                              <p:cond delay="7000"/>
                            </p:stCondLst>
                            <p:childTnLst>
                              <p:par>
                                <p:cTn id="33" presetID="10" presetClass="entr" presetSubtype="0" fill="hold" grpId="0" nodeType="after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par>
                          <p:cTn id="36" fill="hold">
                            <p:stCondLst>
                              <p:cond delay="8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childTnLst>
                          </p:cTn>
                        </p:par>
                        <p:par>
                          <p:cTn id="40" fill="hold">
                            <p:stCondLst>
                              <p:cond delay="9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par>
                          <p:cTn id="44" fill="hold">
                            <p:stCondLst>
                              <p:cond delay="10500"/>
                            </p:stCondLst>
                            <p:childTnLst>
                              <p:par>
                                <p:cTn id="45" presetID="10" presetClass="entr" presetSubtype="0" fill="hold" grpId="0" nodeType="afterEffect">
                                  <p:stCondLst>
                                    <p:cond delay="5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childTnLst>
                                </p:cTn>
                              </p:par>
                            </p:childTnLst>
                          </p:cTn>
                        </p:par>
                        <p:par>
                          <p:cTn id="48" fill="hold">
                            <p:stCondLst>
                              <p:cond delay="120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childTnLst>
                                </p:cTn>
                              </p:par>
                            </p:childTnLst>
                          </p:cTn>
                        </p:par>
                        <p:par>
                          <p:cTn id="52" fill="hold">
                            <p:stCondLst>
                              <p:cond delay="13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childTnLst>
                                </p:cTn>
                              </p:par>
                            </p:childTnLst>
                          </p:cTn>
                        </p:par>
                        <p:par>
                          <p:cTn id="56" fill="hold">
                            <p:stCondLst>
                              <p:cond delay="14000"/>
                            </p:stCondLst>
                            <p:childTnLst>
                              <p:par>
                                <p:cTn id="57" presetID="10" presetClass="entr" presetSubtype="0" fill="hold" grpId="0" nodeType="afterEffect">
                                  <p:stCondLst>
                                    <p:cond delay="5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childTnLst>
                                </p:cTn>
                              </p:par>
                            </p:childTnLst>
                          </p:cTn>
                        </p:par>
                        <p:par>
                          <p:cTn id="60" fill="hold">
                            <p:stCondLst>
                              <p:cond delay="155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6500"/>
                            </p:stCondLst>
                            <p:childTnLst>
                              <p:par>
                                <p:cTn id="65" presetID="10"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childTnLst>
                                </p:cTn>
                              </p:par>
                            </p:childTnLst>
                          </p:cTn>
                        </p:par>
                        <p:par>
                          <p:cTn id="68" fill="hold">
                            <p:stCondLst>
                              <p:cond delay="17500"/>
                            </p:stCondLst>
                            <p:childTnLst>
                              <p:par>
                                <p:cTn id="69" presetID="10" presetClass="entr" presetSubtype="0" fill="hold" grpId="0"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1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p:bldP spid="22" grpId="0" animBg="1"/>
      <p:bldP spid="23" grpId="0" animBg="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7457" y="732066"/>
            <a:ext cx="6945086" cy="341811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 name="图片 1"/>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10000"/>
                    </a14:imgEffect>
                    <a14:imgEffect>
                      <a14:saturation sat="0"/>
                    </a14:imgEffect>
                  </a14:imgLayer>
                </a14:imgProps>
              </a:ext>
            </a:extLst>
          </a:blip>
          <a:srcRect t="17599"/>
          <a:stretch>
            <a:fillRect/>
          </a:stretch>
        </p:blipFill>
        <p:spPr>
          <a:xfrm>
            <a:off x="1869017" y="941615"/>
            <a:ext cx="6421966" cy="3526972"/>
          </a:xfrm>
          <a:prstGeom prst="rect">
            <a:avLst/>
          </a:prstGeom>
        </p:spPr>
      </p:pic>
      <p:sp>
        <p:nvSpPr>
          <p:cNvPr id="4" name="矩形 3"/>
          <p:cNvSpPr/>
          <p:nvPr/>
        </p:nvSpPr>
        <p:spPr>
          <a:xfrm>
            <a:off x="1817710" y="4573570"/>
            <a:ext cx="6524578" cy="572464"/>
          </a:xfrm>
          <a:prstGeom prst="rect">
            <a:avLst/>
          </a:prstGeom>
        </p:spPr>
        <p:txBody>
          <a:bodyPr wrap="square">
            <a:spAutoFit/>
          </a:bodyPr>
          <a:lstStyle/>
          <a:p>
            <a:pPr algn="ctr" defTabSz="685800" fontAlgn="auto">
              <a:lnSpc>
                <a:spcPct val="130000"/>
              </a:lnSpc>
              <a:spcBef>
                <a:spcPts val="0"/>
              </a:spcBef>
              <a:spcAft>
                <a:spcPts val="0"/>
              </a:spcAft>
              <a:defRPr/>
            </a:pPr>
            <a:r>
              <a:rPr lang="en-US" altLang="zh-CN" sz="1200" kern="0" dirty="0" err="1">
                <a:latin typeface="微软雅黑 Light" panose="020B0502040204020203" pitchFamily="34" charset="-122"/>
                <a:ea typeface="微软雅黑 Light" panose="020B0502040204020203" pitchFamily="34" charset="-122"/>
              </a:rPr>
              <a:t>Lorem</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ipsum</a:t>
            </a:r>
            <a:r>
              <a:rPr lang="en-US" altLang="zh-CN" sz="1200" kern="0" dirty="0">
                <a:latin typeface="微软雅黑 Light" panose="020B0502040204020203" pitchFamily="34" charset="-122"/>
                <a:ea typeface="微软雅黑 Light" panose="020B0502040204020203" pitchFamily="34" charset="-122"/>
              </a:rPr>
              <a:t> dolor sit </a:t>
            </a:r>
            <a:r>
              <a:rPr lang="en-US" altLang="zh-CN" sz="1200" kern="0" dirty="0" err="1">
                <a:latin typeface="微软雅黑 Light" panose="020B0502040204020203" pitchFamily="34" charset="-122"/>
                <a:ea typeface="微软雅黑 Light" panose="020B0502040204020203" pitchFamily="34" charset="-122"/>
              </a:rPr>
              <a:t>amet</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consectetur</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adipisicing</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elit</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sed</a:t>
            </a:r>
            <a:r>
              <a:rPr lang="en-US" altLang="zh-CN" sz="1200" kern="0" dirty="0">
                <a:latin typeface="微软雅黑 Light" panose="020B0502040204020203" pitchFamily="34" charset="-122"/>
                <a:ea typeface="微软雅黑 Light" panose="020B0502040204020203" pitchFamily="34" charset="-122"/>
              </a:rPr>
              <a:t> do </a:t>
            </a:r>
            <a:r>
              <a:rPr lang="en-US" altLang="zh-CN" sz="1200" kern="0" dirty="0" err="1">
                <a:latin typeface="微软雅黑 Light" panose="020B0502040204020203" pitchFamily="34" charset="-122"/>
                <a:ea typeface="微软雅黑 Light" panose="020B0502040204020203" pitchFamily="34" charset="-122"/>
              </a:rPr>
              <a:t>eiusmod</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tempor</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incididunt</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ut</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labore</a:t>
            </a:r>
            <a:r>
              <a:rPr lang="en-US" altLang="zh-CN" sz="1200" kern="0" dirty="0">
                <a:latin typeface="微软雅黑 Light" panose="020B0502040204020203" pitchFamily="34" charset="-122"/>
                <a:ea typeface="微软雅黑 Light" panose="020B0502040204020203" pitchFamily="34" charset="-122"/>
              </a:rPr>
              <a:t> et </a:t>
            </a:r>
            <a:r>
              <a:rPr lang="en-US" altLang="zh-CN" sz="1200" kern="0" dirty="0" err="1">
                <a:latin typeface="微软雅黑 Light" panose="020B0502040204020203" pitchFamily="34" charset="-122"/>
                <a:ea typeface="微软雅黑 Light" panose="020B0502040204020203" pitchFamily="34" charset="-122"/>
              </a:rPr>
              <a:t>dolore</a:t>
            </a:r>
            <a:r>
              <a:rPr lang="en-US" altLang="zh-CN" sz="1200" kern="0" dirty="0">
                <a:latin typeface="微软雅黑 Light" panose="020B0502040204020203" pitchFamily="34" charset="-122"/>
                <a:ea typeface="微软雅黑 Light" panose="020B0502040204020203" pitchFamily="34" charset="-122"/>
              </a:rPr>
              <a:t> magna </a:t>
            </a:r>
            <a:r>
              <a:rPr lang="en-US" altLang="zh-CN" sz="1200" kern="0" dirty="0" err="1">
                <a:latin typeface="微软雅黑 Light" panose="020B0502040204020203" pitchFamily="34" charset="-122"/>
                <a:ea typeface="微软雅黑 Light" panose="020B0502040204020203" pitchFamily="34" charset="-122"/>
              </a:rPr>
              <a:t>aliqua</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Ut</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enim</a:t>
            </a:r>
            <a:r>
              <a:rPr lang="en-US" altLang="zh-CN" sz="1200" kern="0" dirty="0">
                <a:latin typeface="微软雅黑 Light" panose="020B0502040204020203" pitchFamily="34" charset="-122"/>
                <a:ea typeface="微软雅黑 Light" panose="020B0502040204020203" pitchFamily="34" charset="-122"/>
              </a:rPr>
              <a:t> ad minim </a:t>
            </a:r>
            <a:r>
              <a:rPr lang="en-US" altLang="zh-CN" sz="1200" kern="0" dirty="0" err="1">
                <a:latin typeface="微软雅黑 Light" panose="020B0502040204020203" pitchFamily="34" charset="-122"/>
                <a:ea typeface="微软雅黑 Light" panose="020B0502040204020203" pitchFamily="34" charset="-122"/>
              </a:rPr>
              <a:t>veniam</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quis</a:t>
            </a:r>
            <a:r>
              <a:rPr lang="en-US" altLang="zh-CN" sz="1200" kern="0" dirty="0">
                <a:latin typeface="微软雅黑 Light" panose="020B0502040204020203" pitchFamily="34" charset="-122"/>
                <a:ea typeface="微软雅黑 Light" panose="020B0502040204020203" pitchFamily="34" charset="-122"/>
              </a:rPr>
              <a:t> </a:t>
            </a:r>
            <a:r>
              <a:rPr lang="en-US" altLang="zh-CN" sz="1200" kern="0" dirty="0" err="1">
                <a:latin typeface="微软雅黑 Light" panose="020B0502040204020203" pitchFamily="34" charset="-122"/>
                <a:ea typeface="微软雅黑 Light" panose="020B0502040204020203" pitchFamily="34" charset="-122"/>
              </a:rPr>
              <a:t>nostrud</a:t>
            </a:r>
            <a:r>
              <a:rPr lang="en-US" altLang="zh-CN" sz="1200" kern="0" dirty="0">
                <a:latin typeface="微软雅黑 Light" panose="020B0502040204020203" pitchFamily="34" charset="-122"/>
                <a:ea typeface="微软雅黑 Light" panose="020B0502040204020203" pitchFamily="34" charset="-122"/>
              </a:rPr>
              <a:t> </a:t>
            </a:r>
            <a:endParaRPr lang="zh-CN" altLang="en-US" sz="1200" kern="0" dirty="0">
              <a:latin typeface="微软雅黑 Light" panose="020B0502040204020203" pitchFamily="34" charset="-122"/>
              <a:ea typeface="微软雅黑 Light" panose="020B0502040204020203" pitchFamily="34" charset="-122"/>
            </a:endParaRPr>
          </a:p>
        </p:txBody>
      </p:sp>
      <p:sp>
        <p:nvSpPr>
          <p:cNvPr id="5" name="椭圆 4"/>
          <p:cNvSpPr/>
          <p:nvPr/>
        </p:nvSpPr>
        <p:spPr>
          <a:xfrm>
            <a:off x="4588782" y="2213882"/>
            <a:ext cx="982436" cy="982436"/>
          </a:xfrm>
          <a:prstGeom prst="ellipse">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等腰三角形 5"/>
          <p:cNvSpPr/>
          <p:nvPr/>
        </p:nvSpPr>
        <p:spPr>
          <a:xfrm rot="5400000">
            <a:off x="4881603" y="2480047"/>
            <a:ext cx="537209" cy="46311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7202386" y="6249275"/>
            <a:ext cx="1107996" cy="461665"/>
          </a:xfrm>
          <a:prstGeom prst="rect">
            <a:avLst/>
          </a:prstGeom>
          <a:noFill/>
        </p:spPr>
        <p:txBody>
          <a:bodyPr wrap="none" rtlCol="0">
            <a:spAutoFit/>
          </a:bodyPr>
          <a:lstStyle/>
          <a:p>
            <a:r>
              <a:rPr lang="zh-CN" altLang="en-US" sz="2400" dirty="0"/>
              <a:t>延时符</a:t>
            </a:r>
          </a:p>
        </p:txBody>
      </p:sp>
      <p:sp>
        <p:nvSpPr>
          <p:cNvPr id="57" name="弧形 56"/>
          <p:cNvSpPr/>
          <p:nvPr/>
        </p:nvSpPr>
        <p:spPr>
          <a:xfrm>
            <a:off x="1681862" y="1687525"/>
            <a:ext cx="2339956" cy="2339953"/>
          </a:xfrm>
          <a:prstGeom prst="arc">
            <a:avLst>
              <a:gd name="adj1" fmla="val 4910826"/>
              <a:gd name="adj2" fmla="val 17728947"/>
            </a:avLst>
          </a:prstGeom>
          <a:ln w="12700">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lumMod val="65000"/>
                  <a:lumOff val="35000"/>
                </a:schemeClr>
              </a:solidFill>
            </a:endParaRPr>
          </a:p>
        </p:txBody>
      </p:sp>
      <p:sp>
        <p:nvSpPr>
          <p:cNvPr id="58" name="椭圆 57"/>
          <p:cNvSpPr/>
          <p:nvPr/>
        </p:nvSpPr>
        <p:spPr>
          <a:xfrm>
            <a:off x="1861856" y="1867517"/>
            <a:ext cx="1979964" cy="1979964"/>
          </a:xfrm>
          <a:prstGeom prst="ellipse">
            <a:avLst/>
          </a:prstGeom>
          <a:blipFill dpi="0" rotWithShape="1">
            <a:blip r:embed="rId3" cstate="print"/>
            <a:srcRect/>
            <a:stretch>
              <a:fillRect l="-8000" r="-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59" name="TextBox 15"/>
          <p:cNvSpPr txBox="1"/>
          <p:nvPr/>
        </p:nvSpPr>
        <p:spPr>
          <a:xfrm>
            <a:off x="4270016" y="1702328"/>
            <a:ext cx="2179353" cy="461665"/>
          </a:xfrm>
          <a:prstGeom prst="rect">
            <a:avLst/>
          </a:prstGeom>
          <a:noFill/>
        </p:spPr>
        <p:txBody>
          <a:bodyPr wrap="square" rtlCol="0">
            <a:spAutoFit/>
          </a:bodyPr>
          <a:lstStyle/>
          <a:p>
            <a:r>
              <a:rPr lang="en-US" altLang="zh-CN" sz="2400" dirty="0">
                <a:solidFill>
                  <a:schemeClr val="tx1">
                    <a:lumMod val="65000"/>
                    <a:lumOff val="35000"/>
                  </a:schemeClr>
                </a:solidFill>
                <a:latin typeface="Segoe UI Light" panose="020B0502040204020203" pitchFamily="34" charset="0"/>
              </a:rPr>
              <a:t>TEXT HERE</a:t>
            </a:r>
            <a:endParaRPr lang="zh-CN" altLang="en-US" sz="2400" dirty="0">
              <a:solidFill>
                <a:schemeClr val="tx1">
                  <a:lumMod val="65000"/>
                  <a:lumOff val="35000"/>
                </a:schemeClr>
              </a:solidFill>
              <a:latin typeface="Segoe UI Light" panose="020B0502040204020203" pitchFamily="34" charset="0"/>
            </a:endParaRPr>
          </a:p>
        </p:txBody>
      </p:sp>
      <p:sp>
        <p:nvSpPr>
          <p:cNvPr id="60" name="TextBox 16"/>
          <p:cNvSpPr txBox="1"/>
          <p:nvPr/>
        </p:nvSpPr>
        <p:spPr>
          <a:xfrm>
            <a:off x="4348291" y="2252811"/>
            <a:ext cx="4184921" cy="461665"/>
          </a:xfrm>
          <a:prstGeom prst="rect">
            <a:avLst/>
          </a:prstGeom>
          <a:noFill/>
        </p:spPr>
        <p:txBody>
          <a:bodyPr wrap="square" rtlCol="0">
            <a:spAutoFit/>
          </a:bodyPr>
          <a:lstStyle/>
          <a:p>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p>
          <a:p>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endParaRPr lang="zh-CN" altLang="en-US" sz="1200" dirty="0">
              <a:solidFill>
                <a:schemeClr val="tx1">
                  <a:lumMod val="65000"/>
                  <a:lumOff val="35000"/>
                </a:schemeClr>
              </a:solidFill>
              <a:latin typeface="Agency FB" panose="020B0503020202020204" pitchFamily="34" charset="0"/>
            </a:endParaRPr>
          </a:p>
        </p:txBody>
      </p:sp>
      <p:sp>
        <p:nvSpPr>
          <p:cNvPr id="61" name="矩形 60"/>
          <p:cNvSpPr/>
          <p:nvPr/>
        </p:nvSpPr>
        <p:spPr>
          <a:xfrm>
            <a:off x="4359846" y="3172578"/>
            <a:ext cx="630156" cy="630156"/>
          </a:xfrm>
          <a:prstGeom prst="rect">
            <a:avLst/>
          </a:prstGeom>
          <a:blipFill>
            <a:blip r:embed="rId4" cstate="prin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62" name="矩形 61"/>
          <p:cNvSpPr/>
          <p:nvPr/>
        </p:nvSpPr>
        <p:spPr>
          <a:xfrm>
            <a:off x="5469619" y="3172578"/>
            <a:ext cx="630156" cy="630156"/>
          </a:xfrm>
          <a:prstGeom prst="rect">
            <a:avLst/>
          </a:prstGeom>
          <a:blipFill dpi="0" rotWithShape="1">
            <a:blip r:embed="rId5" cstate="print"/>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63" name="矩形 62"/>
          <p:cNvSpPr/>
          <p:nvPr/>
        </p:nvSpPr>
        <p:spPr>
          <a:xfrm>
            <a:off x="6579391" y="3172578"/>
            <a:ext cx="630156" cy="630156"/>
          </a:xfrm>
          <a:prstGeom prst="rect">
            <a:avLst/>
          </a:prstGeom>
          <a:blipFill dpi="0" rotWithShape="1">
            <a:blip r:embed="rId6" cstate="print"/>
            <a:srcRect/>
            <a:stretch>
              <a:fillRect l="-15000" r="-15000"/>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64" name="矩形 63"/>
          <p:cNvSpPr/>
          <p:nvPr/>
        </p:nvSpPr>
        <p:spPr>
          <a:xfrm>
            <a:off x="7689162" y="3172578"/>
            <a:ext cx="630156" cy="630156"/>
          </a:xfrm>
          <a:prstGeom prst="rect">
            <a:avLst/>
          </a:prstGeom>
          <a:blipFill dpi="0" rotWithShape="1">
            <a:blip r:embed="rId7" cstate="print"/>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cxnSp>
        <p:nvCxnSpPr>
          <p:cNvPr id="65" name="直接连接符 64"/>
          <p:cNvCxnSpPr/>
          <p:nvPr/>
        </p:nvCxnSpPr>
        <p:spPr>
          <a:xfrm flipV="1">
            <a:off x="5120026" y="3267968"/>
            <a:ext cx="219571" cy="439378"/>
          </a:xfrm>
          <a:prstGeom prst="line">
            <a:avLst/>
          </a:prstGeom>
          <a:ln w="12700">
            <a:gradFill flip="none" rotWithShape="1">
              <a:gsLst>
                <a:gs pos="100000">
                  <a:schemeClr val="tx1">
                    <a:alpha val="0"/>
                  </a:schemeClr>
                </a:gs>
                <a:gs pos="0">
                  <a:schemeClr val="bg1"/>
                </a:gs>
              </a:gsLst>
              <a:lin ang="2700000" scaled="1"/>
              <a:tileRect/>
            </a:gra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6229799" y="3267968"/>
            <a:ext cx="219571" cy="439378"/>
          </a:xfrm>
          <a:prstGeom prst="line">
            <a:avLst/>
          </a:prstGeom>
          <a:ln w="12700">
            <a:gradFill flip="none" rotWithShape="1">
              <a:gsLst>
                <a:gs pos="100000">
                  <a:schemeClr val="tx1">
                    <a:alpha val="0"/>
                  </a:schemeClr>
                </a:gs>
                <a:gs pos="0">
                  <a:schemeClr val="bg1"/>
                </a:gs>
              </a:gsLst>
              <a:lin ang="2700000" scaled="1"/>
              <a:tileRect/>
            </a:gra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7339572" y="3267968"/>
            <a:ext cx="219571" cy="439378"/>
          </a:xfrm>
          <a:prstGeom prst="line">
            <a:avLst/>
          </a:prstGeom>
          <a:ln w="12700">
            <a:gradFill flip="none" rotWithShape="1">
              <a:gsLst>
                <a:gs pos="100000">
                  <a:schemeClr val="tx1">
                    <a:alpha val="0"/>
                  </a:schemeClr>
                </a:gs>
                <a:gs pos="0">
                  <a:schemeClr val="bg1"/>
                </a:gs>
              </a:gsLst>
              <a:lin ang="2700000" scaled="1"/>
              <a:tileRect/>
            </a:gra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4373372" y="2071611"/>
            <a:ext cx="2452453" cy="0"/>
          </a:xfrm>
          <a:prstGeom prst="line">
            <a:avLst/>
          </a:prstGeom>
          <a:ln w="12700">
            <a:gradFill flip="none" rotWithShape="1">
              <a:gsLst>
                <a:gs pos="100000">
                  <a:schemeClr val="bg1"/>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488"/>
                                        <p:tgtEl>
                                          <p:spTgt spid="57"/>
                                        </p:tgtEl>
                                      </p:cBhvr>
                                    </p:animEffect>
                                  </p:childTnLst>
                                </p:cTn>
                              </p:par>
                              <p:par>
                                <p:cTn id="8" presetID="31" presetClass="entr" presetSubtype="0" fill="hold" grpId="0" nodeType="withEffect">
                                  <p:stCondLst>
                                    <p:cond delay="0"/>
                                  </p:stCondLst>
                                  <p:iterate type="lt">
                                    <p:tmPct val="5000"/>
                                  </p:iterate>
                                  <p:childTnLst>
                                    <p:set>
                                      <p:cBhvr>
                                        <p:cTn id="9" dur="1" fill="hold">
                                          <p:stCondLst>
                                            <p:cond delay="0"/>
                                          </p:stCondLst>
                                        </p:cTn>
                                        <p:tgtEl>
                                          <p:spTgt spid="58"/>
                                        </p:tgtEl>
                                        <p:attrNameLst>
                                          <p:attrName>style.visibility</p:attrName>
                                        </p:attrNameLst>
                                      </p:cBhvr>
                                      <p:to>
                                        <p:strVal val="visible"/>
                                      </p:to>
                                    </p:set>
                                    <p:anim calcmode="lin" valueType="num">
                                      <p:cBhvr>
                                        <p:cTn id="10" dur="977" fill="hold"/>
                                        <p:tgtEl>
                                          <p:spTgt spid="58"/>
                                        </p:tgtEl>
                                        <p:attrNameLst>
                                          <p:attrName>ppt_w</p:attrName>
                                        </p:attrNameLst>
                                      </p:cBhvr>
                                      <p:tavLst>
                                        <p:tav tm="0">
                                          <p:val>
                                            <p:fltVal val="0"/>
                                          </p:val>
                                        </p:tav>
                                        <p:tav tm="100000">
                                          <p:val>
                                            <p:strVal val="#ppt_w"/>
                                          </p:val>
                                        </p:tav>
                                      </p:tavLst>
                                    </p:anim>
                                    <p:anim calcmode="lin" valueType="num">
                                      <p:cBhvr>
                                        <p:cTn id="11" dur="977" fill="hold"/>
                                        <p:tgtEl>
                                          <p:spTgt spid="58"/>
                                        </p:tgtEl>
                                        <p:attrNameLst>
                                          <p:attrName>ppt_h</p:attrName>
                                        </p:attrNameLst>
                                      </p:cBhvr>
                                      <p:tavLst>
                                        <p:tav tm="0">
                                          <p:val>
                                            <p:fltVal val="0"/>
                                          </p:val>
                                        </p:tav>
                                        <p:tav tm="100000">
                                          <p:val>
                                            <p:strVal val="#ppt_h"/>
                                          </p:val>
                                        </p:tav>
                                      </p:tavLst>
                                    </p:anim>
                                    <p:anim calcmode="lin" valueType="num">
                                      <p:cBhvr>
                                        <p:cTn id="12" dur="977" fill="hold"/>
                                        <p:tgtEl>
                                          <p:spTgt spid="58"/>
                                        </p:tgtEl>
                                        <p:attrNameLst>
                                          <p:attrName>style.rotation</p:attrName>
                                        </p:attrNameLst>
                                      </p:cBhvr>
                                      <p:tavLst>
                                        <p:tav tm="0">
                                          <p:val>
                                            <p:fltVal val="90"/>
                                          </p:val>
                                        </p:tav>
                                        <p:tav tm="100000">
                                          <p:val>
                                            <p:fltVal val="0"/>
                                          </p:val>
                                        </p:tav>
                                      </p:tavLst>
                                    </p:anim>
                                    <p:animEffect transition="in" filter="fade">
                                      <p:cBhvr>
                                        <p:cTn id="13" dur="977"/>
                                        <p:tgtEl>
                                          <p:spTgt spid="58"/>
                                        </p:tgtEl>
                                      </p:cBhvr>
                                    </p:animEffect>
                                  </p:childTnLst>
                                </p:cTn>
                              </p:par>
                            </p:childTnLst>
                          </p:cTn>
                        </p:par>
                        <p:par>
                          <p:cTn id="14" fill="hold">
                            <p:stCondLst>
                              <p:cond delay="976"/>
                            </p:stCondLst>
                            <p:childTnLst>
                              <p:par>
                                <p:cTn id="15" presetID="17" presetClass="entr" presetSubtype="2" fill="hold"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977" fill="hold"/>
                                        <p:tgtEl>
                                          <p:spTgt spid="68"/>
                                        </p:tgtEl>
                                        <p:attrNameLst>
                                          <p:attrName>ppt_x</p:attrName>
                                        </p:attrNameLst>
                                      </p:cBhvr>
                                      <p:tavLst>
                                        <p:tav tm="0">
                                          <p:val>
                                            <p:strVal val="#ppt_x+#ppt_w/2"/>
                                          </p:val>
                                        </p:tav>
                                        <p:tav tm="100000">
                                          <p:val>
                                            <p:strVal val="#ppt_x"/>
                                          </p:val>
                                        </p:tav>
                                      </p:tavLst>
                                    </p:anim>
                                    <p:anim calcmode="lin" valueType="num">
                                      <p:cBhvr>
                                        <p:cTn id="18" dur="977" fill="hold"/>
                                        <p:tgtEl>
                                          <p:spTgt spid="68"/>
                                        </p:tgtEl>
                                        <p:attrNameLst>
                                          <p:attrName>ppt_y</p:attrName>
                                        </p:attrNameLst>
                                      </p:cBhvr>
                                      <p:tavLst>
                                        <p:tav tm="0">
                                          <p:val>
                                            <p:strVal val="#ppt_y"/>
                                          </p:val>
                                        </p:tav>
                                        <p:tav tm="100000">
                                          <p:val>
                                            <p:strVal val="#ppt_y"/>
                                          </p:val>
                                        </p:tav>
                                      </p:tavLst>
                                    </p:anim>
                                    <p:anim calcmode="lin" valueType="num">
                                      <p:cBhvr>
                                        <p:cTn id="19" dur="977" fill="hold"/>
                                        <p:tgtEl>
                                          <p:spTgt spid="68"/>
                                        </p:tgtEl>
                                        <p:attrNameLst>
                                          <p:attrName>ppt_w</p:attrName>
                                        </p:attrNameLst>
                                      </p:cBhvr>
                                      <p:tavLst>
                                        <p:tav tm="0">
                                          <p:val>
                                            <p:fltVal val="0"/>
                                          </p:val>
                                        </p:tav>
                                        <p:tav tm="100000">
                                          <p:val>
                                            <p:strVal val="#ppt_w"/>
                                          </p:val>
                                        </p:tav>
                                      </p:tavLst>
                                    </p:anim>
                                    <p:anim calcmode="lin" valueType="num">
                                      <p:cBhvr>
                                        <p:cTn id="20" dur="977" fill="hold"/>
                                        <p:tgtEl>
                                          <p:spTgt spid="68"/>
                                        </p:tgtEl>
                                        <p:attrNameLst>
                                          <p:attrName>ppt_h</p:attrName>
                                        </p:attrNameLst>
                                      </p:cBhvr>
                                      <p:tavLst>
                                        <p:tav tm="0">
                                          <p:val>
                                            <p:strVal val="#ppt_h"/>
                                          </p:val>
                                        </p:tav>
                                        <p:tav tm="100000">
                                          <p:val>
                                            <p:strVal val="#ppt_h"/>
                                          </p:val>
                                        </p:tav>
                                      </p:tavLst>
                                    </p:anim>
                                  </p:childTnLst>
                                </p:cTn>
                              </p:par>
                              <p:par>
                                <p:cTn id="21" presetID="22" presetClass="entr" presetSubtype="4" fill="hold" grpId="0" nodeType="withEffect">
                                  <p:stCondLst>
                                    <p:cond delay="488"/>
                                  </p:stCondLst>
                                  <p:childTnLst>
                                    <p:set>
                                      <p:cBhvr>
                                        <p:cTn id="22" dur="1" fill="hold">
                                          <p:stCondLst>
                                            <p:cond delay="0"/>
                                          </p:stCondLst>
                                        </p:cTn>
                                        <p:tgtEl>
                                          <p:spTgt spid="59"/>
                                        </p:tgtEl>
                                        <p:attrNameLst>
                                          <p:attrName>style.visibility</p:attrName>
                                        </p:attrNameLst>
                                      </p:cBhvr>
                                      <p:to>
                                        <p:strVal val="visible"/>
                                      </p:to>
                                    </p:set>
                                    <p:animEffect transition="in" filter="wipe(down)">
                                      <p:cBhvr>
                                        <p:cTn id="23" dur="977"/>
                                        <p:tgtEl>
                                          <p:spTgt spid="59"/>
                                        </p:tgtEl>
                                      </p:cBhvr>
                                    </p:animEffect>
                                  </p:childTnLst>
                                </p:cTn>
                              </p:par>
                              <p:par>
                                <p:cTn id="24" presetID="22" presetClass="entr" presetSubtype="1" fill="hold" grpId="0" nodeType="withEffect">
                                  <p:stCondLst>
                                    <p:cond delay="488"/>
                                  </p:stCondLst>
                                  <p:childTnLst>
                                    <p:set>
                                      <p:cBhvr>
                                        <p:cTn id="25" dur="1" fill="hold">
                                          <p:stCondLst>
                                            <p:cond delay="0"/>
                                          </p:stCondLst>
                                        </p:cTn>
                                        <p:tgtEl>
                                          <p:spTgt spid="60"/>
                                        </p:tgtEl>
                                        <p:attrNameLst>
                                          <p:attrName>style.visibility</p:attrName>
                                        </p:attrNameLst>
                                      </p:cBhvr>
                                      <p:to>
                                        <p:strVal val="visible"/>
                                      </p:to>
                                    </p:set>
                                    <p:animEffect transition="in" filter="wipe(up)">
                                      <p:cBhvr>
                                        <p:cTn id="26" dur="977"/>
                                        <p:tgtEl>
                                          <p:spTgt spid="60"/>
                                        </p:tgtEl>
                                      </p:cBhvr>
                                    </p:animEffect>
                                  </p:childTnLst>
                                </p:cTn>
                              </p:par>
                            </p:childTnLst>
                          </p:cTn>
                        </p:par>
                        <p:par>
                          <p:cTn id="27" fill="hold">
                            <p:stCondLst>
                              <p:cond delay="1976"/>
                            </p:stCondLst>
                            <p:childTnLst>
                              <p:par>
                                <p:cTn id="28" presetID="10" presetClass="entr" presetSubtype="0"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977"/>
                                        <p:tgtEl>
                                          <p:spTgt spid="61"/>
                                        </p:tgtEl>
                                      </p:cBhvr>
                                    </p:animEffect>
                                  </p:childTnLst>
                                </p:cTn>
                              </p:par>
                              <p:par>
                                <p:cTn id="31" presetID="22" presetClass="entr" presetSubtype="4" fill="hold" nodeType="withEffect">
                                  <p:stCondLst>
                                    <p:cond delay="488"/>
                                  </p:stCondLst>
                                  <p:childTnLst>
                                    <p:set>
                                      <p:cBhvr>
                                        <p:cTn id="32" dur="1" fill="hold">
                                          <p:stCondLst>
                                            <p:cond delay="0"/>
                                          </p:stCondLst>
                                        </p:cTn>
                                        <p:tgtEl>
                                          <p:spTgt spid="65"/>
                                        </p:tgtEl>
                                        <p:attrNameLst>
                                          <p:attrName>style.visibility</p:attrName>
                                        </p:attrNameLst>
                                      </p:cBhvr>
                                      <p:to>
                                        <p:strVal val="visible"/>
                                      </p:to>
                                    </p:set>
                                    <p:animEffect transition="in" filter="wipe(down)">
                                      <p:cBhvr>
                                        <p:cTn id="33" dur="488"/>
                                        <p:tgtEl>
                                          <p:spTgt spid="65"/>
                                        </p:tgtEl>
                                      </p:cBhvr>
                                    </p:animEffect>
                                  </p:childTnLst>
                                </p:cTn>
                              </p:par>
                            </p:childTnLst>
                          </p:cTn>
                        </p:par>
                        <p:par>
                          <p:cTn id="34" fill="hold">
                            <p:stCondLst>
                              <p:cond delay="2976"/>
                            </p:stCondLst>
                            <p:childTnLst>
                              <p:par>
                                <p:cTn id="35" presetID="10"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977"/>
                                        <p:tgtEl>
                                          <p:spTgt spid="62"/>
                                        </p:tgtEl>
                                      </p:cBhvr>
                                    </p:animEffect>
                                  </p:childTnLst>
                                </p:cTn>
                              </p:par>
                              <p:par>
                                <p:cTn id="38" presetID="22" presetClass="entr" presetSubtype="4" fill="hold" nodeType="withEffect">
                                  <p:stCondLst>
                                    <p:cond delay="488"/>
                                  </p:stCondLst>
                                  <p:childTnLst>
                                    <p:set>
                                      <p:cBhvr>
                                        <p:cTn id="39" dur="1" fill="hold">
                                          <p:stCondLst>
                                            <p:cond delay="0"/>
                                          </p:stCondLst>
                                        </p:cTn>
                                        <p:tgtEl>
                                          <p:spTgt spid="66"/>
                                        </p:tgtEl>
                                        <p:attrNameLst>
                                          <p:attrName>style.visibility</p:attrName>
                                        </p:attrNameLst>
                                      </p:cBhvr>
                                      <p:to>
                                        <p:strVal val="visible"/>
                                      </p:to>
                                    </p:set>
                                    <p:animEffect transition="in" filter="wipe(down)">
                                      <p:cBhvr>
                                        <p:cTn id="40" dur="488"/>
                                        <p:tgtEl>
                                          <p:spTgt spid="66"/>
                                        </p:tgtEl>
                                      </p:cBhvr>
                                    </p:animEffect>
                                  </p:childTnLst>
                                </p:cTn>
                              </p:par>
                            </p:childTnLst>
                          </p:cTn>
                        </p:par>
                        <p:par>
                          <p:cTn id="41" fill="hold">
                            <p:stCondLst>
                              <p:cond delay="3976"/>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977"/>
                                        <p:tgtEl>
                                          <p:spTgt spid="63"/>
                                        </p:tgtEl>
                                      </p:cBhvr>
                                    </p:animEffect>
                                  </p:childTnLst>
                                </p:cTn>
                              </p:par>
                              <p:par>
                                <p:cTn id="45" presetID="22" presetClass="entr" presetSubtype="4" fill="hold" nodeType="withEffect">
                                  <p:stCondLst>
                                    <p:cond delay="488"/>
                                  </p:stCondLst>
                                  <p:childTnLst>
                                    <p:set>
                                      <p:cBhvr>
                                        <p:cTn id="46" dur="1" fill="hold">
                                          <p:stCondLst>
                                            <p:cond delay="0"/>
                                          </p:stCondLst>
                                        </p:cTn>
                                        <p:tgtEl>
                                          <p:spTgt spid="67"/>
                                        </p:tgtEl>
                                        <p:attrNameLst>
                                          <p:attrName>style.visibility</p:attrName>
                                        </p:attrNameLst>
                                      </p:cBhvr>
                                      <p:to>
                                        <p:strVal val="visible"/>
                                      </p:to>
                                    </p:set>
                                    <p:animEffect transition="in" filter="wipe(down)">
                                      <p:cBhvr>
                                        <p:cTn id="47" dur="488"/>
                                        <p:tgtEl>
                                          <p:spTgt spid="67"/>
                                        </p:tgtEl>
                                      </p:cBhvr>
                                    </p:animEffect>
                                  </p:childTnLst>
                                </p:cTn>
                              </p:par>
                            </p:childTnLst>
                          </p:cTn>
                        </p:par>
                        <p:par>
                          <p:cTn id="48" fill="hold">
                            <p:stCondLst>
                              <p:cond delay="4976"/>
                            </p:stCondLst>
                            <p:childTnLst>
                              <p:par>
                                <p:cTn id="49" presetID="10" presetClass="entr" presetSubtype="0"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977"/>
                                        <p:tgtEl>
                                          <p:spTgt spid="64"/>
                                        </p:tgtEl>
                                      </p:cBhvr>
                                    </p:animEffect>
                                  </p:childTnLst>
                                </p:cTn>
                              </p:par>
                            </p:childTnLst>
                          </p:cTn>
                        </p:par>
                        <p:par>
                          <p:cTn id="52" fill="hold">
                            <p:stCondLst>
                              <p:cond delay="5976"/>
                            </p:stCondLst>
                            <p:childTnLst>
                              <p:par>
                                <p:cTn id="53" presetID="10" presetClass="entr" presetSubtype="0"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7" grpId="0" animBg="1"/>
      <p:bldP spid="58" grpId="0" animBg="1"/>
      <p:bldP spid="59" grpId="0"/>
      <p:bldP spid="60" grpId="0"/>
      <p:bldP spid="61" grpId="0" animBg="1"/>
      <p:bldP spid="62" grpId="0" animBg="1"/>
      <p:bldP spid="63" grpId="0" animBg="1"/>
      <p:bldP spid="6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descr="5705db25f6d7107ba6b06f4998900e82ee701c6c7db8d-2aLxRP_fw658.jpg"/>
          <p:cNvPicPr>
            <a:picLocks noChangeAspect="1"/>
          </p:cNvPicPr>
          <p:nvPr/>
        </p:nvPicPr>
        <p:blipFill>
          <a:blip r:embed="rId3" cstate="print"/>
          <a:stretch>
            <a:fillRect/>
          </a:stretch>
        </p:blipFill>
        <p:spPr>
          <a:xfrm>
            <a:off x="5921544" y="1290163"/>
            <a:ext cx="3388595" cy="2260779"/>
          </a:xfrm>
          <a:prstGeom prst="rect">
            <a:avLst/>
          </a:prstGeom>
        </p:spPr>
      </p:pic>
      <p:pic>
        <p:nvPicPr>
          <p:cNvPr id="37" name="图片 36" descr="46f6d7df4ba11f40dc0ac6b57b8081d002c26cd620ad25-FHF7Jo_fw658.jpg"/>
          <p:cNvPicPr>
            <a:picLocks noChangeAspect="1"/>
          </p:cNvPicPr>
          <p:nvPr/>
        </p:nvPicPr>
        <p:blipFill>
          <a:blip r:embed="rId4" cstate="print"/>
          <a:stretch>
            <a:fillRect/>
          </a:stretch>
        </p:blipFill>
        <p:spPr>
          <a:xfrm>
            <a:off x="849865" y="1290163"/>
            <a:ext cx="3388595" cy="2260779"/>
          </a:xfrm>
          <a:prstGeom prst="rect">
            <a:avLst/>
          </a:prstGeom>
        </p:spPr>
      </p:pic>
      <p:sp>
        <p:nvSpPr>
          <p:cNvPr id="38" name="椭圆 37"/>
          <p:cNvSpPr/>
          <p:nvPr/>
        </p:nvSpPr>
        <p:spPr>
          <a:xfrm>
            <a:off x="4630010" y="1970561"/>
            <a:ext cx="899983" cy="899983"/>
          </a:xfrm>
          <a:prstGeom prst="ellipse">
            <a:avLst/>
          </a:prstGeom>
          <a:noFill/>
          <a:ln w="12700">
            <a:gradFill>
              <a:gsLst>
                <a:gs pos="17000">
                  <a:schemeClr val="tx1">
                    <a:lumMod val="65000"/>
                    <a:lumOff val="35000"/>
                  </a:schemeClr>
                </a:gs>
                <a:gs pos="88000">
                  <a:schemeClr val="tx1">
                    <a:alpha val="0"/>
                  </a:schemeClr>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39" name="TextBox 7"/>
          <p:cNvSpPr txBox="1"/>
          <p:nvPr/>
        </p:nvSpPr>
        <p:spPr>
          <a:xfrm>
            <a:off x="4270017" y="2220523"/>
            <a:ext cx="1619969" cy="400110"/>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Agency FB" panose="020B0503020202020204" pitchFamily="34" charset="0"/>
              </a:rPr>
              <a:t>Architecture</a:t>
            </a:r>
          </a:p>
        </p:txBody>
      </p:sp>
      <p:cxnSp>
        <p:nvCxnSpPr>
          <p:cNvPr id="40" name="直接连接符 39"/>
          <p:cNvCxnSpPr/>
          <p:nvPr/>
        </p:nvCxnSpPr>
        <p:spPr>
          <a:xfrm flipH="1">
            <a:off x="849865" y="3595772"/>
            <a:ext cx="3388595" cy="0"/>
          </a:xfrm>
          <a:prstGeom prst="line">
            <a:avLst/>
          </a:prstGeom>
          <a:ln w="12700">
            <a:gradFill flip="none" rotWithShape="1">
              <a:gsLst>
                <a:gs pos="100000">
                  <a:schemeClr val="tx1">
                    <a:lumMod val="65000"/>
                    <a:lumOff val="35000"/>
                  </a:schemeClr>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921544" y="1237531"/>
            <a:ext cx="3388595" cy="0"/>
          </a:xfrm>
          <a:prstGeom prst="line">
            <a:avLst/>
          </a:prstGeom>
          <a:ln w="12700">
            <a:gradFill flip="none" rotWithShape="1">
              <a:gsLst>
                <a:gs pos="100000">
                  <a:schemeClr val="tx1">
                    <a:lumMod val="65000"/>
                    <a:lumOff val="35000"/>
                  </a:schemeClr>
                </a:gs>
                <a:gs pos="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2" name="TextBox 16"/>
          <p:cNvSpPr txBox="1"/>
          <p:nvPr/>
        </p:nvSpPr>
        <p:spPr>
          <a:xfrm>
            <a:off x="849864" y="3764156"/>
            <a:ext cx="3420152" cy="830997"/>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p>
          <a:p>
            <a:pPr algn="ctr"/>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p>
        </p:txBody>
      </p:sp>
      <p:sp>
        <p:nvSpPr>
          <p:cNvPr id="43" name="TextBox 17"/>
          <p:cNvSpPr txBox="1"/>
          <p:nvPr/>
        </p:nvSpPr>
        <p:spPr>
          <a:xfrm>
            <a:off x="5889985" y="3764156"/>
            <a:ext cx="3420152" cy="830997"/>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p>
          <a:p>
            <a:pPr algn="ctr"/>
            <a:r>
              <a:rPr lang="en-US" altLang="zh-CN" sz="1200" dirty="0">
                <a:solidFill>
                  <a:schemeClr val="tx1">
                    <a:lumMod val="65000"/>
                    <a:lumOff val="35000"/>
                  </a:schemeClr>
                </a:solidFill>
                <a:latin typeface="Agency FB" panose="020B0503020202020204" pitchFamily="34" charset="0"/>
              </a:rPr>
              <a:t>No matter the ending is perfect or not, you cannot disappear from my world.</a:t>
            </a:r>
          </a:p>
        </p:txBody>
      </p:sp>
      <p:cxnSp>
        <p:nvCxnSpPr>
          <p:cNvPr id="44" name="直接连接符 43"/>
          <p:cNvCxnSpPr/>
          <p:nvPr/>
        </p:nvCxnSpPr>
        <p:spPr>
          <a:xfrm>
            <a:off x="5079380" y="3487658"/>
            <a:ext cx="0" cy="1844797"/>
          </a:xfrm>
          <a:prstGeom prst="line">
            <a:avLst/>
          </a:prstGeom>
          <a:ln w="12700">
            <a:gradFill>
              <a:gsLst>
                <a:gs pos="0">
                  <a:schemeClr val="tx1">
                    <a:lumMod val="65000"/>
                    <a:lumOff val="35000"/>
                  </a:schemeClr>
                </a:gs>
                <a:gs pos="100000">
                  <a:schemeClr val="accent1">
                    <a:tint val="44500"/>
                    <a:satMod val="16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733"/>
                                        <p:tgtEl>
                                          <p:spTgt spid="38"/>
                                        </p:tgtEl>
                                      </p:cBhvr>
                                    </p:animEffect>
                                  </p:childTnLst>
                                </p:cTn>
                              </p:par>
                              <p:par>
                                <p:cTn id="8" presetID="10" presetClass="entr" presetSubtype="0" fill="hold" grpId="0" nodeType="withEffect">
                                  <p:stCondLst>
                                    <p:cond delay="488"/>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733"/>
                                        <p:tgtEl>
                                          <p:spTgt spid="39"/>
                                        </p:tgtEl>
                                      </p:cBhvr>
                                    </p:animEffect>
                                  </p:childTnLst>
                                </p:cTn>
                              </p:par>
                            </p:childTnLst>
                          </p:cTn>
                        </p:par>
                        <p:par>
                          <p:cTn id="11" fill="hold">
                            <p:stCondLst>
                              <p:cond delay="1000"/>
                            </p:stCondLst>
                            <p:childTnLst>
                              <p:par>
                                <p:cTn id="12" presetID="17" presetClass="entr" presetSubtype="8"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488" fill="hold"/>
                                        <p:tgtEl>
                                          <p:spTgt spid="41"/>
                                        </p:tgtEl>
                                        <p:attrNameLst>
                                          <p:attrName>ppt_x</p:attrName>
                                        </p:attrNameLst>
                                      </p:cBhvr>
                                      <p:tavLst>
                                        <p:tav tm="0">
                                          <p:val>
                                            <p:strVal val="#ppt_x-#ppt_w/2"/>
                                          </p:val>
                                        </p:tav>
                                        <p:tav tm="100000">
                                          <p:val>
                                            <p:strVal val="#ppt_x"/>
                                          </p:val>
                                        </p:tav>
                                      </p:tavLst>
                                    </p:anim>
                                    <p:anim calcmode="lin" valueType="num">
                                      <p:cBhvr>
                                        <p:cTn id="15" dur="488" fill="hold"/>
                                        <p:tgtEl>
                                          <p:spTgt spid="41"/>
                                        </p:tgtEl>
                                        <p:attrNameLst>
                                          <p:attrName>ppt_y</p:attrName>
                                        </p:attrNameLst>
                                      </p:cBhvr>
                                      <p:tavLst>
                                        <p:tav tm="0">
                                          <p:val>
                                            <p:strVal val="#ppt_y"/>
                                          </p:val>
                                        </p:tav>
                                        <p:tav tm="100000">
                                          <p:val>
                                            <p:strVal val="#ppt_y"/>
                                          </p:val>
                                        </p:tav>
                                      </p:tavLst>
                                    </p:anim>
                                    <p:anim calcmode="lin" valueType="num">
                                      <p:cBhvr>
                                        <p:cTn id="16" dur="488" fill="hold"/>
                                        <p:tgtEl>
                                          <p:spTgt spid="41"/>
                                        </p:tgtEl>
                                        <p:attrNameLst>
                                          <p:attrName>ppt_w</p:attrName>
                                        </p:attrNameLst>
                                      </p:cBhvr>
                                      <p:tavLst>
                                        <p:tav tm="0">
                                          <p:val>
                                            <p:fltVal val="0"/>
                                          </p:val>
                                        </p:tav>
                                        <p:tav tm="100000">
                                          <p:val>
                                            <p:strVal val="#ppt_w"/>
                                          </p:val>
                                        </p:tav>
                                      </p:tavLst>
                                    </p:anim>
                                    <p:anim calcmode="lin" valueType="num">
                                      <p:cBhvr>
                                        <p:cTn id="17" dur="488" fill="hold"/>
                                        <p:tgtEl>
                                          <p:spTgt spid="41"/>
                                        </p:tgtEl>
                                        <p:attrNameLst>
                                          <p:attrName>ppt_h</p:attrName>
                                        </p:attrNameLst>
                                      </p:cBhvr>
                                      <p:tavLst>
                                        <p:tav tm="0">
                                          <p:val>
                                            <p:strVal val="#ppt_h"/>
                                          </p:val>
                                        </p:tav>
                                        <p:tav tm="100000">
                                          <p:val>
                                            <p:strVal val="#ppt_h"/>
                                          </p:val>
                                        </p:tav>
                                      </p:tavLst>
                                    </p:anim>
                                  </p:childTnLst>
                                </p:cTn>
                              </p:par>
                              <p:par>
                                <p:cTn id="18" presetID="17" presetClass="entr" presetSubtype="2"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488" fill="hold"/>
                                        <p:tgtEl>
                                          <p:spTgt spid="40"/>
                                        </p:tgtEl>
                                        <p:attrNameLst>
                                          <p:attrName>ppt_x</p:attrName>
                                        </p:attrNameLst>
                                      </p:cBhvr>
                                      <p:tavLst>
                                        <p:tav tm="0">
                                          <p:val>
                                            <p:strVal val="#ppt_x+#ppt_w/2"/>
                                          </p:val>
                                        </p:tav>
                                        <p:tav tm="100000">
                                          <p:val>
                                            <p:strVal val="#ppt_x"/>
                                          </p:val>
                                        </p:tav>
                                      </p:tavLst>
                                    </p:anim>
                                    <p:anim calcmode="lin" valueType="num">
                                      <p:cBhvr>
                                        <p:cTn id="21" dur="488" fill="hold"/>
                                        <p:tgtEl>
                                          <p:spTgt spid="40"/>
                                        </p:tgtEl>
                                        <p:attrNameLst>
                                          <p:attrName>ppt_y</p:attrName>
                                        </p:attrNameLst>
                                      </p:cBhvr>
                                      <p:tavLst>
                                        <p:tav tm="0">
                                          <p:val>
                                            <p:strVal val="#ppt_y"/>
                                          </p:val>
                                        </p:tav>
                                        <p:tav tm="100000">
                                          <p:val>
                                            <p:strVal val="#ppt_y"/>
                                          </p:val>
                                        </p:tav>
                                      </p:tavLst>
                                    </p:anim>
                                    <p:anim calcmode="lin" valueType="num">
                                      <p:cBhvr>
                                        <p:cTn id="22" dur="488" fill="hold"/>
                                        <p:tgtEl>
                                          <p:spTgt spid="40"/>
                                        </p:tgtEl>
                                        <p:attrNameLst>
                                          <p:attrName>ppt_w</p:attrName>
                                        </p:attrNameLst>
                                      </p:cBhvr>
                                      <p:tavLst>
                                        <p:tav tm="0">
                                          <p:val>
                                            <p:fltVal val="0"/>
                                          </p:val>
                                        </p:tav>
                                        <p:tav tm="100000">
                                          <p:val>
                                            <p:strVal val="#ppt_w"/>
                                          </p:val>
                                        </p:tav>
                                      </p:tavLst>
                                    </p:anim>
                                    <p:anim calcmode="lin" valueType="num">
                                      <p:cBhvr>
                                        <p:cTn id="23" dur="488" fill="hold"/>
                                        <p:tgtEl>
                                          <p:spTgt spid="40"/>
                                        </p:tgtEl>
                                        <p:attrNameLst>
                                          <p:attrName>ppt_h</p:attrName>
                                        </p:attrNameLst>
                                      </p:cBhvr>
                                      <p:tavLst>
                                        <p:tav tm="0">
                                          <p:val>
                                            <p:strVal val="#ppt_h"/>
                                          </p:val>
                                        </p:tav>
                                        <p:tav tm="100000">
                                          <p:val>
                                            <p:strVal val="#ppt_h"/>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733"/>
                                        <p:tgtEl>
                                          <p:spTgt spid="37"/>
                                        </p:tgtEl>
                                      </p:cBhvr>
                                    </p:animEffect>
                                  </p:childTnLst>
                                </p:cTn>
                              </p:par>
                              <p:par>
                                <p:cTn id="28" presetID="22" presetClass="entr" presetSubtype="1"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733"/>
                                        <p:tgtEl>
                                          <p:spTgt spid="36"/>
                                        </p:tgtEl>
                                      </p:cBhvr>
                                    </p:animEffect>
                                  </p:childTnLst>
                                </p:cTn>
                              </p:par>
                            </p:childTnLst>
                          </p:cTn>
                        </p:par>
                        <p:par>
                          <p:cTn id="31" fill="hold">
                            <p:stCondLst>
                              <p:cond delay="2500"/>
                            </p:stCondLst>
                            <p:childTnLst>
                              <p:par>
                                <p:cTn id="32" presetID="17"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488" fill="hold"/>
                                        <p:tgtEl>
                                          <p:spTgt spid="44"/>
                                        </p:tgtEl>
                                        <p:attrNameLst>
                                          <p:attrName>ppt_x</p:attrName>
                                        </p:attrNameLst>
                                      </p:cBhvr>
                                      <p:tavLst>
                                        <p:tav tm="0">
                                          <p:val>
                                            <p:strVal val="#ppt_x"/>
                                          </p:val>
                                        </p:tav>
                                        <p:tav tm="100000">
                                          <p:val>
                                            <p:strVal val="#ppt_x"/>
                                          </p:val>
                                        </p:tav>
                                      </p:tavLst>
                                    </p:anim>
                                    <p:anim calcmode="lin" valueType="num">
                                      <p:cBhvr>
                                        <p:cTn id="35" dur="488" fill="hold"/>
                                        <p:tgtEl>
                                          <p:spTgt spid="44"/>
                                        </p:tgtEl>
                                        <p:attrNameLst>
                                          <p:attrName>ppt_y</p:attrName>
                                        </p:attrNameLst>
                                      </p:cBhvr>
                                      <p:tavLst>
                                        <p:tav tm="0">
                                          <p:val>
                                            <p:strVal val="#ppt_y+#ppt_h/2"/>
                                          </p:val>
                                        </p:tav>
                                        <p:tav tm="100000">
                                          <p:val>
                                            <p:strVal val="#ppt_y"/>
                                          </p:val>
                                        </p:tav>
                                      </p:tavLst>
                                    </p:anim>
                                    <p:anim calcmode="lin" valueType="num">
                                      <p:cBhvr>
                                        <p:cTn id="36" dur="488" fill="hold"/>
                                        <p:tgtEl>
                                          <p:spTgt spid="44"/>
                                        </p:tgtEl>
                                        <p:attrNameLst>
                                          <p:attrName>ppt_w</p:attrName>
                                        </p:attrNameLst>
                                      </p:cBhvr>
                                      <p:tavLst>
                                        <p:tav tm="0">
                                          <p:val>
                                            <p:strVal val="#ppt_w"/>
                                          </p:val>
                                        </p:tav>
                                        <p:tav tm="100000">
                                          <p:val>
                                            <p:strVal val="#ppt_w"/>
                                          </p:val>
                                        </p:tav>
                                      </p:tavLst>
                                    </p:anim>
                                    <p:anim calcmode="lin" valueType="num">
                                      <p:cBhvr>
                                        <p:cTn id="37" dur="488" fill="hold"/>
                                        <p:tgtEl>
                                          <p:spTgt spid="44"/>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733" fill="hold"/>
                                        <p:tgtEl>
                                          <p:spTgt spid="42"/>
                                        </p:tgtEl>
                                        <p:attrNameLst>
                                          <p:attrName>ppt_x</p:attrName>
                                        </p:attrNameLst>
                                      </p:cBhvr>
                                      <p:tavLst>
                                        <p:tav tm="0">
                                          <p:val>
                                            <p:strVal val="#ppt_x"/>
                                          </p:val>
                                        </p:tav>
                                        <p:tav tm="100000">
                                          <p:val>
                                            <p:strVal val="#ppt_x"/>
                                          </p:val>
                                        </p:tav>
                                      </p:tavLst>
                                    </p:anim>
                                    <p:anim calcmode="lin" valueType="num">
                                      <p:cBhvr additive="base">
                                        <p:cTn id="42" dur="733" fill="hold"/>
                                        <p:tgtEl>
                                          <p:spTgt spid="4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733" fill="hold"/>
                                        <p:tgtEl>
                                          <p:spTgt spid="43"/>
                                        </p:tgtEl>
                                        <p:attrNameLst>
                                          <p:attrName>ppt_x</p:attrName>
                                        </p:attrNameLst>
                                      </p:cBhvr>
                                      <p:tavLst>
                                        <p:tav tm="0">
                                          <p:val>
                                            <p:strVal val="#ppt_x"/>
                                          </p:val>
                                        </p:tav>
                                        <p:tav tm="100000">
                                          <p:val>
                                            <p:strVal val="#ppt_x"/>
                                          </p:val>
                                        </p:tav>
                                      </p:tavLst>
                                    </p:anim>
                                    <p:anim calcmode="lin" valueType="num">
                                      <p:cBhvr additive="base">
                                        <p:cTn id="46" dur="733"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p:cNvSpPr txBox="1"/>
          <p:nvPr/>
        </p:nvSpPr>
        <p:spPr>
          <a:xfrm>
            <a:off x="7202386" y="6249275"/>
            <a:ext cx="1107996" cy="461665"/>
          </a:xfrm>
          <a:prstGeom prst="rect">
            <a:avLst/>
          </a:prstGeom>
          <a:noFill/>
        </p:spPr>
        <p:txBody>
          <a:bodyPr wrap="none" rtlCol="0">
            <a:spAutoFit/>
          </a:bodyPr>
          <a:lstStyle/>
          <a:p>
            <a:r>
              <a:rPr lang="zh-CN" altLang="en-US" sz="2400" dirty="0"/>
              <a:t>延时符</a:t>
            </a:r>
          </a:p>
        </p:txBody>
      </p:sp>
      <p:sp>
        <p:nvSpPr>
          <p:cNvPr id="9" name="矩形 8"/>
          <p:cNvSpPr/>
          <p:nvPr/>
        </p:nvSpPr>
        <p:spPr>
          <a:xfrm>
            <a:off x="1691030" y="2183255"/>
            <a:ext cx="1076963" cy="808125"/>
          </a:xfrm>
          <a:prstGeom prst="rect">
            <a:avLst/>
          </a:prstGeom>
          <a:blipFill>
            <a:blip r:embed="rId3" cstate="email"/>
            <a:stretch>
              <a:fillRect/>
            </a:stretch>
          </a:blipFill>
          <a:ln w="12700" cap="flat" cmpd="sng" algn="ctr">
            <a:noFill/>
            <a:prstDash val="solid"/>
            <a:miter lim="800000"/>
          </a:ln>
          <a:effectLst/>
        </p:spPr>
        <p:txBody>
          <a:bodyPr lIns="68579" tIns="34290" rIns="68579" bIns="34290" rtlCol="0" anchor="ctr"/>
          <a:lstStyle/>
          <a:p>
            <a:pPr algn="ctr" defTabSz="913765">
              <a:defRPr/>
            </a:pPr>
            <a:endParaRPr lang="zh-CN" altLang="en-US" kern="0">
              <a:solidFill>
                <a:sysClr val="window" lastClr="FFFFFF"/>
              </a:solidFill>
              <a:latin typeface="Calibri" panose="020F0502020204030204"/>
              <a:ea typeface="宋体" panose="02010600030101010101" pitchFamily="2" charset="-122"/>
            </a:endParaRPr>
          </a:p>
        </p:txBody>
      </p:sp>
      <p:sp>
        <p:nvSpPr>
          <p:cNvPr id="10" name="矩形 9"/>
          <p:cNvSpPr/>
          <p:nvPr/>
        </p:nvSpPr>
        <p:spPr>
          <a:xfrm>
            <a:off x="7047499" y="2183255"/>
            <a:ext cx="1076963" cy="808125"/>
          </a:xfrm>
          <a:prstGeom prst="rect">
            <a:avLst/>
          </a:prstGeom>
          <a:blipFill>
            <a:blip r:embed="rId4" cstate="email"/>
            <a:stretch>
              <a:fillRect/>
            </a:stretch>
          </a:blipFill>
          <a:ln w="12700" cap="flat" cmpd="sng" algn="ctr">
            <a:noFill/>
            <a:prstDash val="solid"/>
            <a:miter lim="800000"/>
          </a:ln>
          <a:effectLst/>
        </p:spPr>
        <p:txBody>
          <a:bodyPr lIns="68579" tIns="34290" rIns="68579" bIns="34290" rtlCol="0" anchor="ctr"/>
          <a:lstStyle/>
          <a:p>
            <a:pPr algn="ctr" defTabSz="913765">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矩形 10"/>
          <p:cNvSpPr/>
          <p:nvPr/>
        </p:nvSpPr>
        <p:spPr>
          <a:xfrm>
            <a:off x="5664552" y="2098684"/>
            <a:ext cx="1302375" cy="977267"/>
          </a:xfrm>
          <a:prstGeom prst="rect">
            <a:avLst/>
          </a:prstGeom>
          <a:solidFill>
            <a:schemeClr val="tx1">
              <a:lumMod val="50000"/>
              <a:lumOff val="50000"/>
            </a:schemeClr>
          </a:solidFill>
          <a:ln w="12700" cap="flat" cmpd="sng" algn="ctr">
            <a:noFill/>
            <a:prstDash val="solid"/>
            <a:miter lim="800000"/>
          </a:ln>
          <a:effectLst/>
        </p:spPr>
        <p:txBody>
          <a:bodyPr lIns="68579" tIns="34290" rIns="68579" bIns="34290" rtlCol="0" anchor="ctr"/>
          <a:lstStyle/>
          <a:p>
            <a:pPr algn="ctr" defTabSz="913765">
              <a:defRPr/>
            </a:pPr>
            <a:r>
              <a:rPr lang="en-US" altLang="zh-CN" sz="2100" b="1" kern="0" dirty="0">
                <a:solidFill>
                  <a:sysClr val="window" lastClr="FFFFFF"/>
                </a:solidFill>
                <a:latin typeface="Agency FB" panose="020B0503020202020204" pitchFamily="34" charset="0"/>
                <a:ea typeface="微软雅黑" panose="020B0503020204020204" pitchFamily="34" charset="-122"/>
              </a:rPr>
              <a:t>13%</a:t>
            </a:r>
          </a:p>
          <a:p>
            <a:pPr algn="ctr" defTabSz="913765">
              <a:defRPr/>
            </a:pPr>
            <a:r>
              <a:rPr lang="en-US" altLang="zh-CN" sz="1200" kern="0" dirty="0">
                <a:solidFill>
                  <a:sysClr val="window" lastClr="FFFFFF"/>
                </a:solidFill>
                <a:latin typeface="Agency FB" panose="020B0503020202020204" pitchFamily="34" charset="0"/>
                <a:ea typeface="微软雅黑" panose="020B0503020204020204" pitchFamily="34" charset="-122"/>
              </a:rPr>
              <a:t>CLICK HERE TO ADD YOUR TEXT</a:t>
            </a:r>
            <a:endParaRPr lang="zh-CN" altLang="en-US" sz="1200" kern="0" dirty="0">
              <a:solidFill>
                <a:sysClr val="window" lastClr="FFFFFF"/>
              </a:solidFill>
              <a:latin typeface="Agency FB" panose="020B0503020202020204" pitchFamily="34" charset="0"/>
              <a:ea typeface="微软雅黑" panose="020B0503020204020204" pitchFamily="34" charset="-122"/>
            </a:endParaRPr>
          </a:p>
        </p:txBody>
      </p:sp>
      <p:sp>
        <p:nvSpPr>
          <p:cNvPr id="12" name="矩形 11"/>
          <p:cNvSpPr/>
          <p:nvPr/>
        </p:nvSpPr>
        <p:spPr>
          <a:xfrm>
            <a:off x="2848566" y="2098684"/>
            <a:ext cx="1302375" cy="977267"/>
          </a:xfrm>
          <a:prstGeom prst="rect">
            <a:avLst/>
          </a:prstGeom>
          <a:solidFill>
            <a:schemeClr val="tx1">
              <a:lumMod val="50000"/>
              <a:lumOff val="50000"/>
            </a:schemeClr>
          </a:solidFill>
          <a:ln w="12700" cap="flat" cmpd="sng" algn="ctr">
            <a:noFill/>
            <a:prstDash val="solid"/>
            <a:miter lim="800000"/>
          </a:ln>
          <a:effectLst/>
        </p:spPr>
        <p:txBody>
          <a:bodyPr lIns="68579" tIns="34290" rIns="68579" bIns="34290" rtlCol="0" anchor="ctr"/>
          <a:lstStyle/>
          <a:p>
            <a:pPr algn="ctr" defTabSz="913765">
              <a:defRPr/>
            </a:pPr>
            <a:r>
              <a:rPr lang="en-US" altLang="zh-CN" sz="2100" b="1" kern="0" dirty="0">
                <a:solidFill>
                  <a:sysClr val="window" lastClr="FFFFFF"/>
                </a:solidFill>
                <a:latin typeface="Agency FB" panose="020B0503020202020204" pitchFamily="34" charset="0"/>
                <a:ea typeface="微软雅黑" panose="020B0503020204020204" pitchFamily="34" charset="-122"/>
              </a:rPr>
              <a:t>87%</a:t>
            </a:r>
          </a:p>
          <a:p>
            <a:pPr algn="ctr" defTabSz="913765">
              <a:defRPr/>
            </a:pPr>
            <a:r>
              <a:rPr lang="en-US" altLang="zh-CN" sz="1200" kern="0" dirty="0">
                <a:solidFill>
                  <a:sysClr val="window" lastClr="FFFFFF"/>
                </a:solidFill>
                <a:latin typeface="Agency FB" panose="020B0503020202020204" pitchFamily="34" charset="0"/>
                <a:ea typeface="微软雅黑" panose="020B0503020204020204" pitchFamily="34" charset="-122"/>
              </a:rPr>
              <a:t>CLICK HERE TO ADD YOUR TEXT</a:t>
            </a:r>
            <a:endParaRPr lang="zh-CN" altLang="en-US" sz="1200" kern="0" dirty="0">
              <a:solidFill>
                <a:sysClr val="window" lastClr="FFFFFF"/>
              </a:solidFill>
              <a:latin typeface="Agency FB" panose="020B0503020202020204" pitchFamily="34" charset="0"/>
              <a:ea typeface="微软雅黑" panose="020B0503020204020204" pitchFamily="34" charset="-122"/>
            </a:endParaRPr>
          </a:p>
        </p:txBody>
      </p:sp>
      <p:sp>
        <p:nvSpPr>
          <p:cNvPr id="13" name="矩形 12"/>
          <p:cNvSpPr/>
          <p:nvPr/>
        </p:nvSpPr>
        <p:spPr>
          <a:xfrm>
            <a:off x="4231514" y="1910747"/>
            <a:ext cx="1352466" cy="1353138"/>
          </a:xfrm>
          <a:prstGeom prst="rect">
            <a:avLst/>
          </a:prstGeom>
          <a:blipFill>
            <a:blip r:embed="rId5" cstate="email"/>
            <a:stretch>
              <a:fillRect/>
            </a:stretch>
          </a:blipFill>
          <a:ln w="12700" cap="flat" cmpd="sng" algn="ctr">
            <a:noFill/>
            <a:prstDash val="solid"/>
            <a:miter lim="800000"/>
          </a:ln>
          <a:effectLst/>
        </p:spPr>
        <p:txBody>
          <a:bodyPr lIns="68579" tIns="34290" rIns="68579" bIns="34290" rtlCol="0" anchor="ctr"/>
          <a:lstStyle/>
          <a:p>
            <a:pPr algn="ctr" defTabSz="913765">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文本框 8"/>
          <p:cNvSpPr txBox="1"/>
          <p:nvPr/>
        </p:nvSpPr>
        <p:spPr>
          <a:xfrm>
            <a:off x="1691031" y="3694069"/>
            <a:ext cx="6433433" cy="588623"/>
          </a:xfrm>
          <a:prstGeom prst="rect">
            <a:avLst/>
          </a:prstGeom>
          <a:noFill/>
        </p:spPr>
        <p:txBody>
          <a:bodyPr wrap="square" lIns="68579" tIns="34290" rIns="68579" bIns="34290" rtlCol="0">
            <a:spAutoFit/>
          </a:bodyPr>
          <a:lstStyle/>
          <a:p>
            <a:pPr algn="ctr" defTabSz="913765">
              <a:lnSpc>
                <a:spcPct val="150000"/>
              </a:lnSpc>
              <a:defRPr/>
            </a:pPr>
            <a:r>
              <a:rPr lang="en-US" altLang="zh-CN" sz="1125" dirty="0">
                <a:solidFill>
                  <a:schemeClr val="tx1">
                    <a:lumMod val="65000"/>
                    <a:lumOff val="35000"/>
                  </a:schemeClr>
                </a:solidFill>
                <a:latin typeface="Agency FB" panose="020B0503020202020204" pitchFamily="34" charset="0"/>
                <a:cs typeface="+mn-ea"/>
              </a:rPr>
              <a:t>THIS IS A SUMMARY PART. CLICK HERE TO ADD YOUR DESCRIPTION SENTENCES ABOUT THIS PART. THIS IS A SUMMARY PART. CLICK HERE TO ADD YOUR DESCRIPTION SENTENCES ABOUT THIS PART.</a:t>
            </a:r>
            <a:endParaRPr lang="zh-CN" altLang="en-US" sz="1125" dirty="0">
              <a:solidFill>
                <a:schemeClr val="tx1">
                  <a:lumMod val="65000"/>
                  <a:lumOff val="35000"/>
                </a:schemeClr>
              </a:solidFill>
              <a:latin typeface="Agency FB" panose="020B0503020202020204" pitchFamily="34" charset="0"/>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2"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p:tgtEl>
                                          <p:spTgt spid="12"/>
                                        </p:tgtEl>
                                        <p:attrNameLst>
                                          <p:attrName>ppt_x</p:attrName>
                                        </p:attrNameLst>
                                      </p:cBhvr>
                                      <p:tavLst>
                                        <p:tav tm="0">
                                          <p:val>
                                            <p:strVal val="#ppt_x+#ppt_w*1.125000"/>
                                          </p:val>
                                        </p:tav>
                                        <p:tav tm="100000">
                                          <p:val>
                                            <p:strVal val="#ppt_x"/>
                                          </p:val>
                                        </p:tav>
                                      </p:tavLst>
                                    </p:anim>
                                    <p:animEffect transition="in" filter="wipe(left)">
                                      <p:cBhvr>
                                        <p:cTn id="15" dur="1000"/>
                                        <p:tgtEl>
                                          <p:spTgt spid="12"/>
                                        </p:tgtEl>
                                      </p:cBhvr>
                                    </p:animEffect>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p:tgtEl>
                                          <p:spTgt spid="9"/>
                                        </p:tgtEl>
                                        <p:attrNameLst>
                                          <p:attrName>ppt_x</p:attrName>
                                        </p:attrNameLst>
                                      </p:cBhvr>
                                      <p:tavLst>
                                        <p:tav tm="0">
                                          <p:val>
                                            <p:strVal val="#ppt_x+#ppt_w*1.125000"/>
                                          </p:val>
                                        </p:tav>
                                        <p:tav tm="100000">
                                          <p:val>
                                            <p:strVal val="#ppt_x"/>
                                          </p:val>
                                        </p:tav>
                                      </p:tavLst>
                                    </p:anim>
                                    <p:animEffect transition="in" filter="wipe(left)">
                                      <p:cBhvr>
                                        <p:cTn id="20" dur="1000"/>
                                        <p:tgtEl>
                                          <p:spTgt spid="9"/>
                                        </p:tgtEl>
                                      </p:cBhvr>
                                    </p:animEffect>
                                  </p:childTnLst>
                                </p:cTn>
                              </p:par>
                            </p:childTnLst>
                          </p:cTn>
                        </p:par>
                        <p:par>
                          <p:cTn id="21" fill="hold">
                            <p:stCondLst>
                              <p:cond delay="30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000"/>
                                        <p:tgtEl>
                                          <p:spTgt spid="11"/>
                                        </p:tgtEl>
                                        <p:attrNameLst>
                                          <p:attrName>ppt_x</p:attrName>
                                        </p:attrNameLst>
                                      </p:cBhvr>
                                      <p:tavLst>
                                        <p:tav tm="0">
                                          <p:val>
                                            <p:strVal val="#ppt_x-#ppt_w*1.125000"/>
                                          </p:val>
                                        </p:tav>
                                        <p:tav tm="100000">
                                          <p:val>
                                            <p:strVal val="#ppt_x"/>
                                          </p:val>
                                        </p:tav>
                                      </p:tavLst>
                                    </p:anim>
                                    <p:animEffect transition="in" filter="wipe(right)">
                                      <p:cBhvr>
                                        <p:cTn id="25" dur="1000"/>
                                        <p:tgtEl>
                                          <p:spTgt spid="11"/>
                                        </p:tgtEl>
                                      </p:cBhvr>
                                    </p:animEffect>
                                  </p:childTnLst>
                                </p:cTn>
                              </p:par>
                            </p:childTnLst>
                          </p:cTn>
                        </p:par>
                        <p:par>
                          <p:cTn id="26" fill="hold">
                            <p:stCondLst>
                              <p:cond delay="40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p:tgtEl>
                                          <p:spTgt spid="10"/>
                                        </p:tgtEl>
                                        <p:attrNameLst>
                                          <p:attrName>ppt_x</p:attrName>
                                        </p:attrNameLst>
                                      </p:cBhvr>
                                      <p:tavLst>
                                        <p:tav tm="0">
                                          <p:val>
                                            <p:strVal val="#ppt_x-#ppt_w*1.125000"/>
                                          </p:val>
                                        </p:tav>
                                        <p:tav tm="100000">
                                          <p:val>
                                            <p:strVal val="#ppt_x"/>
                                          </p:val>
                                        </p:tav>
                                      </p:tavLst>
                                    </p:anim>
                                    <p:animEffect transition="in" filter="wipe(right)">
                                      <p:cBhvr>
                                        <p:cTn id="30" dur="1000"/>
                                        <p:tgtEl>
                                          <p:spTgt spid="10"/>
                                        </p:tgtEl>
                                      </p:cBhvr>
                                    </p:animEffect>
                                  </p:childTnLst>
                                </p:cTn>
                              </p:par>
                            </p:childTnLst>
                          </p:cTn>
                        </p:par>
                        <p:par>
                          <p:cTn id="31" fill="hold">
                            <p:stCondLst>
                              <p:cond delay="5000"/>
                            </p:stCondLst>
                            <p:childTnLst>
                              <p:par>
                                <p:cTn id="32" presetID="10"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13000"/>
                            </p:stCondLst>
                            <p:childTnLst>
                              <p:par>
                                <p:cTn id="36" presetID="10" presetClass="entr" presetSubtype="0" fill="hold" grpId="0"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fade">
                                      <p:cBhvr>
                                        <p:cTn id="38" dur="1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 grpId="0" animBg="1"/>
      <p:bldP spid="10" grpId="0" animBg="1"/>
      <p:bldP spid="11" grpId="0" animBg="1"/>
      <p:bldP spid="12" grpId="0" animBg="1"/>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8" name="组合 7"/>
          <p:cNvGrpSpPr/>
          <p:nvPr/>
        </p:nvGrpSpPr>
        <p:grpSpPr>
          <a:xfrm>
            <a:off x="2413536" y="1668632"/>
            <a:ext cx="6246561" cy="2034176"/>
            <a:chOff x="5288021" y="1077693"/>
            <a:chExt cx="2802994" cy="2034176"/>
          </a:xfrm>
        </p:grpSpPr>
        <p:grpSp>
          <p:nvGrpSpPr>
            <p:cNvPr id="9" name="组合 8"/>
            <p:cNvGrpSpPr/>
            <p:nvPr/>
          </p:nvGrpSpPr>
          <p:grpSpPr>
            <a:xfrm>
              <a:off x="5288021" y="1077693"/>
              <a:ext cx="2802994" cy="2034176"/>
              <a:chOff x="5288021" y="1077693"/>
              <a:chExt cx="2802994" cy="2034176"/>
            </a:xfrm>
          </p:grpSpPr>
          <p:sp>
            <p:nvSpPr>
              <p:cNvPr id="11" name="TextBox 21"/>
              <p:cNvSpPr txBox="1"/>
              <p:nvPr/>
            </p:nvSpPr>
            <p:spPr>
              <a:xfrm rot="16200000">
                <a:off x="5673855" y="691859"/>
                <a:ext cx="2031325" cy="2802994"/>
              </a:xfrm>
              <a:prstGeom prst="rect">
                <a:avLst/>
              </a:prstGeom>
              <a:noFill/>
            </p:spPr>
            <p:txBody>
              <a:bodyPr vert="eaVert" wrap="square" rtlCol="0">
                <a:spAutoFit/>
              </a:bodyPr>
              <a:lstStyle/>
              <a:p>
                <a:pPr>
                  <a:lnSpc>
                    <a:spcPct val="150000"/>
                  </a:lnSpc>
                </a:pPr>
                <a:r>
                  <a:rPr lang="zh-CN" altLang="en-US" sz="8000" b="1" spc="300" dirty="0">
                    <a:solidFill>
                      <a:schemeClr val="bg1"/>
                    </a:solidFill>
                    <a:latin typeface="微软雅黑" panose="020B0503020204020204" pitchFamily="34" charset="-122"/>
                    <a:ea typeface="微软雅黑" panose="020B0503020204020204" pitchFamily="34" charset="-122"/>
                  </a:rPr>
                  <a:t>肆 </a:t>
                </a:r>
                <a:r>
                  <a:rPr lang="zh-CN" altLang="en-US" sz="5400" b="1" spc="300" dirty="0">
                    <a:solidFill>
                      <a:schemeClr val="bg1"/>
                    </a:solidFill>
                    <a:latin typeface="微软雅黑" panose="020B0503020204020204" pitchFamily="34" charset="-122"/>
                    <a:ea typeface="微软雅黑" panose="020B0503020204020204" pitchFamily="34" charset="-122"/>
                  </a:rPr>
                  <a:t>摄影类</a:t>
                </a:r>
                <a:endParaRPr lang="zh-CN" altLang="en-US" sz="7200" b="1" spc="300" dirty="0">
                  <a:solidFill>
                    <a:schemeClr val="bg1"/>
                  </a:solidFill>
                  <a:latin typeface="微软雅黑" panose="020B0503020204020204" pitchFamily="34" charset="-122"/>
                  <a:ea typeface="微软雅黑" panose="020B0503020204020204" pitchFamily="34" charset="-122"/>
                </a:endParaRPr>
              </a:p>
            </p:txBody>
          </p:sp>
          <p:sp>
            <p:nvSpPr>
              <p:cNvPr id="12" name="TextBox 22"/>
              <p:cNvSpPr txBox="1"/>
              <p:nvPr/>
            </p:nvSpPr>
            <p:spPr>
              <a:xfrm rot="16200000">
                <a:off x="4799892" y="1880182"/>
                <a:ext cx="2031325" cy="432049"/>
              </a:xfrm>
              <a:prstGeom prst="rect">
                <a:avLst/>
              </a:prstGeom>
              <a:noFill/>
            </p:spPr>
            <p:txBody>
              <a:bodyPr vert="eaVert" wrap="square" rtlCol="0">
                <a:spAutoFit/>
              </a:bodyPr>
              <a:lstStyle/>
              <a:p>
                <a:pPr>
                  <a:lnSpc>
                    <a:spcPct val="150000"/>
                  </a:lnSpc>
                </a:pPr>
                <a:r>
                  <a:rPr lang="zh-CN" altLang="en-US" sz="8000" b="1" spc="300" dirty="0">
                    <a:solidFill>
                      <a:schemeClr val="bg1"/>
                    </a:solidFill>
                    <a:latin typeface="微软雅黑" panose="020B0503020204020204" pitchFamily="34" charset="-122"/>
                    <a:ea typeface="微软雅黑" panose="020B0503020204020204" pitchFamily="34" charset="-122"/>
                  </a:rPr>
                  <a:t>：</a:t>
                </a:r>
                <a:endParaRPr lang="zh-CN" altLang="en-US" sz="7200" b="1" spc="300" dirty="0">
                  <a:solidFill>
                    <a:schemeClr val="bg1"/>
                  </a:solidFill>
                  <a:latin typeface="微软雅黑" panose="020B0503020204020204" pitchFamily="34" charset="-122"/>
                  <a:ea typeface="微软雅黑" panose="020B0503020204020204" pitchFamily="34" charset="-122"/>
                </a:endParaRPr>
              </a:p>
            </p:txBody>
          </p:sp>
        </p:grpSp>
        <p:sp>
          <p:nvSpPr>
            <p:cNvPr id="10" name="TextBox 20"/>
            <p:cNvSpPr txBox="1"/>
            <p:nvPr/>
          </p:nvSpPr>
          <p:spPr>
            <a:xfrm>
              <a:off x="6711412" y="2154636"/>
              <a:ext cx="1089784" cy="461665"/>
            </a:xfrm>
            <a:prstGeom prst="rect">
              <a:avLst/>
            </a:prstGeom>
            <a:noFill/>
          </p:spPr>
          <p:txBody>
            <a:bodyPr wrap="none" rtlCol="0">
              <a:spAutoFit/>
            </a:bodyPr>
            <a:lstStyle/>
            <a:p>
              <a:r>
                <a:rPr lang="en-US" altLang="zh-CN" sz="2400" b="1" dirty="0">
                  <a:solidFill>
                    <a:schemeClr val="bg1"/>
                  </a:solidFill>
                </a:rPr>
                <a:t>SHE YING LEI</a:t>
              </a:r>
              <a:endParaRPr lang="zh-CN" altLang="en-US" sz="2400"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5952"/>
          <a:stretch>
            <a:fillRect/>
          </a:stretch>
        </p:blipFill>
        <p:spPr>
          <a:xfrm>
            <a:off x="1314535" y="1289537"/>
            <a:ext cx="3884338" cy="346763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9381" y="2491740"/>
            <a:ext cx="2509912" cy="2509912"/>
          </a:xfrm>
          <a:prstGeom prst="rect">
            <a:avLst/>
          </a:prstGeom>
        </p:spPr>
      </p:pic>
      <p:grpSp>
        <p:nvGrpSpPr>
          <p:cNvPr id="4" name="组合 3"/>
          <p:cNvGrpSpPr/>
          <p:nvPr/>
        </p:nvGrpSpPr>
        <p:grpSpPr>
          <a:xfrm>
            <a:off x="6260085" y="1511987"/>
            <a:ext cx="2746754" cy="752501"/>
            <a:chOff x="4911768" y="1576758"/>
            <a:chExt cx="3662339" cy="1003334"/>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1500">
        <p:newsflash/>
      </p:transition>
    </mc:Choice>
    <mc:Fallback xmlns="">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4933"/>
          <a:stretch>
            <a:fillRect/>
          </a:stretch>
        </p:blipFill>
        <p:spPr>
          <a:xfrm>
            <a:off x="670637" y="1640144"/>
            <a:ext cx="4884853" cy="278783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4527" y="1744759"/>
            <a:ext cx="2107207" cy="1508760"/>
          </a:xfrm>
          <a:prstGeom prst="rect">
            <a:avLst/>
          </a:prstGeom>
        </p:spPr>
      </p:pic>
      <p:grpSp>
        <p:nvGrpSpPr>
          <p:cNvPr id="4" name="组合 3"/>
          <p:cNvGrpSpPr/>
          <p:nvPr/>
        </p:nvGrpSpPr>
        <p:grpSpPr>
          <a:xfrm>
            <a:off x="6246369" y="3568989"/>
            <a:ext cx="2746754" cy="752501"/>
            <a:chOff x="4911768" y="1576758"/>
            <a:chExt cx="3662339" cy="1003334"/>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40536" r="5690" b="19200"/>
          <a:stretch>
            <a:fillRect/>
          </a:stretch>
        </p:blipFill>
        <p:spPr>
          <a:xfrm>
            <a:off x="5432044" y="902970"/>
            <a:ext cx="3922776" cy="4155948"/>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 r="77514" b="19200"/>
          <a:stretch>
            <a:fillRect/>
          </a:stretch>
        </p:blipFill>
        <p:spPr>
          <a:xfrm>
            <a:off x="1459964" y="861822"/>
            <a:ext cx="1640360" cy="4155948"/>
          </a:xfrm>
          <a:prstGeom prst="rect">
            <a:avLst/>
          </a:prstGeom>
        </p:spPr>
      </p:pic>
      <p:grpSp>
        <p:nvGrpSpPr>
          <p:cNvPr id="4" name="组合 3"/>
          <p:cNvGrpSpPr/>
          <p:nvPr/>
        </p:nvGrpSpPr>
        <p:grpSpPr>
          <a:xfrm>
            <a:off x="3283734" y="1711644"/>
            <a:ext cx="2148311" cy="930242"/>
            <a:chOff x="4911768" y="1576758"/>
            <a:chExt cx="2864415" cy="1240322"/>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286441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grpSp>
        <p:nvGrpSpPr>
          <p:cNvPr id="7" name="组合 6"/>
          <p:cNvGrpSpPr/>
          <p:nvPr/>
        </p:nvGrpSpPr>
        <p:grpSpPr>
          <a:xfrm>
            <a:off x="3192030" y="3494724"/>
            <a:ext cx="2148311" cy="930242"/>
            <a:chOff x="4911768" y="1576758"/>
            <a:chExt cx="2864415" cy="1240322"/>
          </a:xfrm>
        </p:grpSpPr>
        <p:sp>
          <p:nvSpPr>
            <p:cNvPr id="8" name="矩形 7"/>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8" y="2013791"/>
              <a:ext cx="286441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4522" b="11572"/>
          <a:stretch>
            <a:fillRect/>
          </a:stretch>
        </p:blipFill>
        <p:spPr>
          <a:xfrm>
            <a:off x="695452" y="2601834"/>
            <a:ext cx="5998464" cy="2553096"/>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25599" b="42401"/>
          <a:stretch>
            <a:fillRect/>
          </a:stretch>
        </p:blipFill>
        <p:spPr>
          <a:xfrm>
            <a:off x="4988560" y="1411029"/>
            <a:ext cx="4663440" cy="932688"/>
          </a:xfrm>
          <a:prstGeom prst="rect">
            <a:avLst/>
          </a:prstGeom>
        </p:spPr>
      </p:pic>
      <p:grpSp>
        <p:nvGrpSpPr>
          <p:cNvPr id="4" name="组合 3"/>
          <p:cNvGrpSpPr/>
          <p:nvPr/>
        </p:nvGrpSpPr>
        <p:grpSpPr>
          <a:xfrm>
            <a:off x="1546374" y="1672291"/>
            <a:ext cx="3035279" cy="752501"/>
            <a:chOff x="4911768" y="1576758"/>
            <a:chExt cx="4047039" cy="1003334"/>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40470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grpSp>
        <p:nvGrpSpPr>
          <p:cNvPr id="7" name="组合 6"/>
          <p:cNvGrpSpPr/>
          <p:nvPr/>
        </p:nvGrpSpPr>
        <p:grpSpPr>
          <a:xfrm>
            <a:off x="6955049" y="3168253"/>
            <a:ext cx="1806332" cy="930242"/>
            <a:chOff x="4911769" y="1576758"/>
            <a:chExt cx="2408442" cy="1240322"/>
          </a:xfrm>
        </p:grpSpPr>
        <p:sp>
          <p:nvSpPr>
            <p:cNvPr id="8" name="矩形 7"/>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9" y="2013791"/>
              <a:ext cx="240844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8916" y="1088136"/>
            <a:ext cx="4389120" cy="246888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28555" b="37867"/>
          <a:stretch>
            <a:fillRect/>
          </a:stretch>
        </p:blipFill>
        <p:spPr>
          <a:xfrm>
            <a:off x="4937898" y="2605538"/>
            <a:ext cx="4430639" cy="2408255"/>
          </a:xfrm>
          <a:prstGeom prst="rect">
            <a:avLst/>
          </a:prstGeom>
        </p:spPr>
      </p:pic>
      <p:grpSp>
        <p:nvGrpSpPr>
          <p:cNvPr id="6" name="组合 5"/>
          <p:cNvGrpSpPr/>
          <p:nvPr/>
        </p:nvGrpSpPr>
        <p:grpSpPr>
          <a:xfrm>
            <a:off x="1222279" y="3809666"/>
            <a:ext cx="3548804" cy="1103367"/>
            <a:chOff x="4911768" y="1576758"/>
            <a:chExt cx="3061060" cy="1471157"/>
          </a:xfrm>
        </p:grpSpPr>
        <p:sp>
          <p:nvSpPr>
            <p:cNvPr id="7" name="矩形 6"/>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4911768" y="2007637"/>
              <a:ext cx="3061060" cy="104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p>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录入上述图表的综合描述说明，在此录入上述图表的综合描述</a:t>
              </a:r>
            </a:p>
          </p:txBody>
        </p:sp>
      </p:grpSp>
      <p:grpSp>
        <p:nvGrpSpPr>
          <p:cNvPr id="9" name="组合 8"/>
          <p:cNvGrpSpPr/>
          <p:nvPr/>
        </p:nvGrpSpPr>
        <p:grpSpPr>
          <a:xfrm>
            <a:off x="5636730" y="1368253"/>
            <a:ext cx="3548804" cy="1103367"/>
            <a:chOff x="4911768" y="1576758"/>
            <a:chExt cx="3061060" cy="1471157"/>
          </a:xfrm>
        </p:grpSpPr>
        <p:sp>
          <p:nvSpPr>
            <p:cNvPr id="10" name="矩形 9"/>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47"/>
            <p:cNvSpPr>
              <a:spLocks noChangeArrowheads="1"/>
            </p:cNvSpPr>
            <p:nvPr/>
          </p:nvSpPr>
          <p:spPr bwMode="auto">
            <a:xfrm>
              <a:off x="4911768" y="2007637"/>
              <a:ext cx="3061060" cy="104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p>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录入上述图表的综合描述说明，在此录入上述图表的综合描述</a:t>
              </a:r>
            </a:p>
          </p:txBody>
        </p:sp>
      </p:grpSp>
    </p:spTree>
  </p:cSld>
  <p:clrMapOvr>
    <a:masterClrMapping/>
  </p:clrMapOvr>
  <mc:AlternateContent xmlns:mc="http://schemas.openxmlformats.org/markup-compatibility/2006" xmlns:p14="http://schemas.microsoft.com/office/powerpoint/2010/main">
    <mc:Choice Requires="p14">
      <p:transition spd="slow" p14:dur="1500">
        <p:newsflash/>
      </p:transition>
    </mc:Choice>
    <mc:Fallback xmlns="">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9067" b="25333"/>
          <a:stretch>
            <a:fillRect/>
          </a:stretch>
        </p:blipFill>
        <p:spPr>
          <a:xfrm>
            <a:off x="508000" y="2524134"/>
            <a:ext cx="9144000" cy="2345436"/>
          </a:xfrm>
          <a:prstGeom prst="rect">
            <a:avLst/>
          </a:prstGeom>
        </p:spPr>
      </p:pic>
      <p:grpSp>
        <p:nvGrpSpPr>
          <p:cNvPr id="3" name="组合 2"/>
          <p:cNvGrpSpPr/>
          <p:nvPr/>
        </p:nvGrpSpPr>
        <p:grpSpPr>
          <a:xfrm>
            <a:off x="5522430" y="1253953"/>
            <a:ext cx="3548804" cy="1103367"/>
            <a:chOff x="4911768" y="1576758"/>
            <a:chExt cx="3061060" cy="1471157"/>
          </a:xfrm>
        </p:grpSpPr>
        <p:sp>
          <p:nvSpPr>
            <p:cNvPr id="4" name="矩形 3"/>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7"/>
            <p:cNvSpPr>
              <a:spLocks noChangeArrowheads="1"/>
            </p:cNvSpPr>
            <p:nvPr/>
          </p:nvSpPr>
          <p:spPr bwMode="auto">
            <a:xfrm>
              <a:off x="4911768" y="2007637"/>
              <a:ext cx="3061060" cy="104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p>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录入上述图表的综合描述说明，在此录入上述图表的综合描述</a:t>
              </a:r>
            </a:p>
          </p:txBody>
        </p:sp>
      </p:grpSp>
      <p:grpSp>
        <p:nvGrpSpPr>
          <p:cNvPr id="7" name="组合 6"/>
          <p:cNvGrpSpPr/>
          <p:nvPr/>
        </p:nvGrpSpPr>
        <p:grpSpPr>
          <a:xfrm>
            <a:off x="1725817" y="1253953"/>
            <a:ext cx="3548804" cy="1103367"/>
            <a:chOff x="4911768" y="1576758"/>
            <a:chExt cx="3061060" cy="1471157"/>
          </a:xfrm>
        </p:grpSpPr>
        <p:sp>
          <p:nvSpPr>
            <p:cNvPr id="8" name="矩形 7"/>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8" y="2007637"/>
              <a:ext cx="3061060" cy="104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p>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录入上述图表的综合描述说明，在此录入上述图表的综合描述</a:t>
              </a:r>
            </a:p>
          </p:txBody>
        </p:sp>
      </p:grpSp>
    </p:spTree>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p:cNvSpPr txBox="1"/>
          <p:nvPr/>
        </p:nvSpPr>
        <p:spPr>
          <a:xfrm>
            <a:off x="813622" y="3968447"/>
            <a:ext cx="2267609" cy="646331"/>
          </a:xfrm>
          <a:prstGeom prst="rect">
            <a:avLst/>
          </a:prstGeom>
          <a:noFill/>
        </p:spPr>
        <p:txBody>
          <a:bodyPr wrap="square" rtlCol="0">
            <a:spAutoFit/>
          </a:bodyPr>
          <a:lstStyle/>
          <a:p>
            <a:r>
              <a:rPr lang="zh-CN" altLang="en-US" sz="3600" spc="-150" dirty="0">
                <a:solidFill>
                  <a:prstClr val="black"/>
                </a:solidFill>
                <a:latin typeface="华文细黑" panose="02010600040101010101" pitchFamily="2" charset="-122"/>
                <a:ea typeface="华文细黑" panose="02010600040101010101" pitchFamily="2" charset="-122"/>
              </a:rPr>
              <a:t>关于一个</a:t>
            </a:r>
          </a:p>
        </p:txBody>
      </p:sp>
      <p:sp>
        <p:nvSpPr>
          <p:cNvPr id="102" name="TextBox 101"/>
          <p:cNvSpPr txBox="1"/>
          <p:nvPr/>
        </p:nvSpPr>
        <p:spPr>
          <a:xfrm>
            <a:off x="2613819" y="3506780"/>
            <a:ext cx="936104" cy="1107996"/>
          </a:xfrm>
          <a:prstGeom prst="rect">
            <a:avLst/>
          </a:prstGeom>
          <a:noFill/>
        </p:spPr>
        <p:txBody>
          <a:bodyPr wrap="square" rtlCol="0">
            <a:spAutoFit/>
          </a:bodyPr>
          <a:lstStyle/>
          <a:p>
            <a:r>
              <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rPr>
              <a:t>我</a:t>
            </a:r>
          </a:p>
        </p:txBody>
      </p:sp>
      <p:cxnSp>
        <p:nvCxnSpPr>
          <p:cNvPr id="103" name="直接连接符 102"/>
          <p:cNvCxnSpPr/>
          <p:nvPr/>
        </p:nvCxnSpPr>
        <p:spPr>
          <a:xfrm flipH="1">
            <a:off x="3611337" y="1536864"/>
            <a:ext cx="1175561" cy="3061560"/>
          </a:xfrm>
          <a:prstGeom prst="line">
            <a:avLst/>
          </a:prstGeom>
          <a:noFill/>
          <a:ln w="19050" cap="flat" cmpd="sng" algn="ctr">
            <a:solidFill>
              <a:sysClr val="window" lastClr="FFFFFF">
                <a:lumMod val="75000"/>
              </a:sysClr>
            </a:solidFill>
            <a:prstDash val="solid"/>
          </a:ln>
          <a:effectLst/>
        </p:spPr>
      </p:cxnSp>
      <p:sp>
        <p:nvSpPr>
          <p:cNvPr id="104" name="TextBox 103"/>
          <p:cNvSpPr txBox="1"/>
          <p:nvPr/>
        </p:nvSpPr>
        <p:spPr>
          <a:xfrm>
            <a:off x="2001751" y="4575960"/>
            <a:ext cx="2160240" cy="338554"/>
          </a:xfrm>
          <a:prstGeom prst="rect">
            <a:avLst/>
          </a:prstGeom>
          <a:noFill/>
        </p:spPr>
        <p:txBody>
          <a:bodyPr wrap="square" rtlCol="0">
            <a:spAutoFit/>
          </a:bodyPr>
          <a:lstStyle/>
          <a:p>
            <a:r>
              <a:rPr lang="en-US" altLang="zh-CN"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rPr>
              <a:t>ABOUT ME</a:t>
            </a:r>
            <a:endParaRPr lang="zh-CN" altLang="en-US"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endParaRPr>
          </a:p>
        </p:txBody>
      </p:sp>
      <p:pic>
        <p:nvPicPr>
          <p:cNvPr id="10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89561" y="924211"/>
            <a:ext cx="2692408" cy="269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6" name="组合 105"/>
          <p:cNvGrpSpPr/>
          <p:nvPr/>
        </p:nvGrpSpPr>
        <p:grpSpPr>
          <a:xfrm>
            <a:off x="4935395" y="1733297"/>
            <a:ext cx="2340768" cy="1419111"/>
            <a:chOff x="4794014" y="2684888"/>
            <a:chExt cx="2340768" cy="1419111"/>
          </a:xfrm>
        </p:grpSpPr>
        <p:sp>
          <p:nvSpPr>
            <p:cNvPr id="107" name="TextBox 106"/>
            <p:cNvSpPr txBox="1"/>
            <p:nvPr/>
          </p:nvSpPr>
          <p:spPr>
            <a:xfrm>
              <a:off x="4794014" y="2684888"/>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基本情况</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5514094" y="2721762"/>
              <a:ext cx="1224136"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Basic situation</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4794014" y="2972920"/>
              <a:ext cx="2340768" cy="1131079"/>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毕业院校：您所就读的学校全名</a:t>
              </a: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姓       名：</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XXXXXX</a:t>
              </a: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专       业：平面造型专业</a:t>
              </a: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联系电话：</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13888888888</a:t>
              </a: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E-mail   </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123456@163.com</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6929038" y="1790498"/>
            <a:ext cx="2340768" cy="1003613"/>
            <a:chOff x="4794014" y="3911242"/>
            <a:chExt cx="2340768" cy="1003613"/>
          </a:xfrm>
        </p:grpSpPr>
        <p:sp>
          <p:nvSpPr>
            <p:cNvPr id="111" name="TextBox 110"/>
            <p:cNvSpPr txBox="1"/>
            <p:nvPr/>
          </p:nvSpPr>
          <p:spPr>
            <a:xfrm>
              <a:off x="4794014" y="3911242"/>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获奖经历</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514094" y="3948116"/>
              <a:ext cx="1620688"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The winning experience</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4794014" y="4199274"/>
              <a:ext cx="2340768" cy="715581"/>
            </a:xfrm>
            <a:prstGeom prst="rect">
              <a:avLst/>
            </a:prstGeom>
            <a:noFill/>
          </p:spPr>
          <p:txBody>
            <a:bodyPr wrap="square" rtlCol="0">
              <a:spAutoFit/>
            </a:bodyPr>
            <a:lstStyle/>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2011</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年：获优秀学习委员</a:t>
              </a: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2016</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年：获某某某某大赛设计类优秀奖</a:t>
              </a: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2020</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年：浙江大学生设计作品大赛入围奖</a:t>
              </a:r>
            </a:p>
          </p:txBody>
        </p:sp>
      </p:grpSp>
      <p:grpSp>
        <p:nvGrpSpPr>
          <p:cNvPr id="114" name="组合 113"/>
          <p:cNvGrpSpPr/>
          <p:nvPr/>
        </p:nvGrpSpPr>
        <p:grpSpPr>
          <a:xfrm>
            <a:off x="4894926" y="3210144"/>
            <a:ext cx="2399485" cy="1059794"/>
            <a:chOff x="4794014" y="5317109"/>
            <a:chExt cx="2399485" cy="1059794"/>
          </a:xfrm>
        </p:grpSpPr>
        <p:sp>
          <p:nvSpPr>
            <p:cNvPr id="115" name="TextBox 114"/>
            <p:cNvSpPr txBox="1"/>
            <p:nvPr/>
          </p:nvSpPr>
          <p:spPr>
            <a:xfrm>
              <a:off x="4794014" y="5317109"/>
              <a:ext cx="864096" cy="369332"/>
            </a:xfrm>
            <a:prstGeom prst="rect">
              <a:avLst/>
            </a:prstGeom>
            <a:noFill/>
          </p:spPr>
          <p:txBody>
            <a:bodyPr wrap="square" rtlCol="0">
              <a:spAutoFit/>
            </a:bodyPr>
            <a:lstStyle/>
            <a:p>
              <a:pPr fontAlgn="auto">
                <a:lnSpc>
                  <a:spcPct val="150000"/>
                </a:lnSpc>
                <a:spcBef>
                  <a:spcPts val="0"/>
                </a:spcBef>
                <a:spcAft>
                  <a:spcPts val="0"/>
                </a:spcAft>
                <a:defRPr/>
              </a:pPr>
              <a:r>
                <a:rPr lang="zh-CN" altLang="en-US" sz="1200" kern="0" dirty="0">
                  <a:solidFill>
                    <a:prstClr val="black"/>
                  </a:solidFill>
                  <a:latin typeface="微软雅黑" panose="020B0503020204020204" pitchFamily="34" charset="-122"/>
                  <a:ea typeface="微软雅黑" panose="020B0503020204020204" pitchFamily="34" charset="-122"/>
                </a:rPr>
                <a:t>软件技能</a:t>
              </a:r>
              <a:r>
                <a:rPr lang="en-US" altLang="zh-CN" sz="1200" kern="0" dirty="0">
                  <a:solidFill>
                    <a:prstClr val="black"/>
                  </a:solidFill>
                  <a:latin typeface="微软雅黑" panose="020B0503020204020204" pitchFamily="34" charset="-122"/>
                  <a:ea typeface="微软雅黑" panose="020B0503020204020204" pitchFamily="34" charset="-122"/>
                </a:rPr>
                <a:t>/</a:t>
              </a: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5514094" y="5353983"/>
              <a:ext cx="1620688" cy="323165"/>
            </a:xfrm>
            <a:prstGeom prst="rect">
              <a:avLst/>
            </a:prstGeom>
            <a:noFill/>
          </p:spPr>
          <p:txBody>
            <a:bodyPr wrap="square" rtlCol="0">
              <a:spAutoFit/>
            </a:bodyPr>
            <a:lstStyle/>
            <a:p>
              <a:pPr fontAlgn="auto">
                <a:lnSpc>
                  <a:spcPct val="150000"/>
                </a:lnSpc>
                <a:spcBef>
                  <a:spcPts val="0"/>
                </a:spcBef>
                <a:spcAft>
                  <a:spcPts val="0"/>
                </a:spcAft>
                <a:defRPr/>
              </a:pPr>
              <a:r>
                <a:rPr lang="en-US" altLang="zh-CN" sz="1000" kern="0" dirty="0">
                  <a:solidFill>
                    <a:srgbClr val="008080"/>
                  </a:solidFill>
                  <a:latin typeface="微软雅黑" panose="020B0503020204020204" pitchFamily="34" charset="-122"/>
                  <a:ea typeface="微软雅黑" panose="020B0503020204020204" pitchFamily="34" charset="-122"/>
                </a:rPr>
                <a:t>Software</a:t>
              </a:r>
              <a:endParaRPr lang="zh-CN" altLang="en-US" sz="1000" kern="0" dirty="0">
                <a:solidFill>
                  <a:srgbClr val="008080"/>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4834484" y="5719058"/>
              <a:ext cx="417102" cy="378569"/>
              <a:chOff x="2357001" y="5594275"/>
              <a:chExt cx="417102" cy="378569"/>
            </a:xfrm>
          </p:grpSpPr>
          <p:sp>
            <p:nvSpPr>
              <p:cNvPr id="132" name="圆角矩形 131"/>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3" name="TextBox 132"/>
              <p:cNvSpPr txBox="1"/>
              <p:nvPr/>
            </p:nvSpPr>
            <p:spPr>
              <a:xfrm>
                <a:off x="2357001" y="5603512"/>
                <a:ext cx="41710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PS</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18" name="组合 117"/>
            <p:cNvGrpSpPr/>
            <p:nvPr/>
          </p:nvGrpSpPr>
          <p:grpSpPr>
            <a:xfrm>
              <a:off x="5288712" y="5719058"/>
              <a:ext cx="450764" cy="335310"/>
              <a:chOff x="2354033" y="5594275"/>
              <a:chExt cx="450764" cy="335310"/>
            </a:xfrm>
          </p:grpSpPr>
          <p:sp>
            <p:nvSpPr>
              <p:cNvPr id="130" name="圆角矩形 129"/>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1" name="TextBox 130"/>
              <p:cNvSpPr txBox="1"/>
              <p:nvPr/>
            </p:nvSpPr>
            <p:spPr>
              <a:xfrm>
                <a:off x="2354033" y="5649678"/>
                <a:ext cx="450764" cy="276999"/>
              </a:xfrm>
              <a:prstGeom prst="rect">
                <a:avLst/>
              </a:prstGeom>
              <a:noFill/>
            </p:spPr>
            <p:txBody>
              <a:bodyPr wrap="none" rtlCol="0">
                <a:spAutoFit/>
              </a:bodyPr>
              <a:lstStyle/>
              <a:p>
                <a:pPr fontAlgn="auto">
                  <a:spcBef>
                    <a:spcPts val="0"/>
                  </a:spcBef>
                  <a:spcAft>
                    <a:spcPts val="0"/>
                  </a:spcAft>
                  <a:defRPr/>
                </a:pPr>
                <a:r>
                  <a:rPr lang="en-US" altLang="zh-CN" sz="1200" b="1" kern="0" dirty="0">
                    <a:solidFill>
                      <a:schemeClr val="bg1"/>
                    </a:solidFill>
                    <a:latin typeface="Calibri" panose="020F0502020204030204" pitchFamily="34" charset="0"/>
                    <a:ea typeface="宋体" panose="02010600030101010101" pitchFamily="2" charset="-122"/>
                  </a:rPr>
                  <a:t>CDR</a:t>
                </a:r>
                <a:endParaRPr lang="zh-CN" altLang="en-US" sz="1200" b="1" kern="0" dirty="0">
                  <a:solidFill>
                    <a:schemeClr val="bg1"/>
                  </a:solidFill>
                  <a:latin typeface="Calibri" panose="020F0502020204030204" pitchFamily="34" charset="0"/>
                  <a:ea typeface="宋体" panose="02010600030101010101" pitchFamily="2" charset="-122"/>
                </a:endParaRPr>
              </a:p>
            </p:txBody>
          </p:sp>
        </p:grpSp>
        <p:grpSp>
          <p:nvGrpSpPr>
            <p:cNvPr id="119" name="组合 118"/>
            <p:cNvGrpSpPr/>
            <p:nvPr/>
          </p:nvGrpSpPr>
          <p:grpSpPr>
            <a:xfrm>
              <a:off x="5739237" y="5719058"/>
              <a:ext cx="385042" cy="379338"/>
              <a:chOff x="2364228" y="5594275"/>
              <a:chExt cx="385042" cy="379338"/>
            </a:xfrm>
          </p:grpSpPr>
          <p:sp>
            <p:nvSpPr>
              <p:cNvPr id="128" name="圆角矩形 127"/>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9" name="TextBox 128"/>
              <p:cNvSpPr txBox="1"/>
              <p:nvPr/>
            </p:nvSpPr>
            <p:spPr>
              <a:xfrm>
                <a:off x="2364228" y="5604281"/>
                <a:ext cx="38504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AI</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0" name="组合 119"/>
            <p:cNvGrpSpPr/>
            <p:nvPr/>
          </p:nvGrpSpPr>
          <p:grpSpPr>
            <a:xfrm>
              <a:off x="6154440" y="5719058"/>
              <a:ext cx="436338" cy="378568"/>
              <a:chOff x="2347383" y="5594275"/>
              <a:chExt cx="436338" cy="378568"/>
            </a:xfrm>
          </p:grpSpPr>
          <p:sp>
            <p:nvSpPr>
              <p:cNvPr id="126" name="圆角矩形 125"/>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7" name="TextBox 126"/>
              <p:cNvSpPr txBox="1"/>
              <p:nvPr/>
            </p:nvSpPr>
            <p:spPr>
              <a:xfrm>
                <a:off x="2347383" y="5603511"/>
                <a:ext cx="436338"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AE</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1" name="组合 120"/>
            <p:cNvGrpSpPr/>
            <p:nvPr/>
          </p:nvGrpSpPr>
          <p:grpSpPr>
            <a:xfrm>
              <a:off x="6606359" y="5719058"/>
              <a:ext cx="391454" cy="383754"/>
              <a:chOff x="2362964" y="5594275"/>
              <a:chExt cx="391454" cy="383754"/>
            </a:xfrm>
          </p:grpSpPr>
          <p:sp>
            <p:nvSpPr>
              <p:cNvPr id="124" name="圆角矩形 123"/>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5" name="TextBox 124"/>
              <p:cNvSpPr txBox="1"/>
              <p:nvPr/>
            </p:nvSpPr>
            <p:spPr>
              <a:xfrm>
                <a:off x="2362964" y="5608697"/>
                <a:ext cx="391454"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ID</a:t>
                </a:r>
                <a:endParaRPr lang="zh-CN" altLang="en-US" b="1" kern="0" dirty="0">
                  <a:solidFill>
                    <a:schemeClr val="bg1"/>
                  </a:solidFill>
                  <a:latin typeface="Calibri" panose="020F0502020204030204" pitchFamily="34" charset="0"/>
                  <a:ea typeface="宋体" panose="02010600030101010101" pitchFamily="2" charset="-122"/>
                </a:endParaRPr>
              </a:p>
            </p:txBody>
          </p:sp>
        </p:grpSp>
        <p:cxnSp>
          <p:nvCxnSpPr>
            <p:cNvPr id="122" name="直接连接符 121"/>
            <p:cNvCxnSpPr/>
            <p:nvPr/>
          </p:nvCxnSpPr>
          <p:spPr>
            <a:xfrm>
              <a:off x="4961251" y="6146071"/>
              <a:ext cx="2047638" cy="0"/>
            </a:xfrm>
            <a:prstGeom prst="line">
              <a:avLst/>
            </a:prstGeom>
            <a:noFill/>
            <a:ln w="9525" cap="flat" cmpd="sng" algn="ctr">
              <a:solidFill>
                <a:sysClr val="windowText" lastClr="000000">
                  <a:lumMod val="65000"/>
                  <a:lumOff val="35000"/>
                </a:sysClr>
              </a:solidFill>
              <a:prstDash val="solid"/>
            </a:ln>
            <a:effectLst/>
          </p:spPr>
        </p:cxnSp>
        <p:sp>
          <p:nvSpPr>
            <p:cNvPr id="123" name="TextBox 122"/>
            <p:cNvSpPr txBox="1"/>
            <p:nvPr/>
          </p:nvSpPr>
          <p:spPr>
            <a:xfrm>
              <a:off x="4852731" y="6146071"/>
              <a:ext cx="2340768" cy="230832"/>
            </a:xfrm>
            <a:prstGeom prst="rect">
              <a:avLst/>
            </a:prstGeom>
            <a:noFill/>
          </p:spPr>
          <p:txBody>
            <a:bodyPr wrap="square" rtlCol="0">
              <a:spAutoFit/>
            </a:bodyPr>
            <a:lstStyle/>
            <a:p>
              <a:pPr fontAlgn="auto">
                <a:spcBef>
                  <a:spcPts val="0"/>
                </a:spcBef>
                <a:spcAft>
                  <a:spcPts val="0"/>
                </a:spcAft>
                <a:defRPr/>
              </a:pPr>
              <a:r>
                <a:rPr lang="en-US" altLang="zh-CN" sz="900" kern="0" dirty="0">
                  <a:solidFill>
                    <a:prstClr val="black">
                      <a:lumMod val="50000"/>
                      <a:lumOff val="50000"/>
                    </a:prstClr>
                  </a:solidFill>
                  <a:latin typeface="微软雅黑" panose="020B0503020204020204" pitchFamily="34" charset="-122"/>
                  <a:ea typeface="微软雅黑" panose="020B0503020204020204" pitchFamily="34" charset="-122"/>
                </a:rPr>
                <a:t>90%      70%       60%      30%      30%</a:t>
              </a:r>
              <a:endParaRPr lang="zh-CN" altLang="en-US" sz="9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right)">
                                      <p:cBhvr>
                                        <p:cTn id="7" dur="500"/>
                                        <p:tgtEl>
                                          <p:spTgt spid="1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left)">
                                      <p:cBhvr>
                                        <p:cTn id="11" dur="500"/>
                                        <p:tgtEl>
                                          <p:spTgt spid="10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35" presetClass="emph" presetSubtype="0" repeatCount="8000" fill="hold" grpId="1" nodeType="withEffect">
                                  <p:stCondLst>
                                    <p:cond delay="400"/>
                                  </p:stCondLst>
                                  <p:childTnLst>
                                    <p:anim calcmode="discrete" valueType="str">
                                      <p:cBhvr>
                                        <p:cTn id="19" dur="50" fill="hold"/>
                                        <p:tgtEl>
                                          <p:spTgt spid="102"/>
                                        </p:tgtEl>
                                        <p:attrNameLst>
                                          <p:attrName>style.visibility</p:attrName>
                                        </p:attrNameLst>
                                      </p:cBhvr>
                                      <p:tavLst>
                                        <p:tav tm="0">
                                          <p:val>
                                            <p:strVal val="hidden"/>
                                          </p:val>
                                        </p:tav>
                                        <p:tav tm="50000">
                                          <p:val>
                                            <p:strVal val="visible"/>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randombar(horizontal)">
                                      <p:cBhvr>
                                        <p:cTn id="23" dur="500"/>
                                        <p:tgtEl>
                                          <p:spTgt spid="10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1000"/>
                                        <p:tgtEl>
                                          <p:spTgt spid="105"/>
                                        </p:tgtEl>
                                      </p:cBhvr>
                                    </p:animEffect>
                                    <p:anim calcmode="lin" valueType="num">
                                      <p:cBhvr>
                                        <p:cTn id="28" dur="1000" fill="hold"/>
                                        <p:tgtEl>
                                          <p:spTgt spid="105"/>
                                        </p:tgtEl>
                                        <p:attrNameLst>
                                          <p:attrName>ppt_x</p:attrName>
                                        </p:attrNameLst>
                                      </p:cBhvr>
                                      <p:tavLst>
                                        <p:tav tm="0">
                                          <p:val>
                                            <p:strVal val="#ppt_x"/>
                                          </p:val>
                                        </p:tav>
                                        <p:tav tm="100000">
                                          <p:val>
                                            <p:strVal val="#ppt_x"/>
                                          </p:val>
                                        </p:tav>
                                      </p:tavLst>
                                    </p:anim>
                                    <p:anim calcmode="lin" valueType="num">
                                      <p:cBhvr>
                                        <p:cTn id="29" dur="1000" fill="hold"/>
                                        <p:tgtEl>
                                          <p:spTgt spid="10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Scale>
                                      <p:cBhvr>
                                        <p:cTn id="33"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6"/>
                                        </p:tgtEl>
                                        <p:attrNameLst>
                                          <p:attrName>ppt_x</p:attrName>
                                          <p:attrName>ppt_y</p:attrName>
                                        </p:attrNameLst>
                                      </p:cBhvr>
                                    </p:animMotion>
                                    <p:animEffect transition="in" filter="fade">
                                      <p:cBhvr>
                                        <p:cTn id="35" dur="1000"/>
                                        <p:tgtEl>
                                          <p:spTgt spid="106"/>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Scale>
                                      <p:cBhvr>
                                        <p:cTn id="39"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0"/>
                                        </p:tgtEl>
                                        <p:attrNameLst>
                                          <p:attrName>ppt_x</p:attrName>
                                          <p:attrName>ppt_y</p:attrName>
                                        </p:attrNameLst>
                                      </p:cBhvr>
                                    </p:animMotion>
                                    <p:animEffect transition="in" filter="fade">
                                      <p:cBhvr>
                                        <p:cTn id="41" dur="1000"/>
                                        <p:tgtEl>
                                          <p:spTgt spid="110"/>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Scale>
                                      <p:cBhvr>
                                        <p:cTn id="45"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4"/>
                                        </p:tgtEl>
                                        <p:attrNameLst>
                                          <p:attrName>ppt_x</p:attrName>
                                          <p:attrName>ppt_y</p:attrName>
                                        </p:attrNameLst>
                                      </p:cBhvr>
                                    </p:animMotion>
                                    <p:animEffect transition="in" filter="fade">
                                      <p:cBhvr>
                                        <p:cTn id="4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2" grpId="1"/>
      <p:bldP spid="1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0" y="0"/>
            <a:ext cx="10160000" cy="5715000"/>
          </a:xfrm>
          <a:prstGeom prst="rect">
            <a:avLst/>
          </a:prstGeom>
        </p:spPr>
      </p:pic>
      <p:sp>
        <p:nvSpPr>
          <p:cNvPr id="5" name="矩形 4"/>
          <p:cNvSpPr/>
          <p:nvPr/>
        </p:nvSpPr>
        <p:spPr>
          <a:xfrm>
            <a:off x="0" y="0"/>
            <a:ext cx="10160000" cy="5715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01949" y="3280833"/>
            <a:ext cx="301415" cy="338329"/>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13840" y="3288099"/>
            <a:ext cx="301415" cy="338329"/>
          </a:xfrm>
          <a:prstGeom prst="rect">
            <a:avLst/>
          </a:prstGeom>
        </p:spPr>
      </p:pic>
      <p:sp>
        <p:nvSpPr>
          <p:cNvPr id="17" name="TextBox 55"/>
          <p:cNvSpPr txBox="1"/>
          <p:nvPr/>
        </p:nvSpPr>
        <p:spPr>
          <a:xfrm>
            <a:off x="2664847" y="2106148"/>
            <a:ext cx="6538428" cy="923330"/>
          </a:xfrm>
          <a:prstGeom prst="rect">
            <a:avLst/>
          </a:prstGeom>
          <a:noFill/>
        </p:spPr>
        <p:txBody>
          <a:bodyPr wrap="square" rtlCol="0">
            <a:spAutoFit/>
          </a:bodyPr>
          <a:lstStyle/>
          <a:p>
            <a:r>
              <a:rPr lang="zh-CN" altLang="en-US" sz="5400" b="1" dirty="0">
                <a:solidFill>
                  <a:schemeClr val="bg1"/>
                </a:solidFill>
                <a:latin typeface="微软雅黑" panose="020B0503020204020204" pitchFamily="34" charset="-122"/>
                <a:ea typeface="微软雅黑" panose="020B0503020204020204" pitchFamily="34" charset="-122"/>
              </a:rPr>
              <a:t>感谢您的收看</a:t>
            </a:r>
          </a:p>
        </p:txBody>
      </p:sp>
      <p:sp>
        <p:nvSpPr>
          <p:cNvPr id="19" name="TextBox 57"/>
          <p:cNvSpPr txBox="1"/>
          <p:nvPr/>
        </p:nvSpPr>
        <p:spPr>
          <a:xfrm>
            <a:off x="3449128" y="3216091"/>
            <a:ext cx="3021126" cy="461665"/>
          </a:xfrm>
          <a:prstGeom prst="rect">
            <a:avLst/>
          </a:prstGeom>
          <a:noFill/>
          <a:effectLst/>
        </p:spPr>
        <p:txBody>
          <a:bodyPr wrap="square">
            <a:spAutoFit/>
          </a:bodyPr>
          <a:lstStyle/>
          <a:p>
            <a:pPr fontAlgn="auto">
              <a:spcBef>
                <a:spcPts val="0"/>
              </a:spcBef>
              <a:spcAft>
                <a:spcPts val="0"/>
              </a:spcAft>
              <a:defRPr/>
            </a:pPr>
            <a:r>
              <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个人作品 展示</a:t>
            </a:r>
            <a:r>
              <a:rPr lang="en-US" altLang="zh-CN"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PPT</a:t>
            </a:r>
            <a:endPar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2" name="矩形 1"/>
          <p:cNvSpPr/>
          <p:nvPr/>
        </p:nvSpPr>
        <p:spPr>
          <a:xfrm>
            <a:off x="304339" y="373224"/>
            <a:ext cx="9521058" cy="496855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par>
                                    <p:cTn id="8" presetID="14" presetClass="entr" presetSubtype="10" fill="hold" grpId="0" nodeType="withEffect">
                                      <p:stCondLst>
                                        <p:cond delay="100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10" presetClass="entr" presetSubtype="0"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63" presetClass="path" presetSubtype="0" accel="50000" fill="hold" nodeType="withEffect" p14:presetBounceEnd="64000">
                                      <p:stCondLst>
                                        <p:cond delay="1500"/>
                                      </p:stCondLst>
                                      <p:childTnLst>
                                        <p:animMotion origin="layout" path="M -0.87922 -2.22222E-6 L 2.5E-6 -2.22222E-6 " pathEditMode="relative" rAng="0" ptsTypes="AA" p14:bounceEnd="64000">
                                          <p:cBhvr>
                                            <p:cTn id="15" dur="500" fill="hold"/>
                                            <p:tgtEl>
                                              <p:spTgt spid="11"/>
                                            </p:tgtEl>
                                            <p:attrNameLst>
                                              <p:attrName>ppt_x</p:attrName>
                                              <p:attrName>ppt_y</p:attrName>
                                            </p:attrNameLst>
                                          </p:cBhvr>
                                          <p:rCtr x="43969" y="0"/>
                                        </p:animMotion>
                                      </p:childTnLst>
                                    </p:cTn>
                                  </p:par>
                                  <p:par>
                                    <p:cTn id="16" presetID="10" presetClass="entr" presetSubtype="0" fill="hold" nodeType="withEffect">
                                      <p:stCondLst>
                                        <p:cond delay="1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63" presetClass="path" presetSubtype="0" accel="50000" fill="hold" nodeType="withEffect" p14:presetBounceEnd="64000">
                                      <p:stCondLst>
                                        <p:cond delay="1500"/>
                                      </p:stCondLst>
                                      <p:childTnLst>
                                        <p:animMotion origin="layout" path="M 0.79641 -1.11111E-6 L -2.5E-6 -1.11111E-6 " pathEditMode="relative" rAng="0" ptsTypes="AA" p14:bounceEnd="64000">
                                          <p:cBhvr>
                                            <p:cTn id="20" dur="500" fill="hold"/>
                                            <p:tgtEl>
                                              <p:spTgt spid="10"/>
                                            </p:tgtEl>
                                            <p:attrNameLst>
                                              <p:attrName>ppt_x</p:attrName>
                                              <p:attrName>ppt_y</p:attrName>
                                            </p:attrNameLst>
                                          </p:cBhvr>
                                          <p:rCtr x="-39828" y="0"/>
                                        </p:animMotion>
                                      </p:childTnLst>
                                    </p:cTn>
                                  </p:par>
                                  <p:par>
                                    <p:cTn id="21" presetID="22" presetClass="entr" presetSubtype="8" fill="hold" grpId="0" nodeType="withEffect">
                                      <p:stCondLst>
                                        <p:cond delay="300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2000"/>
                                            <p:tgtEl>
                                              <p:spTgt spid="2"/>
                                            </p:tgtEl>
                                          </p:cBhvr>
                                        </p:animEffect>
                                      </p:childTnLst>
                                    </p:cTn>
                                  </p:par>
                                  <p:par>
                                    <p:cTn id="8" presetID="14" presetClass="entr" presetSubtype="10" fill="hold" grpId="0" nodeType="withEffect">
                                      <p:stCondLst>
                                        <p:cond delay="100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10" presetClass="entr" presetSubtype="0"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63" presetClass="path" presetSubtype="0" accel="50000" fill="hold" nodeType="withEffect">
                                      <p:stCondLst>
                                        <p:cond delay="1500"/>
                                      </p:stCondLst>
                                      <p:childTnLst>
                                        <p:animMotion origin="layout" path="M -0.87922 -2.22222E-6 L 2.5E-6 -2.22222E-6 " pathEditMode="relative" rAng="0" ptsTypes="AA">
                                          <p:cBhvr>
                                            <p:cTn id="15" dur="500" fill="hold"/>
                                            <p:tgtEl>
                                              <p:spTgt spid="11"/>
                                            </p:tgtEl>
                                            <p:attrNameLst>
                                              <p:attrName>ppt_x</p:attrName>
                                              <p:attrName>ppt_y</p:attrName>
                                            </p:attrNameLst>
                                          </p:cBhvr>
                                          <p:rCtr x="43969" y="0"/>
                                        </p:animMotion>
                                      </p:childTnLst>
                                    </p:cTn>
                                  </p:par>
                                  <p:par>
                                    <p:cTn id="16" presetID="10" presetClass="entr" presetSubtype="0" fill="hold" nodeType="withEffect">
                                      <p:stCondLst>
                                        <p:cond delay="1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63" presetClass="path" presetSubtype="0" accel="50000" fill="hold" nodeType="withEffect">
                                      <p:stCondLst>
                                        <p:cond delay="1500"/>
                                      </p:stCondLst>
                                      <p:childTnLst>
                                        <p:animMotion origin="layout" path="M 0.79641 -1.11111E-6 L -2.5E-6 -1.11111E-6 " pathEditMode="relative" rAng="0" ptsTypes="AA">
                                          <p:cBhvr>
                                            <p:cTn id="20" dur="500" fill="hold"/>
                                            <p:tgtEl>
                                              <p:spTgt spid="10"/>
                                            </p:tgtEl>
                                            <p:attrNameLst>
                                              <p:attrName>ppt_x</p:attrName>
                                              <p:attrName>ppt_y</p:attrName>
                                            </p:attrNameLst>
                                          </p:cBhvr>
                                          <p:rCtr x="-39828" y="0"/>
                                        </p:animMotion>
                                      </p:childTnLst>
                                    </p:cTn>
                                  </p:par>
                                  <p:par>
                                    <p:cTn id="21" presetID="22" presetClass="entr" presetSubtype="8" fill="hold" grpId="0" nodeType="withEffect">
                                      <p:stCondLst>
                                        <p:cond delay="300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1767" y="1305632"/>
            <a:ext cx="2088232" cy="461665"/>
          </a:xfrm>
          <a:prstGeom prst="rect">
            <a:avLst/>
          </a:prstGeom>
          <a:noFill/>
        </p:spPr>
        <p:txBody>
          <a:bodyPr wrap="square" rtlCol="0">
            <a:spAutoFit/>
          </a:bodyPr>
          <a:lstStyle/>
          <a:p>
            <a:r>
              <a:rPr lang="en-US" altLang="zh-CN" sz="2400" b="1" spc="300" dirty="0">
                <a:latin typeface="华文细黑" panose="02010600040101010101" pitchFamily="2" charset="-122"/>
                <a:ea typeface="华文细黑" panose="02010600040101010101" pitchFamily="2" charset="-122"/>
                <a:cs typeface="Arial" panose="020B0604020202020204" pitchFamily="34" charset="0"/>
              </a:rPr>
              <a:t>CONTENTS</a:t>
            </a:r>
            <a:endParaRPr lang="zh-CN" altLang="en-US" sz="2400" b="1" spc="300" dirty="0">
              <a:latin typeface="华文细黑" panose="02010600040101010101" pitchFamily="2" charset="-122"/>
              <a:ea typeface="华文细黑" panose="02010600040101010101" pitchFamily="2" charset="-122"/>
              <a:cs typeface="Arial" panose="020B0604020202020204" pitchFamily="34" charset="0"/>
            </a:endParaRPr>
          </a:p>
        </p:txBody>
      </p:sp>
      <p:sp>
        <p:nvSpPr>
          <p:cNvPr id="3" name="TextBox 2"/>
          <p:cNvSpPr txBox="1"/>
          <p:nvPr/>
        </p:nvSpPr>
        <p:spPr>
          <a:xfrm>
            <a:off x="1387791" y="488325"/>
            <a:ext cx="1944216" cy="1015663"/>
          </a:xfrm>
          <a:prstGeom prst="rect">
            <a:avLst/>
          </a:prstGeom>
          <a:noFill/>
        </p:spPr>
        <p:txBody>
          <a:bodyPr wrap="square" rtlCol="0">
            <a:spAutoFit/>
          </a:bodyPr>
          <a:lstStyle/>
          <a:p>
            <a:r>
              <a:rPr lang="zh-CN" altLang="en-US" sz="6000" b="1" dirty="0">
                <a:latin typeface="微软雅黑" panose="020B0503020204020204" pitchFamily="34" charset="-122"/>
                <a:ea typeface="微软雅黑" panose="020B0503020204020204" pitchFamily="34" charset="-122"/>
              </a:rPr>
              <a:t>目录</a:t>
            </a:r>
            <a:endParaRPr lang="en-US" altLang="zh-CN" sz="6000" b="1"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5512048" y="1705373"/>
            <a:ext cx="2281326" cy="926201"/>
            <a:chOff x="5288013" y="1631670"/>
            <a:chExt cx="2281326" cy="926202"/>
          </a:xfrm>
        </p:grpSpPr>
        <p:grpSp>
          <p:nvGrpSpPr>
            <p:cNvPr id="5" name="组合 4"/>
            <p:cNvGrpSpPr/>
            <p:nvPr/>
          </p:nvGrpSpPr>
          <p:grpSpPr>
            <a:xfrm>
              <a:off x="5288013" y="1631670"/>
              <a:ext cx="1732260" cy="926202"/>
              <a:chOff x="5288013" y="1631670"/>
              <a:chExt cx="1732260" cy="926202"/>
            </a:xfrm>
          </p:grpSpPr>
          <p:sp>
            <p:nvSpPr>
              <p:cNvPr id="7" name="TextBox 6"/>
              <p:cNvSpPr txBox="1"/>
              <p:nvPr/>
            </p:nvSpPr>
            <p:spPr>
              <a:xfrm rot="16200000">
                <a:off x="5692477"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壹 </a:t>
                </a:r>
                <a:r>
                  <a:rPr lang="zh-CN" altLang="en-US" spc="300" dirty="0">
                    <a:latin typeface="微软雅黑" panose="020B0503020204020204" pitchFamily="34" charset="-122"/>
                    <a:ea typeface="微软雅黑" panose="020B0503020204020204" pitchFamily="34" charset="-122"/>
                  </a:rPr>
                  <a:t>环艺类</a:t>
                </a:r>
                <a:endParaRPr lang="zh-CN" altLang="en-US" sz="2800" spc="300" dirty="0">
                  <a:latin typeface="微软雅黑" panose="020B0503020204020204" pitchFamily="34" charset="-122"/>
                  <a:ea typeface="微软雅黑" panose="020B0503020204020204" pitchFamily="34" charset="-122"/>
                </a:endParaRPr>
              </a:p>
            </p:txBody>
          </p:sp>
          <p:sp>
            <p:nvSpPr>
              <p:cNvPr id="8" name="TextBox 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6" name="TextBox 5"/>
            <p:cNvSpPr txBox="1"/>
            <p:nvPr/>
          </p:nvSpPr>
          <p:spPr>
            <a:xfrm>
              <a:off x="6711412" y="2154636"/>
              <a:ext cx="857927" cy="230832"/>
            </a:xfrm>
            <a:prstGeom prst="rect">
              <a:avLst/>
            </a:prstGeom>
            <a:noFill/>
          </p:spPr>
          <p:txBody>
            <a:bodyPr wrap="none" rtlCol="0">
              <a:spAutoFit/>
            </a:bodyPr>
            <a:lstStyle/>
            <a:p>
              <a:r>
                <a:rPr lang="en-US" altLang="zh-CN" sz="900" dirty="0">
                  <a:solidFill>
                    <a:schemeClr val="bg1">
                      <a:lumMod val="50000"/>
                    </a:schemeClr>
                  </a:solidFill>
                </a:rPr>
                <a:t>HUAN YI LEI</a:t>
              </a:r>
              <a:endParaRPr lang="zh-CN" altLang="en-US" sz="900" dirty="0">
                <a:solidFill>
                  <a:schemeClr val="bg1">
                    <a:lumMod val="50000"/>
                  </a:schemeClr>
                </a:solidFill>
              </a:endParaRPr>
            </a:p>
          </p:txBody>
        </p:sp>
      </p:grpSp>
      <p:grpSp>
        <p:nvGrpSpPr>
          <p:cNvPr id="9" name="组合 8"/>
          <p:cNvGrpSpPr/>
          <p:nvPr/>
        </p:nvGrpSpPr>
        <p:grpSpPr>
          <a:xfrm>
            <a:off x="5512048" y="2288470"/>
            <a:ext cx="2383919" cy="926201"/>
            <a:chOff x="5288012" y="1631670"/>
            <a:chExt cx="2383919" cy="926202"/>
          </a:xfrm>
        </p:grpSpPr>
        <p:grpSp>
          <p:nvGrpSpPr>
            <p:cNvPr id="10" name="组合 9"/>
            <p:cNvGrpSpPr/>
            <p:nvPr/>
          </p:nvGrpSpPr>
          <p:grpSpPr>
            <a:xfrm>
              <a:off x="5288012" y="1631670"/>
              <a:ext cx="1732260" cy="926202"/>
              <a:chOff x="5288012" y="1631670"/>
              <a:chExt cx="1732260" cy="926202"/>
            </a:xfrm>
          </p:grpSpPr>
          <p:sp>
            <p:nvSpPr>
              <p:cNvPr id="12" name="TextBox 1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贰 </a:t>
                </a:r>
                <a:r>
                  <a:rPr lang="zh-CN" altLang="en-US" spc="300" dirty="0">
                    <a:latin typeface="微软雅黑" panose="020B0503020204020204" pitchFamily="34" charset="-122"/>
                    <a:ea typeface="微软雅黑" panose="020B0503020204020204" pitchFamily="34" charset="-122"/>
                  </a:rPr>
                  <a:t>平面类</a:t>
                </a:r>
                <a:endParaRPr lang="zh-CN" altLang="en-US" sz="2800" spc="300" dirty="0">
                  <a:latin typeface="微软雅黑" panose="020B0503020204020204" pitchFamily="34" charset="-122"/>
                  <a:ea typeface="微软雅黑" panose="020B0503020204020204" pitchFamily="34" charset="-122"/>
                </a:endParaRPr>
              </a:p>
            </p:txBody>
          </p:sp>
          <p:sp>
            <p:nvSpPr>
              <p:cNvPr id="13" name="TextBox 1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1" name="TextBox 10"/>
            <p:cNvSpPr txBox="1"/>
            <p:nvPr/>
          </p:nvSpPr>
          <p:spPr>
            <a:xfrm>
              <a:off x="6711412" y="2154636"/>
              <a:ext cx="960519" cy="230832"/>
            </a:xfrm>
            <a:prstGeom prst="rect">
              <a:avLst/>
            </a:prstGeom>
            <a:noFill/>
          </p:spPr>
          <p:txBody>
            <a:bodyPr wrap="none" rtlCol="0">
              <a:spAutoFit/>
            </a:bodyPr>
            <a:lstStyle/>
            <a:p>
              <a:r>
                <a:rPr lang="en-US" altLang="zh-CN" sz="900" dirty="0">
                  <a:solidFill>
                    <a:schemeClr val="bg1">
                      <a:lumMod val="50000"/>
                    </a:schemeClr>
                  </a:solidFill>
                </a:rPr>
                <a:t>PING MIANLEI</a:t>
              </a:r>
              <a:endParaRPr lang="zh-CN" altLang="en-US" sz="900" dirty="0">
                <a:solidFill>
                  <a:schemeClr val="bg1">
                    <a:lumMod val="50000"/>
                  </a:schemeClr>
                </a:solidFill>
              </a:endParaRPr>
            </a:p>
          </p:txBody>
        </p:sp>
      </p:grpSp>
      <p:grpSp>
        <p:nvGrpSpPr>
          <p:cNvPr id="14" name="组合 13"/>
          <p:cNvGrpSpPr/>
          <p:nvPr/>
        </p:nvGrpSpPr>
        <p:grpSpPr>
          <a:xfrm>
            <a:off x="5512048" y="2936542"/>
            <a:ext cx="2255679" cy="926201"/>
            <a:chOff x="5288012" y="1631670"/>
            <a:chExt cx="2255679" cy="926202"/>
          </a:xfrm>
        </p:grpSpPr>
        <p:grpSp>
          <p:nvGrpSpPr>
            <p:cNvPr id="15" name="组合 14"/>
            <p:cNvGrpSpPr/>
            <p:nvPr/>
          </p:nvGrpSpPr>
          <p:grpSpPr>
            <a:xfrm>
              <a:off x="5288012" y="1631670"/>
              <a:ext cx="1732260" cy="926202"/>
              <a:chOff x="5288012" y="1631670"/>
              <a:chExt cx="1732260" cy="926202"/>
            </a:xfrm>
          </p:grpSpPr>
          <p:sp>
            <p:nvSpPr>
              <p:cNvPr id="17" name="TextBox 16"/>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叁 </a:t>
                </a:r>
                <a:r>
                  <a:rPr lang="zh-CN" altLang="en-US" spc="300" dirty="0">
                    <a:latin typeface="微软雅黑" panose="020B0503020204020204" pitchFamily="34" charset="-122"/>
                    <a:ea typeface="微软雅黑" panose="020B0503020204020204" pitchFamily="34" charset="-122"/>
                  </a:rPr>
                  <a:t>视觉类</a:t>
                </a:r>
                <a:endParaRPr lang="zh-CN" altLang="en-US" sz="2800" spc="300" dirty="0">
                  <a:latin typeface="微软雅黑" panose="020B0503020204020204" pitchFamily="34" charset="-122"/>
                  <a:ea typeface="微软雅黑" panose="020B0503020204020204" pitchFamily="34" charset="-122"/>
                </a:endParaRPr>
              </a:p>
            </p:txBody>
          </p:sp>
          <p:sp>
            <p:nvSpPr>
              <p:cNvPr id="18" name="TextBox 1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6" name="TextBox 15"/>
            <p:cNvSpPr txBox="1"/>
            <p:nvPr/>
          </p:nvSpPr>
          <p:spPr>
            <a:xfrm>
              <a:off x="6711412" y="2154636"/>
              <a:ext cx="832279" cy="230832"/>
            </a:xfrm>
            <a:prstGeom prst="rect">
              <a:avLst/>
            </a:prstGeom>
            <a:noFill/>
          </p:spPr>
          <p:txBody>
            <a:bodyPr wrap="none" rtlCol="0">
              <a:spAutoFit/>
            </a:bodyPr>
            <a:lstStyle/>
            <a:p>
              <a:r>
                <a:rPr lang="en-US" altLang="zh-CN" sz="900" dirty="0">
                  <a:solidFill>
                    <a:schemeClr val="bg1">
                      <a:lumMod val="50000"/>
                    </a:schemeClr>
                  </a:solidFill>
                </a:rPr>
                <a:t>SHI JUE LEI</a:t>
              </a:r>
              <a:endParaRPr lang="zh-CN" altLang="en-US" sz="900" dirty="0">
                <a:solidFill>
                  <a:schemeClr val="bg1">
                    <a:lumMod val="50000"/>
                  </a:schemeClr>
                </a:solidFill>
              </a:endParaRPr>
            </a:p>
          </p:txBody>
        </p:sp>
      </p:grpSp>
      <p:grpSp>
        <p:nvGrpSpPr>
          <p:cNvPr id="19" name="组合 18"/>
          <p:cNvGrpSpPr/>
          <p:nvPr/>
        </p:nvGrpSpPr>
        <p:grpSpPr>
          <a:xfrm>
            <a:off x="5512047" y="3543467"/>
            <a:ext cx="2364683" cy="926201"/>
            <a:chOff x="5288012" y="1631670"/>
            <a:chExt cx="2364683" cy="926202"/>
          </a:xfrm>
        </p:grpSpPr>
        <p:grpSp>
          <p:nvGrpSpPr>
            <p:cNvPr id="20" name="组合 19"/>
            <p:cNvGrpSpPr/>
            <p:nvPr/>
          </p:nvGrpSpPr>
          <p:grpSpPr>
            <a:xfrm>
              <a:off x="5288012" y="1631670"/>
              <a:ext cx="1732260" cy="926202"/>
              <a:chOff x="5288012" y="1631670"/>
              <a:chExt cx="1732260" cy="926202"/>
            </a:xfrm>
          </p:grpSpPr>
          <p:sp>
            <p:nvSpPr>
              <p:cNvPr id="22" name="TextBox 2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肆 </a:t>
                </a:r>
                <a:r>
                  <a:rPr lang="zh-CN" altLang="en-US" spc="300" dirty="0">
                    <a:latin typeface="微软雅黑" panose="020B0503020204020204" pitchFamily="34" charset="-122"/>
                    <a:ea typeface="微软雅黑" panose="020B0503020204020204" pitchFamily="34" charset="-122"/>
                  </a:rPr>
                  <a:t>摄影类</a:t>
                </a:r>
                <a:endParaRPr lang="zh-CN" altLang="en-US" sz="2800" spc="300" dirty="0">
                  <a:latin typeface="微软雅黑" panose="020B0503020204020204" pitchFamily="34" charset="-122"/>
                  <a:ea typeface="微软雅黑" panose="020B0503020204020204" pitchFamily="34" charset="-122"/>
                </a:endParaRPr>
              </a:p>
            </p:txBody>
          </p:sp>
          <p:sp>
            <p:nvSpPr>
              <p:cNvPr id="23" name="TextBox 2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21" name="TextBox 20"/>
            <p:cNvSpPr txBox="1"/>
            <p:nvPr/>
          </p:nvSpPr>
          <p:spPr>
            <a:xfrm>
              <a:off x="6711412" y="2154636"/>
              <a:ext cx="941283" cy="230832"/>
            </a:xfrm>
            <a:prstGeom prst="rect">
              <a:avLst/>
            </a:prstGeom>
            <a:noFill/>
          </p:spPr>
          <p:txBody>
            <a:bodyPr wrap="none" rtlCol="0">
              <a:spAutoFit/>
            </a:bodyPr>
            <a:lstStyle/>
            <a:p>
              <a:r>
                <a:rPr lang="en-US" altLang="zh-CN" sz="900" dirty="0">
                  <a:solidFill>
                    <a:schemeClr val="bg1">
                      <a:lumMod val="50000"/>
                    </a:schemeClr>
                  </a:solidFill>
                </a:rPr>
                <a:t>SHE YING LEI</a:t>
              </a:r>
              <a:endParaRPr lang="zh-CN" altLang="en-US" sz="900" dirty="0">
                <a:solidFill>
                  <a:schemeClr val="bg1">
                    <a:lumMod val="50000"/>
                  </a:schemeClr>
                </a:solidFill>
              </a:endParaRPr>
            </a:p>
          </p:txBody>
        </p:sp>
      </p:grpSp>
      <p:cxnSp>
        <p:nvCxnSpPr>
          <p:cNvPr id="24" name="直接连接符 23"/>
          <p:cNvCxnSpPr/>
          <p:nvPr/>
        </p:nvCxnSpPr>
        <p:spPr>
          <a:xfrm>
            <a:off x="6972010" y="-686345"/>
            <a:ext cx="2932913" cy="29115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61039" y="882026"/>
            <a:ext cx="3354853" cy="338437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8046" y="2225235"/>
            <a:ext cx="2702074" cy="180138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3"/>
                                        </p:tgtEl>
                                        <p:attrNameLst>
                                          <p:attrName>style.visibility</p:attrName>
                                        </p:attrNameLst>
                                      </p:cBhvr>
                                      <p:tavLst>
                                        <p:tav tm="0">
                                          <p:val>
                                            <p:strVal val="hidden"/>
                                          </p:val>
                                        </p:tav>
                                        <p:tav tm="50000">
                                          <p:val>
                                            <p:strVal val="visible"/>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
                                        </p:tgtEl>
                                        <p:attrNameLst>
                                          <p:attrName>ppt_x</p:attrName>
                                          <p:attrName>ppt_y</p:attrName>
                                        </p:attrNameLst>
                                      </p:cBhvr>
                                    </p:animMotion>
                                    <p:animEffect transition="in" filter="fade">
                                      <p:cBhvr>
                                        <p:cTn id="29" dur="1000"/>
                                        <p:tgtEl>
                                          <p:spTgt spid="4"/>
                                        </p:tgtEl>
                                      </p:cBhvr>
                                    </p:animEffect>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4"/>
                                        </p:tgtEl>
                                        <p:attrNameLst>
                                          <p:attrName>ppt_x</p:attrName>
                                          <p:attrName>ppt_y</p:attrName>
                                        </p:attrNameLst>
                                      </p:cBhvr>
                                    </p:animMotion>
                                    <p:animEffect transition="in" filter="fade">
                                      <p:cBhvr>
                                        <p:cTn id="41" dur="1000"/>
                                        <p:tgtEl>
                                          <p:spTgt spid="14"/>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Scale>
                                      <p:cBhvr>
                                        <p:cTn id="4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9"/>
                                        </p:tgtEl>
                                        <p:attrNameLst>
                                          <p:attrName>ppt_x</p:attrName>
                                          <p:attrName>ppt_y</p:attrName>
                                        </p:attrNameLst>
                                      </p:cBhvr>
                                    </p:animMotion>
                                    <p:animEffect transition="in" filter="fade">
                                      <p:cBhvr>
                                        <p:cTn id="4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grpSp>
        <p:nvGrpSpPr>
          <p:cNvPr id="17" name="组合 16"/>
          <p:cNvGrpSpPr/>
          <p:nvPr/>
        </p:nvGrpSpPr>
        <p:grpSpPr>
          <a:xfrm>
            <a:off x="2483768" y="2003420"/>
            <a:ext cx="5600624" cy="1708160"/>
            <a:chOff x="5288021" y="1239267"/>
            <a:chExt cx="2429755" cy="1708161"/>
          </a:xfrm>
        </p:grpSpPr>
        <p:grpSp>
          <p:nvGrpSpPr>
            <p:cNvPr id="18" name="组合 17"/>
            <p:cNvGrpSpPr/>
            <p:nvPr/>
          </p:nvGrpSpPr>
          <p:grpSpPr>
            <a:xfrm>
              <a:off x="5288021" y="1239267"/>
              <a:ext cx="2429755" cy="1708161"/>
              <a:chOff x="5288021" y="1239267"/>
              <a:chExt cx="2429755" cy="1708161"/>
            </a:xfrm>
          </p:grpSpPr>
          <p:sp>
            <p:nvSpPr>
              <p:cNvPr id="20" name="TextBox 6"/>
              <p:cNvSpPr txBox="1"/>
              <p:nvPr/>
            </p:nvSpPr>
            <p:spPr>
              <a:xfrm rot="16200000">
                <a:off x="5648818" y="878470"/>
                <a:ext cx="1708161" cy="2429755"/>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pitchFamily="34" charset="-122"/>
                    <a:ea typeface="微软雅黑" panose="020B0503020204020204" pitchFamily="34" charset="-122"/>
                  </a:rPr>
                  <a:t>壹 </a:t>
                </a:r>
                <a:r>
                  <a:rPr lang="zh-CN" altLang="en-US" sz="4400" b="1" spc="300" dirty="0">
                    <a:solidFill>
                      <a:schemeClr val="bg1"/>
                    </a:solidFill>
                    <a:latin typeface="微软雅黑" panose="020B0503020204020204" pitchFamily="34" charset="-122"/>
                    <a:ea typeface="微软雅黑" panose="020B0503020204020204" pitchFamily="34" charset="-122"/>
                  </a:rPr>
                  <a:t>环艺类</a:t>
                </a:r>
                <a:endParaRPr lang="zh-CN" altLang="en-US" sz="6000" b="1" spc="300" dirty="0">
                  <a:solidFill>
                    <a:schemeClr val="bg1"/>
                  </a:solidFill>
                  <a:latin typeface="微软雅黑" panose="020B0503020204020204" pitchFamily="34" charset="-122"/>
                  <a:ea typeface="微软雅黑" panose="020B0503020204020204" pitchFamily="34" charset="-122"/>
                </a:endParaRPr>
              </a:p>
            </p:txBody>
          </p:sp>
          <p:sp>
            <p:nvSpPr>
              <p:cNvPr id="21" name="TextBox 7"/>
              <p:cNvSpPr txBox="1"/>
              <p:nvPr/>
            </p:nvSpPr>
            <p:spPr>
              <a:xfrm rot="16200000">
                <a:off x="4929612" y="1877323"/>
                <a:ext cx="1708161" cy="432049"/>
              </a:xfrm>
              <a:prstGeom prst="rect">
                <a:avLst/>
              </a:prstGeom>
              <a:noFill/>
            </p:spPr>
            <p:txBody>
              <a:bodyPr vert="eaVert" wrap="square" rtlCol="0">
                <a:spAutoFit/>
              </a:bodyPr>
              <a:lstStyle/>
              <a:p>
                <a:pPr>
                  <a:lnSpc>
                    <a:spcPct val="150000"/>
                  </a:lnSpc>
                </a:pPr>
                <a:r>
                  <a:rPr lang="zh-CN" altLang="en-US" sz="6600" b="1" spc="300" dirty="0">
                    <a:solidFill>
                      <a:schemeClr val="bg1"/>
                    </a:solidFill>
                    <a:latin typeface="微软雅黑" panose="020B0503020204020204" pitchFamily="34" charset="-122"/>
                    <a:ea typeface="微软雅黑" panose="020B0503020204020204" pitchFamily="34" charset="-122"/>
                  </a:rPr>
                  <a:t>：</a:t>
                </a:r>
                <a:endParaRPr lang="zh-CN" altLang="en-US" sz="6000" b="1" spc="300" dirty="0">
                  <a:solidFill>
                    <a:schemeClr val="bg1"/>
                  </a:solidFill>
                  <a:latin typeface="微软雅黑" panose="020B0503020204020204" pitchFamily="34" charset="-122"/>
                  <a:ea typeface="微软雅黑" panose="020B0503020204020204" pitchFamily="34" charset="-122"/>
                </a:endParaRPr>
              </a:p>
            </p:txBody>
          </p:sp>
        </p:grpSp>
        <p:sp>
          <p:nvSpPr>
            <p:cNvPr id="19" name="TextBox 5"/>
            <p:cNvSpPr txBox="1"/>
            <p:nvPr/>
          </p:nvSpPr>
          <p:spPr>
            <a:xfrm>
              <a:off x="6711412" y="2154636"/>
              <a:ext cx="748449" cy="369332"/>
            </a:xfrm>
            <a:prstGeom prst="rect">
              <a:avLst/>
            </a:prstGeom>
            <a:noFill/>
          </p:spPr>
          <p:txBody>
            <a:bodyPr wrap="none" rtlCol="0">
              <a:spAutoFit/>
            </a:bodyPr>
            <a:lstStyle/>
            <a:p>
              <a:r>
                <a:rPr lang="en-US" altLang="zh-CN" b="1" dirty="0" smtClean="0">
                  <a:solidFill>
                    <a:schemeClr val="bg1"/>
                  </a:solidFill>
                </a:rPr>
                <a:t>HUAN YI LEI</a:t>
              </a:r>
              <a:endParaRPr lang="zh-CN" altLang="en-US" b="1"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8685"/>
          <a:stretch>
            <a:fillRect/>
          </a:stretch>
        </p:blipFill>
        <p:spPr>
          <a:xfrm>
            <a:off x="1277944" y="1956651"/>
            <a:ext cx="3184398" cy="2907828"/>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8685"/>
          <a:stretch>
            <a:fillRect/>
          </a:stretch>
        </p:blipFill>
        <p:spPr>
          <a:xfrm>
            <a:off x="5406898" y="1410463"/>
            <a:ext cx="2958464" cy="2701517"/>
          </a:xfrm>
          <a:prstGeom prst="rect">
            <a:avLst/>
          </a:prstGeom>
        </p:spPr>
      </p:pic>
      <p:grpSp>
        <p:nvGrpSpPr>
          <p:cNvPr id="4" name="组合 3"/>
          <p:cNvGrpSpPr/>
          <p:nvPr/>
        </p:nvGrpSpPr>
        <p:grpSpPr>
          <a:xfrm>
            <a:off x="1711454" y="1204153"/>
            <a:ext cx="2746754" cy="752501"/>
            <a:chOff x="4911768" y="1576758"/>
            <a:chExt cx="3662339" cy="1003334"/>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grpSp>
        <p:nvGrpSpPr>
          <p:cNvPr id="7" name="组合 6"/>
          <p:cNvGrpSpPr/>
          <p:nvPr/>
        </p:nvGrpSpPr>
        <p:grpSpPr>
          <a:xfrm>
            <a:off x="5406899" y="4261142"/>
            <a:ext cx="2746754" cy="752501"/>
            <a:chOff x="4911768" y="1576758"/>
            <a:chExt cx="3662339" cy="1003334"/>
          </a:xfrm>
        </p:grpSpPr>
        <p:sp>
          <p:nvSpPr>
            <p:cNvPr id="8" name="矩形 7"/>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8" y="2013791"/>
              <a:ext cx="3662339"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8035"/>
          <a:stretch>
            <a:fillRect/>
          </a:stretch>
        </p:blipFill>
        <p:spPr>
          <a:xfrm>
            <a:off x="3777144" y="1849374"/>
            <a:ext cx="5224784" cy="2805014"/>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8796" y="1248202"/>
            <a:ext cx="3070976" cy="2279142"/>
          </a:xfrm>
          <a:prstGeom prst="rect">
            <a:avLst/>
          </a:prstGeom>
        </p:spPr>
      </p:pic>
      <p:grpSp>
        <p:nvGrpSpPr>
          <p:cNvPr id="4" name="组合 3"/>
          <p:cNvGrpSpPr/>
          <p:nvPr/>
        </p:nvGrpSpPr>
        <p:grpSpPr>
          <a:xfrm>
            <a:off x="1393815" y="3724147"/>
            <a:ext cx="2148311" cy="930242"/>
            <a:chOff x="4911768" y="1576758"/>
            <a:chExt cx="2864415" cy="1240322"/>
          </a:xfrm>
        </p:grpSpPr>
        <p:sp>
          <p:nvSpPr>
            <p:cNvPr id="5" name="矩形 4"/>
            <p:cNvSpPr/>
            <p:nvPr/>
          </p:nvSpPr>
          <p:spPr>
            <a:xfrm>
              <a:off x="4911769" y="1576758"/>
              <a:ext cx="2408442"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2864415"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10219"/>
          <a:stretch>
            <a:fillRect/>
          </a:stretch>
        </p:blipFill>
        <p:spPr>
          <a:xfrm>
            <a:off x="884152" y="1726192"/>
            <a:ext cx="3128313" cy="181025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b="7089"/>
          <a:stretch>
            <a:fillRect/>
          </a:stretch>
        </p:blipFill>
        <p:spPr>
          <a:xfrm>
            <a:off x="4215892" y="1726192"/>
            <a:ext cx="3041346" cy="1766099"/>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31573" b="5866"/>
          <a:stretch>
            <a:fillRect/>
          </a:stretch>
        </p:blipFill>
        <p:spPr>
          <a:xfrm>
            <a:off x="7460667" y="1706157"/>
            <a:ext cx="1545336" cy="1806166"/>
          </a:xfrm>
          <a:prstGeom prst="rect">
            <a:avLst/>
          </a:prstGeom>
        </p:spPr>
      </p:pic>
      <p:grpSp>
        <p:nvGrpSpPr>
          <p:cNvPr id="6" name="组合 5"/>
          <p:cNvGrpSpPr/>
          <p:nvPr/>
        </p:nvGrpSpPr>
        <p:grpSpPr>
          <a:xfrm>
            <a:off x="1772334" y="3942288"/>
            <a:ext cx="6293183" cy="930242"/>
            <a:chOff x="4911768" y="1576758"/>
            <a:chExt cx="5428254" cy="1240322"/>
          </a:xfrm>
        </p:grpSpPr>
        <p:sp>
          <p:nvSpPr>
            <p:cNvPr id="7" name="矩形 6"/>
            <p:cNvSpPr/>
            <p:nvPr/>
          </p:nvSpPr>
          <p:spPr>
            <a:xfrm>
              <a:off x="4911769" y="1576758"/>
              <a:ext cx="2408441" cy="430879"/>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4911768" y="2013791"/>
              <a:ext cx="5428254"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p>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录入上述图表的综合描述说明，在此录入上述图表的综合描述说明，在此录入上述图表的综合描述说明，在此录入上述图表的综合描述说明，在此合描述说明，在此录入上述图表的综合描述说明，在此</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par>
                          <p:cTn id="14" fill="hold">
                            <p:stCondLst>
                              <p:cond delay="500"/>
                            </p:stCondLst>
                            <p:childTnLst>
                              <p:par>
                                <p:cTn id="15" presetID="12" presetClass="entr" presetSubtype="2" fill="hold" nodeType="after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69867"/>
          <a:stretch>
            <a:fillRect/>
          </a:stretch>
        </p:blipFill>
        <p:spPr>
          <a:xfrm>
            <a:off x="924052" y="1328166"/>
            <a:ext cx="8229600" cy="1549908"/>
          </a:xfrm>
          <a:prstGeom prst="rect">
            <a:avLst/>
          </a:prstGeom>
        </p:spPr>
      </p:pic>
      <p:grpSp>
        <p:nvGrpSpPr>
          <p:cNvPr id="3" name="组合 2"/>
          <p:cNvGrpSpPr/>
          <p:nvPr/>
        </p:nvGrpSpPr>
        <p:grpSpPr>
          <a:xfrm>
            <a:off x="1249092" y="3370973"/>
            <a:ext cx="3789761" cy="925626"/>
            <a:chOff x="4911768" y="1576758"/>
            <a:chExt cx="3268900" cy="1234167"/>
          </a:xfrm>
        </p:grpSpPr>
        <p:sp>
          <p:nvSpPr>
            <p:cNvPr id="4" name="矩形 3"/>
            <p:cNvSpPr/>
            <p:nvPr/>
          </p:nvSpPr>
          <p:spPr>
            <a:xfrm>
              <a:off x="4911769" y="1576758"/>
              <a:ext cx="2408441" cy="430878"/>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7"/>
            <p:cNvSpPr>
              <a:spLocks noChangeArrowheads="1"/>
            </p:cNvSpPr>
            <p:nvPr/>
          </p:nvSpPr>
          <p:spPr bwMode="auto">
            <a:xfrm>
              <a:off x="4911768" y="2007636"/>
              <a:ext cx="3268900"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在此录入上述图表的综录入上述图表的综合描述说明，在此录入上述图表的综合描述说明，在此录入上述图表的综合描述说明，在此录入上述图表的综合描述</a:t>
              </a:r>
            </a:p>
          </p:txBody>
        </p:sp>
      </p:grpSp>
      <p:grpSp>
        <p:nvGrpSpPr>
          <p:cNvPr id="6" name="组合 5"/>
          <p:cNvGrpSpPr/>
          <p:nvPr/>
        </p:nvGrpSpPr>
        <p:grpSpPr>
          <a:xfrm>
            <a:off x="5652177" y="3231319"/>
            <a:ext cx="3789761" cy="925626"/>
            <a:chOff x="4911768" y="1576758"/>
            <a:chExt cx="3268900" cy="1234167"/>
          </a:xfrm>
        </p:grpSpPr>
        <p:sp>
          <p:nvSpPr>
            <p:cNvPr id="7" name="矩形 6"/>
            <p:cNvSpPr/>
            <p:nvPr/>
          </p:nvSpPr>
          <p:spPr>
            <a:xfrm>
              <a:off x="4911769" y="1576758"/>
              <a:ext cx="2408441" cy="430878"/>
            </a:xfrm>
            <a:prstGeom prst="rect">
              <a:avLst/>
            </a:prstGeom>
          </p:spPr>
          <p:txBody>
            <a:bodyPr wrap="square" lIns="68573" tIns="34287" rIns="68573" bIns="34287">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4911768" y="2007636"/>
              <a:ext cx="3268900"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在此录入上述图表的综录入上述图表的综合描述说明，在此录入上述图表的综合描述说明，在此录入上述图表的综合描述说明，在此录入上述图表的综合描述</a:t>
              </a:r>
            </a:p>
          </p:txBody>
        </p:sp>
      </p:gr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1789</Words>
  <Application>Microsoft Office PowerPoint</Application>
  <PresentationFormat>自定义</PresentationFormat>
  <Paragraphs>184</Paragraphs>
  <Slides>30</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 Unicode MS</vt:lpstr>
      <vt:lpstr>方正正大黑简体</vt:lpstr>
      <vt:lpstr>华文细黑</vt:lpstr>
      <vt:lpstr>宋体</vt:lpstr>
      <vt:lpstr>微软雅黑</vt:lpstr>
      <vt:lpstr>微软雅黑 Light</vt:lpstr>
      <vt:lpstr>Agency FB</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大侠素材铺</dc:creator>
  <dc:description>https://dxpu.taobao.com/</dc:description>
  <cp:lastModifiedBy>Microsoft</cp:lastModifiedBy>
  <cp:revision>100</cp:revision>
  <dcterms:created xsi:type="dcterms:W3CDTF">2011-10-15T07:26:00Z</dcterms:created>
  <dcterms:modified xsi:type="dcterms:W3CDTF">2018-06-22T05:31:55Z</dcterms:modified>
  <cp:category>https://dxpu.taobao.com/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