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8"/>
  </p:notesMasterIdLst>
  <p:sldIdLst>
    <p:sldId id="256" r:id="rId2"/>
    <p:sldId id="257" r:id="rId3"/>
    <p:sldId id="258" r:id="rId4"/>
    <p:sldId id="261" r:id="rId5"/>
    <p:sldId id="259" r:id="rId6"/>
    <p:sldId id="262" r:id="rId7"/>
    <p:sldId id="260" r:id="rId8"/>
    <p:sldId id="263" r:id="rId9"/>
    <p:sldId id="264" r:id="rId10"/>
    <p:sldId id="265" r:id="rId11"/>
    <p:sldId id="266" r:id="rId12"/>
    <p:sldId id="269" r:id="rId13"/>
    <p:sldId id="267" r:id="rId14"/>
    <p:sldId id="268" r:id="rId15"/>
    <p:sldId id="270" r:id="rId16"/>
    <p:sldId id="271" r:id="rId17"/>
    <p:sldId id="272" r:id="rId18"/>
    <p:sldId id="273" r:id="rId19"/>
    <p:sldId id="275" r:id="rId20"/>
    <p:sldId id="276" r:id="rId21"/>
    <p:sldId id="274" r:id="rId22"/>
    <p:sldId id="277" r:id="rId23"/>
    <p:sldId id="278" r:id="rId24"/>
    <p:sldId id="279" r:id="rId25"/>
    <p:sldId id="280" r:id="rId26"/>
    <p:sldId id="281"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1800"/>
    <a:srgbClr val="FF1701"/>
    <a:srgbClr val="FF6757"/>
    <a:srgbClr val="FF5947"/>
    <a:srgbClr val="98E741"/>
    <a:srgbClr val="DEE615"/>
    <a:srgbClr val="DEE8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25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2E8F0F-EADD-4909-92F8-735D648F1849}" type="datetimeFigureOut">
              <a:rPr lang="zh-CN" altLang="en-US" smtClean="0"/>
              <a:t>2018/7/24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D508FE-8ADA-49E9-A77F-FF6DEF50157C}" type="slidenum">
              <a:rPr lang="zh-CN" altLang="en-US" smtClean="0"/>
              <a:t>‹#›</a:t>
            </a:fld>
            <a:endParaRPr lang="zh-CN" altLang="en-US"/>
          </a:p>
        </p:txBody>
      </p:sp>
    </p:spTree>
    <p:extLst>
      <p:ext uri="{BB962C8B-B14F-4D97-AF65-F5344CB8AC3E}">
        <p14:creationId xmlns:p14="http://schemas.microsoft.com/office/powerpoint/2010/main" val="898282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1</a:t>
            </a:fld>
            <a:endParaRPr lang="zh-CN" altLang="en-US"/>
          </a:p>
        </p:txBody>
      </p:sp>
    </p:spTree>
    <p:extLst>
      <p:ext uri="{BB962C8B-B14F-4D97-AF65-F5344CB8AC3E}">
        <p14:creationId xmlns:p14="http://schemas.microsoft.com/office/powerpoint/2010/main" val="42492555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10</a:t>
            </a:fld>
            <a:endParaRPr lang="zh-CN" altLang="en-US"/>
          </a:p>
        </p:txBody>
      </p:sp>
    </p:spTree>
    <p:extLst>
      <p:ext uri="{BB962C8B-B14F-4D97-AF65-F5344CB8AC3E}">
        <p14:creationId xmlns:p14="http://schemas.microsoft.com/office/powerpoint/2010/main" val="9066216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11</a:t>
            </a:fld>
            <a:endParaRPr lang="zh-CN" altLang="en-US"/>
          </a:p>
        </p:txBody>
      </p:sp>
    </p:spTree>
    <p:extLst>
      <p:ext uri="{BB962C8B-B14F-4D97-AF65-F5344CB8AC3E}">
        <p14:creationId xmlns:p14="http://schemas.microsoft.com/office/powerpoint/2010/main" val="31198680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12</a:t>
            </a:fld>
            <a:endParaRPr lang="zh-CN" altLang="en-US"/>
          </a:p>
        </p:txBody>
      </p:sp>
    </p:spTree>
    <p:extLst>
      <p:ext uri="{BB962C8B-B14F-4D97-AF65-F5344CB8AC3E}">
        <p14:creationId xmlns:p14="http://schemas.microsoft.com/office/powerpoint/2010/main" val="1627050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13</a:t>
            </a:fld>
            <a:endParaRPr lang="zh-CN" altLang="en-US"/>
          </a:p>
        </p:txBody>
      </p:sp>
    </p:spTree>
    <p:extLst>
      <p:ext uri="{BB962C8B-B14F-4D97-AF65-F5344CB8AC3E}">
        <p14:creationId xmlns:p14="http://schemas.microsoft.com/office/powerpoint/2010/main" val="21429645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14</a:t>
            </a:fld>
            <a:endParaRPr lang="zh-CN" altLang="en-US"/>
          </a:p>
        </p:txBody>
      </p:sp>
    </p:spTree>
    <p:extLst>
      <p:ext uri="{BB962C8B-B14F-4D97-AF65-F5344CB8AC3E}">
        <p14:creationId xmlns:p14="http://schemas.microsoft.com/office/powerpoint/2010/main" val="25520791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15</a:t>
            </a:fld>
            <a:endParaRPr lang="zh-CN" altLang="en-US"/>
          </a:p>
        </p:txBody>
      </p:sp>
    </p:spTree>
    <p:extLst>
      <p:ext uri="{BB962C8B-B14F-4D97-AF65-F5344CB8AC3E}">
        <p14:creationId xmlns:p14="http://schemas.microsoft.com/office/powerpoint/2010/main" val="7695147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16</a:t>
            </a:fld>
            <a:endParaRPr lang="zh-CN" altLang="en-US"/>
          </a:p>
        </p:txBody>
      </p:sp>
    </p:spTree>
    <p:extLst>
      <p:ext uri="{BB962C8B-B14F-4D97-AF65-F5344CB8AC3E}">
        <p14:creationId xmlns:p14="http://schemas.microsoft.com/office/powerpoint/2010/main" val="20708271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17</a:t>
            </a:fld>
            <a:endParaRPr lang="zh-CN" altLang="en-US"/>
          </a:p>
        </p:txBody>
      </p:sp>
    </p:spTree>
    <p:extLst>
      <p:ext uri="{BB962C8B-B14F-4D97-AF65-F5344CB8AC3E}">
        <p14:creationId xmlns:p14="http://schemas.microsoft.com/office/powerpoint/2010/main" val="3651221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18</a:t>
            </a:fld>
            <a:endParaRPr lang="zh-CN" altLang="en-US"/>
          </a:p>
        </p:txBody>
      </p:sp>
    </p:spTree>
    <p:extLst>
      <p:ext uri="{BB962C8B-B14F-4D97-AF65-F5344CB8AC3E}">
        <p14:creationId xmlns:p14="http://schemas.microsoft.com/office/powerpoint/2010/main" val="948881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19</a:t>
            </a:fld>
            <a:endParaRPr lang="zh-CN" altLang="en-US"/>
          </a:p>
        </p:txBody>
      </p:sp>
    </p:spTree>
    <p:extLst>
      <p:ext uri="{BB962C8B-B14F-4D97-AF65-F5344CB8AC3E}">
        <p14:creationId xmlns:p14="http://schemas.microsoft.com/office/powerpoint/2010/main" val="4273888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2</a:t>
            </a:fld>
            <a:endParaRPr lang="zh-CN" altLang="en-US"/>
          </a:p>
        </p:txBody>
      </p:sp>
    </p:spTree>
    <p:extLst>
      <p:ext uri="{BB962C8B-B14F-4D97-AF65-F5344CB8AC3E}">
        <p14:creationId xmlns:p14="http://schemas.microsoft.com/office/powerpoint/2010/main" val="651678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20</a:t>
            </a:fld>
            <a:endParaRPr lang="zh-CN" altLang="en-US"/>
          </a:p>
        </p:txBody>
      </p:sp>
    </p:spTree>
    <p:extLst>
      <p:ext uri="{BB962C8B-B14F-4D97-AF65-F5344CB8AC3E}">
        <p14:creationId xmlns:p14="http://schemas.microsoft.com/office/powerpoint/2010/main" val="12528296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21</a:t>
            </a:fld>
            <a:endParaRPr lang="zh-CN" altLang="en-US"/>
          </a:p>
        </p:txBody>
      </p:sp>
    </p:spTree>
    <p:extLst>
      <p:ext uri="{BB962C8B-B14F-4D97-AF65-F5344CB8AC3E}">
        <p14:creationId xmlns:p14="http://schemas.microsoft.com/office/powerpoint/2010/main" val="21680330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22</a:t>
            </a:fld>
            <a:endParaRPr lang="zh-CN" altLang="en-US"/>
          </a:p>
        </p:txBody>
      </p:sp>
    </p:spTree>
    <p:extLst>
      <p:ext uri="{BB962C8B-B14F-4D97-AF65-F5344CB8AC3E}">
        <p14:creationId xmlns:p14="http://schemas.microsoft.com/office/powerpoint/2010/main" val="13145768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23</a:t>
            </a:fld>
            <a:endParaRPr lang="zh-CN" altLang="en-US"/>
          </a:p>
        </p:txBody>
      </p:sp>
    </p:spTree>
    <p:extLst>
      <p:ext uri="{BB962C8B-B14F-4D97-AF65-F5344CB8AC3E}">
        <p14:creationId xmlns:p14="http://schemas.microsoft.com/office/powerpoint/2010/main" val="41659852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24</a:t>
            </a:fld>
            <a:endParaRPr lang="zh-CN" altLang="en-US"/>
          </a:p>
        </p:txBody>
      </p:sp>
    </p:spTree>
    <p:extLst>
      <p:ext uri="{BB962C8B-B14F-4D97-AF65-F5344CB8AC3E}">
        <p14:creationId xmlns:p14="http://schemas.microsoft.com/office/powerpoint/2010/main" val="28930930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25</a:t>
            </a:fld>
            <a:endParaRPr lang="zh-CN" altLang="en-US"/>
          </a:p>
        </p:txBody>
      </p:sp>
    </p:spTree>
    <p:extLst>
      <p:ext uri="{BB962C8B-B14F-4D97-AF65-F5344CB8AC3E}">
        <p14:creationId xmlns:p14="http://schemas.microsoft.com/office/powerpoint/2010/main" val="23896664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26</a:t>
            </a:fld>
            <a:endParaRPr lang="zh-CN" altLang="en-US"/>
          </a:p>
        </p:txBody>
      </p:sp>
    </p:spTree>
    <p:extLst>
      <p:ext uri="{BB962C8B-B14F-4D97-AF65-F5344CB8AC3E}">
        <p14:creationId xmlns:p14="http://schemas.microsoft.com/office/powerpoint/2010/main" val="4137033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3</a:t>
            </a:fld>
            <a:endParaRPr lang="zh-CN" altLang="en-US"/>
          </a:p>
        </p:txBody>
      </p:sp>
    </p:spTree>
    <p:extLst>
      <p:ext uri="{BB962C8B-B14F-4D97-AF65-F5344CB8AC3E}">
        <p14:creationId xmlns:p14="http://schemas.microsoft.com/office/powerpoint/2010/main" val="41175832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4</a:t>
            </a:fld>
            <a:endParaRPr lang="zh-CN" altLang="en-US"/>
          </a:p>
        </p:txBody>
      </p:sp>
    </p:spTree>
    <p:extLst>
      <p:ext uri="{BB962C8B-B14F-4D97-AF65-F5344CB8AC3E}">
        <p14:creationId xmlns:p14="http://schemas.microsoft.com/office/powerpoint/2010/main" val="2590539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5</a:t>
            </a:fld>
            <a:endParaRPr lang="zh-CN" altLang="en-US"/>
          </a:p>
        </p:txBody>
      </p:sp>
    </p:spTree>
    <p:extLst>
      <p:ext uri="{BB962C8B-B14F-4D97-AF65-F5344CB8AC3E}">
        <p14:creationId xmlns:p14="http://schemas.microsoft.com/office/powerpoint/2010/main" val="7314697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6</a:t>
            </a:fld>
            <a:endParaRPr lang="zh-CN" altLang="en-US"/>
          </a:p>
        </p:txBody>
      </p:sp>
    </p:spTree>
    <p:extLst>
      <p:ext uri="{BB962C8B-B14F-4D97-AF65-F5344CB8AC3E}">
        <p14:creationId xmlns:p14="http://schemas.microsoft.com/office/powerpoint/2010/main" val="36854032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7</a:t>
            </a:fld>
            <a:endParaRPr lang="zh-CN" altLang="en-US"/>
          </a:p>
        </p:txBody>
      </p:sp>
    </p:spTree>
    <p:extLst>
      <p:ext uri="{BB962C8B-B14F-4D97-AF65-F5344CB8AC3E}">
        <p14:creationId xmlns:p14="http://schemas.microsoft.com/office/powerpoint/2010/main" val="14630360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8</a:t>
            </a:fld>
            <a:endParaRPr lang="zh-CN" altLang="en-US"/>
          </a:p>
        </p:txBody>
      </p:sp>
    </p:spTree>
    <p:extLst>
      <p:ext uri="{BB962C8B-B14F-4D97-AF65-F5344CB8AC3E}">
        <p14:creationId xmlns:p14="http://schemas.microsoft.com/office/powerpoint/2010/main" val="42130635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508FE-8ADA-49E9-A77F-FF6DEF50157C}" type="slidenum">
              <a:rPr lang="zh-CN" altLang="en-US" smtClean="0"/>
              <a:t>9</a:t>
            </a:fld>
            <a:endParaRPr lang="zh-CN" altLang="en-US"/>
          </a:p>
        </p:txBody>
      </p:sp>
    </p:spTree>
    <p:extLst>
      <p:ext uri="{BB962C8B-B14F-4D97-AF65-F5344CB8AC3E}">
        <p14:creationId xmlns:p14="http://schemas.microsoft.com/office/powerpoint/2010/main" val="3068947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543865B-07A4-44D8-A295-3C0907763351}"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D4E386-710E-46BF-B36A-76760F042C7B}" type="slidenum">
              <a:rPr lang="zh-CN" altLang="en-US" smtClean="0"/>
              <a:t>‹#›</a:t>
            </a:fld>
            <a:endParaRPr lang="zh-CN" altLang="en-US"/>
          </a:p>
        </p:txBody>
      </p:sp>
    </p:spTree>
    <p:extLst>
      <p:ext uri="{BB962C8B-B14F-4D97-AF65-F5344CB8AC3E}">
        <p14:creationId xmlns:p14="http://schemas.microsoft.com/office/powerpoint/2010/main" val="2985074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543865B-07A4-44D8-A295-3C0907763351}"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D4E386-710E-46BF-B36A-76760F042C7B}" type="slidenum">
              <a:rPr lang="zh-CN" altLang="en-US" smtClean="0"/>
              <a:t>‹#›</a:t>
            </a:fld>
            <a:endParaRPr lang="zh-CN" altLang="en-US"/>
          </a:p>
        </p:txBody>
      </p:sp>
    </p:spTree>
    <p:extLst>
      <p:ext uri="{BB962C8B-B14F-4D97-AF65-F5344CB8AC3E}">
        <p14:creationId xmlns:p14="http://schemas.microsoft.com/office/powerpoint/2010/main" val="37804799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543865B-07A4-44D8-A295-3C0907763351}"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D4E386-710E-46BF-B36A-76760F042C7B}" type="slidenum">
              <a:rPr lang="zh-CN" altLang="en-US" smtClean="0"/>
              <a:t>‹#›</a:t>
            </a:fld>
            <a:endParaRPr lang="zh-CN" altLang="en-US"/>
          </a:p>
        </p:txBody>
      </p:sp>
    </p:spTree>
    <p:extLst>
      <p:ext uri="{BB962C8B-B14F-4D97-AF65-F5344CB8AC3E}">
        <p14:creationId xmlns:p14="http://schemas.microsoft.com/office/powerpoint/2010/main" val="3114956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543865B-07A4-44D8-A295-3C0907763351}"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D4E386-710E-46BF-B36A-76760F042C7B}" type="slidenum">
              <a:rPr lang="zh-CN" altLang="en-US" smtClean="0"/>
              <a:t>‹#›</a:t>
            </a:fld>
            <a:endParaRPr lang="zh-CN" altLang="en-US"/>
          </a:p>
        </p:txBody>
      </p:sp>
    </p:spTree>
    <p:extLst>
      <p:ext uri="{BB962C8B-B14F-4D97-AF65-F5344CB8AC3E}">
        <p14:creationId xmlns:p14="http://schemas.microsoft.com/office/powerpoint/2010/main" val="5899955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543865B-07A4-44D8-A295-3C0907763351}"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D4E386-710E-46BF-B36A-76760F042C7B}" type="slidenum">
              <a:rPr lang="zh-CN" altLang="en-US" smtClean="0"/>
              <a:t>‹#›</a:t>
            </a:fld>
            <a:endParaRPr lang="zh-CN" altLang="en-US"/>
          </a:p>
        </p:txBody>
      </p:sp>
    </p:spTree>
    <p:extLst>
      <p:ext uri="{BB962C8B-B14F-4D97-AF65-F5344CB8AC3E}">
        <p14:creationId xmlns:p14="http://schemas.microsoft.com/office/powerpoint/2010/main" val="36174378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543865B-07A4-44D8-A295-3C0907763351}"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D4E386-710E-46BF-B36A-76760F042C7B}" type="slidenum">
              <a:rPr lang="zh-CN" altLang="en-US" smtClean="0"/>
              <a:t>‹#›</a:t>
            </a:fld>
            <a:endParaRPr lang="zh-CN" altLang="en-US"/>
          </a:p>
        </p:txBody>
      </p:sp>
    </p:spTree>
    <p:extLst>
      <p:ext uri="{BB962C8B-B14F-4D97-AF65-F5344CB8AC3E}">
        <p14:creationId xmlns:p14="http://schemas.microsoft.com/office/powerpoint/2010/main" val="42355284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543865B-07A4-44D8-A295-3C0907763351}" type="datetimeFigureOut">
              <a:rPr lang="zh-CN" altLang="en-US" smtClean="0"/>
              <a:t>2018/7/24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2D4E386-710E-46BF-B36A-76760F042C7B}" type="slidenum">
              <a:rPr lang="zh-CN" altLang="en-US" smtClean="0"/>
              <a:t>‹#›</a:t>
            </a:fld>
            <a:endParaRPr lang="zh-CN" altLang="en-US"/>
          </a:p>
        </p:txBody>
      </p:sp>
    </p:spTree>
    <p:extLst>
      <p:ext uri="{BB962C8B-B14F-4D97-AF65-F5344CB8AC3E}">
        <p14:creationId xmlns:p14="http://schemas.microsoft.com/office/powerpoint/2010/main" val="7442307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543865B-07A4-44D8-A295-3C0907763351}" type="datetimeFigureOut">
              <a:rPr lang="zh-CN" altLang="en-US" smtClean="0"/>
              <a:t>2018/7/24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2D4E386-710E-46BF-B36A-76760F042C7B}" type="slidenum">
              <a:rPr lang="zh-CN" altLang="en-US" smtClean="0"/>
              <a:t>‹#›</a:t>
            </a:fld>
            <a:endParaRPr lang="zh-CN" altLang="en-US"/>
          </a:p>
        </p:txBody>
      </p:sp>
    </p:spTree>
    <p:extLst>
      <p:ext uri="{BB962C8B-B14F-4D97-AF65-F5344CB8AC3E}">
        <p14:creationId xmlns:p14="http://schemas.microsoft.com/office/powerpoint/2010/main" val="2719655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543865B-07A4-44D8-A295-3C0907763351}" type="datetimeFigureOut">
              <a:rPr lang="zh-CN" altLang="en-US" smtClean="0"/>
              <a:t>2018/7/24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D4E386-710E-46BF-B36A-76760F042C7B}" type="slidenum">
              <a:rPr lang="zh-CN" altLang="en-US" smtClean="0"/>
              <a:t>‹#›</a:t>
            </a:fld>
            <a:endParaRPr lang="zh-CN" altLang="en-US"/>
          </a:p>
        </p:txBody>
      </p:sp>
    </p:spTree>
    <p:extLst>
      <p:ext uri="{BB962C8B-B14F-4D97-AF65-F5344CB8AC3E}">
        <p14:creationId xmlns:p14="http://schemas.microsoft.com/office/powerpoint/2010/main" val="22431253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543865B-07A4-44D8-A295-3C0907763351}"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D4E386-710E-46BF-B36A-76760F042C7B}" type="slidenum">
              <a:rPr lang="zh-CN" altLang="en-US" smtClean="0"/>
              <a:t>‹#›</a:t>
            </a:fld>
            <a:endParaRPr lang="zh-CN" altLang="en-US"/>
          </a:p>
        </p:txBody>
      </p:sp>
    </p:spTree>
    <p:extLst>
      <p:ext uri="{BB962C8B-B14F-4D97-AF65-F5344CB8AC3E}">
        <p14:creationId xmlns:p14="http://schemas.microsoft.com/office/powerpoint/2010/main" val="29491465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543865B-07A4-44D8-A295-3C0907763351}"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D4E386-710E-46BF-B36A-76760F042C7B}" type="slidenum">
              <a:rPr lang="zh-CN" altLang="en-US" smtClean="0"/>
              <a:t>‹#›</a:t>
            </a:fld>
            <a:endParaRPr lang="zh-CN" altLang="en-US"/>
          </a:p>
        </p:txBody>
      </p:sp>
    </p:spTree>
    <p:extLst>
      <p:ext uri="{BB962C8B-B14F-4D97-AF65-F5344CB8AC3E}">
        <p14:creationId xmlns:p14="http://schemas.microsoft.com/office/powerpoint/2010/main" val="3298030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43865B-07A4-44D8-A295-3C0907763351}" type="datetimeFigureOut">
              <a:rPr lang="zh-CN" altLang="en-US" smtClean="0"/>
              <a:t>2018/7/24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D4E386-710E-46BF-B36A-76760F042C7B}" type="slidenum">
              <a:rPr lang="zh-CN" altLang="en-US" smtClean="0"/>
              <a:t>‹#›</a:t>
            </a:fld>
            <a:endParaRPr lang="zh-CN" altLang="en-US"/>
          </a:p>
        </p:txBody>
      </p:sp>
    </p:spTree>
    <p:extLst>
      <p:ext uri="{BB962C8B-B14F-4D97-AF65-F5344CB8AC3E}">
        <p14:creationId xmlns:p14="http://schemas.microsoft.com/office/powerpoint/2010/main" val="24310302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jpg"/><Relationship Id="rId7"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1.jp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2.jp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32.jp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17000" r="-17000"/>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42655" y="564204"/>
            <a:ext cx="3865932" cy="3914988"/>
          </a:xfrm>
          <a:prstGeom prst="rect">
            <a:avLst/>
          </a:prstGeom>
        </p:spPr>
      </p:pic>
      <p:sp>
        <p:nvSpPr>
          <p:cNvPr id="6" name="矩形 5"/>
          <p:cNvSpPr/>
          <p:nvPr/>
        </p:nvSpPr>
        <p:spPr>
          <a:xfrm>
            <a:off x="4805933" y="2078552"/>
            <a:ext cx="2065922" cy="923330"/>
          </a:xfrm>
          <a:prstGeom prst="rect">
            <a:avLst/>
          </a:prstGeom>
          <a:noFill/>
        </p:spPr>
        <p:txBody>
          <a:bodyPr wrap="square" lIns="91440" tIns="45720" rIns="91440" bIns="45720">
            <a:spAutoFit/>
          </a:bodyPr>
          <a:lstStyle/>
          <a:p>
            <a:pPr algn="ctr"/>
            <a:r>
              <a:rPr lang="en-US" altLang="zh-CN" sz="54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华文中宋" panose="02010600040101010101" pitchFamily="2" charset="-122"/>
                <a:ea typeface="华文中宋" panose="02010600040101010101" pitchFamily="2" charset="-122"/>
              </a:rPr>
              <a:t>2020</a:t>
            </a:r>
            <a:endParaRPr lang="zh-CN" altLang="en-US" sz="54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华文中宋" panose="02010600040101010101" pitchFamily="2" charset="-122"/>
              <a:ea typeface="华文中宋" panose="02010600040101010101" pitchFamily="2" charset="-122"/>
            </a:endParaRPr>
          </a:p>
        </p:txBody>
      </p:sp>
      <p:sp>
        <p:nvSpPr>
          <p:cNvPr id="7" name="矩形 6"/>
          <p:cNvSpPr/>
          <p:nvPr/>
        </p:nvSpPr>
        <p:spPr>
          <a:xfrm>
            <a:off x="2805235" y="4913191"/>
            <a:ext cx="6503703" cy="923330"/>
          </a:xfrm>
          <a:prstGeom prst="rect">
            <a:avLst/>
          </a:prstGeom>
          <a:noFill/>
        </p:spPr>
        <p:txBody>
          <a:bodyPr wrap="none" lIns="91440" tIns="45720" rIns="91440" bIns="45720">
            <a:spAutoFit/>
          </a:bodyPr>
          <a:lstStyle/>
          <a:p>
            <a:pPr algn="ctr"/>
            <a:r>
              <a:rPr lang="zh-CN" altLang="en-US" sz="5400" dirty="0">
                <a:ln w="0"/>
                <a:solidFill>
                  <a:schemeClr val="bg2">
                    <a:lumMod val="75000"/>
                  </a:schemeClr>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人力资源部述职报告</a:t>
            </a:r>
            <a:endParaRPr lang="zh-CN" altLang="en-US" sz="5400" b="1" cap="none" spc="50" dirty="0">
              <a:ln w="9525" cmpd="sng">
                <a:solidFill>
                  <a:schemeClr val="accent1"/>
                </a:solidFill>
                <a:prstDash val="solid"/>
              </a:ln>
              <a:solidFill>
                <a:schemeClr val="bg2">
                  <a:lumMod val="75000"/>
                </a:schemeClr>
              </a:solidFill>
              <a:effectLst>
                <a:glow rad="38100">
                  <a:schemeClr val="accent1">
                    <a:alpha val="40000"/>
                  </a:schemeClr>
                </a:glow>
              </a:effectLst>
              <a:latin typeface="华文中宋" panose="02010600040101010101" pitchFamily="2" charset="-122"/>
              <a:ea typeface="华文中宋" panose="02010600040101010101" pitchFamily="2" charset="-122"/>
            </a:endParaRPr>
          </a:p>
        </p:txBody>
      </p:sp>
      <p:pic>
        <p:nvPicPr>
          <p:cNvPr id="2" name="Immediate Music - Electric Rome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77833" y="233444"/>
            <a:ext cx="487363" cy="487363"/>
          </a:xfrm>
          <a:prstGeom prst="rect">
            <a:avLst/>
          </a:prstGeom>
        </p:spPr>
      </p:pic>
    </p:spTree>
    <p:extLst>
      <p:ext uri="{BB962C8B-B14F-4D97-AF65-F5344CB8AC3E}">
        <p14:creationId xmlns:p14="http://schemas.microsoft.com/office/powerpoint/2010/main" val="31964920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1" presetClass="entr" presetSubtype="1"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2000"/>
                                        <p:tgtEl>
                                          <p:spTgt spid="5"/>
                                        </p:tgtEl>
                                      </p:cBhvr>
                                    </p:animEffect>
                                  </p:childTnLst>
                                </p:cTn>
                              </p:par>
                            </p:childTnLst>
                          </p:cTn>
                        </p:par>
                        <p:par>
                          <p:cTn id="11" fill="hold">
                            <p:stCondLst>
                              <p:cond delay="2000"/>
                            </p:stCondLst>
                            <p:childTnLst>
                              <p:par>
                                <p:cTn id="12" presetID="53"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2500"/>
                            </p:stCondLst>
                            <p:childTnLst>
                              <p:par>
                                <p:cTn id="18" presetID="55"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hold" display="0">
                  <p:stCondLst>
                    <p:cond delay="indefinite"/>
                  </p:stCondLst>
                  <p:endCondLst>
                    <p:cond evt="onStopAudio" delay="0">
                      <p:tgtEl>
                        <p:sldTgt/>
                      </p:tgtEl>
                    </p:cond>
                  </p:endCondLst>
                </p:cTn>
                <p:tgtEl>
                  <p:spTgt spid="2"/>
                </p:tgtEl>
              </p:cMediaNode>
            </p:audio>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5" name="椭圆 4"/>
          <p:cNvSpPr/>
          <p:nvPr/>
        </p:nvSpPr>
        <p:spPr>
          <a:xfrm>
            <a:off x="1094496" y="415634"/>
            <a:ext cx="1477817" cy="942109"/>
          </a:xfrm>
          <a:prstGeom prst="ellipse">
            <a:avLst/>
          </a:prstGeom>
          <a:solidFill>
            <a:srgbClr val="FF0000"/>
          </a:solidFill>
          <a:ln>
            <a:solidFill>
              <a:srgbClr val="FF0000"/>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dirty="0"/>
              <a:t>	</a:t>
            </a:r>
            <a:endParaRPr lang="zh-CN" altLang="en-US" dirty="0"/>
          </a:p>
        </p:txBody>
      </p:sp>
      <p:sp>
        <p:nvSpPr>
          <p:cNvPr id="9" name="矩形 8"/>
          <p:cNvSpPr/>
          <p:nvPr/>
        </p:nvSpPr>
        <p:spPr>
          <a:xfrm>
            <a:off x="1228110" y="649689"/>
            <a:ext cx="1210588" cy="400110"/>
          </a:xfrm>
          <a:prstGeom prst="rect">
            <a:avLst/>
          </a:prstGeom>
          <a:noFill/>
        </p:spPr>
        <p:txBody>
          <a:bodyPr wrap="none" lIns="91440" tIns="45720" rIns="91440" bIns="45720">
            <a:spAutoFit/>
          </a:bodyPr>
          <a:lstStyle/>
          <a:p>
            <a:pPr algn="ctr"/>
            <a:r>
              <a:rPr lang="zh-CN" altLang="en-US" sz="2000" b="1" dirty="0">
                <a:ln w="10160">
                  <a:solidFill>
                    <a:schemeClr val="accent5"/>
                  </a:solidFill>
                  <a:prstDash val="solid"/>
                </a:ln>
                <a:solidFill>
                  <a:schemeClr val="accent4">
                    <a:lumMod val="60000"/>
                    <a:lumOff val="40000"/>
                  </a:schemeClr>
                </a:solidFill>
                <a:effectLst>
                  <a:outerShdw blurRad="38100" dist="22860" dir="5400000" algn="tl" rotWithShape="0">
                    <a:srgbClr val="000000">
                      <a:alpha val="30000"/>
                    </a:srgbClr>
                  </a:outerShdw>
                </a:effectLst>
                <a:latin typeface="华文中宋" panose="02010600040101010101" pitchFamily="2" charset="-122"/>
                <a:ea typeface="华文中宋" panose="02010600040101010101" pitchFamily="2" charset="-122"/>
              </a:rPr>
              <a:t>员工关系</a:t>
            </a:r>
          </a:p>
        </p:txBody>
      </p:sp>
      <p:sp>
        <p:nvSpPr>
          <p:cNvPr id="11" name="矩形 10"/>
          <p:cNvSpPr/>
          <p:nvPr/>
        </p:nvSpPr>
        <p:spPr>
          <a:xfrm>
            <a:off x="1045411" y="1921262"/>
            <a:ext cx="7007046" cy="523220"/>
          </a:xfrm>
          <a:prstGeom prst="rect">
            <a:avLst/>
          </a:prstGeom>
        </p:spPr>
        <p:txBody>
          <a:bodyPr wrap="none">
            <a:spAutoFit/>
          </a:bodyPr>
          <a:lstStyle/>
          <a:p>
            <a:pPr>
              <a:spcBef>
                <a:spcPct val="50000"/>
              </a:spcBef>
            </a:pPr>
            <a:r>
              <a:rPr lang="zh-CN" altLang="en-US" sz="2800" dirty="0">
                <a:solidFill>
                  <a:schemeClr val="accent1">
                    <a:lumMod val="20000"/>
                    <a:lumOff val="80000"/>
                  </a:schemeClr>
                </a:solidFill>
              </a:rPr>
              <a:t>公司员工保险、公积金缴纳情况统计如下：</a:t>
            </a:r>
          </a:p>
        </p:txBody>
      </p:sp>
      <p:sp>
        <p:nvSpPr>
          <p:cNvPr id="14" name="矩形 13"/>
          <p:cNvSpPr/>
          <p:nvPr/>
        </p:nvSpPr>
        <p:spPr>
          <a:xfrm>
            <a:off x="2341416" y="3044944"/>
            <a:ext cx="6096000" cy="2585323"/>
          </a:xfrm>
          <a:prstGeom prst="rect">
            <a:avLst/>
          </a:prstGeom>
        </p:spPr>
        <p:txBody>
          <a:bodyPr>
            <a:spAutoFit/>
          </a:bodyPr>
          <a:lstStyle/>
          <a:p>
            <a:r>
              <a:rPr lang="zh-CN" altLang="en-US" dirty="0">
                <a:ln w="0"/>
                <a:solidFill>
                  <a:schemeClr val="accent1">
                    <a:lumMod val="20000"/>
                    <a:lumOff val="80000"/>
                  </a:schemeClr>
                </a:solidFill>
                <a:effectLst>
                  <a:outerShdw blurRad="38100" dist="25400" dir="5400000" algn="ctr" rotWithShape="0">
                    <a:srgbClr val="6E747A">
                      <a:alpha val="43000"/>
                    </a:srgbClr>
                  </a:outerShdw>
                </a:effectLst>
              </a:rPr>
              <a:t>         请在此放置您的文字请在此放置您的请在此放置您的请在此放置请在此放置您的文字请在此放置您的请在此放置您的文字请在此放置您的请在此放置您的文字请在此放置您的请在此放置您的文字请在此放置您的请在此放置您的文字请在此放置您的请在此放置您的文字请在此放置您的请在此放置您的文字请在此放置您的请在此放置您的文字请在此放置您的请在此放置您的文字请在此放置您的请在此放置您的文字请在此放置您的请在此放置您的文字请在此放置您的请在此放置您的文字请在此放置您的文字</a:t>
            </a: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3504026" y="457403"/>
            <a:ext cx="4334972" cy="8389727"/>
          </a:xfrm>
          <a:prstGeom prst="rect">
            <a:avLst/>
          </a:prstGeom>
        </p:spPr>
      </p:pic>
    </p:spTree>
    <p:extLst>
      <p:ext uri="{BB962C8B-B14F-4D97-AF65-F5344CB8AC3E}">
        <p14:creationId xmlns:p14="http://schemas.microsoft.com/office/powerpoint/2010/main" val="1209642325"/>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250"/>
                                        <p:tgtEl>
                                          <p:spTgt spid="9"/>
                                        </p:tgtEl>
                                      </p:cBhvr>
                                    </p:animEffect>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矩形 1"/>
          <p:cNvSpPr/>
          <p:nvPr/>
        </p:nvSpPr>
        <p:spPr>
          <a:xfrm>
            <a:off x="1868599" y="776167"/>
            <a:ext cx="2236510" cy="707886"/>
          </a:xfrm>
          <a:prstGeom prst="rect">
            <a:avLst/>
          </a:prstGeom>
          <a:noFill/>
        </p:spPr>
        <p:txBody>
          <a:bodyPr wrap="none" lIns="91440" tIns="45720" rIns="91440" bIns="45720">
            <a:spAutoFit/>
          </a:bodyPr>
          <a:lstStyle/>
          <a:p>
            <a:r>
              <a:rPr lang="zh-CN" altLang="en-US" sz="4000" dirty="0">
                <a:solidFill>
                  <a:schemeClr val="accent4">
                    <a:lumMod val="60000"/>
                    <a:lumOff val="40000"/>
                  </a:schemeClr>
                </a:solidFill>
              </a:rPr>
              <a:t>工作计划</a:t>
            </a:r>
            <a:endParaRPr lang="en-US" altLang="zh-CN" sz="4000" dirty="0">
              <a:solidFill>
                <a:schemeClr val="accent4">
                  <a:lumMod val="60000"/>
                  <a:lumOff val="40000"/>
                </a:schemeClr>
              </a:solidFill>
            </a:endParaRPr>
          </a:p>
        </p:txBody>
      </p:sp>
      <p:cxnSp>
        <p:nvCxnSpPr>
          <p:cNvPr id="3" name="直接连接符 2"/>
          <p:cNvCxnSpPr/>
          <p:nvPr/>
        </p:nvCxnSpPr>
        <p:spPr>
          <a:xfrm>
            <a:off x="607501" y="1736435"/>
            <a:ext cx="1128683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t="18248"/>
          <a:stretch/>
        </p:blipFill>
        <p:spPr>
          <a:xfrm>
            <a:off x="2986854" y="2281381"/>
            <a:ext cx="6195943" cy="4285673"/>
          </a:xfrm>
          <a:prstGeom prst="rect">
            <a:avLst/>
          </a:prstGeom>
        </p:spPr>
      </p:pic>
      <p:sp>
        <p:nvSpPr>
          <p:cNvPr id="5" name="矩形 4"/>
          <p:cNvSpPr/>
          <p:nvPr/>
        </p:nvSpPr>
        <p:spPr>
          <a:xfrm>
            <a:off x="3639388" y="2551607"/>
            <a:ext cx="1569660" cy="369332"/>
          </a:xfrm>
          <a:prstGeom prst="rect">
            <a:avLst/>
          </a:prstGeom>
        </p:spPr>
        <p:txBody>
          <a:bodyPr wrap="none">
            <a:spAutoFit/>
          </a:bodyPr>
          <a:lstStyle/>
          <a:p>
            <a:pPr algn="ctr"/>
            <a:r>
              <a:rPr lang="zh-CN" altLang="en-US" dirty="0"/>
              <a:t>完善组织结构</a:t>
            </a:r>
          </a:p>
        </p:txBody>
      </p:sp>
      <p:sp>
        <p:nvSpPr>
          <p:cNvPr id="6" name="矩形 5"/>
          <p:cNvSpPr/>
          <p:nvPr/>
        </p:nvSpPr>
        <p:spPr>
          <a:xfrm>
            <a:off x="6419654" y="2625498"/>
            <a:ext cx="2776721" cy="369332"/>
          </a:xfrm>
          <a:prstGeom prst="rect">
            <a:avLst/>
          </a:prstGeom>
        </p:spPr>
        <p:txBody>
          <a:bodyPr wrap="none">
            <a:spAutoFit/>
          </a:bodyPr>
          <a:lstStyle/>
          <a:p>
            <a:pPr algn="ctr"/>
            <a:r>
              <a:rPr lang="zh-CN" altLang="en-US" dirty="0"/>
              <a:t>绩效评价体系的完善运行 </a:t>
            </a:r>
          </a:p>
        </p:txBody>
      </p:sp>
      <p:sp>
        <p:nvSpPr>
          <p:cNvPr id="7" name="矩形 6"/>
          <p:cNvSpPr/>
          <p:nvPr/>
        </p:nvSpPr>
        <p:spPr>
          <a:xfrm>
            <a:off x="3870220" y="3641497"/>
            <a:ext cx="1107996" cy="369332"/>
          </a:xfrm>
          <a:prstGeom prst="rect">
            <a:avLst/>
          </a:prstGeom>
        </p:spPr>
        <p:txBody>
          <a:bodyPr wrap="none">
            <a:spAutoFit/>
          </a:bodyPr>
          <a:lstStyle/>
          <a:p>
            <a:pPr algn="ctr"/>
            <a:r>
              <a:rPr lang="zh-CN" altLang="en-US" dirty="0"/>
              <a:t>岗位分析</a:t>
            </a:r>
          </a:p>
        </p:txBody>
      </p:sp>
      <p:sp>
        <p:nvSpPr>
          <p:cNvPr id="8" name="矩形 7"/>
          <p:cNvSpPr/>
          <p:nvPr/>
        </p:nvSpPr>
        <p:spPr>
          <a:xfrm>
            <a:off x="6419654" y="3673826"/>
            <a:ext cx="2492990" cy="369332"/>
          </a:xfrm>
          <a:prstGeom prst="rect">
            <a:avLst/>
          </a:prstGeom>
        </p:spPr>
        <p:txBody>
          <a:bodyPr wrap="none">
            <a:spAutoFit/>
          </a:bodyPr>
          <a:lstStyle/>
          <a:p>
            <a:pPr algn="ctr"/>
            <a:r>
              <a:rPr lang="zh-CN" altLang="en-US" dirty="0"/>
              <a:t>培训与开发＼职业规划</a:t>
            </a:r>
          </a:p>
        </p:txBody>
      </p:sp>
      <p:sp>
        <p:nvSpPr>
          <p:cNvPr id="9" name="矩形 8"/>
          <p:cNvSpPr/>
          <p:nvPr/>
        </p:nvSpPr>
        <p:spPr>
          <a:xfrm>
            <a:off x="3754804" y="4648261"/>
            <a:ext cx="1338828" cy="369332"/>
          </a:xfrm>
          <a:prstGeom prst="rect">
            <a:avLst/>
          </a:prstGeom>
        </p:spPr>
        <p:txBody>
          <a:bodyPr wrap="none">
            <a:spAutoFit/>
          </a:bodyPr>
          <a:lstStyle/>
          <a:p>
            <a:pPr algn="ctr"/>
            <a:r>
              <a:rPr lang="zh-CN" altLang="en-US" dirty="0"/>
              <a:t>招聘与配置</a:t>
            </a:r>
          </a:p>
        </p:txBody>
      </p:sp>
      <p:sp>
        <p:nvSpPr>
          <p:cNvPr id="10" name="矩形 9"/>
          <p:cNvSpPr/>
          <p:nvPr/>
        </p:nvSpPr>
        <p:spPr>
          <a:xfrm>
            <a:off x="7112151" y="4635592"/>
            <a:ext cx="1107996" cy="369332"/>
          </a:xfrm>
          <a:prstGeom prst="rect">
            <a:avLst/>
          </a:prstGeom>
        </p:spPr>
        <p:txBody>
          <a:bodyPr wrap="none">
            <a:spAutoFit/>
          </a:bodyPr>
          <a:lstStyle/>
          <a:p>
            <a:pPr algn="ctr"/>
            <a:r>
              <a:rPr lang="zh-CN" altLang="en-US" dirty="0"/>
              <a:t>制度建设</a:t>
            </a:r>
          </a:p>
        </p:txBody>
      </p:sp>
      <p:sp>
        <p:nvSpPr>
          <p:cNvPr id="11" name="矩形 10"/>
          <p:cNvSpPr/>
          <p:nvPr/>
        </p:nvSpPr>
        <p:spPr>
          <a:xfrm>
            <a:off x="3870220" y="5685103"/>
            <a:ext cx="1107996" cy="369332"/>
          </a:xfrm>
          <a:prstGeom prst="rect">
            <a:avLst/>
          </a:prstGeom>
        </p:spPr>
        <p:txBody>
          <a:bodyPr wrap="none">
            <a:spAutoFit/>
          </a:bodyPr>
          <a:lstStyle/>
          <a:p>
            <a:pPr algn="ctr"/>
            <a:r>
              <a:rPr lang="zh-CN" altLang="en-US" dirty="0"/>
              <a:t>薪酬福利</a:t>
            </a:r>
          </a:p>
        </p:txBody>
      </p:sp>
      <p:sp>
        <p:nvSpPr>
          <p:cNvPr id="12" name="矩形 11"/>
          <p:cNvSpPr/>
          <p:nvPr/>
        </p:nvSpPr>
        <p:spPr>
          <a:xfrm>
            <a:off x="6535070" y="5678300"/>
            <a:ext cx="2262158" cy="369332"/>
          </a:xfrm>
          <a:prstGeom prst="rect">
            <a:avLst/>
          </a:prstGeom>
        </p:spPr>
        <p:txBody>
          <a:bodyPr wrap="none">
            <a:spAutoFit/>
          </a:bodyPr>
          <a:lstStyle/>
          <a:p>
            <a:r>
              <a:rPr lang="zh-CN" altLang="en-US" dirty="0"/>
              <a:t>人员流动与劳资问题</a:t>
            </a: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3276" y="2574732"/>
            <a:ext cx="1941735" cy="1304603"/>
          </a:xfrm>
          <a:prstGeom prst="rect">
            <a:avLst/>
          </a:prstGeom>
        </p:spPr>
      </p:pic>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9706" y="4820258"/>
            <a:ext cx="1952137" cy="1191490"/>
          </a:xfrm>
          <a:prstGeom prst="rect">
            <a:avLst/>
          </a:prstGeom>
        </p:spPr>
      </p:pic>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44640" y="2572360"/>
            <a:ext cx="2287715" cy="1222051"/>
          </a:xfrm>
          <a:prstGeom prst="rect">
            <a:avLst/>
          </a:prstGeom>
        </p:spPr>
      </p:pic>
      <p:pic>
        <p:nvPicPr>
          <p:cNvPr id="16" name="图片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85524" y="4581959"/>
            <a:ext cx="2146831" cy="1429789"/>
          </a:xfrm>
          <a:prstGeom prst="rect">
            <a:avLst/>
          </a:prstGeom>
        </p:spPr>
      </p:pic>
    </p:spTree>
    <p:extLst>
      <p:ext uri="{BB962C8B-B14F-4D97-AF65-F5344CB8AC3E}">
        <p14:creationId xmlns:p14="http://schemas.microsoft.com/office/powerpoint/2010/main" val="337896493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25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3000"/>
                            </p:stCondLst>
                            <p:childTnLst>
                              <p:par>
                                <p:cTn id="19" presetID="42"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par>
                          <p:cTn id="24" fill="hold">
                            <p:stCondLst>
                              <p:cond delay="4000"/>
                            </p:stCondLst>
                            <p:childTnLst>
                              <p:par>
                                <p:cTn id="25" presetID="42"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5000"/>
                            </p:stCondLst>
                            <p:childTnLst>
                              <p:par>
                                <p:cTn id="31" presetID="42"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par>
                          <p:cTn id="36" fill="hold">
                            <p:stCondLst>
                              <p:cond delay="6000"/>
                            </p:stCondLst>
                            <p:childTnLst>
                              <p:par>
                                <p:cTn id="37" presetID="42"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childTnLst>
                          </p:cTn>
                        </p:par>
                        <p:par>
                          <p:cTn id="42" fill="hold">
                            <p:stCondLst>
                              <p:cond delay="7000"/>
                            </p:stCondLst>
                            <p:childTnLst>
                              <p:par>
                                <p:cTn id="43" presetID="42"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childTnLst>
                          </p:cTn>
                        </p:par>
                        <p:par>
                          <p:cTn id="48" fill="hold">
                            <p:stCondLst>
                              <p:cond delay="8000"/>
                            </p:stCondLst>
                            <p:childTnLst>
                              <p:par>
                                <p:cTn id="49" presetID="42"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1000"/>
                                        <p:tgtEl>
                                          <p:spTgt spid="10"/>
                                        </p:tgtEl>
                                      </p:cBhvr>
                                    </p:animEffect>
                                    <p:anim calcmode="lin" valueType="num">
                                      <p:cBhvr>
                                        <p:cTn id="52" dur="1000" fill="hold"/>
                                        <p:tgtEl>
                                          <p:spTgt spid="10"/>
                                        </p:tgtEl>
                                        <p:attrNameLst>
                                          <p:attrName>ppt_x</p:attrName>
                                        </p:attrNameLst>
                                      </p:cBhvr>
                                      <p:tavLst>
                                        <p:tav tm="0">
                                          <p:val>
                                            <p:strVal val="#ppt_x"/>
                                          </p:val>
                                        </p:tav>
                                        <p:tav tm="100000">
                                          <p:val>
                                            <p:strVal val="#ppt_x"/>
                                          </p:val>
                                        </p:tav>
                                      </p:tavLst>
                                    </p:anim>
                                    <p:anim calcmode="lin" valueType="num">
                                      <p:cBhvr>
                                        <p:cTn id="53" dur="1000" fill="hold"/>
                                        <p:tgtEl>
                                          <p:spTgt spid="10"/>
                                        </p:tgtEl>
                                        <p:attrNameLst>
                                          <p:attrName>ppt_y</p:attrName>
                                        </p:attrNameLst>
                                      </p:cBhvr>
                                      <p:tavLst>
                                        <p:tav tm="0">
                                          <p:val>
                                            <p:strVal val="#ppt_y+.1"/>
                                          </p:val>
                                        </p:tav>
                                        <p:tav tm="100000">
                                          <p:val>
                                            <p:strVal val="#ppt_y"/>
                                          </p:val>
                                        </p:tav>
                                      </p:tavLst>
                                    </p:anim>
                                  </p:childTnLst>
                                </p:cTn>
                              </p:par>
                            </p:childTnLst>
                          </p:cTn>
                        </p:par>
                        <p:par>
                          <p:cTn id="54" fill="hold">
                            <p:stCondLst>
                              <p:cond delay="9000"/>
                            </p:stCondLst>
                            <p:childTnLst>
                              <p:par>
                                <p:cTn id="55" presetID="42"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childTnLst>
                          </p:cTn>
                        </p:par>
                        <p:par>
                          <p:cTn id="60" fill="hold">
                            <p:stCondLst>
                              <p:cond delay="10000"/>
                            </p:stCondLst>
                            <p:childTnLst>
                              <p:par>
                                <p:cTn id="61" presetID="42" presetClass="entr" presetSubtype="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1000"/>
                                        <p:tgtEl>
                                          <p:spTgt spid="12"/>
                                        </p:tgtEl>
                                      </p:cBhvr>
                                    </p:animEffect>
                                    <p:anim calcmode="lin" valueType="num">
                                      <p:cBhvr>
                                        <p:cTn id="64" dur="1000" fill="hold"/>
                                        <p:tgtEl>
                                          <p:spTgt spid="12"/>
                                        </p:tgtEl>
                                        <p:attrNameLst>
                                          <p:attrName>ppt_x</p:attrName>
                                        </p:attrNameLst>
                                      </p:cBhvr>
                                      <p:tavLst>
                                        <p:tav tm="0">
                                          <p:val>
                                            <p:strVal val="#ppt_x"/>
                                          </p:val>
                                        </p:tav>
                                        <p:tav tm="100000">
                                          <p:val>
                                            <p:strVal val="#ppt_x"/>
                                          </p:val>
                                        </p:tav>
                                      </p:tavLst>
                                    </p:anim>
                                    <p:anim calcmode="lin" valueType="num">
                                      <p:cBhvr>
                                        <p:cTn id="65" dur="1000" fill="hold"/>
                                        <p:tgtEl>
                                          <p:spTgt spid="12"/>
                                        </p:tgtEl>
                                        <p:attrNameLst>
                                          <p:attrName>ppt_y</p:attrName>
                                        </p:attrNameLst>
                                      </p:cBhvr>
                                      <p:tavLst>
                                        <p:tav tm="0">
                                          <p:val>
                                            <p:strVal val="#ppt_y+.1"/>
                                          </p:val>
                                        </p:tav>
                                        <p:tav tm="100000">
                                          <p:val>
                                            <p:strVal val="#ppt_y"/>
                                          </p:val>
                                        </p:tav>
                                      </p:tavLst>
                                    </p:anim>
                                  </p:childTnLst>
                                </p:cTn>
                              </p:par>
                            </p:childTnLst>
                          </p:cTn>
                        </p:par>
                        <p:par>
                          <p:cTn id="66" fill="hold">
                            <p:stCondLst>
                              <p:cond delay="11000"/>
                            </p:stCondLst>
                            <p:childTnLst>
                              <p:par>
                                <p:cTn id="67" presetID="25" presetClass="entr" presetSubtype="0" fill="hold"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70"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71"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72" dur="1000" fill="hold"/>
                                        <p:tgtEl>
                                          <p:spTgt spid="13"/>
                                        </p:tgtEl>
                                        <p:attrNameLst>
                                          <p:attrName>ppt_h</p:attrName>
                                        </p:attrNameLst>
                                      </p:cBhvr>
                                      <p:tavLst>
                                        <p:tav tm="0">
                                          <p:val>
                                            <p:strVal val="#ppt_h"/>
                                          </p:val>
                                        </p:tav>
                                        <p:tav tm="100000">
                                          <p:val>
                                            <p:strVal val="#ppt_h"/>
                                          </p:val>
                                        </p:tav>
                                      </p:tavLst>
                                    </p:anim>
                                    <p:anim calcmode="lin" valueType="num">
                                      <p:cBhvr>
                                        <p:cTn id="73"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74"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75"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76" dur="1000" decel="50000">
                                          <p:stCondLst>
                                            <p:cond delay="0"/>
                                          </p:stCondLst>
                                        </p:cTn>
                                        <p:tgtEl>
                                          <p:spTgt spid="13"/>
                                        </p:tgtEl>
                                      </p:cBhvr>
                                    </p:animEffect>
                                  </p:childTnLst>
                                </p:cTn>
                              </p:par>
                            </p:childTnLst>
                          </p:cTn>
                        </p:par>
                        <p:par>
                          <p:cTn id="77" fill="hold">
                            <p:stCondLst>
                              <p:cond delay="12000"/>
                            </p:stCondLst>
                            <p:childTnLst>
                              <p:par>
                                <p:cTn id="78" presetID="25" presetClass="entr" presetSubtype="0" fill="hold" nodeType="afterEffect">
                                  <p:stCondLst>
                                    <p:cond delay="0"/>
                                  </p:stCondLst>
                                  <p:childTnLst>
                                    <p:set>
                                      <p:cBhvr>
                                        <p:cTn id="79" dur="1" fill="hold">
                                          <p:stCondLst>
                                            <p:cond delay="0"/>
                                          </p:stCondLst>
                                        </p:cTn>
                                        <p:tgtEl>
                                          <p:spTgt spid="15"/>
                                        </p:tgtEl>
                                        <p:attrNameLst>
                                          <p:attrName>style.visibility</p:attrName>
                                        </p:attrNameLst>
                                      </p:cBhvr>
                                      <p:to>
                                        <p:strVal val="visible"/>
                                      </p:to>
                                    </p:set>
                                    <p:anim calcmode="lin" valueType="num">
                                      <p:cBhvr>
                                        <p:cTn id="80"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81"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82"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83" dur="1000" fill="hold"/>
                                        <p:tgtEl>
                                          <p:spTgt spid="15"/>
                                        </p:tgtEl>
                                        <p:attrNameLst>
                                          <p:attrName>ppt_h</p:attrName>
                                        </p:attrNameLst>
                                      </p:cBhvr>
                                      <p:tavLst>
                                        <p:tav tm="0">
                                          <p:val>
                                            <p:strVal val="#ppt_h"/>
                                          </p:val>
                                        </p:tav>
                                        <p:tav tm="100000">
                                          <p:val>
                                            <p:strVal val="#ppt_h"/>
                                          </p:val>
                                        </p:tav>
                                      </p:tavLst>
                                    </p:anim>
                                    <p:anim calcmode="lin" valueType="num">
                                      <p:cBhvr>
                                        <p:cTn id="84"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85"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86"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87" dur="1000" decel="50000">
                                          <p:stCondLst>
                                            <p:cond delay="0"/>
                                          </p:stCondLst>
                                        </p:cTn>
                                        <p:tgtEl>
                                          <p:spTgt spid="15"/>
                                        </p:tgtEl>
                                      </p:cBhvr>
                                    </p:animEffect>
                                  </p:childTnLst>
                                </p:cTn>
                              </p:par>
                            </p:childTnLst>
                          </p:cTn>
                        </p:par>
                        <p:par>
                          <p:cTn id="88" fill="hold">
                            <p:stCondLst>
                              <p:cond delay="13000"/>
                            </p:stCondLst>
                            <p:childTnLst>
                              <p:par>
                                <p:cTn id="89" presetID="25" presetClass="entr" presetSubtype="0" fill="hold" nodeType="after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p:cTn id="91"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94" dur="1000" fill="hold"/>
                                        <p:tgtEl>
                                          <p:spTgt spid="14"/>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14"/>
                                        </p:tgtEl>
                                      </p:cBhvr>
                                    </p:animEffect>
                                  </p:childTnLst>
                                </p:cTn>
                              </p:par>
                            </p:childTnLst>
                          </p:cTn>
                        </p:par>
                        <p:par>
                          <p:cTn id="99" fill="hold">
                            <p:stCondLst>
                              <p:cond delay="14000"/>
                            </p:stCondLst>
                            <p:childTnLst>
                              <p:par>
                                <p:cTn id="100" presetID="25" presetClass="entr" presetSubtype="0" fill="hold" nodeType="afterEffect">
                                  <p:stCondLst>
                                    <p:cond delay="0"/>
                                  </p:stCondLst>
                                  <p:childTnLst>
                                    <p:set>
                                      <p:cBhvr>
                                        <p:cTn id="101" dur="1" fill="hold">
                                          <p:stCondLst>
                                            <p:cond delay="0"/>
                                          </p:stCondLst>
                                        </p:cTn>
                                        <p:tgtEl>
                                          <p:spTgt spid="16"/>
                                        </p:tgtEl>
                                        <p:attrNameLst>
                                          <p:attrName>style.visibility</p:attrName>
                                        </p:attrNameLst>
                                      </p:cBhvr>
                                      <p:to>
                                        <p:strVal val="visible"/>
                                      </p:to>
                                    </p:set>
                                    <p:anim calcmode="lin" valueType="num">
                                      <p:cBhvr>
                                        <p:cTn id="102"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03"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04"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05" dur="1000" fill="hold"/>
                                        <p:tgtEl>
                                          <p:spTgt spid="16"/>
                                        </p:tgtEl>
                                        <p:attrNameLst>
                                          <p:attrName>ppt_h</p:attrName>
                                        </p:attrNameLst>
                                      </p:cBhvr>
                                      <p:tavLst>
                                        <p:tav tm="0">
                                          <p:val>
                                            <p:strVal val="#ppt_h"/>
                                          </p:val>
                                        </p:tav>
                                        <p:tav tm="100000">
                                          <p:val>
                                            <p:strVal val="#ppt_h"/>
                                          </p:val>
                                        </p:tav>
                                      </p:tavLst>
                                    </p:anim>
                                    <p:anim calcmode="lin" valueType="num">
                                      <p:cBhvr>
                                        <p:cTn id="106"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07"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08"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09" dur="1000" decel="50000">
                                          <p:stCondLst>
                                            <p:cond delay="0"/>
                                          </p:stCondLst>
                                        </p:cTn>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矩形 1"/>
          <p:cNvSpPr/>
          <p:nvPr/>
        </p:nvSpPr>
        <p:spPr>
          <a:xfrm>
            <a:off x="1348510" y="464879"/>
            <a:ext cx="6096000" cy="707886"/>
          </a:xfrm>
          <a:prstGeom prst="rect">
            <a:avLst/>
          </a:prstGeom>
        </p:spPr>
        <p:txBody>
          <a:bodyPr>
            <a:spAutoFit/>
          </a:bodyPr>
          <a:lstStyle/>
          <a:p>
            <a:r>
              <a:rPr lang="zh-CN" altLang="en-US" sz="4000" dirty="0">
                <a:solidFill>
                  <a:schemeClr val="accent4">
                    <a:lumMod val="60000"/>
                    <a:lumOff val="40000"/>
                  </a:schemeClr>
                </a:solidFill>
              </a:rPr>
              <a:t>完善公司组织架构</a:t>
            </a:r>
          </a:p>
        </p:txBody>
      </p:sp>
      <p:sp>
        <p:nvSpPr>
          <p:cNvPr id="3" name="矩形 2"/>
          <p:cNvSpPr/>
          <p:nvPr/>
        </p:nvSpPr>
        <p:spPr>
          <a:xfrm>
            <a:off x="1348510" y="1970313"/>
            <a:ext cx="6096000" cy="3970318"/>
          </a:xfrm>
          <a:prstGeom prst="rect">
            <a:avLst/>
          </a:prstGeom>
        </p:spPr>
        <p:txBody>
          <a:bodyPr>
            <a:spAutoFit/>
          </a:bodyPr>
          <a:lstStyle/>
          <a:p>
            <a:r>
              <a:rPr lang="zh-CN" altLang="en-US" dirty="0">
                <a:solidFill>
                  <a:schemeClr val="accent1">
                    <a:lumMod val="40000"/>
                    <a:lumOff val="60000"/>
                  </a:schemeClr>
                </a:solidFill>
                <a:latin typeface="华文中宋" panose="02010600040101010101" pitchFamily="2" charset="-122"/>
                <a:ea typeface="华文中宋" panose="02010600040101010101" pitchFamily="2" charset="-122"/>
              </a:rPr>
              <a:t>      进一步完善公司的组织架构，确定和区分每个职能部门的权责，争取做到组织架构的科学适用，短期内不再做大的调整，保证公司在既有的组织架构中运行。</a:t>
            </a:r>
          </a:p>
          <a:p>
            <a:endParaRPr lang="zh-CN" altLang="en-US" dirty="0">
              <a:solidFill>
                <a:schemeClr val="accent1">
                  <a:lumMod val="40000"/>
                  <a:lumOff val="60000"/>
                </a:schemeClr>
              </a:solidFill>
              <a:latin typeface="华文中宋" panose="02010600040101010101" pitchFamily="2" charset="-122"/>
              <a:ea typeface="华文中宋" panose="02010600040101010101" pitchFamily="2" charset="-122"/>
            </a:endParaRPr>
          </a:p>
          <a:p>
            <a:r>
              <a:rPr lang="zh-CN" altLang="en-US" dirty="0">
                <a:solidFill>
                  <a:schemeClr val="accent1">
                    <a:lumMod val="40000"/>
                    <a:lumOff val="60000"/>
                  </a:schemeClr>
                </a:solidFill>
                <a:latin typeface="华文中宋" panose="02010600040101010101" pitchFamily="2" charset="-122"/>
                <a:ea typeface="华文中宋" panose="02010600040101010101" pitchFamily="2" charset="-122"/>
              </a:rPr>
              <a:t>       公司迄今为止的组织架构严格来说是不完备的。而公司的组织架构建设决定着企业的发展方向。</a:t>
            </a:r>
          </a:p>
          <a:p>
            <a:endParaRPr lang="zh-CN" altLang="en-US" dirty="0">
              <a:solidFill>
                <a:schemeClr val="accent1">
                  <a:lumMod val="40000"/>
                  <a:lumOff val="60000"/>
                </a:schemeClr>
              </a:solidFill>
              <a:latin typeface="华文中宋" panose="02010600040101010101" pitchFamily="2" charset="-122"/>
              <a:ea typeface="华文中宋" panose="02010600040101010101" pitchFamily="2" charset="-122"/>
            </a:endParaRPr>
          </a:p>
          <a:p>
            <a:r>
              <a:rPr lang="zh-CN" altLang="en-US" dirty="0">
                <a:solidFill>
                  <a:schemeClr val="accent1">
                    <a:lumMod val="40000"/>
                    <a:lumOff val="60000"/>
                  </a:schemeClr>
                </a:solidFill>
                <a:latin typeface="华文中宋" panose="02010600040101010101" pitchFamily="2" charset="-122"/>
                <a:ea typeface="华文中宋" panose="02010600040101010101" pitchFamily="2" charset="-122"/>
              </a:rPr>
              <a:t>       鉴于此，人力资源部在</a:t>
            </a:r>
            <a:r>
              <a:rPr lang="en-US" altLang="zh-CN" dirty="0">
                <a:solidFill>
                  <a:schemeClr val="accent1">
                    <a:lumMod val="40000"/>
                    <a:lumOff val="60000"/>
                  </a:schemeClr>
                </a:solidFill>
                <a:latin typeface="华文中宋" panose="02010600040101010101" pitchFamily="2" charset="-122"/>
                <a:ea typeface="华文中宋" panose="02010600040101010101" pitchFamily="2" charset="-122"/>
              </a:rPr>
              <a:t>2011</a:t>
            </a:r>
            <a:r>
              <a:rPr lang="zh-CN" altLang="en-US" dirty="0">
                <a:solidFill>
                  <a:schemeClr val="accent1">
                    <a:lumMod val="40000"/>
                    <a:lumOff val="60000"/>
                  </a:schemeClr>
                </a:solidFill>
                <a:latin typeface="华文中宋" panose="02010600040101010101" pitchFamily="2" charset="-122"/>
                <a:ea typeface="华文中宋" panose="02010600040101010101" pitchFamily="2" charset="-122"/>
              </a:rPr>
              <a:t>年首先应完成公司组织架构的完善。基于稳定、合理、健全的原则，通过对公司未来发展态势的预测和分析，制定出一个科学的公司组织架构，确定和区分每个职能部门的权责，使每个部门、每个职位的职责清晰明朗，做到既无空白、也无重叠，争取做到组织架构的科学适用，保证公司运营在既有的组织架构中运行良好、管理规范、不断发展。</a:t>
            </a:r>
          </a:p>
        </p:txBody>
      </p:sp>
      <p:cxnSp>
        <p:nvCxnSpPr>
          <p:cNvPr id="4" name="直接连接符 3"/>
          <p:cNvCxnSpPr/>
          <p:nvPr/>
        </p:nvCxnSpPr>
        <p:spPr>
          <a:xfrm>
            <a:off x="607501" y="1468580"/>
            <a:ext cx="1128683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9797" y="1764396"/>
            <a:ext cx="4108586" cy="2916936"/>
          </a:xfrm>
          <a:prstGeom prst="rect">
            <a:avLst/>
          </a:prstGeom>
        </p:spPr>
      </p:pic>
    </p:spTree>
    <p:extLst>
      <p:ext uri="{BB962C8B-B14F-4D97-AF65-F5344CB8AC3E}">
        <p14:creationId xmlns:p14="http://schemas.microsoft.com/office/powerpoint/2010/main" val="121993335"/>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矩形 1"/>
          <p:cNvSpPr/>
          <p:nvPr/>
        </p:nvSpPr>
        <p:spPr>
          <a:xfrm>
            <a:off x="5600635" y="1951889"/>
            <a:ext cx="6096000" cy="4247317"/>
          </a:xfrm>
          <a:prstGeom prst="rect">
            <a:avLst/>
          </a:prstGeom>
        </p:spPr>
        <p:txBody>
          <a:bodyPr>
            <a:spAutoFit/>
          </a:bodyPr>
          <a:lstStyle/>
          <a:p>
            <a:endParaRPr lang="zh-CN" altLang="en-US" dirty="0"/>
          </a:p>
          <a:p>
            <a:r>
              <a:rPr lang="zh-CN" altLang="en-US" dirty="0">
                <a:solidFill>
                  <a:schemeClr val="accent1">
                    <a:lumMod val="40000"/>
                    <a:lumOff val="60000"/>
                  </a:schemeClr>
                </a:solidFill>
                <a:latin typeface="华文中宋" panose="02010600040101010101" pitchFamily="2" charset="-122"/>
                <a:ea typeface="华文中宋" panose="02010600040101010101" pitchFamily="2" charset="-122"/>
              </a:rPr>
              <a:t>       职位分析是公司定岗、定编和调整组织架构、确定每个岗位薪酬的依据之一，通过职位分析既可以了解公司各部门各职位的任职资格、工作内容，从而使公司各部门的工作分配、工作衔接和工作流程设计更加精确，也有助于公司了解各部门、各职位全面的工作要素，适时调整公司及部门组织架构，进行扩、缩编制。也可以通过职位分析对每个岗位的工作量、贡献值、责任程度等方面进行综合考量，以便为制定科学合理的薪酬制度提供良好的基础。详细的职位分析还给人力资源配置、招聘和为各部门员工提供方向性的培训提供依据。</a:t>
            </a:r>
          </a:p>
          <a:p>
            <a:endParaRPr lang="zh-CN" altLang="en-US" dirty="0">
              <a:solidFill>
                <a:schemeClr val="accent1">
                  <a:lumMod val="40000"/>
                  <a:lumOff val="60000"/>
                </a:schemeClr>
              </a:solidFill>
              <a:latin typeface="华文中宋" panose="02010600040101010101" pitchFamily="2" charset="-122"/>
              <a:ea typeface="华文中宋" panose="02010600040101010101" pitchFamily="2" charset="-122"/>
            </a:endParaRPr>
          </a:p>
          <a:p>
            <a:r>
              <a:rPr lang="zh-CN" altLang="en-US" dirty="0">
                <a:solidFill>
                  <a:schemeClr val="accent1">
                    <a:lumMod val="40000"/>
                    <a:lumOff val="60000"/>
                  </a:schemeClr>
                </a:solidFill>
                <a:latin typeface="华文中宋" panose="02010600040101010101" pitchFamily="2" charset="-122"/>
                <a:ea typeface="华文中宋" panose="02010600040101010101" pitchFamily="2" charset="-122"/>
              </a:rPr>
              <a:t>     人力资源部将在</a:t>
            </a:r>
            <a:r>
              <a:rPr lang="en-US" altLang="zh-CN" dirty="0">
                <a:solidFill>
                  <a:schemeClr val="accent1">
                    <a:lumMod val="40000"/>
                    <a:lumOff val="60000"/>
                  </a:schemeClr>
                </a:solidFill>
                <a:latin typeface="华文中宋" panose="02010600040101010101" pitchFamily="2" charset="-122"/>
                <a:ea typeface="华文中宋" panose="02010600040101010101" pitchFamily="2" charset="-122"/>
              </a:rPr>
              <a:t>2011</a:t>
            </a:r>
            <a:r>
              <a:rPr lang="zh-CN" altLang="en-US" dirty="0">
                <a:solidFill>
                  <a:schemeClr val="accent1">
                    <a:lumMod val="40000"/>
                    <a:lumOff val="60000"/>
                  </a:schemeClr>
                </a:solidFill>
                <a:latin typeface="华文中宋" panose="02010600040101010101" pitchFamily="2" charset="-122"/>
                <a:ea typeface="华文中宋" panose="02010600040101010101" pitchFamily="2" charset="-122"/>
              </a:rPr>
              <a:t>年</a:t>
            </a:r>
            <a:r>
              <a:rPr lang="en-US" altLang="zh-CN" dirty="0">
                <a:solidFill>
                  <a:schemeClr val="accent1">
                    <a:lumMod val="40000"/>
                    <a:lumOff val="60000"/>
                  </a:schemeClr>
                </a:solidFill>
                <a:latin typeface="华文中宋" panose="02010600040101010101" pitchFamily="2" charset="-122"/>
                <a:ea typeface="华文中宋" panose="02010600040101010101" pitchFamily="2" charset="-122"/>
              </a:rPr>
              <a:t>6</a:t>
            </a:r>
            <a:r>
              <a:rPr lang="zh-CN" altLang="en-US" dirty="0">
                <a:solidFill>
                  <a:schemeClr val="accent1">
                    <a:lumMod val="40000"/>
                    <a:lumOff val="60000"/>
                  </a:schemeClr>
                </a:solidFill>
                <a:latin typeface="华文中宋" panose="02010600040101010101" pitchFamily="2" charset="-122"/>
                <a:ea typeface="华文中宋" panose="02010600040101010101" pitchFamily="2" charset="-122"/>
              </a:rPr>
              <a:t>月前完成公司各部门各职位的工作分析，为人才招募与评定薪资、绩效考核提供科学依据。</a:t>
            </a:r>
          </a:p>
        </p:txBody>
      </p:sp>
      <p:sp>
        <p:nvSpPr>
          <p:cNvPr id="3" name="矩形 2"/>
          <p:cNvSpPr/>
          <p:nvPr/>
        </p:nvSpPr>
        <p:spPr>
          <a:xfrm>
            <a:off x="799321" y="473425"/>
            <a:ext cx="4801314" cy="707886"/>
          </a:xfrm>
          <a:prstGeom prst="rect">
            <a:avLst/>
          </a:prstGeom>
        </p:spPr>
        <p:txBody>
          <a:bodyPr wrap="none">
            <a:spAutoFit/>
          </a:bodyPr>
          <a:lstStyle/>
          <a:p>
            <a:r>
              <a:rPr lang="zh-CN" altLang="en-US" sz="4000" dirty="0">
                <a:solidFill>
                  <a:schemeClr val="accent4">
                    <a:lumMod val="60000"/>
                    <a:lumOff val="40000"/>
                  </a:schemeClr>
                </a:solidFill>
              </a:rPr>
              <a:t>公司各岗位工作分析</a:t>
            </a:r>
          </a:p>
        </p:txBody>
      </p:sp>
      <p:cxnSp>
        <p:nvCxnSpPr>
          <p:cNvPr id="4" name="直接连接符 3"/>
          <p:cNvCxnSpPr/>
          <p:nvPr/>
        </p:nvCxnSpPr>
        <p:spPr>
          <a:xfrm>
            <a:off x="607501" y="1468580"/>
            <a:ext cx="1128683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7501" y="2272145"/>
            <a:ext cx="3304461" cy="2346038"/>
          </a:xfrm>
          <a:prstGeom prst="rect">
            <a:avLst/>
          </a:prstGeom>
        </p:spPr>
      </p:pic>
    </p:spTree>
    <p:extLst>
      <p:ext uri="{BB962C8B-B14F-4D97-AF65-F5344CB8AC3E}">
        <p14:creationId xmlns:p14="http://schemas.microsoft.com/office/powerpoint/2010/main" val="4086955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矩形 1"/>
          <p:cNvSpPr/>
          <p:nvPr/>
        </p:nvSpPr>
        <p:spPr>
          <a:xfrm>
            <a:off x="797291" y="222648"/>
            <a:ext cx="2749471" cy="707886"/>
          </a:xfrm>
          <a:prstGeom prst="rect">
            <a:avLst/>
          </a:prstGeom>
        </p:spPr>
        <p:txBody>
          <a:bodyPr wrap="none">
            <a:spAutoFit/>
          </a:bodyPr>
          <a:lstStyle/>
          <a:p>
            <a:r>
              <a:rPr lang="zh-CN" altLang="en-US" sz="4000" dirty="0">
                <a:solidFill>
                  <a:schemeClr val="accent4">
                    <a:lumMod val="60000"/>
                    <a:lumOff val="40000"/>
                  </a:schemeClr>
                </a:solidFill>
              </a:rPr>
              <a:t>招聘与配置</a:t>
            </a:r>
          </a:p>
        </p:txBody>
      </p:sp>
      <p:sp>
        <p:nvSpPr>
          <p:cNvPr id="13" name="流程图: 可选过程 12"/>
          <p:cNvSpPr/>
          <p:nvPr/>
        </p:nvSpPr>
        <p:spPr>
          <a:xfrm>
            <a:off x="3546762" y="3800755"/>
            <a:ext cx="4405746" cy="992907"/>
          </a:xfrm>
          <a:prstGeom prst="flowChartAlternateProcess">
            <a:avLst/>
          </a:prstGeom>
          <a:solidFill>
            <a:srgbClr val="FF675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华文中宋" panose="02010600040101010101" pitchFamily="2" charset="-122"/>
                <a:ea typeface="华文中宋" panose="02010600040101010101" pitchFamily="2" charset="-122"/>
              </a:rPr>
              <a:t>3</a:t>
            </a:r>
            <a:r>
              <a:rPr lang="zh-CN" altLang="en-US" dirty="0">
                <a:latin typeface="华文中宋" panose="02010600040101010101" pitchFamily="2" charset="-122"/>
                <a:ea typeface="华文中宋" panose="02010600040101010101" pitchFamily="2" charset="-122"/>
              </a:rPr>
              <a:t>、利用公司业内号召力和春节后人才流动的高峰期这些机会，补充一些来自</a:t>
            </a:r>
          </a:p>
        </p:txBody>
      </p:sp>
      <p:sp>
        <p:nvSpPr>
          <p:cNvPr id="14" name="流程图: 可选过程 13"/>
          <p:cNvSpPr/>
          <p:nvPr/>
        </p:nvSpPr>
        <p:spPr>
          <a:xfrm>
            <a:off x="4946071" y="2503046"/>
            <a:ext cx="4405746" cy="992907"/>
          </a:xfrm>
          <a:prstGeom prst="flowChartAlternateProcess">
            <a:avLst/>
          </a:prstGeom>
          <a:solidFill>
            <a:srgbClr val="FF675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华文宋体" panose="02010600040101010101" pitchFamily="2" charset="-122"/>
                <a:ea typeface="华文宋体" panose="02010600040101010101" pitchFamily="2" charset="-122"/>
              </a:rPr>
              <a:t>2</a:t>
            </a:r>
            <a:r>
              <a:rPr lang="zh-CN" altLang="en-US" dirty="0">
                <a:latin typeface="华文宋体" panose="02010600040101010101" pitchFamily="2" charset="-122"/>
                <a:ea typeface="华文宋体" panose="02010600040101010101" pitchFamily="2" charset="-122"/>
              </a:rPr>
              <a:t>、利用公司业内号召力和春节后人才流动的高峰期这些机会，补充一些来自</a:t>
            </a:r>
          </a:p>
        </p:txBody>
      </p:sp>
      <p:sp>
        <p:nvSpPr>
          <p:cNvPr id="15" name="流程图: 可选过程 14"/>
          <p:cNvSpPr/>
          <p:nvPr/>
        </p:nvSpPr>
        <p:spPr>
          <a:xfrm>
            <a:off x="6035962" y="1181311"/>
            <a:ext cx="4405746" cy="1016933"/>
          </a:xfrm>
          <a:prstGeom prst="flowChartAlternateProcess">
            <a:avLst/>
          </a:prstGeom>
          <a:solidFill>
            <a:srgbClr val="FF675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华文宋体" panose="02010600040101010101" pitchFamily="2" charset="-122"/>
                <a:ea typeface="华文宋体" panose="02010600040101010101" pitchFamily="2" charset="-122"/>
              </a:rPr>
              <a:t>1</a:t>
            </a:r>
            <a:r>
              <a:rPr lang="zh-CN" altLang="en-US" dirty="0">
                <a:latin typeface="华文宋体" panose="02010600040101010101" pitchFamily="2" charset="-122"/>
                <a:ea typeface="华文宋体" panose="02010600040101010101" pitchFamily="2" charset="-122"/>
              </a:rPr>
              <a:t>、利用公司业内号召力和春节后人才流动的高峰期这些机会，补充一些来自</a:t>
            </a:r>
          </a:p>
        </p:txBody>
      </p:sp>
      <p:sp>
        <p:nvSpPr>
          <p:cNvPr id="16" name="流程图: 可选过程 15"/>
          <p:cNvSpPr/>
          <p:nvPr/>
        </p:nvSpPr>
        <p:spPr>
          <a:xfrm>
            <a:off x="2284891" y="5098464"/>
            <a:ext cx="4405746" cy="992907"/>
          </a:xfrm>
          <a:prstGeom prst="flowChartAlternateProcess">
            <a:avLst/>
          </a:prstGeom>
          <a:solidFill>
            <a:srgbClr val="FF675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华文中宋" panose="02010600040101010101" pitchFamily="2" charset="-122"/>
                <a:ea typeface="华文中宋" panose="02010600040101010101" pitchFamily="2" charset="-122"/>
              </a:rPr>
              <a:t>4</a:t>
            </a:r>
            <a:r>
              <a:rPr lang="zh-CN" altLang="en-US" dirty="0">
                <a:latin typeface="华文中宋" panose="02010600040101010101" pitchFamily="2" charset="-122"/>
                <a:ea typeface="华文中宋" panose="02010600040101010101" pitchFamily="2" charset="-122"/>
              </a:rPr>
              <a:t>、利用公司业内号召力和春节后人才流动的高峰期这些机会，补充一些来自</a:t>
            </a:r>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32030" y="2747807"/>
            <a:ext cx="3724256" cy="4091709"/>
          </a:xfrm>
          <a:prstGeom prst="rect">
            <a:avLst/>
          </a:prstGeom>
        </p:spPr>
      </p:pic>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6992" y="1233730"/>
            <a:ext cx="3968504" cy="2514605"/>
          </a:xfrm>
          <a:prstGeom prst="rect">
            <a:avLst/>
          </a:prstGeom>
        </p:spPr>
      </p:pic>
      <p:sp>
        <p:nvSpPr>
          <p:cNvPr id="20" name="矩形 19"/>
          <p:cNvSpPr/>
          <p:nvPr/>
        </p:nvSpPr>
        <p:spPr>
          <a:xfrm>
            <a:off x="1446245" y="2029367"/>
            <a:ext cx="2242922" cy="707886"/>
          </a:xfrm>
          <a:prstGeom prst="rect">
            <a:avLst/>
          </a:prstGeom>
          <a:noFill/>
        </p:spPr>
        <p:txBody>
          <a:bodyPr wrap="none" lIns="91440" tIns="45720" rIns="91440" bIns="45720">
            <a:spAutoFit/>
          </a:bodyPr>
          <a:lstStyle/>
          <a:p>
            <a:pPr algn="ctr"/>
            <a:r>
              <a:rPr lang="zh-CN" altLang="en-US" sz="4000" b="1" dirty="0">
                <a:ln w="10160">
                  <a:solidFill>
                    <a:schemeClr val="accent5"/>
                  </a:solidFill>
                  <a:prstDash val="solid"/>
                </a:ln>
                <a:solidFill>
                  <a:srgbClr val="FF0000"/>
                </a:solidFill>
                <a:effectLst>
                  <a:outerShdw blurRad="38100" dist="22860" dir="5400000" algn="tl" rotWithShape="0">
                    <a:srgbClr val="000000">
                      <a:alpha val="30000"/>
                    </a:srgbClr>
                  </a:outerShdw>
                </a:effectLst>
              </a:rPr>
              <a:t>思路分析</a:t>
            </a:r>
            <a:endParaRPr lang="zh-CN" altLang="en-US" sz="4000" b="1" cap="none" spc="0" dirty="0">
              <a:ln w="10160">
                <a:solidFill>
                  <a:schemeClr val="accent5"/>
                </a:solidFill>
                <a:prstDash val="solid"/>
              </a:ln>
              <a:solidFill>
                <a:srgbClr val="FF0000"/>
              </a:solidFill>
              <a:effectLst>
                <a:outerShdw blurRad="38100" dist="22860" dir="5400000" algn="tl" rotWithShape="0">
                  <a:srgbClr val="000000">
                    <a:alpha val="30000"/>
                  </a:srgbClr>
                </a:outerShdw>
              </a:effectLst>
            </a:endParaRPr>
          </a:p>
        </p:txBody>
      </p:sp>
      <p:cxnSp>
        <p:nvCxnSpPr>
          <p:cNvPr id="21" name="直接连接符 20"/>
          <p:cNvCxnSpPr/>
          <p:nvPr/>
        </p:nvCxnSpPr>
        <p:spPr>
          <a:xfrm>
            <a:off x="471055" y="930534"/>
            <a:ext cx="1128683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19039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1000" fill="hold"/>
                                        <p:tgtEl>
                                          <p:spTgt spid="20"/>
                                        </p:tgtEl>
                                        <p:attrNameLst>
                                          <p:attrName>ppt_w</p:attrName>
                                        </p:attrNameLst>
                                      </p:cBhvr>
                                      <p:tavLst>
                                        <p:tav tm="0">
                                          <p:val>
                                            <p:fltVal val="0"/>
                                          </p:val>
                                        </p:tav>
                                        <p:tav tm="100000">
                                          <p:val>
                                            <p:strVal val="#ppt_w"/>
                                          </p:val>
                                        </p:tav>
                                      </p:tavLst>
                                    </p:anim>
                                    <p:anim calcmode="lin" valueType="num">
                                      <p:cBhvr>
                                        <p:cTn id="26" dur="1000" fill="hold"/>
                                        <p:tgtEl>
                                          <p:spTgt spid="20"/>
                                        </p:tgtEl>
                                        <p:attrNameLst>
                                          <p:attrName>ppt_h</p:attrName>
                                        </p:attrNameLst>
                                      </p:cBhvr>
                                      <p:tavLst>
                                        <p:tav tm="0">
                                          <p:val>
                                            <p:fltVal val="0"/>
                                          </p:val>
                                        </p:tav>
                                        <p:tav tm="100000">
                                          <p:val>
                                            <p:strVal val="#ppt_h"/>
                                          </p:val>
                                        </p:tav>
                                      </p:tavLst>
                                    </p:anim>
                                    <p:anim calcmode="lin" valueType="num">
                                      <p:cBhvr>
                                        <p:cTn id="27" dur="1000" fill="hold"/>
                                        <p:tgtEl>
                                          <p:spTgt spid="20"/>
                                        </p:tgtEl>
                                        <p:attrNameLst>
                                          <p:attrName>style.rotation</p:attrName>
                                        </p:attrNameLst>
                                      </p:cBhvr>
                                      <p:tavLst>
                                        <p:tav tm="0">
                                          <p:val>
                                            <p:fltVal val="90"/>
                                          </p:val>
                                        </p:tav>
                                        <p:tav tm="100000">
                                          <p:val>
                                            <p:fltVal val="0"/>
                                          </p:val>
                                        </p:tav>
                                      </p:tavLst>
                                    </p:anim>
                                    <p:animEffect transition="in" filter="fade">
                                      <p:cBhvr>
                                        <p:cTn id="28" dur="1000"/>
                                        <p:tgtEl>
                                          <p:spTgt spid="20"/>
                                        </p:tgtEl>
                                      </p:cBhvr>
                                    </p:animEffect>
                                  </p:childTnLst>
                                </p:cTn>
                              </p:par>
                            </p:childTnLst>
                          </p:cTn>
                        </p:par>
                        <p:par>
                          <p:cTn id="29" fill="hold">
                            <p:stCondLst>
                              <p:cond delay="2500"/>
                            </p:stCondLst>
                            <p:childTnLst>
                              <p:par>
                                <p:cTn id="30" presetID="52"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Scale>
                                      <p:cBhvr>
                                        <p:cTn id="32"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5"/>
                                        </p:tgtEl>
                                        <p:attrNameLst>
                                          <p:attrName>ppt_x</p:attrName>
                                          <p:attrName>ppt_y</p:attrName>
                                        </p:attrNameLst>
                                      </p:cBhvr>
                                    </p:animMotion>
                                    <p:animEffect transition="in" filter="fade">
                                      <p:cBhvr>
                                        <p:cTn id="34" dur="1000"/>
                                        <p:tgtEl>
                                          <p:spTgt spid="15"/>
                                        </p:tgtEl>
                                      </p:cBhvr>
                                    </p:animEffect>
                                  </p:childTnLst>
                                </p:cTn>
                              </p:par>
                            </p:childTnLst>
                          </p:cTn>
                        </p:par>
                        <p:par>
                          <p:cTn id="35" fill="hold">
                            <p:stCondLst>
                              <p:cond delay="3500"/>
                            </p:stCondLst>
                            <p:childTnLst>
                              <p:par>
                                <p:cTn id="36" presetID="52"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Scale>
                                      <p:cBhvr>
                                        <p:cTn id="38"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4"/>
                                        </p:tgtEl>
                                        <p:attrNameLst>
                                          <p:attrName>ppt_x</p:attrName>
                                          <p:attrName>ppt_y</p:attrName>
                                        </p:attrNameLst>
                                      </p:cBhvr>
                                    </p:animMotion>
                                    <p:animEffect transition="in" filter="fade">
                                      <p:cBhvr>
                                        <p:cTn id="40" dur="1000"/>
                                        <p:tgtEl>
                                          <p:spTgt spid="14"/>
                                        </p:tgtEl>
                                      </p:cBhvr>
                                    </p:animEffect>
                                  </p:childTnLst>
                                </p:cTn>
                              </p:par>
                            </p:childTnLst>
                          </p:cTn>
                        </p:par>
                        <p:par>
                          <p:cTn id="41" fill="hold">
                            <p:stCondLst>
                              <p:cond delay="4500"/>
                            </p:stCondLst>
                            <p:childTnLst>
                              <p:par>
                                <p:cTn id="42" presetID="5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Scale>
                                      <p:cBhvr>
                                        <p:cTn id="4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3"/>
                                        </p:tgtEl>
                                        <p:attrNameLst>
                                          <p:attrName>ppt_x</p:attrName>
                                          <p:attrName>ppt_y</p:attrName>
                                        </p:attrNameLst>
                                      </p:cBhvr>
                                    </p:animMotion>
                                    <p:animEffect transition="in" filter="fade">
                                      <p:cBhvr>
                                        <p:cTn id="46" dur="1000"/>
                                        <p:tgtEl>
                                          <p:spTgt spid="13"/>
                                        </p:tgtEl>
                                      </p:cBhvr>
                                    </p:animEffect>
                                  </p:childTnLst>
                                </p:cTn>
                              </p:par>
                            </p:childTnLst>
                          </p:cTn>
                        </p:par>
                        <p:par>
                          <p:cTn id="47" fill="hold">
                            <p:stCondLst>
                              <p:cond delay="5500"/>
                            </p:stCondLst>
                            <p:childTnLst>
                              <p:par>
                                <p:cTn id="48" presetID="52"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Scale>
                                      <p:cBhvr>
                                        <p:cTn id="50"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6"/>
                                        </p:tgtEl>
                                        <p:attrNameLst>
                                          <p:attrName>ppt_x</p:attrName>
                                          <p:attrName>ppt_y</p:attrName>
                                        </p:attrNameLst>
                                      </p:cBhvr>
                                    </p:animMotion>
                                    <p:animEffect transition="in" filter="fade">
                                      <p:cBhvr>
                                        <p:cTn id="5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animBg="1"/>
      <p:bldP spid="15" grpId="0" animBg="1"/>
      <p:bldP spid="16" grpId="0" animBg="1"/>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cxnSp>
        <p:nvCxnSpPr>
          <p:cNvPr id="13" name="直接连接符 12"/>
          <p:cNvCxnSpPr/>
          <p:nvPr/>
        </p:nvCxnSpPr>
        <p:spPr>
          <a:xfrm>
            <a:off x="599836" y="1181311"/>
            <a:ext cx="1128683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799321" y="473425"/>
            <a:ext cx="2236510" cy="707886"/>
          </a:xfrm>
          <a:prstGeom prst="rect">
            <a:avLst/>
          </a:prstGeom>
        </p:spPr>
        <p:txBody>
          <a:bodyPr wrap="none">
            <a:spAutoFit/>
          </a:bodyPr>
          <a:lstStyle/>
          <a:p>
            <a:r>
              <a:rPr lang="zh-CN" altLang="en-US" sz="4000" dirty="0">
                <a:solidFill>
                  <a:schemeClr val="accent4">
                    <a:lumMod val="60000"/>
                    <a:lumOff val="40000"/>
                  </a:schemeClr>
                </a:solidFill>
              </a:rPr>
              <a:t>目标概述</a:t>
            </a: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81113" y="97076"/>
            <a:ext cx="3763105" cy="3763105"/>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5818" y="1349223"/>
            <a:ext cx="3763105" cy="3763105"/>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07542" y="2601370"/>
            <a:ext cx="3763105" cy="3763105"/>
          </a:xfrm>
          <a:prstGeom prst="rect">
            <a:avLst/>
          </a:prstGeom>
        </p:spPr>
      </p:pic>
      <p:sp>
        <p:nvSpPr>
          <p:cNvPr id="9" name="矩形 8"/>
          <p:cNvSpPr/>
          <p:nvPr/>
        </p:nvSpPr>
        <p:spPr>
          <a:xfrm>
            <a:off x="1666638" y="4121881"/>
            <a:ext cx="2339102" cy="523220"/>
          </a:xfrm>
          <a:prstGeom prst="rect">
            <a:avLst/>
          </a:prstGeom>
          <a:noFill/>
        </p:spPr>
        <p:txBody>
          <a:bodyPr wrap="none" lIns="91440" tIns="45720" rIns="91440" bIns="45720">
            <a:spAutoFit/>
          </a:bodyPr>
          <a:lstStyle/>
          <a:p>
            <a:pPr algn="ctr">
              <a:defRPr/>
            </a:pPr>
            <a:r>
              <a:rPr lang="zh-CN" altLang="en-US" sz="2800" b="1" dirty="0">
                <a:solidFill>
                  <a:schemeClr val="accent1">
                    <a:lumMod val="60000"/>
                    <a:lumOff val="40000"/>
                  </a:schemeClr>
                </a:solidFill>
                <a:effectLst>
                  <a:outerShdw blurRad="38100" dist="38100" dir="2700000" algn="tl">
                    <a:srgbClr val="C0C0C0"/>
                  </a:outerShdw>
                </a:effectLst>
                <a:latin typeface="华文中宋" panose="02010600040101010101" pitchFamily="2" charset="-122"/>
                <a:ea typeface="华文中宋" panose="02010600040101010101" pitchFamily="2" charset="-122"/>
              </a:rPr>
              <a:t>满足岗位需求</a:t>
            </a:r>
          </a:p>
        </p:txBody>
      </p:sp>
      <p:sp>
        <p:nvSpPr>
          <p:cNvPr id="10" name="矩形 9"/>
          <p:cNvSpPr/>
          <p:nvPr/>
        </p:nvSpPr>
        <p:spPr>
          <a:xfrm>
            <a:off x="4987109" y="2969165"/>
            <a:ext cx="2339103" cy="523220"/>
          </a:xfrm>
          <a:prstGeom prst="rect">
            <a:avLst/>
          </a:prstGeom>
          <a:noFill/>
        </p:spPr>
        <p:txBody>
          <a:bodyPr wrap="none" lIns="91440" tIns="45720" rIns="91440" bIns="45720">
            <a:spAutoFit/>
          </a:bodyPr>
          <a:lstStyle/>
          <a:p>
            <a:pPr algn="ctr">
              <a:defRPr/>
            </a:pPr>
            <a:r>
              <a:rPr lang="zh-CN" altLang="en-US" sz="2800" b="1" dirty="0">
                <a:solidFill>
                  <a:schemeClr val="accent1">
                    <a:lumMod val="60000"/>
                    <a:lumOff val="40000"/>
                  </a:schemeClr>
                </a:solidFill>
                <a:effectLst>
                  <a:outerShdw blurRad="38100" dist="38100" dir="2700000" algn="tl">
                    <a:srgbClr val="C0C0C0"/>
                  </a:outerShdw>
                </a:effectLst>
                <a:latin typeface="华文中宋" panose="02010600040101010101" pitchFamily="2" charset="-122"/>
                <a:ea typeface="华文中宋" panose="02010600040101010101" pitchFamily="2" charset="-122"/>
              </a:rPr>
              <a:t>保证人才储备</a:t>
            </a:r>
          </a:p>
        </p:txBody>
      </p:sp>
      <p:sp>
        <p:nvSpPr>
          <p:cNvPr id="11" name="矩形 10"/>
          <p:cNvSpPr/>
          <p:nvPr/>
        </p:nvSpPr>
        <p:spPr>
          <a:xfrm>
            <a:off x="8478923" y="1717018"/>
            <a:ext cx="2339103" cy="523220"/>
          </a:xfrm>
          <a:prstGeom prst="rect">
            <a:avLst/>
          </a:prstGeom>
          <a:noFill/>
        </p:spPr>
        <p:txBody>
          <a:bodyPr wrap="none" lIns="91440" tIns="45720" rIns="91440" bIns="45720">
            <a:spAutoFit/>
          </a:bodyPr>
          <a:lstStyle/>
          <a:p>
            <a:pPr algn="ctr">
              <a:defRPr/>
            </a:pPr>
            <a:r>
              <a:rPr lang="zh-CN" altLang="en-US" sz="2800" b="1" dirty="0">
                <a:solidFill>
                  <a:schemeClr val="accent1">
                    <a:lumMod val="60000"/>
                    <a:lumOff val="40000"/>
                  </a:schemeClr>
                </a:solidFill>
                <a:effectLst>
                  <a:outerShdw blurRad="38100" dist="38100" dir="2700000" algn="tl">
                    <a:srgbClr val="C0C0C0"/>
                  </a:outerShdw>
                </a:effectLst>
                <a:latin typeface="华文中宋" panose="02010600040101010101" pitchFamily="2" charset="-122"/>
                <a:ea typeface="华文中宋" panose="02010600040101010101" pitchFamily="2" charset="-122"/>
              </a:rPr>
              <a:t>实现梯队建设</a:t>
            </a:r>
          </a:p>
        </p:txBody>
      </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932" y="3972591"/>
            <a:ext cx="3034179" cy="3034179"/>
          </a:xfrm>
          <a:prstGeom prst="rect">
            <a:avLst/>
          </a:prstGeom>
        </p:spPr>
      </p:pic>
    </p:spTree>
    <p:extLst>
      <p:ext uri="{BB962C8B-B14F-4D97-AF65-F5344CB8AC3E}">
        <p14:creationId xmlns:p14="http://schemas.microsoft.com/office/powerpoint/2010/main" val="321807032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7"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900" decel="100000" fill="hold"/>
                                        <p:tgtEl>
                                          <p:spTgt spid="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7" fill="hold">
                            <p:stCondLst>
                              <p:cond delay="2000"/>
                            </p:stCondLst>
                            <p:childTnLst>
                              <p:par>
                                <p:cTn id="18" presetID="37"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900" decel="100000" fill="hold"/>
                                        <p:tgtEl>
                                          <p:spTgt spid="7"/>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24" fill="hold">
                            <p:stCondLst>
                              <p:cond delay="3000"/>
                            </p:stCondLst>
                            <p:childTnLst>
                              <p:par>
                                <p:cTn id="25" presetID="37"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900" decel="100000" fill="hold"/>
                                        <p:tgtEl>
                                          <p:spTgt spid="8"/>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31" fill="hold">
                            <p:stCondLst>
                              <p:cond delay="4000"/>
                            </p:stCondLst>
                            <p:childTnLst>
                              <p:par>
                                <p:cTn id="32" presetID="47"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53" presetClass="entr" presetSubtype="16"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5500"/>
                            </p:stCondLst>
                            <p:childTnLst>
                              <p:par>
                                <p:cTn id="44" presetID="47"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1000"/>
                                        <p:tgtEl>
                                          <p:spTgt spid="10"/>
                                        </p:tgtEl>
                                      </p:cBhvr>
                                    </p:animEffect>
                                    <p:anim calcmode="lin" valueType="num">
                                      <p:cBhvr>
                                        <p:cTn id="47" dur="1000" fill="hold"/>
                                        <p:tgtEl>
                                          <p:spTgt spid="10"/>
                                        </p:tgtEl>
                                        <p:attrNameLst>
                                          <p:attrName>ppt_x</p:attrName>
                                        </p:attrNameLst>
                                      </p:cBhvr>
                                      <p:tavLst>
                                        <p:tav tm="0">
                                          <p:val>
                                            <p:strVal val="#ppt_x"/>
                                          </p:val>
                                        </p:tav>
                                        <p:tav tm="100000">
                                          <p:val>
                                            <p:strVal val="#ppt_x"/>
                                          </p:val>
                                        </p:tav>
                                      </p:tavLst>
                                    </p:anim>
                                    <p:anim calcmode="lin" valueType="num">
                                      <p:cBhvr>
                                        <p:cTn id="48" dur="1000" fill="hold"/>
                                        <p:tgtEl>
                                          <p:spTgt spid="10"/>
                                        </p:tgtEl>
                                        <p:attrNameLst>
                                          <p:attrName>ppt_y</p:attrName>
                                        </p:attrNameLst>
                                      </p:cBhvr>
                                      <p:tavLst>
                                        <p:tav tm="0">
                                          <p:val>
                                            <p:strVal val="#ppt_y-.1"/>
                                          </p:val>
                                        </p:tav>
                                        <p:tav tm="100000">
                                          <p:val>
                                            <p:strVal val="#ppt_y"/>
                                          </p:val>
                                        </p:tav>
                                      </p:tavLst>
                                    </p:anim>
                                  </p:childTnLst>
                                </p:cTn>
                              </p:par>
                            </p:childTnLst>
                          </p:cTn>
                        </p:par>
                        <p:par>
                          <p:cTn id="49" fill="hold">
                            <p:stCondLst>
                              <p:cond delay="6500"/>
                            </p:stCondLst>
                            <p:childTnLst>
                              <p:par>
                                <p:cTn id="50" presetID="47"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childTnLst>
                          </p:cTn>
                        </p:par>
                        <p:par>
                          <p:cTn id="55" fill="hold">
                            <p:stCondLst>
                              <p:cond delay="7500"/>
                            </p:stCondLst>
                            <p:childTnLst>
                              <p:par>
                                <p:cTn id="56" presetID="0" presetClass="path" presetSubtype="0" accel="50000" decel="50000" fill="hold" nodeType="afterEffect">
                                  <p:stCondLst>
                                    <p:cond delay="0"/>
                                  </p:stCondLst>
                                  <p:childTnLst>
                                    <p:animMotion origin="layout" path="M -2.5E-6 1.11111E-6 L -2.5E-6 1.11111E-6 L 0.03555 0.00116 C 0.03776 0.00139 0.04011 0.00209 0.04232 0.00255 L 0.04987 0.00394 C 0.0517 0.0044 0.05352 0.00486 0.05521 0.00533 C 0.05677 0.00579 0.05821 0.00625 0.05977 0.00671 C 0.0625 0.00718 0.06537 0.00741 0.0681 0.0081 C 0.06992 0.00834 0.07162 0.00903 0.07344 0.00926 C 0.07539 0.00972 0.07748 0.01019 0.07943 0.01065 C 0.08073 0.01111 0.08203 0.01181 0.08321 0.01204 C 0.08607 0.01273 0.0888 0.01296 0.09154 0.01343 C 0.09414 0.01435 0.0974 0.01551 0.09987 0.01621 C 0.10248 0.01667 0.10495 0.0169 0.10755 0.01736 C 0.10899 0.01783 0.11055 0.01829 0.11211 0.01875 C 0.11328 0.01921 0.11459 0.01991 0.11589 0.02014 C 0.12032 0.0213 0.12487 0.02199 0.12943 0.02292 C 0.13203 0.02338 0.13451 0.02384 0.13711 0.02431 C 0.14115 0.02477 0.14518 0.025 0.14922 0.02546 C 0.15729 0.02685 0.16537 0.02871 0.17344 0.02963 C 0.17748 0.03009 0.18151 0.03033 0.18555 0.03102 C 0.1875 0.03125 0.18959 0.03195 0.19154 0.03241 C 0.19558 0.03287 0.19961 0.03334 0.20365 0.0338 L 0.52409 0.03241 C 0.52969 0.03218 0.53529 0.03148 0.54076 0.03102 C 0.56029 0.02894 0.56354 0.02755 0.58242 0.02685 L 0.65664 0.02546 C 0.66472 0.02408 0.66615 0.02384 0.67487 0.02292 L 0.69076 0.02153 C 0.69362 0.0213 0.69636 0.02084 0.69909 0.02014 C 0.70065 0.01991 0.70209 0.01898 0.70365 0.01875 C 0.7125 0.01736 0.7125 0.01736 0.71888 0.01736 " pathEditMode="relative" ptsTypes="AAAAAAAAAAAAAAAAAAAAAAAAAAAAAAAA">
                                      <p:cBhvr>
                                        <p:cTn id="57" dur="2000" fill="hold"/>
                                        <p:tgtEl>
                                          <p:spTgt spid="1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矩形 1"/>
          <p:cNvSpPr/>
          <p:nvPr/>
        </p:nvSpPr>
        <p:spPr>
          <a:xfrm>
            <a:off x="799321" y="473425"/>
            <a:ext cx="2236510" cy="707886"/>
          </a:xfrm>
          <a:prstGeom prst="rect">
            <a:avLst/>
          </a:prstGeom>
        </p:spPr>
        <p:txBody>
          <a:bodyPr wrap="none">
            <a:spAutoFit/>
          </a:bodyPr>
          <a:lstStyle/>
          <a:p>
            <a:r>
              <a:rPr lang="zh-CN" altLang="en-US" sz="4000" dirty="0">
                <a:solidFill>
                  <a:schemeClr val="accent4">
                    <a:lumMod val="60000"/>
                    <a:lumOff val="40000"/>
                  </a:schemeClr>
                </a:solidFill>
              </a:rPr>
              <a:t>薪酬管理</a:t>
            </a:r>
          </a:p>
        </p:txBody>
      </p:sp>
      <p:sp>
        <p:nvSpPr>
          <p:cNvPr id="3" name="矩形 2"/>
          <p:cNvSpPr/>
          <p:nvPr/>
        </p:nvSpPr>
        <p:spPr>
          <a:xfrm>
            <a:off x="4858325" y="1850058"/>
            <a:ext cx="6096000" cy="2862322"/>
          </a:xfrm>
          <a:prstGeom prst="rect">
            <a:avLst/>
          </a:prstGeom>
        </p:spPr>
        <p:txBody>
          <a:bodyPr>
            <a:spAutoFit/>
          </a:bodyPr>
          <a:lstStyle/>
          <a:p>
            <a:pPr fontAlgn="t">
              <a:lnSpc>
                <a:spcPct val="200000"/>
              </a:lnSpc>
            </a:pPr>
            <a:r>
              <a:rPr lang="zh-CN" altLang="en-US" dirty="0"/>
              <a:t>         </a:t>
            </a:r>
            <a:r>
              <a:rPr lang="zh-CN" altLang="en-US" dirty="0">
                <a:solidFill>
                  <a:schemeClr val="accent1">
                    <a:lumMod val="40000"/>
                    <a:lumOff val="60000"/>
                  </a:schemeClr>
                </a:solidFill>
                <a:latin typeface="华文中宋" panose="02010600040101010101" pitchFamily="2" charset="-122"/>
                <a:ea typeface="华文中宋" panose="02010600040101010101" pitchFamily="2" charset="-122"/>
              </a:rPr>
              <a:t>人力资源部把公司薪酬管理作为本部乃至公司</a:t>
            </a:r>
            <a:r>
              <a:rPr lang="en-US" altLang="zh-CN" dirty="0">
                <a:solidFill>
                  <a:schemeClr val="accent1">
                    <a:lumMod val="40000"/>
                    <a:lumOff val="60000"/>
                  </a:schemeClr>
                </a:solidFill>
                <a:latin typeface="华文中宋" panose="02010600040101010101" pitchFamily="2" charset="-122"/>
                <a:ea typeface="华文中宋" panose="02010600040101010101" pitchFamily="2" charset="-122"/>
              </a:rPr>
              <a:t>2011</a:t>
            </a:r>
            <a:r>
              <a:rPr lang="zh-CN" altLang="en-US" dirty="0">
                <a:solidFill>
                  <a:schemeClr val="accent1">
                    <a:lumMod val="40000"/>
                    <a:lumOff val="60000"/>
                  </a:schemeClr>
                </a:solidFill>
                <a:latin typeface="华文中宋" panose="02010600040101010101" pitchFamily="2" charset="-122"/>
                <a:ea typeface="华文中宋" panose="02010600040101010101" pitchFamily="2" charset="-122"/>
              </a:rPr>
              <a:t>年度的工作目标之一。本着“对内体现公平性，对外具有竞争力”的原则</a:t>
            </a:r>
            <a:r>
              <a:rPr lang="en-US" altLang="zh-CN" dirty="0">
                <a:solidFill>
                  <a:schemeClr val="accent1">
                    <a:lumMod val="40000"/>
                    <a:lumOff val="60000"/>
                  </a:schemeClr>
                </a:solidFill>
                <a:latin typeface="华文中宋" panose="02010600040101010101" pitchFamily="2" charset="-122"/>
                <a:ea typeface="华文中宋" panose="02010600040101010101" pitchFamily="2" charset="-122"/>
              </a:rPr>
              <a:t>.</a:t>
            </a:r>
          </a:p>
          <a:p>
            <a:pPr fontAlgn="t">
              <a:lnSpc>
                <a:spcPct val="200000"/>
              </a:lnSpc>
            </a:pPr>
            <a:r>
              <a:rPr lang="zh-CN" altLang="en-US" dirty="0">
                <a:solidFill>
                  <a:schemeClr val="accent1">
                    <a:lumMod val="40000"/>
                    <a:lumOff val="60000"/>
                  </a:schemeClr>
                </a:solidFill>
                <a:latin typeface="华文中宋" panose="02010600040101010101" pitchFamily="2" charset="-122"/>
                <a:ea typeface="华文中宋" panose="02010600040101010101" pitchFamily="2" charset="-122"/>
              </a:rPr>
              <a:t>     人力资源部将在</a:t>
            </a:r>
            <a:r>
              <a:rPr lang="en-US" altLang="zh-CN" dirty="0">
                <a:solidFill>
                  <a:schemeClr val="accent1">
                    <a:lumMod val="40000"/>
                    <a:lumOff val="60000"/>
                  </a:schemeClr>
                </a:solidFill>
                <a:latin typeface="华文中宋" panose="02010600040101010101" pitchFamily="2" charset="-122"/>
                <a:ea typeface="华文中宋" panose="02010600040101010101" pitchFamily="2" charset="-122"/>
              </a:rPr>
              <a:t>2011</a:t>
            </a:r>
            <a:r>
              <a:rPr lang="zh-CN" altLang="en-US" dirty="0">
                <a:solidFill>
                  <a:schemeClr val="accent1">
                    <a:lumMod val="40000"/>
                    <a:lumOff val="60000"/>
                  </a:schemeClr>
                </a:solidFill>
                <a:latin typeface="华文中宋" panose="02010600040101010101" pitchFamily="2" charset="-122"/>
                <a:ea typeface="华文中宋" panose="02010600040101010101" pitchFamily="2" charset="-122"/>
              </a:rPr>
              <a:t>年度完成公司的薪酬设计和薪酬管理的规范工作。</a:t>
            </a: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81924" y="3180916"/>
            <a:ext cx="5041402" cy="5041402"/>
          </a:xfrm>
          <a:prstGeom prst="rect">
            <a:avLst/>
          </a:prstGeom>
        </p:spPr>
      </p:pic>
      <p:pic>
        <p:nvPicPr>
          <p:cNvPr id="32" name="图片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8339139" y="3005137"/>
            <a:ext cx="3667125" cy="4038600"/>
          </a:xfrm>
          <a:prstGeom prst="rect">
            <a:avLst/>
          </a:prstGeom>
        </p:spPr>
      </p:pic>
      <p:cxnSp>
        <p:nvCxnSpPr>
          <p:cNvPr id="33" name="直接连接符 32"/>
          <p:cNvCxnSpPr/>
          <p:nvPr/>
        </p:nvCxnSpPr>
        <p:spPr>
          <a:xfrm>
            <a:off x="572655" y="1283851"/>
            <a:ext cx="1128683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39693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Effect transition="in" filter="fade">
                                      <p:cBhvr>
                                        <p:cTn id="15" dur="500"/>
                                        <p:tgtEl>
                                          <p:spTgt spid="33"/>
                                        </p:tgtEl>
                                      </p:cBhvr>
                                    </p:animEffect>
                                  </p:childTnLst>
                                </p:cTn>
                              </p:par>
                            </p:childTnLst>
                          </p:cTn>
                        </p:par>
                        <p:par>
                          <p:cTn id="16" fill="hold">
                            <p:stCondLst>
                              <p:cond delay="1500"/>
                            </p:stCondLst>
                            <p:childTnLst>
                              <p:par>
                                <p:cTn id="17" presetID="38" presetClass="entr" presetSubtype="0" accel="50000" fill="hold" nodeType="afterEffect">
                                  <p:stCondLst>
                                    <p:cond delay="0"/>
                                  </p:stCondLst>
                                  <p:iterate type="lt">
                                    <p:tmPct val="50000"/>
                                  </p:iterate>
                                  <p:childTnLst>
                                    <p:set>
                                      <p:cBhvr>
                                        <p:cTn id="18" dur="1" fill="hold">
                                          <p:stCondLst>
                                            <p:cond delay="0"/>
                                          </p:stCondLst>
                                        </p:cTn>
                                        <p:tgtEl>
                                          <p:spTgt spid="3">
                                            <p:txEl>
                                              <p:pRg st="0" end="0"/>
                                            </p:txEl>
                                          </p:spTgt>
                                        </p:tgtEl>
                                        <p:attrNameLst>
                                          <p:attrName>style.visibility</p:attrName>
                                        </p:attrNameLst>
                                      </p:cBhvr>
                                      <p:to>
                                        <p:strVal val="visible"/>
                                      </p:to>
                                    </p:set>
                                    <p:set>
                                      <p:cBhvr>
                                        <p:cTn id="19" dur="159" fill="hold">
                                          <p:stCondLst>
                                            <p:cond delay="0"/>
                                          </p:stCondLst>
                                        </p:cTn>
                                        <p:tgtEl>
                                          <p:spTgt spid="3">
                                            <p:txEl>
                                              <p:pRg st="0" end="0"/>
                                            </p:txEl>
                                          </p:spTgt>
                                        </p:tgtEl>
                                        <p:attrNameLst>
                                          <p:attrName>style.rotation</p:attrName>
                                        </p:attrNameLst>
                                      </p:cBhvr>
                                      <p:to>
                                        <p:strVal val="-45.0"/>
                                      </p:to>
                                    </p:set>
                                    <p:anim calcmode="lin" valueType="num">
                                      <p:cBhvr>
                                        <p:cTn id="20" dur="159" fill="hold">
                                          <p:stCondLst>
                                            <p:cond delay="159"/>
                                          </p:stCondLst>
                                        </p:cTn>
                                        <p:tgtEl>
                                          <p:spTgt spid="3">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21" dur="159" fill="hold">
                                          <p:stCondLst>
                                            <p:cond delay="0"/>
                                          </p:stCondLst>
                                        </p:cTn>
                                        <p:tgtEl>
                                          <p:spTgt spid="3">
                                            <p:txEl>
                                              <p:pRg st="0" end="0"/>
                                            </p:txEl>
                                          </p:spTgt>
                                        </p:tgtEl>
                                        <p:attrNameLst>
                                          <p:attrName>ppt_y</p:attrName>
                                        </p:attrNameLst>
                                      </p:cBhvr>
                                      <p:tavLst>
                                        <p:tav tm="0">
                                          <p:val>
                                            <p:strVal val="#ppt_y-1"/>
                                          </p:val>
                                        </p:tav>
                                        <p:tav tm="100000">
                                          <p:val>
                                            <p:strVal val="#ppt_y-(0.354*#ppt_w-0.172*#ppt_h)"/>
                                          </p:val>
                                        </p:tav>
                                      </p:tavLst>
                                    </p:anim>
                                    <p:anim calcmode="lin" valueType="num">
                                      <p:cBhvr>
                                        <p:cTn id="22" dur="2" decel="50000" autoRev="1" fill="hold">
                                          <p:stCondLst>
                                            <p:cond delay="159"/>
                                          </p:stCondLst>
                                        </p:cTn>
                                        <p:tgtEl>
                                          <p:spTgt spid="3">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3" dur="1" fill="hold">
                                          <p:stCondLst>
                                            <p:cond delay="349"/>
                                          </p:stCondLst>
                                        </p:cTn>
                                        <p:tgtEl>
                                          <p:spTgt spid="3">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24" fill="hold">
                            <p:stCondLst>
                              <p:cond delay="11660"/>
                            </p:stCondLst>
                            <p:childTnLst>
                              <p:par>
                                <p:cTn id="25" presetID="38" presetClass="entr" presetSubtype="0" accel="50000" fill="hold" nodeType="afterEffect">
                                  <p:stCondLst>
                                    <p:cond delay="0"/>
                                  </p:stCondLst>
                                  <p:iterate type="lt">
                                    <p:tmPct val="50000"/>
                                  </p:iterate>
                                  <p:childTnLst>
                                    <p:set>
                                      <p:cBhvr>
                                        <p:cTn id="26" dur="1" fill="hold">
                                          <p:stCondLst>
                                            <p:cond delay="0"/>
                                          </p:stCondLst>
                                        </p:cTn>
                                        <p:tgtEl>
                                          <p:spTgt spid="3">
                                            <p:txEl>
                                              <p:pRg st="1" end="1"/>
                                            </p:txEl>
                                          </p:spTgt>
                                        </p:tgtEl>
                                        <p:attrNameLst>
                                          <p:attrName>style.visibility</p:attrName>
                                        </p:attrNameLst>
                                      </p:cBhvr>
                                      <p:to>
                                        <p:strVal val="visible"/>
                                      </p:to>
                                    </p:set>
                                    <p:set>
                                      <p:cBhvr>
                                        <p:cTn id="27" dur="159" fill="hold">
                                          <p:stCondLst>
                                            <p:cond delay="0"/>
                                          </p:stCondLst>
                                        </p:cTn>
                                        <p:tgtEl>
                                          <p:spTgt spid="3">
                                            <p:txEl>
                                              <p:pRg st="1" end="1"/>
                                            </p:txEl>
                                          </p:spTgt>
                                        </p:tgtEl>
                                        <p:attrNameLst>
                                          <p:attrName>style.rotation</p:attrName>
                                        </p:attrNameLst>
                                      </p:cBhvr>
                                      <p:to>
                                        <p:strVal val="-45.0"/>
                                      </p:to>
                                    </p:set>
                                    <p:anim calcmode="lin" valueType="num">
                                      <p:cBhvr>
                                        <p:cTn id="28" dur="159" fill="hold">
                                          <p:stCondLst>
                                            <p:cond delay="159"/>
                                          </p:stCondLst>
                                        </p:cTn>
                                        <p:tgtEl>
                                          <p:spTgt spid="3">
                                            <p:txEl>
                                              <p:pRg st="1" end="1"/>
                                            </p:txEl>
                                          </p:spTgt>
                                        </p:tgtEl>
                                        <p:attrNameLst>
                                          <p:attrName>style.rotation</p:attrName>
                                        </p:attrNameLst>
                                      </p:cBhvr>
                                      <p:tavLst>
                                        <p:tav tm="0">
                                          <p:val>
                                            <p:fltVal val="-45"/>
                                          </p:val>
                                        </p:tav>
                                        <p:tav tm="69900">
                                          <p:val>
                                            <p:fltVal val="45"/>
                                          </p:val>
                                        </p:tav>
                                        <p:tav tm="100000">
                                          <p:val>
                                            <p:fltVal val="0"/>
                                          </p:val>
                                        </p:tav>
                                      </p:tavLst>
                                    </p:anim>
                                    <p:anim calcmode="lin" valueType="num">
                                      <p:cBhvr>
                                        <p:cTn id="29" dur="159" fill="hold">
                                          <p:stCondLst>
                                            <p:cond delay="0"/>
                                          </p:stCondLst>
                                        </p:cTn>
                                        <p:tgtEl>
                                          <p:spTgt spid="3">
                                            <p:txEl>
                                              <p:pRg st="1" end="1"/>
                                            </p:txEl>
                                          </p:spTgt>
                                        </p:tgtEl>
                                        <p:attrNameLst>
                                          <p:attrName>ppt_y</p:attrName>
                                        </p:attrNameLst>
                                      </p:cBhvr>
                                      <p:tavLst>
                                        <p:tav tm="0">
                                          <p:val>
                                            <p:strVal val="#ppt_y-1"/>
                                          </p:val>
                                        </p:tav>
                                        <p:tav tm="100000">
                                          <p:val>
                                            <p:strVal val="#ppt_y-(0.354*#ppt_w-0.172*#ppt_h)"/>
                                          </p:val>
                                        </p:tav>
                                      </p:tavLst>
                                    </p:anim>
                                    <p:anim calcmode="lin" valueType="num">
                                      <p:cBhvr>
                                        <p:cTn id="30" dur="2" decel="50000" autoRev="1" fill="hold">
                                          <p:stCondLst>
                                            <p:cond delay="159"/>
                                          </p:stCondLst>
                                        </p:cTn>
                                        <p:tgtEl>
                                          <p:spTgt spid="3">
                                            <p:txEl>
                                              <p:pRg st="1" end="1"/>
                                            </p:txEl>
                                          </p:spTgt>
                                        </p:tgtEl>
                                        <p:attrNameLst>
                                          <p:attrName>ppt_y</p:attrName>
                                        </p:attrNameLst>
                                      </p:cBhvr>
                                      <p:tavLst>
                                        <p:tav tm="0">
                                          <p:val>
                                            <p:strVal val="#ppt_y-(0.354*#ppt_w-0.172*#ppt_h)"/>
                                          </p:val>
                                        </p:tav>
                                        <p:tav tm="100000">
                                          <p:val>
                                            <p:strVal val="#ppt_y-(0.354*#ppt_w-0.172*#ppt_h)-#ppt_h/2"/>
                                          </p:val>
                                        </p:tav>
                                      </p:tavLst>
                                    </p:anim>
                                    <p:anim calcmode="lin" valueType="num">
                                      <p:cBhvr>
                                        <p:cTn id="31" dur="1" fill="hold">
                                          <p:stCondLst>
                                            <p:cond delay="349"/>
                                          </p:stCondLst>
                                        </p:cTn>
                                        <p:tgtEl>
                                          <p:spTgt spid="3">
                                            <p:txEl>
                                              <p:pRg st="1" end="1"/>
                                            </p:txEl>
                                          </p:spTgt>
                                        </p:tgtEl>
                                        <p:attrNameLst>
                                          <p:attrName>ppt_y</p:attrName>
                                        </p:attrNameLst>
                                      </p:cBhvr>
                                      <p:tavLst>
                                        <p:tav tm="0">
                                          <p:val>
                                            <p:strVal val="#ppt_y-(0.354*#ppt_w-0.172*#ppt_h)"/>
                                          </p:val>
                                        </p:tav>
                                        <p:tav tm="100000">
                                          <p:val>
                                            <p:strVal val="#ppt_y"/>
                                          </p:val>
                                        </p:tav>
                                      </p:tavLst>
                                    </p:anim>
                                  </p:childTnLst>
                                </p:cTn>
                              </p:par>
                            </p:childTnLst>
                          </p:cTn>
                        </p:par>
                        <p:par>
                          <p:cTn id="32" fill="hold">
                            <p:stCondLst>
                              <p:cond delay="17617"/>
                            </p:stCondLst>
                            <p:childTnLst>
                              <p:par>
                                <p:cTn id="33" presetID="0" presetClass="path" presetSubtype="0" accel="50000" decel="50000" fill="hold" nodeType="afterEffect">
                                  <p:stCondLst>
                                    <p:cond delay="0"/>
                                  </p:stCondLst>
                                  <p:childTnLst>
                                    <p:animMotion origin="layout" path="M 7.91667E-6 7.40741E-7 L 7.91667E-6 7.40741E-7 C -0.0026 -0.00046 -0.0052 -0.0007 -0.00768 -0.00139 C -0.00846 -0.00162 -0.00924 -0.00255 -0.01002 -0.00278 C -0.01301 -0.00347 -0.01614 -0.0037 -0.01913 -0.00417 C -0.01992 -0.00463 -0.0207 -0.00532 -0.02148 -0.00556 C -0.02499 -0.00671 -0.02877 -0.00648 -0.03215 -0.00833 C -0.03398 -0.00926 -0.0358 -0.01042 -0.03749 -0.01111 C -0.03932 -0.01157 -0.04114 -0.01181 -0.04296 -0.01227 C -0.04439 -0.01273 -0.04596 -0.0132 -0.04752 -0.01366 C -0.04882 -0.01412 -0.04999 -0.01482 -0.0513 -0.01505 C -0.05494 -0.01597 -0.05846 -0.0169 -0.0621 -0.01782 L -0.06744 -0.01921 C -0.06887 -0.02014 -0.07044 -0.02107 -0.072 -0.02199 C -0.0733 -0.02245 -0.0746 -0.02269 -0.07577 -0.02315 C -0.07786 -0.02407 -0.07994 -0.025 -0.08189 -0.02593 C -0.08945 -0.0294 -0.08007 -0.02523 -0.0888 -0.0287 C -0.08984 -0.02917 -0.09088 -0.02963 -0.09192 -0.03009 C -0.094 -0.03079 -0.10312 -0.03241 -0.10494 -0.03287 C -0.11393 -0.03681 -0.0996 -0.03056 -0.11327 -0.03542 C -0.11327 -0.03542 -0.12096 -0.03889 -0.12252 -0.03958 C -0.12356 -0.04005 -0.12447 -0.04051 -0.12551 -0.04097 C -0.13502 -0.04421 -0.12317 -0.04028 -0.13398 -0.04375 C -0.13528 -0.04398 -0.13658 -0.04468 -0.13775 -0.04491 C -0.13906 -0.04583 -0.14036 -0.04699 -0.14166 -0.04769 C -0.14726 -0.05046 -0.14622 -0.04745 -0.15234 -0.05185 C -0.15807 -0.05579 -0.15455 -0.05394 -0.16158 -0.05579 C -0.16301 -0.05625 -0.16458 -0.05695 -0.16614 -0.05718 L -0.17682 -0.05995 C -0.17864 -0.06134 -0.18033 -0.0632 -0.18215 -0.06412 C -0.18359 -0.06482 -0.19374 -0.06667 -0.19439 -0.0669 C -0.19622 -0.06806 -0.19791 -0.06968 -0.19973 -0.07083 C -0.20103 -0.07153 -0.20234 -0.07176 -0.20364 -0.07222 C -0.2082 -0.07361 -0.20781 -0.07338 -0.21197 -0.075 C -0.21301 -0.07546 -0.21406 -0.0757 -0.2151 -0.07639 C -0.21822 -0.07801 -0.21978 -0.0794 -0.22278 -0.08032 C -0.22447 -0.08102 -0.2263 -0.08125 -0.22812 -0.08171 C -0.22916 -0.08218 -0.23007 -0.08264 -0.23111 -0.0831 C -0.23528 -0.08449 -0.23528 -0.08403 -0.2388 -0.08588 C -0.24036 -0.08657 -0.24192 -0.08773 -0.24335 -0.08866 C -0.24413 -0.08912 -0.24492 -0.08958 -0.2457 -0.08982 C -0.24882 -0.09074 -0.25051 -0.0912 -0.25338 -0.09259 C -0.25494 -0.09352 -0.25637 -0.09468 -0.25794 -0.09537 C -0.26002 -0.0963 -0.26197 -0.09722 -0.26406 -0.09815 L -0.27018 -0.1007 C -0.27122 -0.10116 -0.27226 -0.10162 -0.2733 -0.10208 C -0.27551 -0.10347 -0.27773 -0.10509 -0.2802 -0.10625 C -0.28111 -0.10671 -0.28215 -0.10695 -0.2832 -0.10764 C -0.2927 -0.1132 -0.2858 -0.11065 -0.29387 -0.11296 C -0.29648 -0.11528 -0.29674 -0.11597 -0.29921 -0.11713 C -0.3013 -0.11806 -0.30533 -0.11991 -0.30533 -0.11991 C -0.30846 -0.12269 -0.31054 -0.12477 -0.3138 -0.12662 C -0.31484 -0.12732 -0.31588 -0.12732 -0.31692 -0.12801 C -0.31796 -0.1287 -0.31887 -0.13009 -0.31992 -0.13079 C -0.32096 -0.13148 -0.322 -0.13148 -0.32304 -0.13218 C -0.32408 -0.13287 -0.32499 -0.13403 -0.32603 -0.13472 C -0.32708 -0.13542 -0.32812 -0.13565 -0.32916 -0.13611 C -0.32994 -0.13657 -0.33059 -0.13704 -0.33137 -0.1375 C -0.33242 -0.13796 -0.33346 -0.13843 -0.3345 -0.13889 C -0.33528 -0.13935 -0.33606 -0.13982 -0.33671 -0.14028 C -0.33932 -0.14213 -0.34166 -0.14491 -0.34439 -0.1456 L -0.34895 -0.14699 C -0.35025 -0.14792 -0.35156 -0.14884 -0.35286 -0.14977 C -0.3539 -0.1507 -0.35481 -0.15185 -0.35585 -0.15255 C -0.35689 -0.15324 -0.35794 -0.15347 -0.35898 -0.15394 C -0.35976 -0.15486 -0.36041 -0.15602 -0.36132 -0.15648 C -0.36471 -0.15926 -0.36367 -0.15671 -0.36666 -0.15926 C -0.36744 -0.15995 -0.36809 -0.16134 -0.36887 -0.16204 C -0.37057 -0.16343 -0.37252 -0.16366 -0.37421 -0.16482 C -0.37682 -0.16644 -0.37929 -0.16852 -0.38189 -0.17014 C -0.38593 -0.17269 -0.38645 -0.17222 -0.38958 -0.17431 C -0.39218 -0.17593 -0.39465 -0.17801 -0.39726 -0.17963 C -0.39856 -0.18056 -0.39973 -0.18171 -0.40103 -0.18241 C -0.4026 -0.18333 -0.40403 -0.18449 -0.40559 -0.18519 C -0.40833 -0.18611 -0.41002 -0.18657 -0.41249 -0.18796 C -0.41627 -0.18982 -0.4138 -0.18912 -0.41861 -0.1919 C -0.422 -0.19398 -0.42278 -0.19282 -0.4263 -0.19607 C -0.42903 -0.19838 -0.4302 -0.19977 -0.4332 -0.20139 C -0.43424 -0.20208 -0.43528 -0.20232 -0.43619 -0.20278 C -0.43697 -0.20324 -0.43775 -0.20394 -0.43853 -0.20417 C -0.44101 -0.20532 -0.44309 -0.20556 -0.44544 -0.20695 C -0.44674 -0.20764 -0.44791 -0.2088 -0.44921 -0.20972 C -0.44999 -0.21019 -0.45077 -0.21042 -0.45156 -0.21111 C -0.45286 -0.21181 -0.45403 -0.2132 -0.45533 -0.21366 C -0.45689 -0.21435 -0.45846 -0.21458 -0.46002 -0.21505 C -0.4677 -0.22199 -0.45794 -0.21389 -0.46692 -0.21921 C -0.46796 -0.21991 -0.46887 -0.22107 -0.46992 -0.22199 C -0.47122 -0.22292 -0.47252 -0.22384 -0.47369 -0.22454 C -0.47447 -0.22523 -0.47525 -0.22546 -0.47603 -0.22593 C -0.47708 -0.22685 -0.47799 -0.22801 -0.47916 -0.2287 C -0.48033 -0.2294 -0.48163 -0.2294 -0.48294 -0.23009 C -0.48554 -0.23171 -0.48801 -0.23403 -0.49062 -0.23542 C -0.4983 -0.24005 -0.48632 -0.2331 -0.49596 -0.2382 C -0.49895 -0.23982 -0.50064 -0.24144 -0.50364 -0.24236 C -0.50533 -0.24282 -0.50715 -0.24329 -0.50898 -0.24375 C -0.51666 -0.24907 -0.50924 -0.24421 -0.51588 -0.24769 C -0.51744 -0.24861 -0.51887 -0.24954 -0.52044 -0.25046 C -0.52122 -0.25093 -0.522 -0.25139 -0.52278 -0.25185 C -0.52369 -0.25232 -0.52473 -0.25278 -0.52577 -0.25324 C -0.52656 -0.25347 -0.52734 -0.25417 -0.52812 -0.25463 C -0.52903 -0.25509 -0.53007 -0.25532 -0.53111 -0.25602 C -0.53268 -0.25671 -0.53411 -0.25787 -0.53567 -0.25857 C -0.54036 -0.26065 -0.53775 -0.25949 -0.54335 -0.26273 L -0.5457 -0.26412 C -0.54648 -0.26458 -0.54726 -0.26458 -0.54804 -0.26551 C -0.54869 -0.26644 -0.54947 -0.26759 -0.55025 -0.26806 C -0.5513 -0.26898 -0.55234 -0.26898 -0.55338 -0.26945 C -0.55494 -0.27037 -0.55637 -0.2713 -0.55794 -0.27222 L -0.56028 -0.27361 L -0.56484 -0.27639 L -0.56705 -0.27778 C -0.5707 -0.28195 -0.56796 -0.2794 -0.57252 -0.28171 C -0.57252 -0.28171 -0.57825 -0.28519 -0.57929 -0.28588 L -0.58398 -0.28866 L -0.58541 -0.28982 " pathEditMode="relative" ptsTypes="AAAAAAAAAAAAAAAAAAAAAAAAAAAAAAAAAAAAAAAAAAAAAAAAAAAAAAAAAAAAAAAAAAAAAAAAAAAAAAAAAAAAAAAAAAAAAAAAAAAAAAAAAAAAAAAAAAA">
                                      <p:cBhvr>
                                        <p:cTn id="34" dur="1500" fill="hold"/>
                                        <p:tgtEl>
                                          <p:spTgt spid="4"/>
                                        </p:tgtEl>
                                        <p:attrNameLst>
                                          <p:attrName>ppt_x</p:attrName>
                                          <p:attrName>ppt_y</p:attrName>
                                        </p:attrNameLst>
                                      </p:cBhvr>
                                    </p:animMotion>
                                  </p:childTnLst>
                                </p:cTn>
                              </p:par>
                            </p:childTnLst>
                          </p:cTn>
                        </p:par>
                        <p:par>
                          <p:cTn id="35" fill="hold">
                            <p:stCondLst>
                              <p:cond delay="19117"/>
                            </p:stCondLst>
                            <p:childTnLst>
                              <p:par>
                                <p:cTn id="36" presetID="2" presetClass="entr" presetSubtype="4"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ppt_x"/>
                                          </p:val>
                                        </p:tav>
                                        <p:tav tm="100000">
                                          <p:val>
                                            <p:strVal val="#ppt_x"/>
                                          </p:val>
                                        </p:tav>
                                      </p:tavLst>
                                    </p:anim>
                                    <p:anim calcmode="lin" valueType="num">
                                      <p:cBhvr additive="base">
                                        <p:cTn id="3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矩形 1"/>
          <p:cNvSpPr/>
          <p:nvPr/>
        </p:nvSpPr>
        <p:spPr>
          <a:xfrm>
            <a:off x="799321" y="473425"/>
            <a:ext cx="2236510" cy="707886"/>
          </a:xfrm>
          <a:prstGeom prst="rect">
            <a:avLst/>
          </a:prstGeom>
        </p:spPr>
        <p:txBody>
          <a:bodyPr wrap="none">
            <a:spAutoFit/>
          </a:bodyPr>
          <a:lstStyle/>
          <a:p>
            <a:r>
              <a:rPr lang="zh-CN" altLang="en-US" sz="4000" dirty="0">
                <a:solidFill>
                  <a:schemeClr val="accent4">
                    <a:lumMod val="60000"/>
                    <a:lumOff val="40000"/>
                  </a:schemeClr>
                </a:solidFill>
              </a:rPr>
              <a:t>绩效考核</a:t>
            </a:r>
          </a:p>
        </p:txBody>
      </p:sp>
      <p:cxnSp>
        <p:nvCxnSpPr>
          <p:cNvPr id="3" name="直接连接符 2"/>
          <p:cNvCxnSpPr/>
          <p:nvPr/>
        </p:nvCxnSpPr>
        <p:spPr>
          <a:xfrm>
            <a:off x="628073" y="1181311"/>
            <a:ext cx="1128683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3251198" y="1745673"/>
            <a:ext cx="18472" cy="3205018"/>
          </a:xfrm>
          <a:prstGeom prst="line">
            <a:avLst/>
          </a:prstGeom>
        </p:spPr>
        <p:style>
          <a:lnRef idx="2">
            <a:schemeClr val="accent2"/>
          </a:lnRef>
          <a:fillRef idx="0">
            <a:schemeClr val="accent2"/>
          </a:fillRef>
          <a:effectRef idx="1">
            <a:schemeClr val="accent2"/>
          </a:effectRef>
          <a:fontRef idx="minor">
            <a:schemeClr val="tx1"/>
          </a:fontRef>
        </p:style>
      </p:cxnSp>
      <p:cxnSp>
        <p:nvCxnSpPr>
          <p:cNvPr id="6" name="直接连接符 5"/>
          <p:cNvCxnSpPr/>
          <p:nvPr/>
        </p:nvCxnSpPr>
        <p:spPr>
          <a:xfrm flipV="1">
            <a:off x="6049816" y="1745673"/>
            <a:ext cx="18472" cy="3205018"/>
          </a:xfrm>
          <a:prstGeom prst="line">
            <a:avLst/>
          </a:prstGeom>
        </p:spPr>
        <p:style>
          <a:lnRef idx="2">
            <a:schemeClr val="accent2"/>
          </a:lnRef>
          <a:fillRef idx="0">
            <a:schemeClr val="accent2"/>
          </a:fillRef>
          <a:effectRef idx="1">
            <a:schemeClr val="accent2"/>
          </a:effectRef>
          <a:fontRef idx="minor">
            <a:schemeClr val="tx1"/>
          </a:fontRef>
        </p:style>
      </p:cxnSp>
      <p:cxnSp>
        <p:nvCxnSpPr>
          <p:cNvPr id="7" name="直接连接符 6"/>
          <p:cNvCxnSpPr/>
          <p:nvPr/>
        </p:nvCxnSpPr>
        <p:spPr>
          <a:xfrm flipV="1">
            <a:off x="8848434" y="1745673"/>
            <a:ext cx="18472" cy="3205018"/>
          </a:xfrm>
          <a:prstGeom prst="line">
            <a:avLst/>
          </a:prstGeom>
        </p:spPr>
        <p:style>
          <a:lnRef idx="2">
            <a:schemeClr val="accent2"/>
          </a:lnRef>
          <a:fillRef idx="0">
            <a:schemeClr val="accent2"/>
          </a:fillRef>
          <a:effectRef idx="1">
            <a:schemeClr val="accent2"/>
          </a:effectRef>
          <a:fontRef idx="minor">
            <a:schemeClr val="tx1"/>
          </a:fontRef>
        </p:style>
      </p:cxn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64499" y="1699491"/>
            <a:ext cx="2063428" cy="1279226"/>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59919" y="1653304"/>
            <a:ext cx="2252297" cy="1265382"/>
          </a:xfrm>
          <a:prstGeom prst="rect">
            <a:avLst/>
          </a:prstGeom>
        </p:spPr>
      </p:pic>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471748" y="1653304"/>
            <a:ext cx="2068138" cy="1272550"/>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199418" y="1699491"/>
            <a:ext cx="2054036" cy="1264516"/>
          </a:xfrm>
          <a:prstGeom prst="rect">
            <a:avLst/>
          </a:prstGeom>
        </p:spPr>
      </p:pic>
      <p:sp>
        <p:nvSpPr>
          <p:cNvPr id="12" name="矩形 11"/>
          <p:cNvSpPr/>
          <p:nvPr/>
        </p:nvSpPr>
        <p:spPr>
          <a:xfrm>
            <a:off x="733601" y="3092756"/>
            <a:ext cx="2081019" cy="1569660"/>
          </a:xfrm>
          <a:prstGeom prst="rect">
            <a:avLst/>
          </a:prstGeom>
          <a:noFill/>
        </p:spPr>
        <p:txBody>
          <a:bodyPr wrap="none" lIns="91440" tIns="45720" rIns="91440" bIns="45720">
            <a:spAutoFit/>
          </a:bodyPr>
          <a:lstStyle/>
          <a:p>
            <a:r>
              <a:rPr lang="zh-CN" altLang="en-US" sz="1600" b="0" cap="none" spc="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       请在此放置您的</a:t>
            </a:r>
            <a:endParaRPr lang="en-US" altLang="zh-CN" sz="1600" b="0" cap="none" spc="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endParaRPr>
          </a:p>
          <a:p>
            <a:r>
              <a:rPr lang="zh-CN" altLang="en-US" sz="160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请在此放置您的文字</a:t>
            </a:r>
          </a:p>
          <a:p>
            <a:r>
              <a:rPr lang="zh-CN" altLang="en-US" sz="160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请在此放置您的文字</a:t>
            </a:r>
          </a:p>
          <a:p>
            <a:r>
              <a:rPr lang="zh-CN" altLang="en-US" sz="160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请在此放置您的文字</a:t>
            </a:r>
          </a:p>
          <a:p>
            <a:r>
              <a:rPr lang="zh-CN" altLang="en-US" sz="160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请在此放置您的文字</a:t>
            </a:r>
          </a:p>
          <a:p>
            <a:endParaRPr lang="zh-CN" altLang="en-US" sz="1600" b="0" cap="none" spc="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endParaRPr>
          </a:p>
        </p:txBody>
      </p:sp>
      <p:sp>
        <p:nvSpPr>
          <p:cNvPr id="13" name="矩形 12"/>
          <p:cNvSpPr/>
          <p:nvPr/>
        </p:nvSpPr>
        <p:spPr>
          <a:xfrm>
            <a:off x="3619233" y="3092756"/>
            <a:ext cx="2081019" cy="1569660"/>
          </a:xfrm>
          <a:prstGeom prst="rect">
            <a:avLst/>
          </a:prstGeom>
          <a:noFill/>
        </p:spPr>
        <p:txBody>
          <a:bodyPr wrap="none" lIns="91440" tIns="45720" rIns="91440" bIns="45720">
            <a:spAutoFit/>
          </a:bodyPr>
          <a:lstStyle/>
          <a:p>
            <a:r>
              <a:rPr lang="zh-CN" altLang="en-US" sz="1600" b="0" cap="none" spc="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       请在此放置您的</a:t>
            </a:r>
            <a:endParaRPr lang="en-US" altLang="zh-CN" sz="1600" b="0" cap="none" spc="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endParaRPr>
          </a:p>
          <a:p>
            <a:r>
              <a:rPr lang="zh-CN" altLang="en-US" sz="160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请在此放置您的文字</a:t>
            </a:r>
          </a:p>
          <a:p>
            <a:r>
              <a:rPr lang="zh-CN" altLang="en-US" sz="160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请在此放置您的文字</a:t>
            </a:r>
          </a:p>
          <a:p>
            <a:r>
              <a:rPr lang="zh-CN" altLang="en-US" sz="160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请在此放置您的文字</a:t>
            </a:r>
          </a:p>
          <a:p>
            <a:r>
              <a:rPr lang="zh-CN" altLang="en-US" sz="160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请在此放置您的文字</a:t>
            </a:r>
          </a:p>
          <a:p>
            <a:endParaRPr lang="zh-CN" altLang="en-US" sz="1600" b="0" cap="none" spc="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endParaRPr>
          </a:p>
        </p:txBody>
      </p:sp>
      <p:sp>
        <p:nvSpPr>
          <p:cNvPr id="14" name="矩形 13"/>
          <p:cNvSpPr/>
          <p:nvPr/>
        </p:nvSpPr>
        <p:spPr>
          <a:xfrm>
            <a:off x="6305888" y="3092756"/>
            <a:ext cx="2081019" cy="1569660"/>
          </a:xfrm>
          <a:prstGeom prst="rect">
            <a:avLst/>
          </a:prstGeom>
          <a:noFill/>
        </p:spPr>
        <p:txBody>
          <a:bodyPr wrap="none" lIns="91440" tIns="45720" rIns="91440" bIns="45720">
            <a:spAutoFit/>
          </a:bodyPr>
          <a:lstStyle/>
          <a:p>
            <a:r>
              <a:rPr lang="zh-CN" altLang="en-US" sz="1600" b="0" cap="none" spc="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       请在此放置您的</a:t>
            </a:r>
            <a:endParaRPr lang="en-US" altLang="zh-CN" sz="1600" b="0" cap="none" spc="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endParaRPr>
          </a:p>
          <a:p>
            <a:r>
              <a:rPr lang="zh-CN" altLang="en-US" sz="160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请在此放置您的文字</a:t>
            </a:r>
          </a:p>
          <a:p>
            <a:r>
              <a:rPr lang="zh-CN" altLang="en-US" sz="160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请在此放置您的文字</a:t>
            </a:r>
          </a:p>
          <a:p>
            <a:r>
              <a:rPr lang="zh-CN" altLang="en-US" sz="160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请在此放置您的文字</a:t>
            </a:r>
          </a:p>
          <a:p>
            <a:r>
              <a:rPr lang="zh-CN" altLang="en-US" sz="160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请在此放置您的文字</a:t>
            </a:r>
          </a:p>
          <a:p>
            <a:endParaRPr lang="zh-CN" altLang="en-US" sz="1600" b="0" cap="none" spc="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endParaRPr>
          </a:p>
        </p:txBody>
      </p:sp>
      <p:sp>
        <p:nvSpPr>
          <p:cNvPr id="15" name="矩形 14"/>
          <p:cNvSpPr/>
          <p:nvPr/>
        </p:nvSpPr>
        <p:spPr>
          <a:xfrm>
            <a:off x="9089085" y="3092756"/>
            <a:ext cx="2081019" cy="1569660"/>
          </a:xfrm>
          <a:prstGeom prst="rect">
            <a:avLst/>
          </a:prstGeom>
          <a:noFill/>
        </p:spPr>
        <p:txBody>
          <a:bodyPr wrap="none" lIns="91440" tIns="45720" rIns="91440" bIns="45720">
            <a:spAutoFit/>
          </a:bodyPr>
          <a:lstStyle/>
          <a:p>
            <a:r>
              <a:rPr lang="zh-CN" altLang="en-US" sz="1600" b="0" cap="none" spc="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       请在此放置您的</a:t>
            </a:r>
            <a:endParaRPr lang="en-US" altLang="zh-CN" sz="1600" b="0" cap="none" spc="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endParaRPr>
          </a:p>
          <a:p>
            <a:r>
              <a:rPr lang="zh-CN" altLang="en-US" sz="160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请在此放置您的文字</a:t>
            </a:r>
          </a:p>
          <a:p>
            <a:r>
              <a:rPr lang="zh-CN" altLang="en-US" sz="160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请在此放置您的文字</a:t>
            </a:r>
          </a:p>
          <a:p>
            <a:r>
              <a:rPr lang="zh-CN" altLang="en-US" sz="160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请在此放置您的文字</a:t>
            </a:r>
          </a:p>
          <a:p>
            <a:r>
              <a:rPr lang="zh-CN" altLang="en-US" sz="160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rPr>
              <a:t>请在此放置您的文字</a:t>
            </a:r>
          </a:p>
          <a:p>
            <a:endParaRPr lang="zh-CN" altLang="en-US" sz="1600" b="0" cap="none" spc="0" dirty="0">
              <a:ln w="0"/>
              <a:solidFill>
                <a:schemeClr val="accent1"/>
              </a:solidFill>
              <a:effectLst>
                <a:outerShdw blurRad="38100" dist="25400" dir="5400000" algn="ctr" rotWithShape="0">
                  <a:srgbClr val="6E747A">
                    <a:alpha val="43000"/>
                  </a:srgbClr>
                </a:outerShdw>
              </a:effectLst>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338825440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par>
                          <p:cTn id="32" fill="hold">
                            <p:stCondLst>
                              <p:cond delay="500"/>
                            </p:stCondLst>
                            <p:childTnLst>
                              <p:par>
                                <p:cTn id="33" presetID="47"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47" presetClass="entr" presetSubtype="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47" presetClass="entr" presetSubtype="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47" presetClass="entr" presetSubtype="0" fill="hold"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grpId="0" nodeType="click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p:tgtEl>
                                          <p:spTgt spid="12"/>
                                        </p:tgtEl>
                                        <p:attrNameLst>
                                          <p:attrName>ppt_y</p:attrName>
                                        </p:attrNameLst>
                                      </p:cBhvr>
                                      <p:tavLst>
                                        <p:tav tm="0">
                                          <p:val>
                                            <p:strVal val="#ppt_y+#ppt_h*1.125000"/>
                                          </p:val>
                                        </p:tav>
                                        <p:tav tm="100000">
                                          <p:val>
                                            <p:strVal val="#ppt_y"/>
                                          </p:val>
                                        </p:tav>
                                      </p:tavLst>
                                    </p:anim>
                                    <p:animEffect transition="in" filter="wipe(up)">
                                      <p:cBhvr>
                                        <p:cTn id="61" dur="500"/>
                                        <p:tgtEl>
                                          <p:spTgt spid="12"/>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additive="base">
                                        <p:cTn id="66" dur="500"/>
                                        <p:tgtEl>
                                          <p:spTgt spid="13"/>
                                        </p:tgtEl>
                                        <p:attrNameLst>
                                          <p:attrName>ppt_y</p:attrName>
                                        </p:attrNameLst>
                                      </p:cBhvr>
                                      <p:tavLst>
                                        <p:tav tm="0">
                                          <p:val>
                                            <p:strVal val="#ppt_y+#ppt_h*1.125000"/>
                                          </p:val>
                                        </p:tav>
                                        <p:tav tm="100000">
                                          <p:val>
                                            <p:strVal val="#ppt_y"/>
                                          </p:val>
                                        </p:tav>
                                      </p:tavLst>
                                    </p:anim>
                                    <p:animEffect transition="in" filter="wipe(up)">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12" presetClass="entr" presetSubtype="4" fill="hold" grpId="0" nodeType="click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500"/>
                                        <p:tgtEl>
                                          <p:spTgt spid="14"/>
                                        </p:tgtEl>
                                        <p:attrNameLst>
                                          <p:attrName>ppt_y</p:attrName>
                                        </p:attrNameLst>
                                      </p:cBhvr>
                                      <p:tavLst>
                                        <p:tav tm="0">
                                          <p:val>
                                            <p:strVal val="#ppt_y+#ppt_h*1.125000"/>
                                          </p:val>
                                        </p:tav>
                                        <p:tav tm="100000">
                                          <p:val>
                                            <p:strVal val="#ppt_y"/>
                                          </p:val>
                                        </p:tav>
                                      </p:tavLst>
                                    </p:anim>
                                    <p:animEffect transition="in" filter="wipe(up)">
                                      <p:cBhvr>
                                        <p:cTn id="73" dur="500"/>
                                        <p:tgtEl>
                                          <p:spTgt spid="14"/>
                                        </p:tgtEl>
                                      </p:cBhvr>
                                    </p:animEffect>
                                  </p:childTnLst>
                                </p:cTn>
                              </p:par>
                            </p:childTnLst>
                          </p:cTn>
                        </p:par>
                      </p:childTnLst>
                    </p:cTn>
                  </p:par>
                  <p:par>
                    <p:cTn id="74" fill="hold">
                      <p:stCondLst>
                        <p:cond delay="indefinite"/>
                      </p:stCondLst>
                      <p:childTnLst>
                        <p:par>
                          <p:cTn id="75" fill="hold">
                            <p:stCondLst>
                              <p:cond delay="0"/>
                            </p:stCondLst>
                            <p:childTnLst>
                              <p:par>
                                <p:cTn id="76" presetID="12" presetClass="entr" presetSubtype="4" fill="hold" grpId="0" nodeType="clickEffect">
                                  <p:stCondLst>
                                    <p:cond delay="0"/>
                                  </p:stCondLst>
                                  <p:childTnLst>
                                    <p:set>
                                      <p:cBhvr>
                                        <p:cTn id="77" dur="1" fill="hold">
                                          <p:stCondLst>
                                            <p:cond delay="0"/>
                                          </p:stCondLst>
                                        </p:cTn>
                                        <p:tgtEl>
                                          <p:spTgt spid="15"/>
                                        </p:tgtEl>
                                        <p:attrNameLst>
                                          <p:attrName>style.visibility</p:attrName>
                                        </p:attrNameLst>
                                      </p:cBhvr>
                                      <p:to>
                                        <p:strVal val="visible"/>
                                      </p:to>
                                    </p:set>
                                    <p:anim calcmode="lin" valueType="num">
                                      <p:cBhvr additive="base">
                                        <p:cTn id="78" dur="500"/>
                                        <p:tgtEl>
                                          <p:spTgt spid="15"/>
                                        </p:tgtEl>
                                        <p:attrNameLst>
                                          <p:attrName>ppt_y</p:attrName>
                                        </p:attrNameLst>
                                      </p:cBhvr>
                                      <p:tavLst>
                                        <p:tav tm="0">
                                          <p:val>
                                            <p:strVal val="#ppt_y+#ppt_h*1.125000"/>
                                          </p:val>
                                        </p:tav>
                                        <p:tav tm="100000">
                                          <p:val>
                                            <p:strVal val="#ppt_y"/>
                                          </p:val>
                                        </p:tav>
                                      </p:tavLst>
                                    </p:anim>
                                    <p:animEffect transition="in" filter="wipe(up)">
                                      <p:cBhvr>
                                        <p:cTn id="7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矩形 1"/>
          <p:cNvSpPr/>
          <p:nvPr/>
        </p:nvSpPr>
        <p:spPr>
          <a:xfrm>
            <a:off x="1993279" y="3773720"/>
            <a:ext cx="1655261" cy="45719"/>
          </a:xfrm>
          <a:prstGeom prst="rect">
            <a:avLst/>
          </a:prstGeom>
          <a:solidFill>
            <a:srgbClr val="E74337"/>
          </a:solidFill>
          <a:ln>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rgbClr val="F3E159"/>
              </a:solidFill>
            </a:endParaRPr>
          </a:p>
        </p:txBody>
      </p:sp>
      <p:sp>
        <p:nvSpPr>
          <p:cNvPr id="3" name="矩形 2"/>
          <p:cNvSpPr/>
          <p:nvPr/>
        </p:nvSpPr>
        <p:spPr>
          <a:xfrm>
            <a:off x="3649756" y="3773720"/>
            <a:ext cx="1655261" cy="45719"/>
          </a:xfrm>
          <a:prstGeom prst="rect">
            <a:avLst/>
          </a:prstGeom>
          <a:solidFill>
            <a:srgbClr val="E74337"/>
          </a:solidFill>
          <a:ln>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rgbClr val="F3E159"/>
              </a:solidFill>
            </a:endParaRPr>
          </a:p>
        </p:txBody>
      </p:sp>
      <p:sp>
        <p:nvSpPr>
          <p:cNvPr id="4" name="矩形 3"/>
          <p:cNvSpPr/>
          <p:nvPr/>
        </p:nvSpPr>
        <p:spPr>
          <a:xfrm>
            <a:off x="5306233" y="3773720"/>
            <a:ext cx="1655261" cy="45719"/>
          </a:xfrm>
          <a:prstGeom prst="rect">
            <a:avLst/>
          </a:prstGeom>
          <a:solidFill>
            <a:srgbClr val="E74337"/>
          </a:solidFill>
          <a:ln>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rgbClr val="F3E159"/>
              </a:solidFill>
            </a:endParaRPr>
          </a:p>
        </p:txBody>
      </p:sp>
      <p:sp>
        <p:nvSpPr>
          <p:cNvPr id="5" name="矩形 4"/>
          <p:cNvSpPr/>
          <p:nvPr/>
        </p:nvSpPr>
        <p:spPr>
          <a:xfrm>
            <a:off x="6962709" y="3773720"/>
            <a:ext cx="1655261" cy="45719"/>
          </a:xfrm>
          <a:prstGeom prst="rect">
            <a:avLst/>
          </a:prstGeom>
          <a:solidFill>
            <a:srgbClr val="E74337"/>
          </a:solidFill>
          <a:ln>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rgbClr val="F3E159"/>
              </a:solidFill>
            </a:endParaRPr>
          </a:p>
        </p:txBody>
      </p:sp>
      <p:sp>
        <p:nvSpPr>
          <p:cNvPr id="6" name="矩形 5"/>
          <p:cNvSpPr/>
          <p:nvPr/>
        </p:nvSpPr>
        <p:spPr>
          <a:xfrm>
            <a:off x="8619186" y="3773720"/>
            <a:ext cx="1655261" cy="45719"/>
          </a:xfrm>
          <a:prstGeom prst="rect">
            <a:avLst/>
          </a:prstGeom>
          <a:solidFill>
            <a:srgbClr val="E74337"/>
          </a:solidFill>
          <a:ln>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rgbClr val="F3E159"/>
              </a:solidFill>
            </a:endParaRPr>
          </a:p>
        </p:txBody>
      </p:sp>
      <p:cxnSp>
        <p:nvCxnSpPr>
          <p:cNvPr id="7" name="直接连接符 6"/>
          <p:cNvCxnSpPr/>
          <p:nvPr/>
        </p:nvCxnSpPr>
        <p:spPr>
          <a:xfrm flipV="1">
            <a:off x="3649754" y="2019238"/>
            <a:ext cx="0" cy="1777340"/>
          </a:xfrm>
          <a:prstGeom prst="line">
            <a:avLst/>
          </a:prstGeom>
          <a:ln w="19050">
            <a:solidFill>
              <a:srgbClr val="E74337"/>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5305015" y="3796577"/>
            <a:ext cx="0" cy="1777340"/>
          </a:xfrm>
          <a:prstGeom prst="line">
            <a:avLst/>
          </a:prstGeom>
          <a:ln w="19050">
            <a:solidFill>
              <a:srgbClr val="E74337"/>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6960276" y="2019238"/>
            <a:ext cx="0" cy="1777340"/>
          </a:xfrm>
          <a:prstGeom prst="line">
            <a:avLst/>
          </a:prstGeom>
          <a:ln w="19050">
            <a:solidFill>
              <a:srgbClr val="E74337"/>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8615537" y="3796577"/>
            <a:ext cx="0" cy="1777340"/>
          </a:xfrm>
          <a:prstGeom prst="line">
            <a:avLst/>
          </a:prstGeom>
          <a:ln w="19050">
            <a:solidFill>
              <a:srgbClr val="E74337"/>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0278418" y="2049718"/>
            <a:ext cx="0" cy="1777340"/>
          </a:xfrm>
          <a:prstGeom prst="line">
            <a:avLst/>
          </a:prstGeom>
          <a:ln w="19050">
            <a:solidFill>
              <a:srgbClr val="E74337"/>
            </a:solidFill>
          </a:ln>
        </p:spPr>
        <p:style>
          <a:lnRef idx="1">
            <a:schemeClr val="accent1"/>
          </a:lnRef>
          <a:fillRef idx="0">
            <a:schemeClr val="accent1"/>
          </a:fillRef>
          <a:effectRef idx="0">
            <a:schemeClr val="accent1"/>
          </a:effectRef>
          <a:fontRef idx="minor">
            <a:schemeClr val="tx1"/>
          </a:fontRef>
        </p:style>
      </p:cxnSp>
      <p:sp>
        <p:nvSpPr>
          <p:cNvPr id="12" name="TextBox 82"/>
          <p:cNvSpPr txBox="1"/>
          <p:nvPr/>
        </p:nvSpPr>
        <p:spPr>
          <a:xfrm>
            <a:off x="1986685" y="3325909"/>
            <a:ext cx="1655261" cy="461665"/>
          </a:xfrm>
          <a:prstGeom prst="rect">
            <a:avLst/>
          </a:prstGeom>
          <a:noFill/>
          <a:ln>
            <a:solidFill>
              <a:srgbClr val="E74337"/>
            </a:solidFill>
          </a:ln>
        </p:spPr>
        <p:txBody>
          <a:bodyPr wrap="square" lIns="91404" tIns="45702" rIns="91404" bIns="45702" rtlCol="0">
            <a:spAutoFit/>
          </a:bodyPr>
          <a:lstStyle/>
          <a:p>
            <a:pPr algn="ctr"/>
            <a:r>
              <a:rPr lang="zh-CN" altLang="en-US" sz="2400" b="1" dirty="0">
                <a:solidFill>
                  <a:schemeClr val="accent1">
                    <a:lumMod val="40000"/>
                    <a:lumOff val="60000"/>
                  </a:schemeClr>
                </a:solidFill>
                <a:latin typeface="华文中宋" panose="02010600040101010101" pitchFamily="2" charset="-122"/>
                <a:ea typeface="华文中宋" panose="02010600040101010101" pitchFamily="2" charset="-122"/>
                <a:cs typeface="Arial" panose="020B0604020202020204" pitchFamily="34" charset="0"/>
              </a:rPr>
              <a:t>加入标题</a:t>
            </a:r>
          </a:p>
        </p:txBody>
      </p:sp>
      <p:sp>
        <p:nvSpPr>
          <p:cNvPr id="13" name="TextBox 83"/>
          <p:cNvSpPr txBox="1"/>
          <p:nvPr/>
        </p:nvSpPr>
        <p:spPr>
          <a:xfrm>
            <a:off x="3650972" y="3792772"/>
            <a:ext cx="1655261" cy="461665"/>
          </a:xfrm>
          <a:prstGeom prst="rect">
            <a:avLst/>
          </a:prstGeom>
          <a:noFill/>
          <a:ln>
            <a:solidFill>
              <a:srgbClr val="E74337"/>
            </a:solidFill>
          </a:ln>
        </p:spPr>
        <p:txBody>
          <a:bodyPr wrap="square" lIns="91404" tIns="45702" rIns="91404" bIns="45702" rtlCol="0">
            <a:spAutoFit/>
          </a:bodyPr>
          <a:lstStyle/>
          <a:p>
            <a:pPr algn="ctr"/>
            <a:r>
              <a:rPr lang="zh-CN" altLang="en-US" sz="2400" b="1" dirty="0">
                <a:solidFill>
                  <a:schemeClr val="accent1">
                    <a:lumMod val="40000"/>
                    <a:lumOff val="60000"/>
                  </a:schemeClr>
                </a:solidFill>
                <a:latin typeface="华文中宋" panose="02010600040101010101" pitchFamily="2" charset="-122"/>
                <a:ea typeface="华文中宋" panose="02010600040101010101" pitchFamily="2" charset="-122"/>
                <a:cs typeface="Arial" panose="020B0604020202020204" pitchFamily="34" charset="0"/>
              </a:rPr>
              <a:t>加入标题</a:t>
            </a:r>
          </a:p>
        </p:txBody>
      </p:sp>
      <p:sp>
        <p:nvSpPr>
          <p:cNvPr id="14" name="TextBox 84"/>
          <p:cNvSpPr txBox="1"/>
          <p:nvPr/>
        </p:nvSpPr>
        <p:spPr>
          <a:xfrm>
            <a:off x="5305017" y="3319687"/>
            <a:ext cx="1655261" cy="461665"/>
          </a:xfrm>
          <a:prstGeom prst="rect">
            <a:avLst/>
          </a:prstGeom>
          <a:noFill/>
          <a:ln>
            <a:solidFill>
              <a:srgbClr val="E74337"/>
            </a:solidFill>
          </a:ln>
        </p:spPr>
        <p:txBody>
          <a:bodyPr wrap="square" lIns="91404" tIns="45702" rIns="91404" bIns="45702" rtlCol="0">
            <a:spAutoFit/>
          </a:bodyPr>
          <a:lstStyle/>
          <a:p>
            <a:pPr algn="ctr"/>
            <a:r>
              <a:rPr lang="zh-CN" altLang="en-US" sz="2400" b="1" dirty="0">
                <a:solidFill>
                  <a:schemeClr val="accent1">
                    <a:lumMod val="40000"/>
                    <a:lumOff val="60000"/>
                  </a:schemeClr>
                </a:solidFill>
                <a:latin typeface="华文中宋" panose="02010600040101010101" pitchFamily="2" charset="-122"/>
                <a:ea typeface="华文中宋" panose="02010600040101010101" pitchFamily="2" charset="-122"/>
                <a:cs typeface="Arial" panose="020B0604020202020204" pitchFamily="34" charset="0"/>
              </a:rPr>
              <a:t>加入标题</a:t>
            </a:r>
          </a:p>
        </p:txBody>
      </p:sp>
      <p:sp>
        <p:nvSpPr>
          <p:cNvPr id="15" name="TextBox 85"/>
          <p:cNvSpPr txBox="1"/>
          <p:nvPr/>
        </p:nvSpPr>
        <p:spPr>
          <a:xfrm>
            <a:off x="6953060" y="3790387"/>
            <a:ext cx="1655261" cy="461665"/>
          </a:xfrm>
          <a:prstGeom prst="rect">
            <a:avLst/>
          </a:prstGeom>
          <a:noFill/>
          <a:ln>
            <a:solidFill>
              <a:srgbClr val="E74337"/>
            </a:solidFill>
          </a:ln>
        </p:spPr>
        <p:txBody>
          <a:bodyPr wrap="square" lIns="91404" tIns="45702" rIns="91404" bIns="45702" rtlCol="0">
            <a:spAutoFit/>
          </a:bodyPr>
          <a:lstStyle/>
          <a:p>
            <a:pPr algn="ctr"/>
            <a:r>
              <a:rPr lang="zh-CN" altLang="en-US" sz="2400" b="1" dirty="0">
                <a:solidFill>
                  <a:schemeClr val="accent1">
                    <a:lumMod val="40000"/>
                    <a:lumOff val="60000"/>
                  </a:schemeClr>
                </a:solidFill>
                <a:latin typeface="华文中宋" panose="02010600040101010101" pitchFamily="2" charset="-122"/>
                <a:ea typeface="华文中宋" panose="02010600040101010101" pitchFamily="2" charset="-122"/>
                <a:cs typeface="Arial" panose="020B0604020202020204" pitchFamily="34" charset="0"/>
              </a:rPr>
              <a:t>加入标题</a:t>
            </a:r>
          </a:p>
        </p:txBody>
      </p:sp>
      <p:sp>
        <p:nvSpPr>
          <p:cNvPr id="16" name="TextBox 86"/>
          <p:cNvSpPr txBox="1"/>
          <p:nvPr/>
        </p:nvSpPr>
        <p:spPr>
          <a:xfrm>
            <a:off x="8608321" y="3302543"/>
            <a:ext cx="1655261" cy="461665"/>
          </a:xfrm>
          <a:prstGeom prst="rect">
            <a:avLst/>
          </a:prstGeom>
          <a:noFill/>
          <a:ln>
            <a:solidFill>
              <a:srgbClr val="E74337"/>
            </a:solidFill>
          </a:ln>
        </p:spPr>
        <p:txBody>
          <a:bodyPr wrap="square" lIns="91404" tIns="45702" rIns="91404" bIns="45702" rtlCol="0">
            <a:spAutoFit/>
          </a:bodyPr>
          <a:lstStyle/>
          <a:p>
            <a:pPr algn="ctr"/>
            <a:r>
              <a:rPr lang="zh-CN" altLang="en-US" sz="2400" b="1" dirty="0">
                <a:solidFill>
                  <a:schemeClr val="accent1">
                    <a:lumMod val="40000"/>
                    <a:lumOff val="60000"/>
                  </a:schemeClr>
                </a:solidFill>
                <a:latin typeface="华文中宋" panose="02010600040101010101" pitchFamily="2" charset="-122"/>
                <a:ea typeface="华文中宋" panose="02010600040101010101" pitchFamily="2" charset="-122"/>
                <a:cs typeface="Arial" panose="020B0604020202020204" pitchFamily="34" charset="0"/>
              </a:rPr>
              <a:t>加入标题</a:t>
            </a:r>
          </a:p>
        </p:txBody>
      </p:sp>
      <p:sp>
        <p:nvSpPr>
          <p:cNvPr id="17" name="椭圆 16"/>
          <p:cNvSpPr/>
          <p:nvPr/>
        </p:nvSpPr>
        <p:spPr>
          <a:xfrm>
            <a:off x="5205637" y="5484177"/>
            <a:ext cx="198756" cy="198756"/>
          </a:xfrm>
          <a:prstGeom prst="ellipse">
            <a:avLst/>
          </a:prstGeom>
          <a:solidFill>
            <a:srgbClr val="E74337"/>
          </a:solidFill>
          <a:ln w="9525">
            <a:no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rgbClr val="F3E159"/>
              </a:solidFill>
            </a:endParaRPr>
          </a:p>
        </p:txBody>
      </p:sp>
      <p:sp>
        <p:nvSpPr>
          <p:cNvPr id="18" name="椭圆 17"/>
          <p:cNvSpPr/>
          <p:nvPr/>
        </p:nvSpPr>
        <p:spPr>
          <a:xfrm>
            <a:off x="3549160" y="1860704"/>
            <a:ext cx="198756" cy="198756"/>
          </a:xfrm>
          <a:prstGeom prst="ellipse">
            <a:avLst/>
          </a:prstGeom>
          <a:solidFill>
            <a:srgbClr val="E74337"/>
          </a:solidFill>
          <a:ln w="9525">
            <a:no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rgbClr val="F3E159"/>
              </a:solidFill>
            </a:endParaRPr>
          </a:p>
        </p:txBody>
      </p:sp>
      <p:sp>
        <p:nvSpPr>
          <p:cNvPr id="19" name="椭圆 18"/>
          <p:cNvSpPr/>
          <p:nvPr/>
        </p:nvSpPr>
        <p:spPr>
          <a:xfrm>
            <a:off x="6844974" y="1860704"/>
            <a:ext cx="198756" cy="198756"/>
          </a:xfrm>
          <a:prstGeom prst="ellipse">
            <a:avLst/>
          </a:prstGeom>
          <a:solidFill>
            <a:srgbClr val="E74337"/>
          </a:solidFill>
          <a:ln w="9525">
            <a:no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rgbClr val="F3E159"/>
              </a:solidFill>
            </a:endParaRPr>
          </a:p>
        </p:txBody>
      </p:sp>
      <p:sp>
        <p:nvSpPr>
          <p:cNvPr id="20" name="椭圆 19"/>
          <p:cNvSpPr/>
          <p:nvPr/>
        </p:nvSpPr>
        <p:spPr>
          <a:xfrm>
            <a:off x="10175067" y="1860704"/>
            <a:ext cx="198756" cy="198756"/>
          </a:xfrm>
          <a:prstGeom prst="ellipse">
            <a:avLst/>
          </a:prstGeom>
          <a:solidFill>
            <a:srgbClr val="E74337"/>
          </a:solidFill>
          <a:ln w="9525">
            <a:no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rgbClr val="F3E159"/>
              </a:solidFill>
            </a:endParaRPr>
          </a:p>
        </p:txBody>
      </p:sp>
      <p:sp>
        <p:nvSpPr>
          <p:cNvPr id="21" name="椭圆 20"/>
          <p:cNvSpPr/>
          <p:nvPr/>
        </p:nvSpPr>
        <p:spPr>
          <a:xfrm>
            <a:off x="8508941" y="5484177"/>
            <a:ext cx="198756" cy="198756"/>
          </a:xfrm>
          <a:prstGeom prst="ellipse">
            <a:avLst/>
          </a:prstGeom>
          <a:solidFill>
            <a:srgbClr val="E74337"/>
          </a:solidFill>
          <a:ln w="9525">
            <a:no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rgbClr val="F3E159"/>
              </a:solidFill>
            </a:endParaRPr>
          </a:p>
        </p:txBody>
      </p:sp>
      <p:sp>
        <p:nvSpPr>
          <p:cNvPr id="22" name="Rectangle 42"/>
          <p:cNvSpPr/>
          <p:nvPr/>
        </p:nvSpPr>
        <p:spPr>
          <a:xfrm flipH="1">
            <a:off x="2043420" y="2364102"/>
            <a:ext cx="1494060" cy="815079"/>
          </a:xfrm>
          <a:prstGeom prst="rect">
            <a:avLst/>
          </a:prstGeom>
          <a:noFill/>
          <a:ln w="12700" cap="flat" cmpd="sng" algn="ctr">
            <a:noFill/>
            <a:prstDash val="solid"/>
          </a:ln>
          <a:effectLst/>
        </p:spPr>
        <p:txBody>
          <a:bodyPr lIns="91404" tIns="0" rIns="91404" bIns="0" rtlCol="0" anchor="t"/>
          <a:lstStyle/>
          <a:p>
            <a:pPr>
              <a:defRPr/>
            </a:pPr>
            <a:r>
              <a:rPr lang="zh-CN" altLang="en-US" sz="1400" kern="0" dirty="0">
                <a:solidFill>
                  <a:schemeClr val="accent1">
                    <a:lumMod val="40000"/>
                    <a:lumOff val="60000"/>
                  </a:schemeClr>
                </a:solidFill>
                <a:latin typeface="华文中宋" panose="02010600040101010101" pitchFamily="2" charset="-122"/>
                <a:ea typeface="华文中宋" panose="02010600040101010101" pitchFamily="2" charset="-122"/>
                <a:cs typeface="Arial" pitchFamily="34" charset="0"/>
              </a:rPr>
              <a:t>添加内容添加内容添加内容添加内容！</a:t>
            </a:r>
            <a:endParaRPr lang="en-US" sz="1400" kern="0" dirty="0">
              <a:solidFill>
                <a:schemeClr val="accent1">
                  <a:lumMod val="40000"/>
                  <a:lumOff val="60000"/>
                </a:schemeClr>
              </a:solidFill>
              <a:latin typeface="华文中宋" panose="02010600040101010101" pitchFamily="2" charset="-122"/>
              <a:ea typeface="华文中宋" panose="02010600040101010101" pitchFamily="2" charset="-122"/>
              <a:cs typeface="Arial" pitchFamily="34" charset="0"/>
            </a:endParaRPr>
          </a:p>
        </p:txBody>
      </p:sp>
      <p:sp>
        <p:nvSpPr>
          <p:cNvPr id="23" name="Rectangle 42"/>
          <p:cNvSpPr/>
          <p:nvPr/>
        </p:nvSpPr>
        <p:spPr>
          <a:xfrm flipH="1">
            <a:off x="1941824" y="2090708"/>
            <a:ext cx="1639337" cy="253222"/>
          </a:xfrm>
          <a:prstGeom prst="rect">
            <a:avLst/>
          </a:prstGeom>
          <a:noFill/>
          <a:ln w="12700" cap="flat" cmpd="sng" algn="ctr">
            <a:noFill/>
            <a:prstDash val="solid"/>
          </a:ln>
          <a:effectLst/>
        </p:spPr>
        <p:txBody>
          <a:bodyPr lIns="91404" tIns="0" rIns="91404" bIns="0" rtlCol="0" anchor="t"/>
          <a:lstStyle/>
          <a:p>
            <a:pPr algn="ctr"/>
            <a:r>
              <a:rPr lang="zh-CN" altLang="en-US" sz="1600" b="1" dirty="0">
                <a:solidFill>
                  <a:schemeClr val="accent1">
                    <a:lumMod val="40000"/>
                    <a:lumOff val="60000"/>
                  </a:schemeClr>
                </a:solidFill>
                <a:latin typeface="华文中宋" panose="02010600040101010101" pitchFamily="2" charset="-122"/>
                <a:ea typeface="华文中宋" panose="02010600040101010101" pitchFamily="2" charset="-122"/>
                <a:cs typeface="Arial" panose="020B0604020202020204" pitchFamily="34" charset="0"/>
              </a:rPr>
              <a:t>点击添加标题</a:t>
            </a:r>
          </a:p>
        </p:txBody>
      </p:sp>
      <p:sp>
        <p:nvSpPr>
          <p:cNvPr id="24" name="Rectangle 42"/>
          <p:cNvSpPr/>
          <p:nvPr/>
        </p:nvSpPr>
        <p:spPr>
          <a:xfrm flipH="1">
            <a:off x="3760529" y="4758840"/>
            <a:ext cx="1494060" cy="815079"/>
          </a:xfrm>
          <a:prstGeom prst="rect">
            <a:avLst/>
          </a:prstGeom>
          <a:noFill/>
          <a:ln w="12700" cap="flat" cmpd="sng" algn="ctr">
            <a:noFill/>
            <a:prstDash val="solid"/>
          </a:ln>
          <a:effectLst/>
        </p:spPr>
        <p:txBody>
          <a:bodyPr lIns="91404" tIns="0" rIns="91404" bIns="0" rtlCol="0" anchor="t"/>
          <a:lstStyle/>
          <a:p>
            <a:pPr>
              <a:defRPr/>
            </a:pPr>
            <a:r>
              <a:rPr lang="zh-CN" altLang="en-US" sz="1400" kern="0" dirty="0">
                <a:solidFill>
                  <a:schemeClr val="accent1">
                    <a:lumMod val="40000"/>
                    <a:lumOff val="60000"/>
                  </a:schemeClr>
                </a:solidFill>
                <a:latin typeface="华文中宋" panose="02010600040101010101" pitchFamily="2" charset="-122"/>
                <a:ea typeface="华文中宋" panose="02010600040101010101" pitchFamily="2" charset="-122"/>
                <a:cs typeface="Arial" pitchFamily="34" charset="0"/>
              </a:rPr>
              <a:t>添加内容添加内容添加内容添加内容！</a:t>
            </a:r>
            <a:endParaRPr lang="en-US" altLang="zh-CN" sz="1400" kern="0" dirty="0">
              <a:solidFill>
                <a:schemeClr val="accent1">
                  <a:lumMod val="40000"/>
                  <a:lumOff val="60000"/>
                </a:schemeClr>
              </a:solidFill>
              <a:latin typeface="华文中宋" panose="02010600040101010101" pitchFamily="2" charset="-122"/>
              <a:ea typeface="华文中宋" panose="02010600040101010101" pitchFamily="2" charset="-122"/>
              <a:cs typeface="Arial" pitchFamily="34" charset="0"/>
            </a:endParaRPr>
          </a:p>
        </p:txBody>
      </p:sp>
      <p:sp>
        <p:nvSpPr>
          <p:cNvPr id="25" name="Rectangle 42"/>
          <p:cNvSpPr/>
          <p:nvPr/>
        </p:nvSpPr>
        <p:spPr>
          <a:xfrm flipH="1">
            <a:off x="3658933" y="4485446"/>
            <a:ext cx="1639337" cy="253222"/>
          </a:xfrm>
          <a:prstGeom prst="rect">
            <a:avLst/>
          </a:prstGeom>
          <a:noFill/>
          <a:ln w="12700" cap="flat" cmpd="sng" algn="ctr">
            <a:noFill/>
            <a:prstDash val="solid"/>
          </a:ln>
          <a:effectLst/>
        </p:spPr>
        <p:txBody>
          <a:bodyPr lIns="91404" tIns="0" rIns="91404" bIns="0" rtlCol="0" anchor="t"/>
          <a:lstStyle/>
          <a:p>
            <a:pPr algn="ctr"/>
            <a:r>
              <a:rPr lang="zh-CN" altLang="en-US" sz="1600" b="1" dirty="0">
                <a:solidFill>
                  <a:schemeClr val="accent1">
                    <a:lumMod val="40000"/>
                    <a:lumOff val="60000"/>
                  </a:schemeClr>
                </a:solidFill>
                <a:latin typeface="华文中宋" panose="02010600040101010101" pitchFamily="2" charset="-122"/>
                <a:ea typeface="华文中宋" panose="02010600040101010101" pitchFamily="2" charset="-122"/>
                <a:cs typeface="Arial" panose="020B0604020202020204" pitchFamily="34" charset="0"/>
              </a:rPr>
              <a:t>点击添加</a:t>
            </a:r>
            <a:r>
              <a:rPr lang="zh-CN" altLang="en-US" sz="1400" kern="0" dirty="0">
                <a:solidFill>
                  <a:schemeClr val="accent1">
                    <a:lumMod val="40000"/>
                    <a:lumOff val="60000"/>
                  </a:schemeClr>
                </a:solidFill>
                <a:latin typeface="华文中宋" panose="02010600040101010101" pitchFamily="2" charset="-122"/>
                <a:ea typeface="华文中宋" panose="02010600040101010101" pitchFamily="2" charset="-122"/>
                <a:cs typeface="Arial" pitchFamily="34" charset="0"/>
              </a:rPr>
              <a:t>标</a:t>
            </a:r>
            <a:r>
              <a:rPr lang="zh-CN" altLang="en-US" sz="1600" b="1" dirty="0">
                <a:solidFill>
                  <a:schemeClr val="accent1">
                    <a:lumMod val="40000"/>
                    <a:lumOff val="60000"/>
                  </a:schemeClr>
                </a:solidFill>
                <a:latin typeface="华文中宋" panose="02010600040101010101" pitchFamily="2" charset="-122"/>
                <a:ea typeface="华文中宋" panose="02010600040101010101" pitchFamily="2" charset="-122"/>
                <a:cs typeface="Arial" panose="020B0604020202020204" pitchFamily="34" charset="0"/>
              </a:rPr>
              <a:t>题</a:t>
            </a:r>
          </a:p>
        </p:txBody>
      </p:sp>
      <p:sp>
        <p:nvSpPr>
          <p:cNvPr id="26" name="Rectangle 42"/>
          <p:cNvSpPr/>
          <p:nvPr/>
        </p:nvSpPr>
        <p:spPr>
          <a:xfrm flipH="1">
            <a:off x="5415319" y="2333386"/>
            <a:ext cx="1494060" cy="815079"/>
          </a:xfrm>
          <a:prstGeom prst="rect">
            <a:avLst/>
          </a:prstGeom>
          <a:noFill/>
          <a:ln w="12700" cap="flat" cmpd="sng" algn="ctr">
            <a:noFill/>
            <a:prstDash val="solid"/>
          </a:ln>
          <a:effectLst/>
        </p:spPr>
        <p:txBody>
          <a:bodyPr lIns="91404" tIns="0" rIns="91404" bIns="0" rtlCol="0" anchor="t"/>
          <a:lstStyle/>
          <a:p>
            <a:pPr>
              <a:defRPr/>
            </a:pPr>
            <a:r>
              <a:rPr lang="zh-CN" altLang="en-US" sz="1400" kern="0" dirty="0">
                <a:solidFill>
                  <a:schemeClr val="accent1">
                    <a:lumMod val="40000"/>
                    <a:lumOff val="60000"/>
                  </a:schemeClr>
                </a:solidFill>
                <a:latin typeface="华文中宋" panose="02010600040101010101" pitchFamily="2" charset="-122"/>
                <a:ea typeface="华文中宋" panose="02010600040101010101" pitchFamily="2" charset="-122"/>
                <a:cs typeface="Arial" pitchFamily="34" charset="0"/>
              </a:rPr>
              <a:t>添加内容添加内容添加内容添加内容！</a:t>
            </a:r>
            <a:endParaRPr lang="en-US" altLang="zh-CN" sz="1400" kern="0" dirty="0">
              <a:solidFill>
                <a:schemeClr val="accent1">
                  <a:lumMod val="40000"/>
                  <a:lumOff val="60000"/>
                </a:schemeClr>
              </a:solidFill>
              <a:latin typeface="华文中宋" panose="02010600040101010101" pitchFamily="2" charset="-122"/>
              <a:ea typeface="华文中宋" panose="02010600040101010101" pitchFamily="2" charset="-122"/>
              <a:cs typeface="Arial" pitchFamily="34" charset="0"/>
            </a:endParaRPr>
          </a:p>
        </p:txBody>
      </p:sp>
      <p:sp>
        <p:nvSpPr>
          <p:cNvPr id="27" name="Rectangle 42"/>
          <p:cNvSpPr/>
          <p:nvPr/>
        </p:nvSpPr>
        <p:spPr>
          <a:xfrm flipH="1">
            <a:off x="5313723" y="2059992"/>
            <a:ext cx="1639337" cy="253222"/>
          </a:xfrm>
          <a:prstGeom prst="rect">
            <a:avLst/>
          </a:prstGeom>
          <a:noFill/>
          <a:ln w="12700" cap="flat" cmpd="sng" algn="ctr">
            <a:noFill/>
            <a:prstDash val="solid"/>
          </a:ln>
          <a:effectLst/>
        </p:spPr>
        <p:txBody>
          <a:bodyPr lIns="91404" tIns="0" rIns="91404" bIns="0" rtlCol="0" anchor="t"/>
          <a:lstStyle/>
          <a:p>
            <a:pPr algn="ctr"/>
            <a:r>
              <a:rPr lang="zh-CN" altLang="en-US" sz="1600" b="1" dirty="0">
                <a:solidFill>
                  <a:schemeClr val="accent1">
                    <a:lumMod val="40000"/>
                    <a:lumOff val="60000"/>
                  </a:schemeClr>
                </a:solidFill>
                <a:latin typeface="华文中宋" panose="02010600040101010101" pitchFamily="2" charset="-122"/>
                <a:ea typeface="华文中宋" panose="02010600040101010101" pitchFamily="2" charset="-122"/>
                <a:cs typeface="Arial" panose="020B0604020202020204" pitchFamily="34" charset="0"/>
              </a:rPr>
              <a:t>点击添加标题</a:t>
            </a:r>
          </a:p>
        </p:txBody>
      </p:sp>
      <p:sp>
        <p:nvSpPr>
          <p:cNvPr id="28" name="Rectangle 42"/>
          <p:cNvSpPr/>
          <p:nvPr/>
        </p:nvSpPr>
        <p:spPr>
          <a:xfrm flipH="1">
            <a:off x="7045950" y="4734447"/>
            <a:ext cx="1494060" cy="815079"/>
          </a:xfrm>
          <a:prstGeom prst="rect">
            <a:avLst/>
          </a:prstGeom>
          <a:noFill/>
          <a:ln w="12700" cap="flat" cmpd="sng" algn="ctr">
            <a:noFill/>
            <a:prstDash val="solid"/>
          </a:ln>
          <a:effectLst/>
        </p:spPr>
        <p:txBody>
          <a:bodyPr lIns="91404" tIns="0" rIns="91404" bIns="0" rtlCol="0" anchor="t"/>
          <a:lstStyle/>
          <a:p>
            <a:pPr>
              <a:defRPr/>
            </a:pPr>
            <a:r>
              <a:rPr lang="zh-CN" altLang="en-US" sz="1400" kern="0" dirty="0">
                <a:solidFill>
                  <a:schemeClr val="accent1">
                    <a:lumMod val="40000"/>
                    <a:lumOff val="60000"/>
                  </a:schemeClr>
                </a:solidFill>
                <a:latin typeface="华文中宋" panose="02010600040101010101" pitchFamily="2" charset="-122"/>
                <a:ea typeface="华文中宋" panose="02010600040101010101" pitchFamily="2" charset="-122"/>
                <a:cs typeface="Arial" pitchFamily="34" charset="0"/>
              </a:rPr>
              <a:t>添加内容添加内容添加内容添加内容！</a:t>
            </a:r>
            <a:endParaRPr lang="en-US" altLang="zh-CN" sz="1400" kern="0" dirty="0">
              <a:solidFill>
                <a:schemeClr val="accent1">
                  <a:lumMod val="40000"/>
                  <a:lumOff val="60000"/>
                </a:schemeClr>
              </a:solidFill>
              <a:latin typeface="华文中宋" panose="02010600040101010101" pitchFamily="2" charset="-122"/>
              <a:ea typeface="华文中宋" panose="02010600040101010101" pitchFamily="2" charset="-122"/>
              <a:cs typeface="Arial" pitchFamily="34" charset="0"/>
            </a:endParaRPr>
          </a:p>
        </p:txBody>
      </p:sp>
      <p:sp>
        <p:nvSpPr>
          <p:cNvPr id="29" name="Rectangle 42"/>
          <p:cNvSpPr/>
          <p:nvPr/>
        </p:nvSpPr>
        <p:spPr>
          <a:xfrm flipH="1">
            <a:off x="6944354" y="4461053"/>
            <a:ext cx="1639337" cy="253222"/>
          </a:xfrm>
          <a:prstGeom prst="rect">
            <a:avLst/>
          </a:prstGeom>
          <a:noFill/>
          <a:ln w="12700" cap="flat" cmpd="sng" algn="ctr">
            <a:noFill/>
            <a:prstDash val="solid"/>
          </a:ln>
          <a:effectLst/>
        </p:spPr>
        <p:txBody>
          <a:bodyPr lIns="91404" tIns="0" rIns="91404" bIns="0" rtlCol="0" anchor="t"/>
          <a:lstStyle/>
          <a:p>
            <a:pPr algn="ctr"/>
            <a:r>
              <a:rPr lang="zh-CN" altLang="en-US" sz="1400" kern="0" dirty="0">
                <a:solidFill>
                  <a:schemeClr val="accent1">
                    <a:lumMod val="40000"/>
                    <a:lumOff val="60000"/>
                  </a:schemeClr>
                </a:solidFill>
                <a:latin typeface="华文中宋" panose="02010600040101010101" pitchFamily="2" charset="-122"/>
                <a:ea typeface="华文中宋" panose="02010600040101010101" pitchFamily="2" charset="-122"/>
                <a:cs typeface="Arial" pitchFamily="34" charset="0"/>
              </a:rPr>
              <a:t>点击添加标题</a:t>
            </a:r>
          </a:p>
        </p:txBody>
      </p:sp>
      <p:sp>
        <p:nvSpPr>
          <p:cNvPr id="30" name="Rectangle 42"/>
          <p:cNvSpPr/>
          <p:nvPr/>
        </p:nvSpPr>
        <p:spPr>
          <a:xfrm flipH="1">
            <a:off x="8685287" y="2324575"/>
            <a:ext cx="1494060" cy="815079"/>
          </a:xfrm>
          <a:prstGeom prst="rect">
            <a:avLst/>
          </a:prstGeom>
          <a:noFill/>
          <a:ln w="12700" cap="flat" cmpd="sng" algn="ctr">
            <a:noFill/>
            <a:prstDash val="solid"/>
          </a:ln>
          <a:effectLst/>
        </p:spPr>
        <p:txBody>
          <a:bodyPr lIns="91404" tIns="0" rIns="91404" bIns="0" rtlCol="0" anchor="t"/>
          <a:lstStyle/>
          <a:p>
            <a:pPr>
              <a:defRPr/>
            </a:pPr>
            <a:r>
              <a:rPr lang="zh-CN" altLang="en-US" sz="1400" kern="0" dirty="0">
                <a:solidFill>
                  <a:schemeClr val="accent1">
                    <a:lumMod val="40000"/>
                    <a:lumOff val="60000"/>
                  </a:schemeClr>
                </a:solidFill>
                <a:latin typeface="华文中宋" panose="02010600040101010101" pitchFamily="2" charset="-122"/>
                <a:ea typeface="华文中宋" panose="02010600040101010101" pitchFamily="2" charset="-122"/>
                <a:cs typeface="Arial" pitchFamily="34" charset="0"/>
              </a:rPr>
              <a:t>添加内容添加内容添加内容添加内容！</a:t>
            </a:r>
            <a:endParaRPr lang="en-US" altLang="zh-CN" sz="1400" kern="0" dirty="0">
              <a:solidFill>
                <a:schemeClr val="accent1">
                  <a:lumMod val="40000"/>
                  <a:lumOff val="60000"/>
                </a:schemeClr>
              </a:solidFill>
              <a:latin typeface="华文中宋" panose="02010600040101010101" pitchFamily="2" charset="-122"/>
              <a:ea typeface="华文中宋" panose="02010600040101010101" pitchFamily="2" charset="-122"/>
              <a:cs typeface="Arial" pitchFamily="34" charset="0"/>
            </a:endParaRPr>
          </a:p>
        </p:txBody>
      </p:sp>
      <p:sp>
        <p:nvSpPr>
          <p:cNvPr id="31" name="Rectangle 42"/>
          <p:cNvSpPr/>
          <p:nvPr/>
        </p:nvSpPr>
        <p:spPr>
          <a:xfrm flipH="1">
            <a:off x="8583691" y="2051181"/>
            <a:ext cx="1639337" cy="253222"/>
          </a:xfrm>
          <a:prstGeom prst="rect">
            <a:avLst/>
          </a:prstGeom>
          <a:noFill/>
          <a:ln w="12700" cap="flat" cmpd="sng" algn="ctr">
            <a:noFill/>
            <a:prstDash val="solid"/>
          </a:ln>
          <a:effectLst/>
        </p:spPr>
        <p:txBody>
          <a:bodyPr lIns="91404" tIns="0" rIns="91404" bIns="0" rtlCol="0" anchor="t"/>
          <a:lstStyle/>
          <a:p>
            <a:pPr algn="ctr"/>
            <a:r>
              <a:rPr lang="zh-CN" altLang="en-US" sz="1600" b="1" dirty="0">
                <a:solidFill>
                  <a:schemeClr val="accent1">
                    <a:lumMod val="40000"/>
                    <a:lumOff val="60000"/>
                  </a:schemeClr>
                </a:solidFill>
                <a:latin typeface="华文中宋" panose="02010600040101010101" pitchFamily="2" charset="-122"/>
                <a:ea typeface="华文中宋" panose="02010600040101010101" pitchFamily="2" charset="-122"/>
                <a:cs typeface="Arial" panose="020B0604020202020204" pitchFamily="34" charset="0"/>
              </a:rPr>
              <a:t>点击添加标题</a:t>
            </a:r>
          </a:p>
        </p:txBody>
      </p:sp>
      <p:sp>
        <p:nvSpPr>
          <p:cNvPr id="32" name="矩形 31"/>
          <p:cNvSpPr/>
          <p:nvPr/>
        </p:nvSpPr>
        <p:spPr>
          <a:xfrm>
            <a:off x="799321" y="473425"/>
            <a:ext cx="2236510" cy="707886"/>
          </a:xfrm>
          <a:prstGeom prst="rect">
            <a:avLst/>
          </a:prstGeom>
        </p:spPr>
        <p:txBody>
          <a:bodyPr wrap="none">
            <a:spAutoFit/>
          </a:bodyPr>
          <a:lstStyle/>
          <a:p>
            <a:r>
              <a:rPr lang="zh-CN" altLang="en-US" sz="4000" dirty="0">
                <a:solidFill>
                  <a:schemeClr val="accent4">
                    <a:lumMod val="60000"/>
                    <a:lumOff val="40000"/>
                  </a:schemeClr>
                </a:solidFill>
              </a:rPr>
              <a:t>员工培训</a:t>
            </a:r>
          </a:p>
        </p:txBody>
      </p:sp>
      <p:cxnSp>
        <p:nvCxnSpPr>
          <p:cNvPr id="33" name="直接连接符 32"/>
          <p:cNvCxnSpPr/>
          <p:nvPr/>
        </p:nvCxnSpPr>
        <p:spPr>
          <a:xfrm>
            <a:off x="655782" y="1181311"/>
            <a:ext cx="1128683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721676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Effect transition="in" filter="fade">
                                      <p:cBhvr>
                                        <p:cTn id="15" dur="500"/>
                                        <p:tgtEl>
                                          <p:spTgt spid="33"/>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par>
                                <p:cTn id="21" presetID="25"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6" dur="1000" fill="hold"/>
                                        <p:tgtEl>
                                          <p:spTgt spid="7"/>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7"/>
                                        </p:tgtEl>
                                      </p:cBhvr>
                                    </p:animEffect>
                                  </p:childTnLst>
                                </p:cTn>
                              </p:par>
                            </p:childTnLst>
                          </p:cTn>
                        </p:par>
                        <p:par>
                          <p:cTn id="31" fill="hold">
                            <p:stCondLst>
                              <p:cond delay="2000"/>
                            </p:stCondLst>
                            <p:childTnLst>
                              <p:par>
                                <p:cTn id="32" presetID="25"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37" dur="1000" fill="hold"/>
                                        <p:tgtEl>
                                          <p:spTgt spid="12"/>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2"/>
                                        </p:tgtEl>
                                      </p:cBhvr>
                                    </p:animEffect>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left)">
                                      <p:cBhvr>
                                        <p:cTn id="45" dur="500"/>
                                        <p:tgtEl>
                                          <p:spTgt spid="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par>
                          <p:cTn id="52" fill="hold">
                            <p:stCondLst>
                              <p:cond delay="3500"/>
                            </p:stCondLst>
                            <p:childTnLst>
                              <p:par>
                                <p:cTn id="53" presetID="25"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58" dur="1000" fill="hold"/>
                                        <p:tgtEl>
                                          <p:spTgt spid="13"/>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13"/>
                                        </p:tgtEl>
                                      </p:cBhvr>
                                    </p:animEffect>
                                  </p:childTnLst>
                                </p:cTn>
                              </p:par>
                            </p:childTnLst>
                          </p:cTn>
                        </p:par>
                        <p:par>
                          <p:cTn id="63" fill="hold">
                            <p:stCondLst>
                              <p:cond delay="4500"/>
                            </p:stCondLst>
                            <p:childTnLst>
                              <p:par>
                                <p:cTn id="64" presetID="22" presetClass="entr" presetSubtype="8" fill="hold" grpId="0" nodeType="after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left)">
                                      <p:cBhvr>
                                        <p:cTn id="66" dur="500"/>
                                        <p:tgtEl>
                                          <p:spTgt spid="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childTnLst>
                                </p:cTn>
                              </p:par>
                            </p:childTnLst>
                          </p:cTn>
                        </p:par>
                        <p:par>
                          <p:cTn id="73" fill="hold">
                            <p:stCondLst>
                              <p:cond delay="5000"/>
                            </p:stCondLst>
                            <p:childTnLst>
                              <p:par>
                                <p:cTn id="74" presetID="53" presetClass="entr" presetSubtype="16"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5500"/>
                            </p:stCondLst>
                            <p:childTnLst>
                              <p:par>
                                <p:cTn id="80" presetID="25" presetClass="entr" presetSubtype="0" fill="hold" nodeType="afterEffect">
                                  <p:stCondLst>
                                    <p:cond delay="0"/>
                                  </p:stCondLst>
                                  <p:childTnLst>
                                    <p:set>
                                      <p:cBhvr>
                                        <p:cTn id="81" dur="1" fill="hold">
                                          <p:stCondLst>
                                            <p:cond delay="0"/>
                                          </p:stCondLst>
                                        </p:cTn>
                                        <p:tgtEl>
                                          <p:spTgt spid="8"/>
                                        </p:tgtEl>
                                        <p:attrNameLst>
                                          <p:attrName>style.visibility</p:attrName>
                                        </p:attrNameLst>
                                      </p:cBhvr>
                                      <p:to>
                                        <p:strVal val="visible"/>
                                      </p:to>
                                    </p:set>
                                    <p:anim calcmode="lin" valueType="num">
                                      <p:cBhvr>
                                        <p:cTn id="82"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3"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84"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85" dur="1000" fill="hold"/>
                                        <p:tgtEl>
                                          <p:spTgt spid="8"/>
                                        </p:tgtEl>
                                        <p:attrNameLst>
                                          <p:attrName>ppt_h</p:attrName>
                                        </p:attrNameLst>
                                      </p:cBhvr>
                                      <p:tavLst>
                                        <p:tav tm="0">
                                          <p:val>
                                            <p:strVal val="#ppt_h"/>
                                          </p:val>
                                        </p:tav>
                                        <p:tav tm="100000">
                                          <p:val>
                                            <p:strVal val="#ppt_h"/>
                                          </p:val>
                                        </p:tav>
                                      </p:tavLst>
                                    </p:anim>
                                    <p:anim calcmode="lin" valueType="num">
                                      <p:cBhvr>
                                        <p:cTn id="86"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87"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88"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89" dur="1000" decel="50000">
                                          <p:stCondLst>
                                            <p:cond delay="0"/>
                                          </p:stCondLst>
                                        </p:cTn>
                                        <p:tgtEl>
                                          <p:spTgt spid="8"/>
                                        </p:tgtEl>
                                      </p:cBhvr>
                                    </p:animEffect>
                                  </p:childTnLst>
                                </p:cTn>
                              </p:par>
                            </p:childTnLst>
                          </p:cTn>
                        </p:par>
                        <p:par>
                          <p:cTn id="90" fill="hold">
                            <p:stCondLst>
                              <p:cond delay="6500"/>
                            </p:stCondLst>
                            <p:childTnLst>
                              <p:par>
                                <p:cTn id="91" presetID="25" presetClass="entr" presetSubtype="0" fill="hold" grpId="0" nodeType="afterEffect">
                                  <p:stCondLst>
                                    <p:cond delay="0"/>
                                  </p:stCondLst>
                                  <p:childTnLst>
                                    <p:set>
                                      <p:cBhvr>
                                        <p:cTn id="92" dur="1" fill="hold">
                                          <p:stCondLst>
                                            <p:cond delay="0"/>
                                          </p:stCondLst>
                                        </p:cTn>
                                        <p:tgtEl>
                                          <p:spTgt spid="14"/>
                                        </p:tgtEl>
                                        <p:attrNameLst>
                                          <p:attrName>style.visibility</p:attrName>
                                        </p:attrNameLst>
                                      </p:cBhvr>
                                      <p:to>
                                        <p:strVal val="visible"/>
                                      </p:to>
                                    </p:set>
                                    <p:anim calcmode="lin" valueType="num">
                                      <p:cBhvr>
                                        <p:cTn id="93"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94"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95"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96" dur="1000" fill="hold"/>
                                        <p:tgtEl>
                                          <p:spTgt spid="14"/>
                                        </p:tgtEl>
                                        <p:attrNameLst>
                                          <p:attrName>ppt_h</p:attrName>
                                        </p:attrNameLst>
                                      </p:cBhvr>
                                      <p:tavLst>
                                        <p:tav tm="0">
                                          <p:val>
                                            <p:strVal val="#ppt_h"/>
                                          </p:val>
                                        </p:tav>
                                        <p:tav tm="100000">
                                          <p:val>
                                            <p:strVal val="#ppt_h"/>
                                          </p:val>
                                        </p:tav>
                                      </p:tavLst>
                                    </p:anim>
                                    <p:anim calcmode="lin" valueType="num">
                                      <p:cBhvr>
                                        <p:cTn id="97"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98"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99"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100" dur="1000" decel="50000">
                                          <p:stCondLst>
                                            <p:cond delay="0"/>
                                          </p:stCondLst>
                                        </p:cTn>
                                        <p:tgtEl>
                                          <p:spTgt spid="14"/>
                                        </p:tgtEl>
                                      </p:cBhvr>
                                    </p:animEffect>
                                  </p:childTnLst>
                                </p:cTn>
                              </p:par>
                            </p:childTnLst>
                          </p:cTn>
                        </p:par>
                        <p:par>
                          <p:cTn id="101" fill="hold">
                            <p:stCondLst>
                              <p:cond delay="7500"/>
                            </p:stCondLst>
                            <p:childTnLst>
                              <p:par>
                                <p:cTn id="102" presetID="22" presetClass="entr" presetSubtype="8" fill="hold" grpId="0" nodeType="afterEffect">
                                  <p:stCondLst>
                                    <p:cond delay="0"/>
                                  </p:stCondLst>
                                  <p:childTnLst>
                                    <p:set>
                                      <p:cBhvr>
                                        <p:cTn id="103" dur="1" fill="hold">
                                          <p:stCondLst>
                                            <p:cond delay="0"/>
                                          </p:stCondLst>
                                        </p:cTn>
                                        <p:tgtEl>
                                          <p:spTgt spid="4"/>
                                        </p:tgtEl>
                                        <p:attrNameLst>
                                          <p:attrName>style.visibility</p:attrName>
                                        </p:attrNameLst>
                                      </p:cBhvr>
                                      <p:to>
                                        <p:strVal val="visible"/>
                                      </p:to>
                                    </p:set>
                                    <p:animEffect transition="in" filter="wipe(left)">
                                      <p:cBhvr>
                                        <p:cTn id="104" dur="500"/>
                                        <p:tgtEl>
                                          <p:spTgt spid="4"/>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fade">
                                      <p:cBhvr>
                                        <p:cTn id="107" dur="500"/>
                                        <p:tgtEl>
                                          <p:spTgt spid="27"/>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26"/>
                                        </p:tgtEl>
                                        <p:attrNameLst>
                                          <p:attrName>style.visibility</p:attrName>
                                        </p:attrNameLst>
                                      </p:cBhvr>
                                      <p:to>
                                        <p:strVal val="visible"/>
                                      </p:to>
                                    </p:set>
                                    <p:animEffect transition="in" filter="fade">
                                      <p:cBhvr>
                                        <p:cTn id="110" dur="500"/>
                                        <p:tgtEl>
                                          <p:spTgt spid="26"/>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19"/>
                                        </p:tgtEl>
                                        <p:attrNameLst>
                                          <p:attrName>style.visibility</p:attrName>
                                        </p:attrNameLst>
                                      </p:cBhvr>
                                      <p:to>
                                        <p:strVal val="visible"/>
                                      </p:to>
                                    </p:set>
                                    <p:anim calcmode="lin" valueType="num">
                                      <p:cBhvr>
                                        <p:cTn id="113" dur="500" fill="hold"/>
                                        <p:tgtEl>
                                          <p:spTgt spid="19"/>
                                        </p:tgtEl>
                                        <p:attrNameLst>
                                          <p:attrName>ppt_w</p:attrName>
                                        </p:attrNameLst>
                                      </p:cBhvr>
                                      <p:tavLst>
                                        <p:tav tm="0">
                                          <p:val>
                                            <p:fltVal val="0"/>
                                          </p:val>
                                        </p:tav>
                                        <p:tav tm="100000">
                                          <p:val>
                                            <p:strVal val="#ppt_w"/>
                                          </p:val>
                                        </p:tav>
                                      </p:tavLst>
                                    </p:anim>
                                    <p:anim calcmode="lin" valueType="num">
                                      <p:cBhvr>
                                        <p:cTn id="114" dur="500" fill="hold"/>
                                        <p:tgtEl>
                                          <p:spTgt spid="19"/>
                                        </p:tgtEl>
                                        <p:attrNameLst>
                                          <p:attrName>ppt_h</p:attrName>
                                        </p:attrNameLst>
                                      </p:cBhvr>
                                      <p:tavLst>
                                        <p:tav tm="0">
                                          <p:val>
                                            <p:fltVal val="0"/>
                                          </p:val>
                                        </p:tav>
                                        <p:tav tm="100000">
                                          <p:val>
                                            <p:strVal val="#ppt_h"/>
                                          </p:val>
                                        </p:tav>
                                      </p:tavLst>
                                    </p:anim>
                                    <p:animEffect transition="in" filter="fade">
                                      <p:cBhvr>
                                        <p:cTn id="115" dur="500"/>
                                        <p:tgtEl>
                                          <p:spTgt spid="19"/>
                                        </p:tgtEl>
                                      </p:cBhvr>
                                    </p:animEffect>
                                  </p:childTnLst>
                                </p:cTn>
                              </p:par>
                            </p:childTnLst>
                          </p:cTn>
                        </p:par>
                        <p:par>
                          <p:cTn id="116" fill="hold">
                            <p:stCondLst>
                              <p:cond delay="8000"/>
                            </p:stCondLst>
                            <p:childTnLst>
                              <p:par>
                                <p:cTn id="117" presetID="25" presetClass="entr" presetSubtype="0" fill="hold" nodeType="afterEffect">
                                  <p:stCondLst>
                                    <p:cond delay="0"/>
                                  </p:stCondLst>
                                  <p:childTnLst>
                                    <p:set>
                                      <p:cBhvr>
                                        <p:cTn id="118" dur="1" fill="hold">
                                          <p:stCondLst>
                                            <p:cond delay="0"/>
                                          </p:stCondLst>
                                        </p:cTn>
                                        <p:tgtEl>
                                          <p:spTgt spid="9"/>
                                        </p:tgtEl>
                                        <p:attrNameLst>
                                          <p:attrName>style.visibility</p:attrName>
                                        </p:attrNameLst>
                                      </p:cBhvr>
                                      <p:to>
                                        <p:strVal val="visible"/>
                                      </p:to>
                                    </p:set>
                                    <p:anim calcmode="lin" valueType="num">
                                      <p:cBhvr>
                                        <p:cTn id="11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2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12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122" dur="1000" fill="hold"/>
                                        <p:tgtEl>
                                          <p:spTgt spid="9"/>
                                        </p:tgtEl>
                                        <p:attrNameLst>
                                          <p:attrName>ppt_h</p:attrName>
                                        </p:attrNameLst>
                                      </p:cBhvr>
                                      <p:tavLst>
                                        <p:tav tm="0">
                                          <p:val>
                                            <p:strVal val="#ppt_h"/>
                                          </p:val>
                                        </p:tav>
                                        <p:tav tm="100000">
                                          <p:val>
                                            <p:strVal val="#ppt_h"/>
                                          </p:val>
                                        </p:tav>
                                      </p:tavLst>
                                    </p:anim>
                                    <p:anim calcmode="lin" valueType="num">
                                      <p:cBhvr>
                                        <p:cTn id="12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12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12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126" dur="1000" decel="50000">
                                          <p:stCondLst>
                                            <p:cond delay="0"/>
                                          </p:stCondLst>
                                        </p:cTn>
                                        <p:tgtEl>
                                          <p:spTgt spid="9"/>
                                        </p:tgtEl>
                                      </p:cBhvr>
                                    </p:animEffect>
                                  </p:childTnLst>
                                </p:cTn>
                              </p:par>
                            </p:childTnLst>
                          </p:cTn>
                        </p:par>
                        <p:par>
                          <p:cTn id="127" fill="hold">
                            <p:stCondLst>
                              <p:cond delay="9000"/>
                            </p:stCondLst>
                            <p:childTnLst>
                              <p:par>
                                <p:cTn id="128" presetID="25" presetClass="entr" presetSubtype="0" fill="hold" grpId="0" nodeType="afterEffect">
                                  <p:stCondLst>
                                    <p:cond delay="0"/>
                                  </p:stCondLst>
                                  <p:childTnLst>
                                    <p:set>
                                      <p:cBhvr>
                                        <p:cTn id="129" dur="1" fill="hold">
                                          <p:stCondLst>
                                            <p:cond delay="0"/>
                                          </p:stCondLst>
                                        </p:cTn>
                                        <p:tgtEl>
                                          <p:spTgt spid="15"/>
                                        </p:tgtEl>
                                        <p:attrNameLst>
                                          <p:attrName>style.visibility</p:attrName>
                                        </p:attrNameLst>
                                      </p:cBhvr>
                                      <p:to>
                                        <p:strVal val="visible"/>
                                      </p:to>
                                    </p:set>
                                    <p:anim calcmode="lin" valueType="num">
                                      <p:cBhvr>
                                        <p:cTn id="130"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31"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32"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33" dur="1000" fill="hold"/>
                                        <p:tgtEl>
                                          <p:spTgt spid="15"/>
                                        </p:tgtEl>
                                        <p:attrNameLst>
                                          <p:attrName>ppt_h</p:attrName>
                                        </p:attrNameLst>
                                      </p:cBhvr>
                                      <p:tavLst>
                                        <p:tav tm="0">
                                          <p:val>
                                            <p:strVal val="#ppt_h"/>
                                          </p:val>
                                        </p:tav>
                                        <p:tav tm="100000">
                                          <p:val>
                                            <p:strVal val="#ppt_h"/>
                                          </p:val>
                                        </p:tav>
                                      </p:tavLst>
                                    </p:anim>
                                    <p:anim calcmode="lin" valueType="num">
                                      <p:cBhvr>
                                        <p:cTn id="134"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35"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36"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37" dur="1000" decel="50000">
                                          <p:stCondLst>
                                            <p:cond delay="0"/>
                                          </p:stCondLst>
                                        </p:cTn>
                                        <p:tgtEl>
                                          <p:spTgt spid="15"/>
                                        </p:tgtEl>
                                      </p:cBhvr>
                                    </p:animEffect>
                                  </p:childTnLst>
                                </p:cTn>
                              </p:par>
                            </p:childTnLst>
                          </p:cTn>
                        </p:par>
                        <p:par>
                          <p:cTn id="138" fill="hold">
                            <p:stCondLst>
                              <p:cond delay="10000"/>
                            </p:stCondLst>
                            <p:childTnLst>
                              <p:par>
                                <p:cTn id="139" presetID="22" presetClass="entr" presetSubtype="8" fill="hold" grpId="0" nodeType="afterEffect">
                                  <p:stCondLst>
                                    <p:cond delay="0"/>
                                  </p:stCondLst>
                                  <p:childTnLst>
                                    <p:set>
                                      <p:cBhvr>
                                        <p:cTn id="140" dur="1" fill="hold">
                                          <p:stCondLst>
                                            <p:cond delay="0"/>
                                          </p:stCondLst>
                                        </p:cTn>
                                        <p:tgtEl>
                                          <p:spTgt spid="5"/>
                                        </p:tgtEl>
                                        <p:attrNameLst>
                                          <p:attrName>style.visibility</p:attrName>
                                        </p:attrNameLst>
                                      </p:cBhvr>
                                      <p:to>
                                        <p:strVal val="visible"/>
                                      </p:to>
                                    </p:set>
                                    <p:animEffect transition="in" filter="wipe(left)">
                                      <p:cBhvr>
                                        <p:cTn id="141" dur="500"/>
                                        <p:tgtEl>
                                          <p:spTgt spid="5"/>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29"/>
                                        </p:tgtEl>
                                        <p:attrNameLst>
                                          <p:attrName>style.visibility</p:attrName>
                                        </p:attrNameLst>
                                      </p:cBhvr>
                                      <p:to>
                                        <p:strVal val="visible"/>
                                      </p:to>
                                    </p:set>
                                    <p:animEffect transition="in" filter="fade">
                                      <p:cBhvr>
                                        <p:cTn id="144" dur="500"/>
                                        <p:tgtEl>
                                          <p:spTgt spid="29"/>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28"/>
                                        </p:tgtEl>
                                        <p:attrNameLst>
                                          <p:attrName>style.visibility</p:attrName>
                                        </p:attrNameLst>
                                      </p:cBhvr>
                                      <p:to>
                                        <p:strVal val="visible"/>
                                      </p:to>
                                    </p:set>
                                    <p:animEffect transition="in" filter="fade">
                                      <p:cBhvr>
                                        <p:cTn id="147" dur="500"/>
                                        <p:tgtEl>
                                          <p:spTgt spid="28"/>
                                        </p:tgtEl>
                                      </p:cBhvr>
                                    </p:animEffect>
                                  </p:childTnLst>
                                </p:cTn>
                              </p:par>
                              <p:par>
                                <p:cTn id="148" presetID="53" presetClass="entr" presetSubtype="16" fill="hold" grpId="0" nodeType="withEffect">
                                  <p:stCondLst>
                                    <p:cond delay="0"/>
                                  </p:stCondLst>
                                  <p:childTnLst>
                                    <p:set>
                                      <p:cBhvr>
                                        <p:cTn id="149" dur="1" fill="hold">
                                          <p:stCondLst>
                                            <p:cond delay="0"/>
                                          </p:stCondLst>
                                        </p:cTn>
                                        <p:tgtEl>
                                          <p:spTgt spid="21"/>
                                        </p:tgtEl>
                                        <p:attrNameLst>
                                          <p:attrName>style.visibility</p:attrName>
                                        </p:attrNameLst>
                                      </p:cBhvr>
                                      <p:to>
                                        <p:strVal val="visible"/>
                                      </p:to>
                                    </p:set>
                                    <p:anim calcmode="lin" valueType="num">
                                      <p:cBhvr>
                                        <p:cTn id="150" dur="500" fill="hold"/>
                                        <p:tgtEl>
                                          <p:spTgt spid="21"/>
                                        </p:tgtEl>
                                        <p:attrNameLst>
                                          <p:attrName>ppt_w</p:attrName>
                                        </p:attrNameLst>
                                      </p:cBhvr>
                                      <p:tavLst>
                                        <p:tav tm="0">
                                          <p:val>
                                            <p:fltVal val="0"/>
                                          </p:val>
                                        </p:tav>
                                        <p:tav tm="100000">
                                          <p:val>
                                            <p:strVal val="#ppt_w"/>
                                          </p:val>
                                        </p:tav>
                                      </p:tavLst>
                                    </p:anim>
                                    <p:anim calcmode="lin" valueType="num">
                                      <p:cBhvr>
                                        <p:cTn id="151" dur="500" fill="hold"/>
                                        <p:tgtEl>
                                          <p:spTgt spid="21"/>
                                        </p:tgtEl>
                                        <p:attrNameLst>
                                          <p:attrName>ppt_h</p:attrName>
                                        </p:attrNameLst>
                                      </p:cBhvr>
                                      <p:tavLst>
                                        <p:tav tm="0">
                                          <p:val>
                                            <p:fltVal val="0"/>
                                          </p:val>
                                        </p:tav>
                                        <p:tav tm="100000">
                                          <p:val>
                                            <p:strVal val="#ppt_h"/>
                                          </p:val>
                                        </p:tav>
                                      </p:tavLst>
                                    </p:anim>
                                    <p:animEffect transition="in" filter="fade">
                                      <p:cBhvr>
                                        <p:cTn id="152" dur="500"/>
                                        <p:tgtEl>
                                          <p:spTgt spid="21"/>
                                        </p:tgtEl>
                                      </p:cBhvr>
                                    </p:animEffect>
                                  </p:childTnLst>
                                </p:cTn>
                              </p:par>
                            </p:childTnLst>
                          </p:cTn>
                        </p:par>
                        <p:par>
                          <p:cTn id="153" fill="hold">
                            <p:stCondLst>
                              <p:cond delay="10500"/>
                            </p:stCondLst>
                            <p:childTnLst>
                              <p:par>
                                <p:cTn id="154" presetID="25" presetClass="entr" presetSubtype="0" fill="hold" nodeType="afterEffect">
                                  <p:stCondLst>
                                    <p:cond delay="0"/>
                                  </p:stCondLst>
                                  <p:childTnLst>
                                    <p:set>
                                      <p:cBhvr>
                                        <p:cTn id="155" dur="1" fill="hold">
                                          <p:stCondLst>
                                            <p:cond delay="0"/>
                                          </p:stCondLst>
                                        </p:cTn>
                                        <p:tgtEl>
                                          <p:spTgt spid="10"/>
                                        </p:tgtEl>
                                        <p:attrNameLst>
                                          <p:attrName>style.visibility</p:attrName>
                                        </p:attrNameLst>
                                      </p:cBhvr>
                                      <p:to>
                                        <p:strVal val="visible"/>
                                      </p:to>
                                    </p:set>
                                    <p:anim calcmode="lin" valueType="num">
                                      <p:cBhvr>
                                        <p:cTn id="156"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157"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158"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59" dur="1000" fill="hold"/>
                                        <p:tgtEl>
                                          <p:spTgt spid="10"/>
                                        </p:tgtEl>
                                        <p:attrNameLst>
                                          <p:attrName>ppt_h</p:attrName>
                                        </p:attrNameLst>
                                      </p:cBhvr>
                                      <p:tavLst>
                                        <p:tav tm="0">
                                          <p:val>
                                            <p:strVal val="#ppt_h"/>
                                          </p:val>
                                        </p:tav>
                                        <p:tav tm="100000">
                                          <p:val>
                                            <p:strVal val="#ppt_h"/>
                                          </p:val>
                                        </p:tav>
                                      </p:tavLst>
                                    </p:anim>
                                    <p:anim calcmode="lin" valueType="num">
                                      <p:cBhvr>
                                        <p:cTn id="160"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61"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62"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163" dur="1000" decel="50000">
                                          <p:stCondLst>
                                            <p:cond delay="0"/>
                                          </p:stCondLst>
                                        </p:cTn>
                                        <p:tgtEl>
                                          <p:spTgt spid="10"/>
                                        </p:tgtEl>
                                      </p:cBhvr>
                                    </p:animEffect>
                                  </p:childTnLst>
                                </p:cTn>
                              </p:par>
                            </p:childTnLst>
                          </p:cTn>
                        </p:par>
                        <p:par>
                          <p:cTn id="164" fill="hold">
                            <p:stCondLst>
                              <p:cond delay="11500"/>
                            </p:stCondLst>
                            <p:childTnLst>
                              <p:par>
                                <p:cTn id="165" presetID="25" presetClass="entr" presetSubtype="0" fill="hold" grpId="0" nodeType="afterEffect">
                                  <p:stCondLst>
                                    <p:cond delay="0"/>
                                  </p:stCondLst>
                                  <p:childTnLst>
                                    <p:set>
                                      <p:cBhvr>
                                        <p:cTn id="166" dur="1" fill="hold">
                                          <p:stCondLst>
                                            <p:cond delay="0"/>
                                          </p:stCondLst>
                                        </p:cTn>
                                        <p:tgtEl>
                                          <p:spTgt spid="16"/>
                                        </p:tgtEl>
                                        <p:attrNameLst>
                                          <p:attrName>style.visibility</p:attrName>
                                        </p:attrNameLst>
                                      </p:cBhvr>
                                      <p:to>
                                        <p:strVal val="visible"/>
                                      </p:to>
                                    </p:set>
                                    <p:anim calcmode="lin" valueType="num">
                                      <p:cBhvr>
                                        <p:cTn id="167"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68"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69"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70" dur="1000" fill="hold"/>
                                        <p:tgtEl>
                                          <p:spTgt spid="16"/>
                                        </p:tgtEl>
                                        <p:attrNameLst>
                                          <p:attrName>ppt_h</p:attrName>
                                        </p:attrNameLst>
                                      </p:cBhvr>
                                      <p:tavLst>
                                        <p:tav tm="0">
                                          <p:val>
                                            <p:strVal val="#ppt_h"/>
                                          </p:val>
                                        </p:tav>
                                        <p:tav tm="100000">
                                          <p:val>
                                            <p:strVal val="#ppt_h"/>
                                          </p:val>
                                        </p:tav>
                                      </p:tavLst>
                                    </p:anim>
                                    <p:anim calcmode="lin" valueType="num">
                                      <p:cBhvr>
                                        <p:cTn id="171"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72"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73"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74" dur="1000" decel="50000">
                                          <p:stCondLst>
                                            <p:cond delay="0"/>
                                          </p:stCondLst>
                                        </p:cTn>
                                        <p:tgtEl>
                                          <p:spTgt spid="16"/>
                                        </p:tgtEl>
                                      </p:cBhvr>
                                    </p:animEffect>
                                  </p:childTnLst>
                                </p:cTn>
                              </p:par>
                            </p:childTnLst>
                          </p:cTn>
                        </p:par>
                        <p:par>
                          <p:cTn id="175" fill="hold">
                            <p:stCondLst>
                              <p:cond delay="12500"/>
                            </p:stCondLst>
                            <p:childTnLst>
                              <p:par>
                                <p:cTn id="176" presetID="22" presetClass="entr" presetSubtype="8" fill="hold" grpId="0" nodeType="afterEffect">
                                  <p:stCondLst>
                                    <p:cond delay="0"/>
                                  </p:stCondLst>
                                  <p:childTnLst>
                                    <p:set>
                                      <p:cBhvr>
                                        <p:cTn id="177" dur="1" fill="hold">
                                          <p:stCondLst>
                                            <p:cond delay="0"/>
                                          </p:stCondLst>
                                        </p:cTn>
                                        <p:tgtEl>
                                          <p:spTgt spid="6"/>
                                        </p:tgtEl>
                                        <p:attrNameLst>
                                          <p:attrName>style.visibility</p:attrName>
                                        </p:attrNameLst>
                                      </p:cBhvr>
                                      <p:to>
                                        <p:strVal val="visible"/>
                                      </p:to>
                                    </p:set>
                                    <p:animEffect transition="in" filter="wipe(left)">
                                      <p:cBhvr>
                                        <p:cTn id="178" dur="500"/>
                                        <p:tgtEl>
                                          <p:spTgt spid="6"/>
                                        </p:tgtEl>
                                      </p:cBhvr>
                                    </p:animEffect>
                                  </p:childTnLst>
                                </p:cTn>
                              </p:par>
                              <p:par>
                                <p:cTn id="179" presetID="10" presetClass="entr" presetSubtype="0" fill="hold" grpId="0" nodeType="withEffect">
                                  <p:stCondLst>
                                    <p:cond delay="0"/>
                                  </p:stCondLst>
                                  <p:childTnLst>
                                    <p:set>
                                      <p:cBhvr>
                                        <p:cTn id="180" dur="1" fill="hold">
                                          <p:stCondLst>
                                            <p:cond delay="0"/>
                                          </p:stCondLst>
                                        </p:cTn>
                                        <p:tgtEl>
                                          <p:spTgt spid="31"/>
                                        </p:tgtEl>
                                        <p:attrNameLst>
                                          <p:attrName>style.visibility</p:attrName>
                                        </p:attrNameLst>
                                      </p:cBhvr>
                                      <p:to>
                                        <p:strVal val="visible"/>
                                      </p:to>
                                    </p:set>
                                    <p:animEffect transition="in" filter="fade">
                                      <p:cBhvr>
                                        <p:cTn id="181" dur="500"/>
                                        <p:tgtEl>
                                          <p:spTgt spid="31"/>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30"/>
                                        </p:tgtEl>
                                        <p:attrNameLst>
                                          <p:attrName>style.visibility</p:attrName>
                                        </p:attrNameLst>
                                      </p:cBhvr>
                                      <p:to>
                                        <p:strVal val="visible"/>
                                      </p:to>
                                    </p:set>
                                    <p:animEffect transition="in" filter="fade">
                                      <p:cBhvr>
                                        <p:cTn id="184" dur="500"/>
                                        <p:tgtEl>
                                          <p:spTgt spid="30"/>
                                        </p:tgtEl>
                                      </p:cBhvr>
                                    </p:animEffect>
                                  </p:childTnLst>
                                </p:cTn>
                              </p:par>
                              <p:par>
                                <p:cTn id="185" presetID="53" presetClass="entr" presetSubtype="16" fill="hold" grpId="0" nodeType="withEffect">
                                  <p:stCondLst>
                                    <p:cond delay="0"/>
                                  </p:stCondLst>
                                  <p:childTnLst>
                                    <p:set>
                                      <p:cBhvr>
                                        <p:cTn id="186" dur="1" fill="hold">
                                          <p:stCondLst>
                                            <p:cond delay="0"/>
                                          </p:stCondLst>
                                        </p:cTn>
                                        <p:tgtEl>
                                          <p:spTgt spid="20"/>
                                        </p:tgtEl>
                                        <p:attrNameLst>
                                          <p:attrName>style.visibility</p:attrName>
                                        </p:attrNameLst>
                                      </p:cBhvr>
                                      <p:to>
                                        <p:strVal val="visible"/>
                                      </p:to>
                                    </p:set>
                                    <p:anim calcmode="lin" valueType="num">
                                      <p:cBhvr>
                                        <p:cTn id="187" dur="500" fill="hold"/>
                                        <p:tgtEl>
                                          <p:spTgt spid="20"/>
                                        </p:tgtEl>
                                        <p:attrNameLst>
                                          <p:attrName>ppt_w</p:attrName>
                                        </p:attrNameLst>
                                      </p:cBhvr>
                                      <p:tavLst>
                                        <p:tav tm="0">
                                          <p:val>
                                            <p:fltVal val="0"/>
                                          </p:val>
                                        </p:tav>
                                        <p:tav tm="100000">
                                          <p:val>
                                            <p:strVal val="#ppt_w"/>
                                          </p:val>
                                        </p:tav>
                                      </p:tavLst>
                                    </p:anim>
                                    <p:anim calcmode="lin" valueType="num">
                                      <p:cBhvr>
                                        <p:cTn id="188" dur="500" fill="hold"/>
                                        <p:tgtEl>
                                          <p:spTgt spid="20"/>
                                        </p:tgtEl>
                                        <p:attrNameLst>
                                          <p:attrName>ppt_h</p:attrName>
                                        </p:attrNameLst>
                                      </p:cBhvr>
                                      <p:tavLst>
                                        <p:tav tm="0">
                                          <p:val>
                                            <p:fltVal val="0"/>
                                          </p:val>
                                        </p:tav>
                                        <p:tav tm="100000">
                                          <p:val>
                                            <p:strVal val="#ppt_h"/>
                                          </p:val>
                                        </p:tav>
                                      </p:tavLst>
                                    </p:anim>
                                    <p:animEffect transition="in" filter="fade">
                                      <p:cBhvr>
                                        <p:cTn id="189" dur="500"/>
                                        <p:tgtEl>
                                          <p:spTgt spid="20"/>
                                        </p:tgtEl>
                                      </p:cBhvr>
                                    </p:animEffect>
                                  </p:childTnLst>
                                </p:cTn>
                              </p:par>
                            </p:childTnLst>
                          </p:cTn>
                        </p:par>
                        <p:par>
                          <p:cTn id="190" fill="hold">
                            <p:stCondLst>
                              <p:cond delay="13000"/>
                            </p:stCondLst>
                            <p:childTnLst>
                              <p:par>
                                <p:cTn id="191" presetID="25" presetClass="entr" presetSubtype="0" fill="hold" nodeType="afterEffect">
                                  <p:stCondLst>
                                    <p:cond delay="0"/>
                                  </p:stCondLst>
                                  <p:childTnLst>
                                    <p:set>
                                      <p:cBhvr>
                                        <p:cTn id="192" dur="1" fill="hold">
                                          <p:stCondLst>
                                            <p:cond delay="0"/>
                                          </p:stCondLst>
                                        </p:cTn>
                                        <p:tgtEl>
                                          <p:spTgt spid="11"/>
                                        </p:tgtEl>
                                        <p:attrNameLst>
                                          <p:attrName>style.visibility</p:attrName>
                                        </p:attrNameLst>
                                      </p:cBhvr>
                                      <p:to>
                                        <p:strVal val="visible"/>
                                      </p:to>
                                    </p:set>
                                    <p:anim calcmode="lin" valueType="num">
                                      <p:cBhvr>
                                        <p:cTn id="193"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94"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95"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96" dur="1000" fill="hold"/>
                                        <p:tgtEl>
                                          <p:spTgt spid="11"/>
                                        </p:tgtEl>
                                        <p:attrNameLst>
                                          <p:attrName>ppt_h</p:attrName>
                                        </p:attrNameLst>
                                      </p:cBhvr>
                                      <p:tavLst>
                                        <p:tav tm="0">
                                          <p:val>
                                            <p:strVal val="#ppt_h"/>
                                          </p:val>
                                        </p:tav>
                                        <p:tav tm="100000">
                                          <p:val>
                                            <p:strVal val="#ppt_h"/>
                                          </p:val>
                                        </p:tav>
                                      </p:tavLst>
                                    </p:anim>
                                    <p:anim calcmode="lin" valueType="num">
                                      <p:cBhvr>
                                        <p:cTn id="197"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98"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99"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200" dur="1000" decel="50000">
                                          <p:stCondLst>
                                            <p:cond delay="0"/>
                                          </p:stCondLst>
                                        </p:cTn>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P spid="28" grpId="0"/>
      <p:bldP spid="29" grpId="0"/>
      <p:bldP spid="30" grpId="0"/>
      <p:bldP spid="31" grpId="0"/>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矩形 1"/>
          <p:cNvSpPr/>
          <p:nvPr/>
        </p:nvSpPr>
        <p:spPr>
          <a:xfrm>
            <a:off x="799321" y="473425"/>
            <a:ext cx="2236510" cy="707886"/>
          </a:xfrm>
          <a:prstGeom prst="rect">
            <a:avLst/>
          </a:prstGeom>
        </p:spPr>
        <p:txBody>
          <a:bodyPr wrap="none">
            <a:spAutoFit/>
          </a:bodyPr>
          <a:lstStyle/>
          <a:p>
            <a:r>
              <a:rPr lang="zh-CN" altLang="en-US" sz="4000" dirty="0">
                <a:solidFill>
                  <a:schemeClr val="accent4">
                    <a:lumMod val="60000"/>
                    <a:lumOff val="40000"/>
                  </a:schemeClr>
                </a:solidFill>
              </a:rPr>
              <a:t>员工培训</a:t>
            </a:r>
          </a:p>
        </p:txBody>
      </p:sp>
      <p:cxnSp>
        <p:nvCxnSpPr>
          <p:cNvPr id="3" name="直接连接符 2"/>
          <p:cNvCxnSpPr/>
          <p:nvPr/>
        </p:nvCxnSpPr>
        <p:spPr>
          <a:xfrm>
            <a:off x="655782" y="1181311"/>
            <a:ext cx="1128683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510765" y="3274539"/>
            <a:ext cx="3256862" cy="1195318"/>
            <a:chOff x="4229100" y="3560959"/>
            <a:chExt cx="4033157" cy="1480230"/>
          </a:xfrm>
        </p:grpSpPr>
        <p:cxnSp>
          <p:nvCxnSpPr>
            <p:cNvPr id="5" name="直接连接符 4"/>
            <p:cNvCxnSpPr/>
            <p:nvPr/>
          </p:nvCxnSpPr>
          <p:spPr>
            <a:xfrm>
              <a:off x="6087847" y="3669079"/>
              <a:ext cx="1512195" cy="1367377"/>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229100" y="3902529"/>
              <a:ext cx="4033157" cy="16328"/>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998873" y="3560959"/>
              <a:ext cx="1658463" cy="1480230"/>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7127529" y="4362162"/>
            <a:ext cx="731950" cy="731950"/>
            <a:chOff x="5423187" y="3578641"/>
            <a:chExt cx="679811" cy="679811"/>
          </a:xfrm>
        </p:grpSpPr>
        <p:sp>
          <p:nvSpPr>
            <p:cNvPr id="9" name="椭圆 8"/>
            <p:cNvSpPr/>
            <p:nvPr/>
          </p:nvSpPr>
          <p:spPr>
            <a:xfrm>
              <a:off x="5423187" y="3578641"/>
              <a:ext cx="679811" cy="679811"/>
            </a:xfrm>
            <a:prstGeom prst="ellipse">
              <a:avLst/>
            </a:prstGeom>
            <a:solidFill>
              <a:srgbClr val="FF0000"/>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10" name="组合 9"/>
            <p:cNvGrpSpPr/>
            <p:nvPr/>
          </p:nvGrpSpPr>
          <p:grpSpPr>
            <a:xfrm>
              <a:off x="5580654" y="3798217"/>
              <a:ext cx="327887" cy="242430"/>
              <a:chOff x="6483350" y="1236663"/>
              <a:chExt cx="722313" cy="446087"/>
            </a:xfrm>
          </p:grpSpPr>
          <p:sp>
            <p:nvSpPr>
              <p:cNvPr id="11" name="Freeform 18"/>
              <p:cNvSpPr>
                <a:spLocks noEditPoints="1"/>
              </p:cNvSpPr>
              <p:nvPr/>
            </p:nvSpPr>
            <p:spPr bwMode="auto">
              <a:xfrm>
                <a:off x="6483350" y="1270000"/>
                <a:ext cx="722313" cy="412750"/>
              </a:xfrm>
              <a:custGeom>
                <a:avLst/>
                <a:gdLst>
                  <a:gd name="T0" fmla="*/ 191 w 192"/>
                  <a:gd name="T1" fmla="*/ 0 h 108"/>
                  <a:gd name="T2" fmla="*/ 191 w 192"/>
                  <a:gd name="T3" fmla="*/ 0 h 108"/>
                  <a:gd name="T4" fmla="*/ 112 w 192"/>
                  <a:gd name="T5" fmla="*/ 53 h 108"/>
                  <a:gd name="T6" fmla="*/ 96 w 192"/>
                  <a:gd name="T7" fmla="*/ 58 h 108"/>
                  <a:gd name="T8" fmla="*/ 96 w 192"/>
                  <a:gd name="T9" fmla="*/ 58 h 108"/>
                  <a:gd name="T10" fmla="*/ 80 w 192"/>
                  <a:gd name="T11" fmla="*/ 53 h 108"/>
                  <a:gd name="T12" fmla="*/ 1 w 192"/>
                  <a:gd name="T13" fmla="*/ 0 h 108"/>
                  <a:gd name="T14" fmla="*/ 1 w 192"/>
                  <a:gd name="T15" fmla="*/ 0 h 108"/>
                  <a:gd name="T16" fmla="*/ 0 w 192"/>
                  <a:gd name="T17" fmla="*/ 5 h 108"/>
                  <a:gd name="T18" fmla="*/ 0 w 192"/>
                  <a:gd name="T19" fmla="*/ 91 h 108"/>
                  <a:gd name="T20" fmla="*/ 16 w 192"/>
                  <a:gd name="T21" fmla="*/ 108 h 108"/>
                  <a:gd name="T22" fmla="*/ 176 w 192"/>
                  <a:gd name="T23" fmla="*/ 108 h 108"/>
                  <a:gd name="T24" fmla="*/ 192 w 192"/>
                  <a:gd name="T25" fmla="*/ 91 h 108"/>
                  <a:gd name="T26" fmla="*/ 192 w 192"/>
                  <a:gd name="T27" fmla="*/ 5 h 108"/>
                  <a:gd name="T28" fmla="*/ 191 w 192"/>
                  <a:gd name="T29" fmla="*/ 0 h 108"/>
                  <a:gd name="T30" fmla="*/ 65 w 192"/>
                  <a:gd name="T31" fmla="*/ 61 h 108"/>
                  <a:gd name="T32" fmla="*/ 17 w 192"/>
                  <a:gd name="T33" fmla="*/ 97 h 108"/>
                  <a:gd name="T34" fmla="*/ 15 w 192"/>
                  <a:gd name="T35" fmla="*/ 98 h 108"/>
                  <a:gd name="T36" fmla="*/ 12 w 192"/>
                  <a:gd name="T37" fmla="*/ 96 h 108"/>
                  <a:gd name="T38" fmla="*/ 11 w 192"/>
                  <a:gd name="T39" fmla="*/ 94 h 108"/>
                  <a:gd name="T40" fmla="*/ 13 w 192"/>
                  <a:gd name="T41" fmla="*/ 91 h 108"/>
                  <a:gd name="T42" fmla="*/ 60 w 192"/>
                  <a:gd name="T43" fmla="*/ 56 h 108"/>
                  <a:gd name="T44" fmla="*/ 63 w 192"/>
                  <a:gd name="T45" fmla="*/ 55 h 108"/>
                  <a:gd name="T46" fmla="*/ 66 w 192"/>
                  <a:gd name="T47" fmla="*/ 56 h 108"/>
                  <a:gd name="T48" fmla="*/ 66 w 192"/>
                  <a:gd name="T49" fmla="*/ 59 h 108"/>
                  <a:gd name="T50" fmla="*/ 65 w 192"/>
                  <a:gd name="T51" fmla="*/ 61 h 108"/>
                  <a:gd name="T52" fmla="*/ 181 w 192"/>
                  <a:gd name="T53" fmla="*/ 96 h 108"/>
                  <a:gd name="T54" fmla="*/ 178 w 192"/>
                  <a:gd name="T55" fmla="*/ 98 h 108"/>
                  <a:gd name="T56" fmla="*/ 176 w 192"/>
                  <a:gd name="T57" fmla="*/ 97 h 108"/>
                  <a:gd name="T58" fmla="*/ 126 w 192"/>
                  <a:gd name="T59" fmla="*/ 61 h 108"/>
                  <a:gd name="T60" fmla="*/ 126 w 192"/>
                  <a:gd name="T61" fmla="*/ 55 h 108"/>
                  <a:gd name="T62" fmla="*/ 129 w 192"/>
                  <a:gd name="T63" fmla="*/ 54 h 108"/>
                  <a:gd name="T64" fmla="*/ 131 w 192"/>
                  <a:gd name="T65" fmla="*/ 55 h 108"/>
                  <a:gd name="T66" fmla="*/ 180 w 192"/>
                  <a:gd name="T67" fmla="*/ 91 h 108"/>
                  <a:gd name="T68" fmla="*/ 181 w 192"/>
                  <a:gd name="T69" fmla="*/ 94 h 108"/>
                  <a:gd name="T70" fmla="*/ 181 w 192"/>
                  <a:gd name="T7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08">
                    <a:moveTo>
                      <a:pt x="191" y="0"/>
                    </a:moveTo>
                    <a:cubicBezTo>
                      <a:pt x="191" y="0"/>
                      <a:pt x="191" y="0"/>
                      <a:pt x="191" y="0"/>
                    </a:cubicBezTo>
                    <a:cubicBezTo>
                      <a:pt x="112" y="53"/>
                      <a:pt x="112" y="53"/>
                      <a:pt x="112" y="53"/>
                    </a:cubicBezTo>
                    <a:cubicBezTo>
                      <a:pt x="108" y="56"/>
                      <a:pt x="102" y="58"/>
                      <a:pt x="96" y="58"/>
                    </a:cubicBezTo>
                    <a:cubicBezTo>
                      <a:pt x="96" y="58"/>
                      <a:pt x="96" y="58"/>
                      <a:pt x="96" y="58"/>
                    </a:cubicBezTo>
                    <a:cubicBezTo>
                      <a:pt x="90" y="58"/>
                      <a:pt x="84" y="56"/>
                      <a:pt x="80" y="53"/>
                    </a:cubicBezTo>
                    <a:cubicBezTo>
                      <a:pt x="1" y="0"/>
                      <a:pt x="1" y="0"/>
                      <a:pt x="1" y="0"/>
                    </a:cubicBezTo>
                    <a:cubicBezTo>
                      <a:pt x="1" y="0"/>
                      <a:pt x="1" y="0"/>
                      <a:pt x="1" y="0"/>
                    </a:cubicBezTo>
                    <a:cubicBezTo>
                      <a:pt x="0" y="1"/>
                      <a:pt x="0" y="3"/>
                      <a:pt x="0" y="5"/>
                    </a:cubicBezTo>
                    <a:cubicBezTo>
                      <a:pt x="0" y="91"/>
                      <a:pt x="0" y="91"/>
                      <a:pt x="0" y="91"/>
                    </a:cubicBezTo>
                    <a:cubicBezTo>
                      <a:pt x="0" y="100"/>
                      <a:pt x="7" y="108"/>
                      <a:pt x="16" y="108"/>
                    </a:cubicBezTo>
                    <a:cubicBezTo>
                      <a:pt x="176" y="108"/>
                      <a:pt x="176" y="108"/>
                      <a:pt x="176" y="108"/>
                    </a:cubicBezTo>
                    <a:cubicBezTo>
                      <a:pt x="185" y="108"/>
                      <a:pt x="192" y="100"/>
                      <a:pt x="192" y="91"/>
                    </a:cubicBezTo>
                    <a:cubicBezTo>
                      <a:pt x="192" y="5"/>
                      <a:pt x="192" y="5"/>
                      <a:pt x="192" y="5"/>
                    </a:cubicBezTo>
                    <a:cubicBezTo>
                      <a:pt x="192" y="3"/>
                      <a:pt x="192" y="1"/>
                      <a:pt x="191" y="0"/>
                    </a:cubicBezTo>
                    <a:close/>
                    <a:moveTo>
                      <a:pt x="65" y="61"/>
                    </a:moveTo>
                    <a:cubicBezTo>
                      <a:pt x="17" y="97"/>
                      <a:pt x="17" y="97"/>
                      <a:pt x="17" y="97"/>
                    </a:cubicBezTo>
                    <a:cubicBezTo>
                      <a:pt x="17" y="98"/>
                      <a:pt x="16" y="98"/>
                      <a:pt x="15" y="98"/>
                    </a:cubicBezTo>
                    <a:cubicBezTo>
                      <a:pt x="14" y="98"/>
                      <a:pt x="13" y="97"/>
                      <a:pt x="12" y="96"/>
                    </a:cubicBezTo>
                    <a:cubicBezTo>
                      <a:pt x="11" y="96"/>
                      <a:pt x="11" y="95"/>
                      <a:pt x="11" y="94"/>
                    </a:cubicBezTo>
                    <a:cubicBezTo>
                      <a:pt x="11" y="93"/>
                      <a:pt x="12" y="92"/>
                      <a:pt x="13" y="91"/>
                    </a:cubicBezTo>
                    <a:cubicBezTo>
                      <a:pt x="60" y="56"/>
                      <a:pt x="60" y="56"/>
                      <a:pt x="60" y="56"/>
                    </a:cubicBezTo>
                    <a:cubicBezTo>
                      <a:pt x="61" y="55"/>
                      <a:pt x="62" y="55"/>
                      <a:pt x="63" y="55"/>
                    </a:cubicBezTo>
                    <a:cubicBezTo>
                      <a:pt x="64" y="55"/>
                      <a:pt x="65" y="55"/>
                      <a:pt x="66" y="56"/>
                    </a:cubicBezTo>
                    <a:cubicBezTo>
                      <a:pt x="66" y="57"/>
                      <a:pt x="66" y="58"/>
                      <a:pt x="66" y="59"/>
                    </a:cubicBezTo>
                    <a:cubicBezTo>
                      <a:pt x="66" y="60"/>
                      <a:pt x="66" y="61"/>
                      <a:pt x="65" y="61"/>
                    </a:cubicBezTo>
                    <a:close/>
                    <a:moveTo>
                      <a:pt x="181" y="96"/>
                    </a:moveTo>
                    <a:cubicBezTo>
                      <a:pt x="180" y="97"/>
                      <a:pt x="179" y="98"/>
                      <a:pt x="178" y="98"/>
                    </a:cubicBezTo>
                    <a:cubicBezTo>
                      <a:pt x="177" y="98"/>
                      <a:pt x="176" y="97"/>
                      <a:pt x="176" y="97"/>
                    </a:cubicBezTo>
                    <a:cubicBezTo>
                      <a:pt x="126" y="61"/>
                      <a:pt x="126" y="61"/>
                      <a:pt x="126" y="61"/>
                    </a:cubicBezTo>
                    <a:cubicBezTo>
                      <a:pt x="125" y="59"/>
                      <a:pt x="125" y="57"/>
                      <a:pt x="126" y="55"/>
                    </a:cubicBezTo>
                    <a:cubicBezTo>
                      <a:pt x="126" y="54"/>
                      <a:pt x="128" y="54"/>
                      <a:pt x="129" y="54"/>
                    </a:cubicBezTo>
                    <a:cubicBezTo>
                      <a:pt x="129" y="54"/>
                      <a:pt x="130" y="54"/>
                      <a:pt x="131" y="55"/>
                    </a:cubicBezTo>
                    <a:cubicBezTo>
                      <a:pt x="180" y="91"/>
                      <a:pt x="180" y="91"/>
                      <a:pt x="180" y="91"/>
                    </a:cubicBezTo>
                    <a:cubicBezTo>
                      <a:pt x="181" y="92"/>
                      <a:pt x="181" y="93"/>
                      <a:pt x="181" y="94"/>
                    </a:cubicBezTo>
                    <a:cubicBezTo>
                      <a:pt x="182" y="94"/>
                      <a:pt x="181" y="95"/>
                      <a:pt x="181" y="96"/>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12" name="Freeform 19"/>
              <p:cNvSpPr>
                <a:spLocks/>
              </p:cNvSpPr>
              <p:nvPr/>
            </p:nvSpPr>
            <p:spPr bwMode="auto">
              <a:xfrm>
                <a:off x="6505575" y="1236663"/>
                <a:ext cx="677863" cy="225425"/>
              </a:xfrm>
              <a:custGeom>
                <a:avLst/>
                <a:gdLst>
                  <a:gd name="T0" fmla="*/ 90 w 180"/>
                  <a:gd name="T1" fmla="*/ 59 h 59"/>
                  <a:gd name="T2" fmla="*/ 101 w 180"/>
                  <a:gd name="T3" fmla="*/ 56 h 59"/>
                  <a:gd name="T4" fmla="*/ 180 w 180"/>
                  <a:gd name="T5" fmla="*/ 2 h 59"/>
                  <a:gd name="T6" fmla="*/ 175 w 180"/>
                  <a:gd name="T7" fmla="*/ 0 h 59"/>
                  <a:gd name="T8" fmla="*/ 5 w 180"/>
                  <a:gd name="T9" fmla="*/ 0 h 59"/>
                  <a:gd name="T10" fmla="*/ 0 w 180"/>
                  <a:gd name="T11" fmla="*/ 2 h 59"/>
                  <a:gd name="T12" fmla="*/ 79 w 180"/>
                  <a:gd name="T13" fmla="*/ 56 h 59"/>
                  <a:gd name="T14" fmla="*/ 90 w 18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59">
                    <a:moveTo>
                      <a:pt x="90" y="59"/>
                    </a:moveTo>
                    <a:cubicBezTo>
                      <a:pt x="94" y="59"/>
                      <a:pt x="98" y="58"/>
                      <a:pt x="101" y="56"/>
                    </a:cubicBezTo>
                    <a:cubicBezTo>
                      <a:pt x="180" y="2"/>
                      <a:pt x="180" y="2"/>
                      <a:pt x="180" y="2"/>
                    </a:cubicBezTo>
                    <a:cubicBezTo>
                      <a:pt x="179" y="1"/>
                      <a:pt x="177" y="1"/>
                      <a:pt x="175" y="0"/>
                    </a:cubicBezTo>
                    <a:cubicBezTo>
                      <a:pt x="5" y="0"/>
                      <a:pt x="5" y="0"/>
                      <a:pt x="5" y="0"/>
                    </a:cubicBezTo>
                    <a:cubicBezTo>
                      <a:pt x="3" y="0"/>
                      <a:pt x="1" y="1"/>
                      <a:pt x="0" y="2"/>
                    </a:cubicBezTo>
                    <a:cubicBezTo>
                      <a:pt x="79" y="56"/>
                      <a:pt x="79" y="56"/>
                      <a:pt x="79" y="56"/>
                    </a:cubicBezTo>
                    <a:cubicBezTo>
                      <a:pt x="82" y="58"/>
                      <a:pt x="86" y="59"/>
                      <a:pt x="90" y="59"/>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grpSp>
      </p:grpSp>
      <p:grpSp>
        <p:nvGrpSpPr>
          <p:cNvPr id="13" name="组合 12"/>
          <p:cNvGrpSpPr>
            <a:grpSpLocks noChangeAspect="1"/>
          </p:cNvGrpSpPr>
          <p:nvPr/>
        </p:nvGrpSpPr>
        <p:grpSpPr>
          <a:xfrm>
            <a:off x="3754526" y="3160451"/>
            <a:ext cx="731950" cy="731950"/>
            <a:chOff x="8167809" y="1668023"/>
            <a:chExt cx="772513" cy="772513"/>
          </a:xfrm>
        </p:grpSpPr>
        <p:sp>
          <p:nvSpPr>
            <p:cNvPr id="14" name="椭圆 13"/>
            <p:cNvSpPr/>
            <p:nvPr/>
          </p:nvSpPr>
          <p:spPr>
            <a:xfrm>
              <a:off x="8167809" y="1668023"/>
              <a:ext cx="772513" cy="772513"/>
            </a:xfrm>
            <a:prstGeom prst="ellipse">
              <a:avLst/>
            </a:prstGeom>
            <a:solidFill>
              <a:srgbClr val="FF0000"/>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15" name="组合 14"/>
            <p:cNvGrpSpPr/>
            <p:nvPr/>
          </p:nvGrpSpPr>
          <p:grpSpPr>
            <a:xfrm>
              <a:off x="8332776" y="1833021"/>
              <a:ext cx="482293" cy="441416"/>
              <a:chOff x="6387866" y="2342336"/>
              <a:chExt cx="550987" cy="504288"/>
            </a:xfrm>
            <a:solidFill>
              <a:schemeClr val="bg1"/>
            </a:solidFill>
          </p:grpSpPr>
          <p:sp>
            <p:nvSpPr>
              <p:cNvPr id="16" name="Freeform 26"/>
              <p:cNvSpPr>
                <a:spLocks noEditPoints="1" noChangeArrowheads="1"/>
              </p:cNvSpPr>
              <p:nvPr/>
            </p:nvSpPr>
            <p:spPr bwMode="auto">
              <a:xfrm>
                <a:off x="6387866" y="2342336"/>
                <a:ext cx="357759" cy="359114"/>
              </a:xfrm>
              <a:custGeom>
                <a:avLst/>
                <a:gdLst>
                  <a:gd name="T0" fmla="*/ 51 w 52"/>
                  <a:gd name="T1" fmla="*/ 27 h 52"/>
                  <a:gd name="T2" fmla="*/ 46 w 52"/>
                  <a:gd name="T3" fmla="*/ 23 h 52"/>
                  <a:gd name="T4" fmla="*/ 52 w 52"/>
                  <a:gd name="T5" fmla="*/ 20 h 52"/>
                  <a:gd name="T6" fmla="*/ 49 w 52"/>
                  <a:gd name="T7" fmla="*/ 13 h 52"/>
                  <a:gd name="T8" fmla="*/ 47 w 52"/>
                  <a:gd name="T9" fmla="*/ 12 h 52"/>
                  <a:gd name="T10" fmla="*/ 40 w 52"/>
                  <a:gd name="T11" fmla="*/ 13 h 52"/>
                  <a:gd name="T12" fmla="*/ 43 w 52"/>
                  <a:gd name="T13" fmla="*/ 7 h 52"/>
                  <a:gd name="T14" fmla="*/ 37 w 52"/>
                  <a:gd name="T15" fmla="*/ 2 h 52"/>
                  <a:gd name="T16" fmla="*/ 32 w 52"/>
                  <a:gd name="T17" fmla="*/ 7 h 52"/>
                  <a:gd name="T18" fmla="*/ 29 w 52"/>
                  <a:gd name="T19" fmla="*/ 1 h 52"/>
                  <a:gd name="T20" fmla="*/ 27 w 52"/>
                  <a:gd name="T21" fmla="*/ 0 h 52"/>
                  <a:gd name="T22" fmla="*/ 19 w 52"/>
                  <a:gd name="T23" fmla="*/ 2 h 52"/>
                  <a:gd name="T24" fmla="*/ 18 w 52"/>
                  <a:gd name="T25" fmla="*/ 9 h 52"/>
                  <a:gd name="T26" fmla="*/ 12 w 52"/>
                  <a:gd name="T27" fmla="*/ 4 h 52"/>
                  <a:gd name="T28" fmla="*/ 6 w 52"/>
                  <a:gd name="T29" fmla="*/ 10 h 52"/>
                  <a:gd name="T30" fmla="*/ 10 w 52"/>
                  <a:gd name="T31" fmla="*/ 15 h 52"/>
                  <a:gd name="T32" fmla="*/ 3 w 52"/>
                  <a:gd name="T33" fmla="*/ 16 h 52"/>
                  <a:gd name="T34" fmla="*/ 2 w 52"/>
                  <a:gd name="T35" fmla="*/ 17 h 52"/>
                  <a:gd name="T36" fmla="*/ 0 w 52"/>
                  <a:gd name="T37" fmla="*/ 25 h 52"/>
                  <a:gd name="T38" fmla="*/ 7 w 52"/>
                  <a:gd name="T39" fmla="*/ 27 h 52"/>
                  <a:gd name="T40" fmla="*/ 2 w 52"/>
                  <a:gd name="T41" fmla="*/ 31 h 52"/>
                  <a:gd name="T42" fmla="*/ 4 w 52"/>
                  <a:gd name="T43" fmla="*/ 39 h 52"/>
                  <a:gd name="T44" fmla="*/ 6 w 52"/>
                  <a:gd name="T45" fmla="*/ 40 h 52"/>
                  <a:gd name="T46" fmla="*/ 12 w 52"/>
                  <a:gd name="T47" fmla="*/ 40 h 52"/>
                  <a:gd name="T48" fmla="*/ 10 w 52"/>
                  <a:gd name="T49" fmla="*/ 47 h 52"/>
                  <a:gd name="T50" fmla="*/ 17 w 52"/>
                  <a:gd name="T51" fmla="*/ 50 h 52"/>
                  <a:gd name="T52" fmla="*/ 21 w 52"/>
                  <a:gd name="T53" fmla="*/ 45 h 52"/>
                  <a:gd name="T54" fmla="*/ 23 w 52"/>
                  <a:gd name="T55" fmla="*/ 51 h 52"/>
                  <a:gd name="T56" fmla="*/ 24 w 52"/>
                  <a:gd name="T57" fmla="*/ 52 h 52"/>
                  <a:gd name="T58" fmla="*/ 32 w 52"/>
                  <a:gd name="T59" fmla="*/ 52 h 52"/>
                  <a:gd name="T60" fmla="*/ 33 w 52"/>
                  <a:gd name="T61" fmla="*/ 50 h 52"/>
                  <a:gd name="T62" fmla="*/ 35 w 52"/>
                  <a:gd name="T63" fmla="*/ 44 h 52"/>
                  <a:gd name="T64" fmla="*/ 40 w 52"/>
                  <a:gd name="T65" fmla="*/ 48 h 52"/>
                  <a:gd name="T66" fmla="*/ 46 w 52"/>
                  <a:gd name="T67" fmla="*/ 43 h 52"/>
                  <a:gd name="T68" fmla="*/ 46 w 52"/>
                  <a:gd name="T69" fmla="*/ 41 h 52"/>
                  <a:gd name="T70" fmla="*/ 43 w 52"/>
                  <a:gd name="T71" fmla="*/ 35 h 52"/>
                  <a:gd name="T72" fmla="*/ 50 w 52"/>
                  <a:gd name="T73" fmla="*/ 36 h 52"/>
                  <a:gd name="T74" fmla="*/ 52 w 52"/>
                  <a:gd name="T75" fmla="*/ 29 h 52"/>
                  <a:gd name="T76" fmla="*/ 33 w 52"/>
                  <a:gd name="T77" fmla="*/ 28 h 52"/>
                  <a:gd name="T78" fmla="*/ 19 w 52"/>
                  <a:gd name="T79" fmla="*/ 25 h 52"/>
                  <a:gd name="T80" fmla="*/ 33 w 52"/>
                  <a:gd name="T81" fmla="*/ 28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A0404"/>
              </a:solidFill>
              <a:ln>
                <a:noFill/>
              </a:ln>
              <a:extLst/>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sp>
            <p:nvSpPr>
              <p:cNvPr id="17" name="Freeform 27"/>
              <p:cNvSpPr>
                <a:spLocks noEditPoints="1" noChangeArrowheads="1"/>
              </p:cNvSpPr>
              <p:nvPr/>
            </p:nvSpPr>
            <p:spPr bwMode="auto">
              <a:xfrm>
                <a:off x="6684404" y="2590660"/>
                <a:ext cx="254449" cy="255964"/>
              </a:xfrm>
              <a:custGeom>
                <a:avLst/>
                <a:gdLst>
                  <a:gd name="T0" fmla="*/ 33 w 37"/>
                  <a:gd name="T1" fmla="*/ 29 h 37"/>
                  <a:gd name="T2" fmla="*/ 31 w 37"/>
                  <a:gd name="T3" fmla="*/ 24 h 37"/>
                  <a:gd name="T4" fmla="*/ 36 w 37"/>
                  <a:gd name="T5" fmla="*/ 25 h 37"/>
                  <a:gd name="T6" fmla="*/ 37 w 37"/>
                  <a:gd name="T7" fmla="*/ 20 h 37"/>
                  <a:gd name="T8" fmla="*/ 36 w 37"/>
                  <a:gd name="T9" fmla="*/ 18 h 37"/>
                  <a:gd name="T10" fmla="*/ 32 w 37"/>
                  <a:gd name="T11" fmla="*/ 16 h 37"/>
                  <a:gd name="T12" fmla="*/ 37 w 37"/>
                  <a:gd name="T13" fmla="*/ 14 h 37"/>
                  <a:gd name="T14" fmla="*/ 35 w 37"/>
                  <a:gd name="T15" fmla="*/ 9 h 37"/>
                  <a:gd name="T16" fmla="*/ 30 w 37"/>
                  <a:gd name="T17" fmla="*/ 10 h 37"/>
                  <a:gd name="T18" fmla="*/ 31 w 37"/>
                  <a:gd name="T19" fmla="*/ 5 h 37"/>
                  <a:gd name="T20" fmla="*/ 30 w 37"/>
                  <a:gd name="T21" fmla="*/ 4 h 37"/>
                  <a:gd name="T22" fmla="*/ 24 w 37"/>
                  <a:gd name="T23" fmla="*/ 2 h 37"/>
                  <a:gd name="T24" fmla="*/ 21 w 37"/>
                  <a:gd name="T25" fmla="*/ 5 h 37"/>
                  <a:gd name="T26" fmla="*/ 19 w 37"/>
                  <a:gd name="T27" fmla="*/ 0 h 37"/>
                  <a:gd name="T28" fmla="*/ 14 w 37"/>
                  <a:gd name="T29" fmla="*/ 1 h 37"/>
                  <a:gd name="T30" fmla="*/ 14 w 37"/>
                  <a:gd name="T31" fmla="*/ 5 h 37"/>
                  <a:gd name="T32" fmla="*/ 10 w 37"/>
                  <a:gd name="T33" fmla="*/ 3 h 37"/>
                  <a:gd name="T34" fmla="*/ 8 w 37"/>
                  <a:gd name="T35" fmla="*/ 3 h 37"/>
                  <a:gd name="T36" fmla="*/ 4 w 37"/>
                  <a:gd name="T37" fmla="*/ 7 h 37"/>
                  <a:gd name="T38" fmla="*/ 7 w 37"/>
                  <a:gd name="T39" fmla="*/ 11 h 37"/>
                  <a:gd name="T40" fmla="*/ 3 w 37"/>
                  <a:gd name="T41" fmla="*/ 11 h 37"/>
                  <a:gd name="T42" fmla="*/ 0 w 37"/>
                  <a:gd name="T43" fmla="*/ 17 h 37"/>
                  <a:gd name="T44" fmla="*/ 1 w 37"/>
                  <a:gd name="T45" fmla="*/ 18 h 37"/>
                  <a:gd name="T46" fmla="*/ 5 w 37"/>
                  <a:gd name="T47" fmla="*/ 20 h 37"/>
                  <a:gd name="T48" fmla="*/ 1 w 37"/>
                  <a:gd name="T49" fmla="*/ 23 h 37"/>
                  <a:gd name="T50" fmla="*/ 4 w 37"/>
                  <a:gd name="T51" fmla="*/ 28 h 37"/>
                  <a:gd name="T52" fmla="*/ 8 w 37"/>
                  <a:gd name="T53" fmla="*/ 27 h 37"/>
                  <a:gd name="T54" fmla="*/ 7 w 37"/>
                  <a:gd name="T55" fmla="*/ 31 h 37"/>
                  <a:gd name="T56" fmla="*/ 7 w 37"/>
                  <a:gd name="T57" fmla="*/ 33 h 37"/>
                  <a:gd name="T58" fmla="*/ 12 w 37"/>
                  <a:gd name="T59" fmla="*/ 35 h 37"/>
                  <a:gd name="T60" fmla="*/ 13 w 37"/>
                  <a:gd name="T61" fmla="*/ 35 h 37"/>
                  <a:gd name="T62" fmla="*/ 17 w 37"/>
                  <a:gd name="T63" fmla="*/ 32 h 37"/>
                  <a:gd name="T64" fmla="*/ 17 w 37"/>
                  <a:gd name="T65" fmla="*/ 37 h 37"/>
                  <a:gd name="T66" fmla="*/ 23 w 37"/>
                  <a:gd name="T67" fmla="*/ 36 h 37"/>
                  <a:gd name="T68" fmla="*/ 24 w 37"/>
                  <a:gd name="T69" fmla="*/ 35 h 37"/>
                  <a:gd name="T70" fmla="*/ 25 w 37"/>
                  <a:gd name="T71" fmla="*/ 31 h 37"/>
                  <a:gd name="T72" fmla="*/ 28 w 37"/>
                  <a:gd name="T73" fmla="*/ 34 h 37"/>
                  <a:gd name="T74" fmla="*/ 33 w 37"/>
                  <a:gd name="T75" fmla="*/ 30 h 37"/>
                  <a:gd name="T76" fmla="*/ 22 w 37"/>
                  <a:gd name="T77" fmla="*/ 22 h 37"/>
                  <a:gd name="T78" fmla="*/ 15 w 37"/>
                  <a:gd name="T79" fmla="*/ 15 h 37"/>
                  <a:gd name="T80" fmla="*/ 22 w 37"/>
                  <a:gd name="T81" fmla="*/ 22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A0404"/>
              </a:solidFill>
              <a:ln>
                <a:noFill/>
              </a:ln>
              <a:extLst/>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grpSp>
      </p:grpSp>
      <p:grpSp>
        <p:nvGrpSpPr>
          <p:cNvPr id="18" name="组合 17"/>
          <p:cNvGrpSpPr>
            <a:grpSpLocks noChangeAspect="1"/>
          </p:cNvGrpSpPr>
          <p:nvPr/>
        </p:nvGrpSpPr>
        <p:grpSpPr>
          <a:xfrm>
            <a:off x="4529362" y="4396235"/>
            <a:ext cx="731950" cy="731950"/>
            <a:chOff x="8428905" y="2615183"/>
            <a:chExt cx="772513" cy="772513"/>
          </a:xfrm>
        </p:grpSpPr>
        <p:sp>
          <p:nvSpPr>
            <p:cNvPr id="19" name="椭圆 18"/>
            <p:cNvSpPr/>
            <p:nvPr/>
          </p:nvSpPr>
          <p:spPr>
            <a:xfrm>
              <a:off x="8428905" y="2615183"/>
              <a:ext cx="772513" cy="772513"/>
            </a:xfrm>
            <a:prstGeom prst="ellipse">
              <a:avLst/>
            </a:prstGeom>
            <a:solidFill>
              <a:srgbClr val="FF0000"/>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20" name="Freeform 17"/>
            <p:cNvSpPr>
              <a:spLocks noEditPoints="1" noChangeArrowheads="1"/>
            </p:cNvSpPr>
            <p:nvPr/>
          </p:nvSpPr>
          <p:spPr bwMode="auto">
            <a:xfrm>
              <a:off x="8622876" y="2772044"/>
              <a:ext cx="384572" cy="447675"/>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grpSp>
        <p:nvGrpSpPr>
          <p:cNvPr id="21" name="组合 20"/>
          <p:cNvGrpSpPr/>
          <p:nvPr/>
        </p:nvGrpSpPr>
        <p:grpSpPr>
          <a:xfrm>
            <a:off x="7791916" y="3190981"/>
            <a:ext cx="731950" cy="731950"/>
            <a:chOff x="5791840" y="2412658"/>
            <a:chExt cx="679811" cy="679811"/>
          </a:xfrm>
        </p:grpSpPr>
        <p:sp>
          <p:nvSpPr>
            <p:cNvPr id="22" name="椭圆 21"/>
            <p:cNvSpPr/>
            <p:nvPr/>
          </p:nvSpPr>
          <p:spPr>
            <a:xfrm>
              <a:off x="5791840" y="2412658"/>
              <a:ext cx="679811" cy="679811"/>
            </a:xfrm>
            <a:prstGeom prst="ellipse">
              <a:avLst/>
            </a:prstGeom>
            <a:solidFill>
              <a:srgbClr val="FF0000"/>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23" name="组合 22"/>
            <p:cNvGrpSpPr/>
            <p:nvPr/>
          </p:nvGrpSpPr>
          <p:grpSpPr>
            <a:xfrm>
              <a:off x="6011636" y="2612550"/>
              <a:ext cx="309539" cy="374055"/>
              <a:chOff x="603250" y="1588"/>
              <a:chExt cx="715963" cy="865188"/>
            </a:xfrm>
            <a:solidFill>
              <a:schemeClr val="bg1"/>
            </a:solidFill>
          </p:grpSpPr>
          <p:sp>
            <p:nvSpPr>
              <p:cNvPr id="24" name="Rectangle 5"/>
              <p:cNvSpPr>
                <a:spLocks noChangeArrowheads="1"/>
              </p:cNvSpPr>
              <p:nvPr/>
            </p:nvSpPr>
            <p:spPr bwMode="auto">
              <a:xfrm>
                <a:off x="695325" y="325438"/>
                <a:ext cx="138112"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5"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6"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7"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28" name="组合 27"/>
          <p:cNvGrpSpPr/>
          <p:nvPr/>
        </p:nvGrpSpPr>
        <p:grpSpPr>
          <a:xfrm>
            <a:off x="5355833" y="2746423"/>
            <a:ext cx="1649084" cy="1649084"/>
            <a:chOff x="3831051" y="1912092"/>
            <a:chExt cx="1531616" cy="1531616"/>
          </a:xfrm>
        </p:grpSpPr>
        <p:sp>
          <p:nvSpPr>
            <p:cNvPr id="29" name="椭圆 28"/>
            <p:cNvSpPr>
              <a:spLocks noChangeAspect="1"/>
            </p:cNvSpPr>
            <p:nvPr/>
          </p:nvSpPr>
          <p:spPr>
            <a:xfrm>
              <a:off x="3831051" y="1912092"/>
              <a:ext cx="1531616" cy="1531616"/>
            </a:xfrm>
            <a:prstGeom prst="ellipse">
              <a:avLst/>
            </a:prstGeom>
            <a:solidFill>
              <a:srgbClr val="FF0000"/>
            </a:solidFill>
            <a:ln w="19050">
              <a:solidFill>
                <a:srgbClr val="E1CF9A"/>
              </a:soli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bg1"/>
                  </a:solidFill>
                </a:ln>
                <a:solidFill>
                  <a:srgbClr val="0070C0"/>
                </a:solidFill>
                <a:effectLst>
                  <a:innerShdw blurRad="63500" dist="25400" dir="16020000">
                    <a:prstClr val="black">
                      <a:alpha val="50000"/>
                    </a:prstClr>
                  </a:innerShdw>
                </a:effectLst>
              </a:endParaRPr>
            </a:p>
          </p:txBody>
        </p:sp>
        <p:grpSp>
          <p:nvGrpSpPr>
            <p:cNvPr id="30" name="组合 29"/>
            <p:cNvGrpSpPr/>
            <p:nvPr/>
          </p:nvGrpSpPr>
          <p:grpSpPr>
            <a:xfrm>
              <a:off x="4222565" y="2420540"/>
              <a:ext cx="805164" cy="619205"/>
              <a:chOff x="8740775" y="1133475"/>
              <a:chExt cx="646113" cy="496888"/>
            </a:xfrm>
            <a:solidFill>
              <a:srgbClr val="593268"/>
            </a:solidFill>
          </p:grpSpPr>
          <p:sp>
            <p:nvSpPr>
              <p:cNvPr id="31" name="Freeform 14"/>
              <p:cNvSpPr>
                <a:spLocks noEditPoints="1"/>
              </p:cNvSpPr>
              <p:nvPr/>
            </p:nvSpPr>
            <p:spPr bwMode="auto">
              <a:xfrm>
                <a:off x="8991600" y="1373188"/>
                <a:ext cx="395288" cy="206375"/>
              </a:xfrm>
              <a:custGeom>
                <a:avLst/>
                <a:gdLst>
                  <a:gd name="T0" fmla="*/ 61 w 105"/>
                  <a:gd name="T1" fmla="*/ 0 h 54"/>
                  <a:gd name="T2" fmla="*/ 50 w 105"/>
                  <a:gd name="T3" fmla="*/ 13 h 54"/>
                  <a:gd name="T4" fmla="*/ 76 w 105"/>
                  <a:gd name="T5" fmla="*/ 54 h 54"/>
                  <a:gd name="T6" fmla="*/ 105 w 105"/>
                  <a:gd name="T7" fmla="*/ 54 h 54"/>
                  <a:gd name="T8" fmla="*/ 61 w 105"/>
                  <a:gd name="T9" fmla="*/ 0 h 54"/>
                  <a:gd name="T10" fmla="*/ 0 w 105"/>
                  <a:gd name="T11" fmla="*/ 15 h 54"/>
                  <a:gd name="T12" fmla="*/ 1 w 105"/>
                  <a:gd name="T13" fmla="*/ 15 h 54"/>
                  <a:gd name="T14" fmla="*/ 1 w 105"/>
                  <a:gd name="T15" fmla="*/ 15 h 54"/>
                  <a:gd name="T16" fmla="*/ 1 w 105"/>
                  <a:gd name="T17" fmla="*/ 15 h 54"/>
                  <a:gd name="T18" fmla="*/ 0 w 105"/>
                  <a:gd name="T19"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54">
                    <a:moveTo>
                      <a:pt x="61" y="0"/>
                    </a:moveTo>
                    <a:cubicBezTo>
                      <a:pt x="50" y="13"/>
                      <a:pt x="50" y="13"/>
                      <a:pt x="50" y="13"/>
                    </a:cubicBezTo>
                    <a:cubicBezTo>
                      <a:pt x="62" y="23"/>
                      <a:pt x="71" y="38"/>
                      <a:pt x="76" y="54"/>
                    </a:cubicBezTo>
                    <a:cubicBezTo>
                      <a:pt x="105" y="54"/>
                      <a:pt x="105" y="54"/>
                      <a:pt x="105" y="54"/>
                    </a:cubicBezTo>
                    <a:cubicBezTo>
                      <a:pt x="101" y="28"/>
                      <a:pt x="84" y="7"/>
                      <a:pt x="61" y="0"/>
                    </a:cubicBezTo>
                    <a:close/>
                    <a:moveTo>
                      <a:pt x="0" y="15"/>
                    </a:moveTo>
                    <a:cubicBezTo>
                      <a:pt x="1" y="15"/>
                      <a:pt x="1" y="15"/>
                      <a:pt x="1" y="15"/>
                    </a:cubicBezTo>
                    <a:cubicBezTo>
                      <a:pt x="1" y="15"/>
                      <a:pt x="1" y="15"/>
                      <a:pt x="1" y="15"/>
                    </a:cubicBezTo>
                    <a:cubicBezTo>
                      <a:pt x="1" y="15"/>
                      <a:pt x="1" y="15"/>
                      <a:pt x="1" y="15"/>
                    </a:cubicBezTo>
                    <a:cubicBezTo>
                      <a:pt x="1" y="15"/>
                      <a:pt x="1" y="15"/>
                      <a:pt x="0" y="15"/>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32" name="Freeform 15"/>
              <p:cNvSpPr>
                <a:spLocks/>
              </p:cNvSpPr>
              <p:nvPr/>
            </p:nvSpPr>
            <p:spPr bwMode="auto">
              <a:xfrm>
                <a:off x="9104313" y="1133475"/>
                <a:ext cx="161925" cy="233363"/>
              </a:xfrm>
              <a:custGeom>
                <a:avLst/>
                <a:gdLst>
                  <a:gd name="T0" fmla="*/ 14 w 43"/>
                  <a:gd name="T1" fmla="*/ 35 h 61"/>
                  <a:gd name="T2" fmla="*/ 5 w 43"/>
                  <a:gd name="T3" fmla="*/ 60 h 61"/>
                  <a:gd name="T4" fmla="*/ 13 w 43"/>
                  <a:gd name="T5" fmla="*/ 61 h 61"/>
                  <a:gd name="T6" fmla="*/ 43 w 43"/>
                  <a:gd name="T7" fmla="*/ 31 h 61"/>
                  <a:gd name="T8" fmla="*/ 13 w 43"/>
                  <a:gd name="T9" fmla="*/ 0 h 61"/>
                  <a:gd name="T10" fmla="*/ 0 w 43"/>
                  <a:gd name="T11" fmla="*/ 3 h 61"/>
                  <a:gd name="T12" fmla="*/ 14 w 43"/>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43" h="61">
                    <a:moveTo>
                      <a:pt x="14" y="35"/>
                    </a:moveTo>
                    <a:cubicBezTo>
                      <a:pt x="14" y="44"/>
                      <a:pt x="11" y="53"/>
                      <a:pt x="5" y="60"/>
                    </a:cubicBezTo>
                    <a:cubicBezTo>
                      <a:pt x="8" y="61"/>
                      <a:pt x="10" y="61"/>
                      <a:pt x="13" y="61"/>
                    </a:cubicBezTo>
                    <a:cubicBezTo>
                      <a:pt x="30" y="61"/>
                      <a:pt x="43" y="47"/>
                      <a:pt x="43" y="31"/>
                    </a:cubicBezTo>
                    <a:cubicBezTo>
                      <a:pt x="43" y="14"/>
                      <a:pt x="30" y="0"/>
                      <a:pt x="13" y="0"/>
                    </a:cubicBezTo>
                    <a:cubicBezTo>
                      <a:pt x="8" y="0"/>
                      <a:pt x="4" y="1"/>
                      <a:pt x="0" y="3"/>
                    </a:cubicBezTo>
                    <a:cubicBezTo>
                      <a:pt x="8" y="11"/>
                      <a:pt x="14" y="22"/>
                      <a:pt x="14" y="35"/>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33" name="Oval 16"/>
              <p:cNvSpPr>
                <a:spLocks noChangeArrowheads="1"/>
              </p:cNvSpPr>
              <p:nvPr/>
            </p:nvSpPr>
            <p:spPr bwMode="auto">
              <a:xfrm>
                <a:off x="8867775" y="1136650"/>
                <a:ext cx="252413" cy="255588"/>
              </a:xfrm>
              <a:prstGeom prst="ellipse">
                <a:avLst/>
              </a:pr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34" name="Freeform 17"/>
              <p:cNvSpPr>
                <a:spLocks/>
              </p:cNvSpPr>
              <p:nvPr/>
            </p:nvSpPr>
            <p:spPr bwMode="auto">
              <a:xfrm>
                <a:off x="8740775" y="1400175"/>
                <a:ext cx="511175" cy="230188"/>
              </a:xfrm>
              <a:custGeom>
                <a:avLst/>
                <a:gdLst>
                  <a:gd name="T0" fmla="*/ 136 w 136"/>
                  <a:gd name="T1" fmla="*/ 60 h 60"/>
                  <a:gd name="T2" fmla="*/ 88 w 136"/>
                  <a:gd name="T3" fmla="*/ 0 h 60"/>
                  <a:gd name="T4" fmla="*/ 68 w 136"/>
                  <a:gd name="T5" fmla="*/ 23 h 60"/>
                  <a:gd name="T6" fmla="*/ 48 w 136"/>
                  <a:gd name="T7" fmla="*/ 0 h 60"/>
                  <a:gd name="T8" fmla="*/ 0 w 136"/>
                  <a:gd name="T9" fmla="*/ 60 h 60"/>
                  <a:gd name="T10" fmla="*/ 136 w 136"/>
                  <a:gd name="T11" fmla="*/ 60 h 60"/>
                </a:gdLst>
                <a:ahLst/>
                <a:cxnLst>
                  <a:cxn ang="0">
                    <a:pos x="T0" y="T1"/>
                  </a:cxn>
                  <a:cxn ang="0">
                    <a:pos x="T2" y="T3"/>
                  </a:cxn>
                  <a:cxn ang="0">
                    <a:pos x="T4" y="T5"/>
                  </a:cxn>
                  <a:cxn ang="0">
                    <a:pos x="T6" y="T7"/>
                  </a:cxn>
                  <a:cxn ang="0">
                    <a:pos x="T8" y="T9"/>
                  </a:cxn>
                  <a:cxn ang="0">
                    <a:pos x="T10" y="T11"/>
                  </a:cxn>
                </a:cxnLst>
                <a:rect l="0" t="0" r="r" b="b"/>
                <a:pathLst>
                  <a:path w="136" h="60">
                    <a:moveTo>
                      <a:pt x="136" y="60"/>
                    </a:moveTo>
                    <a:cubicBezTo>
                      <a:pt x="131" y="31"/>
                      <a:pt x="112" y="8"/>
                      <a:pt x="88" y="0"/>
                    </a:cubicBezTo>
                    <a:cubicBezTo>
                      <a:pt x="68" y="23"/>
                      <a:pt x="68" y="23"/>
                      <a:pt x="68" y="23"/>
                    </a:cubicBezTo>
                    <a:cubicBezTo>
                      <a:pt x="48" y="0"/>
                      <a:pt x="48" y="0"/>
                      <a:pt x="48" y="0"/>
                    </a:cubicBezTo>
                    <a:cubicBezTo>
                      <a:pt x="23" y="8"/>
                      <a:pt x="4" y="31"/>
                      <a:pt x="0" y="60"/>
                    </a:cubicBezTo>
                    <a:lnTo>
                      <a:pt x="136" y="60"/>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grpSp>
      </p:grpSp>
      <p:sp>
        <p:nvSpPr>
          <p:cNvPr id="35" name="TextBox 47"/>
          <p:cNvSpPr txBox="1"/>
          <p:nvPr/>
        </p:nvSpPr>
        <p:spPr bwMode="auto">
          <a:xfrm>
            <a:off x="1634733" y="2077102"/>
            <a:ext cx="1948700" cy="600164"/>
          </a:xfrm>
          <a:prstGeom prst="rect">
            <a:avLst/>
          </a:prstGeom>
          <a:noFill/>
        </p:spPr>
        <p:txBody>
          <a:bodyPr wrap="square">
            <a:spAutoFit/>
          </a:bodyPr>
          <a:lstStyle/>
          <a:p>
            <a:r>
              <a:rPr lang="zh-CN" altLang="en-US" sz="1100" dirty="0">
                <a:solidFill>
                  <a:schemeClr val="accent1">
                    <a:lumMod val="40000"/>
                    <a:lumOff val="60000"/>
                    <a:alpha val="99000"/>
                  </a:schemeClr>
                </a:solidFill>
                <a:latin typeface="华文中宋" panose="02010600040101010101" pitchFamily="2" charset="-122"/>
                <a:ea typeface="华文中宋" panose="02010600040101010101" pitchFamily="2" charset="-122"/>
              </a:rPr>
              <a:t>这里输入简单的文字概述这里输入简单文字概述简单的文字</a:t>
            </a:r>
          </a:p>
        </p:txBody>
      </p:sp>
      <p:sp>
        <p:nvSpPr>
          <p:cNvPr id="36" name="矩形 35"/>
          <p:cNvSpPr/>
          <p:nvPr/>
        </p:nvSpPr>
        <p:spPr bwMode="auto">
          <a:xfrm>
            <a:off x="1649098" y="1746661"/>
            <a:ext cx="2020887" cy="369332"/>
          </a:xfrm>
          <a:prstGeom prst="rect">
            <a:avLst/>
          </a:prstGeom>
        </p:spPr>
        <p:txBody>
          <a:bodyPr>
            <a:spAutoFit/>
          </a:bodyPr>
          <a:lstStyle/>
          <a:p>
            <a:pPr>
              <a:defRPr/>
            </a:pPr>
            <a:r>
              <a:rPr lang="zh-CN" altLang="en-US" b="1" dirty="0">
                <a:solidFill>
                  <a:schemeClr val="bg1">
                    <a:lumMod val="85000"/>
                    <a:alpha val="99000"/>
                  </a:schemeClr>
                </a:solidFill>
                <a:latin typeface="华文中宋" panose="02010600040101010101" pitchFamily="2" charset="-122"/>
                <a:ea typeface="华文中宋" panose="02010600040101010101" pitchFamily="2" charset="-122"/>
              </a:rPr>
              <a:t>单击添加标题文本</a:t>
            </a:r>
          </a:p>
        </p:txBody>
      </p:sp>
      <p:sp>
        <p:nvSpPr>
          <p:cNvPr id="37" name="TextBox 49"/>
          <p:cNvSpPr txBox="1"/>
          <p:nvPr/>
        </p:nvSpPr>
        <p:spPr bwMode="auto">
          <a:xfrm>
            <a:off x="1672588" y="5519099"/>
            <a:ext cx="1948700" cy="600164"/>
          </a:xfrm>
          <a:prstGeom prst="rect">
            <a:avLst/>
          </a:prstGeom>
          <a:noFill/>
        </p:spPr>
        <p:txBody>
          <a:bodyPr wrap="square">
            <a:spAutoFit/>
          </a:bodyPr>
          <a:lstStyle/>
          <a:p>
            <a:r>
              <a:rPr lang="zh-CN" altLang="en-US" sz="1100" dirty="0">
                <a:solidFill>
                  <a:schemeClr val="accent1">
                    <a:lumMod val="40000"/>
                    <a:lumOff val="60000"/>
                    <a:alpha val="99000"/>
                  </a:schemeClr>
                </a:solidFill>
                <a:latin typeface="华文中宋" panose="02010600040101010101" pitchFamily="2" charset="-122"/>
                <a:ea typeface="华文中宋" panose="02010600040101010101" pitchFamily="2" charset="-122"/>
              </a:rPr>
              <a:t>这里输入简单的文字概述这里输入简单文字概述简单的文字</a:t>
            </a:r>
          </a:p>
        </p:txBody>
      </p:sp>
      <p:sp>
        <p:nvSpPr>
          <p:cNvPr id="38" name="矩形 37"/>
          <p:cNvSpPr/>
          <p:nvPr/>
        </p:nvSpPr>
        <p:spPr bwMode="auto">
          <a:xfrm>
            <a:off x="1686953" y="5188658"/>
            <a:ext cx="2020887" cy="369332"/>
          </a:xfrm>
          <a:prstGeom prst="rect">
            <a:avLst/>
          </a:prstGeom>
        </p:spPr>
        <p:txBody>
          <a:bodyPr>
            <a:spAutoFit/>
          </a:bodyPr>
          <a:lstStyle/>
          <a:p>
            <a:pPr>
              <a:defRPr/>
            </a:pPr>
            <a:r>
              <a:rPr lang="zh-CN" altLang="en-US" b="1" dirty="0">
                <a:solidFill>
                  <a:schemeClr val="bg1">
                    <a:lumMod val="85000"/>
                    <a:alpha val="99000"/>
                  </a:schemeClr>
                </a:solidFill>
                <a:latin typeface="华文中宋" panose="02010600040101010101" pitchFamily="2" charset="-122"/>
                <a:ea typeface="华文中宋" panose="02010600040101010101" pitchFamily="2" charset="-122"/>
              </a:rPr>
              <a:t>单击添加标题文本</a:t>
            </a:r>
          </a:p>
        </p:txBody>
      </p:sp>
      <p:sp>
        <p:nvSpPr>
          <p:cNvPr id="39" name="TextBox 51"/>
          <p:cNvSpPr txBox="1"/>
          <p:nvPr/>
        </p:nvSpPr>
        <p:spPr bwMode="auto">
          <a:xfrm>
            <a:off x="8608786" y="2067866"/>
            <a:ext cx="1948700" cy="600164"/>
          </a:xfrm>
          <a:prstGeom prst="rect">
            <a:avLst/>
          </a:prstGeom>
          <a:noFill/>
        </p:spPr>
        <p:txBody>
          <a:bodyPr wrap="square">
            <a:spAutoFit/>
          </a:bodyPr>
          <a:lstStyle/>
          <a:p>
            <a:r>
              <a:rPr lang="zh-CN" altLang="en-US" sz="1100" dirty="0">
                <a:solidFill>
                  <a:schemeClr val="accent1">
                    <a:lumMod val="40000"/>
                    <a:lumOff val="60000"/>
                    <a:alpha val="99000"/>
                  </a:schemeClr>
                </a:solidFill>
                <a:latin typeface="华文中宋" panose="02010600040101010101" pitchFamily="2" charset="-122"/>
                <a:ea typeface="华文中宋" panose="02010600040101010101" pitchFamily="2" charset="-122"/>
              </a:rPr>
              <a:t>这里输入简单的文字概述这里输入简单文字概述简单的文字</a:t>
            </a:r>
          </a:p>
        </p:txBody>
      </p:sp>
      <p:sp>
        <p:nvSpPr>
          <p:cNvPr id="40" name="矩形 39"/>
          <p:cNvSpPr/>
          <p:nvPr/>
        </p:nvSpPr>
        <p:spPr bwMode="auto">
          <a:xfrm>
            <a:off x="8623151" y="1737425"/>
            <a:ext cx="2020887" cy="369332"/>
          </a:xfrm>
          <a:prstGeom prst="rect">
            <a:avLst/>
          </a:prstGeom>
        </p:spPr>
        <p:txBody>
          <a:bodyPr>
            <a:spAutoFit/>
          </a:bodyPr>
          <a:lstStyle/>
          <a:p>
            <a:pPr>
              <a:defRPr/>
            </a:pPr>
            <a:r>
              <a:rPr lang="zh-CN" altLang="en-US" b="1" dirty="0">
                <a:solidFill>
                  <a:schemeClr val="bg1">
                    <a:lumMod val="85000"/>
                    <a:alpha val="99000"/>
                  </a:schemeClr>
                </a:solidFill>
                <a:latin typeface="华文中宋" panose="02010600040101010101" pitchFamily="2" charset="-122"/>
                <a:ea typeface="华文中宋" panose="02010600040101010101" pitchFamily="2" charset="-122"/>
              </a:rPr>
              <a:t>单击添加标题文本</a:t>
            </a:r>
          </a:p>
        </p:txBody>
      </p:sp>
      <p:sp>
        <p:nvSpPr>
          <p:cNvPr id="41" name="TextBox 53"/>
          <p:cNvSpPr txBox="1"/>
          <p:nvPr/>
        </p:nvSpPr>
        <p:spPr bwMode="auto">
          <a:xfrm>
            <a:off x="8733294" y="5445204"/>
            <a:ext cx="1948700" cy="600164"/>
          </a:xfrm>
          <a:prstGeom prst="rect">
            <a:avLst/>
          </a:prstGeom>
          <a:noFill/>
        </p:spPr>
        <p:txBody>
          <a:bodyPr wrap="square">
            <a:spAutoFit/>
          </a:bodyPr>
          <a:lstStyle/>
          <a:p>
            <a:r>
              <a:rPr lang="zh-CN" altLang="en-US" sz="1100" dirty="0">
                <a:solidFill>
                  <a:schemeClr val="accent1">
                    <a:lumMod val="40000"/>
                    <a:lumOff val="60000"/>
                    <a:alpha val="99000"/>
                  </a:schemeClr>
                </a:solidFill>
                <a:latin typeface="华文中宋" panose="02010600040101010101" pitchFamily="2" charset="-122"/>
                <a:ea typeface="华文中宋" panose="02010600040101010101" pitchFamily="2" charset="-122"/>
              </a:rPr>
              <a:t>这里输入简单的文字概述这里输入简单文字概述简单的文字</a:t>
            </a:r>
          </a:p>
        </p:txBody>
      </p:sp>
      <p:sp>
        <p:nvSpPr>
          <p:cNvPr id="42" name="矩形 41"/>
          <p:cNvSpPr/>
          <p:nvPr/>
        </p:nvSpPr>
        <p:spPr bwMode="auto">
          <a:xfrm>
            <a:off x="8747659" y="5114763"/>
            <a:ext cx="2020887" cy="369332"/>
          </a:xfrm>
          <a:prstGeom prst="rect">
            <a:avLst/>
          </a:prstGeom>
        </p:spPr>
        <p:txBody>
          <a:bodyPr>
            <a:spAutoFit/>
          </a:bodyPr>
          <a:lstStyle/>
          <a:p>
            <a:pPr>
              <a:defRPr/>
            </a:pPr>
            <a:r>
              <a:rPr lang="zh-CN" altLang="en-US" b="1" dirty="0">
                <a:solidFill>
                  <a:schemeClr val="bg1">
                    <a:lumMod val="85000"/>
                    <a:alpha val="99000"/>
                  </a:schemeClr>
                </a:solidFill>
                <a:latin typeface="华文中宋" panose="02010600040101010101" pitchFamily="2" charset="-122"/>
                <a:ea typeface="华文中宋" panose="02010600040101010101" pitchFamily="2" charset="-122"/>
              </a:rPr>
              <a:t>单击添加标题文本</a:t>
            </a:r>
          </a:p>
        </p:txBody>
      </p:sp>
    </p:spTree>
    <p:extLst>
      <p:ext uri="{BB962C8B-B14F-4D97-AF65-F5344CB8AC3E}">
        <p14:creationId xmlns:p14="http://schemas.microsoft.com/office/powerpoint/2010/main" val="49428839"/>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750" fill="hold"/>
                                        <p:tgtEl>
                                          <p:spTgt spid="28"/>
                                        </p:tgtEl>
                                        <p:attrNameLst>
                                          <p:attrName>ppt_w</p:attrName>
                                        </p:attrNameLst>
                                      </p:cBhvr>
                                      <p:tavLst>
                                        <p:tav tm="0">
                                          <p:val>
                                            <p:fltVal val="0"/>
                                          </p:val>
                                        </p:tav>
                                        <p:tav tm="100000">
                                          <p:val>
                                            <p:strVal val="#ppt_w"/>
                                          </p:val>
                                        </p:tav>
                                      </p:tavLst>
                                    </p:anim>
                                    <p:anim calcmode="lin" valueType="num">
                                      <p:cBhvr>
                                        <p:cTn id="20" dur="750" fill="hold"/>
                                        <p:tgtEl>
                                          <p:spTgt spid="28"/>
                                        </p:tgtEl>
                                        <p:attrNameLst>
                                          <p:attrName>ppt_h</p:attrName>
                                        </p:attrNameLst>
                                      </p:cBhvr>
                                      <p:tavLst>
                                        <p:tav tm="0">
                                          <p:val>
                                            <p:fltVal val="0"/>
                                          </p:val>
                                        </p:tav>
                                        <p:tav tm="100000">
                                          <p:val>
                                            <p:strVal val="#ppt_h"/>
                                          </p:val>
                                        </p:tav>
                                      </p:tavLst>
                                    </p:anim>
                                    <p:anim calcmode="lin" valueType="num">
                                      <p:cBhvr>
                                        <p:cTn id="21" dur="750" fill="hold"/>
                                        <p:tgtEl>
                                          <p:spTgt spid="28"/>
                                        </p:tgtEl>
                                        <p:attrNameLst>
                                          <p:attrName>style.rotation</p:attrName>
                                        </p:attrNameLst>
                                      </p:cBhvr>
                                      <p:tavLst>
                                        <p:tav tm="0">
                                          <p:val>
                                            <p:fltVal val="90"/>
                                          </p:val>
                                        </p:tav>
                                        <p:tav tm="100000">
                                          <p:val>
                                            <p:fltVal val="0"/>
                                          </p:val>
                                        </p:tav>
                                      </p:tavLst>
                                    </p:anim>
                                    <p:animEffect transition="in" filter="fade">
                                      <p:cBhvr>
                                        <p:cTn id="22" dur="750"/>
                                        <p:tgtEl>
                                          <p:spTgt spid="28"/>
                                        </p:tgtEl>
                                      </p:cBhvr>
                                    </p:animEffect>
                                  </p:childTnLst>
                                </p:cTn>
                              </p:par>
                            </p:childTnLst>
                          </p:cTn>
                        </p:par>
                        <p:par>
                          <p:cTn id="23" fill="hold">
                            <p:stCondLst>
                              <p:cond delay="2250"/>
                            </p:stCondLst>
                            <p:childTnLst>
                              <p:par>
                                <p:cTn id="24" presetID="21" presetClass="entr" presetSubtype="1"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heel(1)">
                                      <p:cBhvr>
                                        <p:cTn id="26" dur="1000"/>
                                        <p:tgtEl>
                                          <p:spTgt spid="4"/>
                                        </p:tgtEl>
                                      </p:cBhvr>
                                    </p:animEffect>
                                  </p:childTnLst>
                                </p:cTn>
                              </p:par>
                            </p:childTnLst>
                          </p:cTn>
                        </p:par>
                        <p:par>
                          <p:cTn id="27" fill="hold">
                            <p:stCondLst>
                              <p:cond delay="3250"/>
                            </p:stCondLst>
                            <p:childTnLst>
                              <p:par>
                                <p:cTn id="28" presetID="2" presetClass="entr" presetSubtype="8"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fill="hold"/>
                                        <p:tgtEl>
                                          <p:spTgt spid="21"/>
                                        </p:tgtEl>
                                        <p:attrNameLst>
                                          <p:attrName>ppt_x</p:attrName>
                                        </p:attrNameLst>
                                      </p:cBhvr>
                                      <p:tavLst>
                                        <p:tav tm="0">
                                          <p:val>
                                            <p:strVal val="0-#ppt_w/2"/>
                                          </p:val>
                                        </p:tav>
                                        <p:tav tm="100000">
                                          <p:val>
                                            <p:strVal val="#ppt_x"/>
                                          </p:val>
                                        </p:tav>
                                      </p:tavLst>
                                    </p:anim>
                                    <p:anim calcmode="lin" valueType="num">
                                      <p:cBhvr additive="base">
                                        <p:cTn id="31" dur="500" fill="hold"/>
                                        <p:tgtEl>
                                          <p:spTgt spid="21"/>
                                        </p:tgtEl>
                                        <p:attrNameLst>
                                          <p:attrName>ppt_y</p:attrName>
                                        </p:attrNameLst>
                                      </p:cBhvr>
                                      <p:tavLst>
                                        <p:tav tm="0">
                                          <p:val>
                                            <p:strVal val="#ppt_y"/>
                                          </p:val>
                                        </p:tav>
                                        <p:tav tm="100000">
                                          <p:val>
                                            <p:strVal val="#ppt_y"/>
                                          </p:val>
                                        </p:tav>
                                      </p:tavLst>
                                    </p:anim>
                                  </p:childTnLst>
                                </p:cTn>
                              </p:par>
                            </p:childTnLst>
                          </p:cTn>
                        </p:par>
                        <p:par>
                          <p:cTn id="32" fill="hold">
                            <p:stCondLst>
                              <p:cond delay="3750"/>
                            </p:stCondLst>
                            <p:childTnLst>
                              <p:par>
                                <p:cTn id="33" presetID="2" presetClass="entr" presetSubtype="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0-#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childTnLst>
                          </p:cTn>
                        </p:par>
                        <p:par>
                          <p:cTn id="37" fill="hold">
                            <p:stCondLst>
                              <p:cond delay="4250"/>
                            </p:stCondLst>
                            <p:childTnLst>
                              <p:par>
                                <p:cTn id="38" presetID="2" presetClass="entr" presetSubtype="2"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1+#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childTnLst>
                          </p:cTn>
                        </p:par>
                        <p:par>
                          <p:cTn id="42" fill="hold">
                            <p:stCondLst>
                              <p:cond delay="4750"/>
                            </p:stCondLst>
                            <p:childTnLst>
                              <p:par>
                                <p:cTn id="43" presetID="2" presetClass="entr" presetSubtype="2"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1+#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250"/>
                                        <p:tgtEl>
                                          <p:spTgt spid="36"/>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left)">
                                      <p:cBhvr>
                                        <p:cTn id="54" dur="250"/>
                                        <p:tgtEl>
                                          <p:spTgt spid="35"/>
                                        </p:tgtEl>
                                      </p:cBhvr>
                                    </p:animEffect>
                                  </p:childTnLst>
                                </p:cTn>
                              </p:par>
                            </p:childTnLst>
                          </p:cTn>
                        </p:par>
                        <p:par>
                          <p:cTn id="55" fill="hold">
                            <p:stCondLst>
                              <p:cond delay="5750"/>
                            </p:stCondLst>
                            <p:childTnLst>
                              <p:par>
                                <p:cTn id="56" presetID="10"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250"/>
                                        <p:tgtEl>
                                          <p:spTgt spid="38"/>
                                        </p:tgtEl>
                                      </p:cBhvr>
                                    </p:animEffect>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wipe(left)">
                                      <p:cBhvr>
                                        <p:cTn id="62" dur="250"/>
                                        <p:tgtEl>
                                          <p:spTgt spid="37"/>
                                        </p:tgtEl>
                                      </p:cBhvr>
                                    </p:animEffect>
                                  </p:childTnLst>
                                </p:cTn>
                              </p:par>
                            </p:childTnLst>
                          </p:cTn>
                        </p:par>
                        <p:par>
                          <p:cTn id="63" fill="hold">
                            <p:stCondLst>
                              <p:cond delay="6250"/>
                            </p:stCondLst>
                            <p:childTnLst>
                              <p:par>
                                <p:cTn id="64" presetID="10" presetClass="entr" presetSubtype="0"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fade">
                                      <p:cBhvr>
                                        <p:cTn id="66" dur="250"/>
                                        <p:tgtEl>
                                          <p:spTgt spid="40"/>
                                        </p:tgtEl>
                                      </p:cBhvr>
                                    </p:animEffect>
                                  </p:childTnLst>
                                </p:cTn>
                              </p:par>
                            </p:childTnLst>
                          </p:cTn>
                        </p:par>
                        <p:par>
                          <p:cTn id="67" fill="hold">
                            <p:stCondLst>
                              <p:cond delay="6500"/>
                            </p:stCondLst>
                            <p:childTnLst>
                              <p:par>
                                <p:cTn id="68" presetID="22" presetClass="entr" presetSubtype="8"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left)">
                                      <p:cBhvr>
                                        <p:cTn id="70" dur="250"/>
                                        <p:tgtEl>
                                          <p:spTgt spid="39"/>
                                        </p:tgtEl>
                                      </p:cBhvr>
                                    </p:animEffect>
                                  </p:childTnLst>
                                </p:cTn>
                              </p:par>
                            </p:childTnLst>
                          </p:cTn>
                        </p:par>
                        <p:par>
                          <p:cTn id="71" fill="hold">
                            <p:stCondLst>
                              <p:cond delay="6750"/>
                            </p:stCondLst>
                            <p:childTnLst>
                              <p:par>
                                <p:cTn id="72" presetID="10" presetClass="entr" presetSubtype="0"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fade">
                                      <p:cBhvr>
                                        <p:cTn id="74" dur="250"/>
                                        <p:tgtEl>
                                          <p:spTgt spid="42"/>
                                        </p:tgtEl>
                                      </p:cBhvr>
                                    </p:animEffect>
                                  </p:childTnLst>
                                </p:cTn>
                              </p:par>
                            </p:childTnLst>
                          </p:cTn>
                        </p:par>
                        <p:par>
                          <p:cTn id="75" fill="hold">
                            <p:stCondLst>
                              <p:cond delay="7000"/>
                            </p:stCondLst>
                            <p:childTnLst>
                              <p:par>
                                <p:cTn id="76" presetID="22" presetClass="entr" presetSubtype="8" fill="hold" grpId="0" nodeType="after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wipe(left)">
                                      <p:cBhvr>
                                        <p:cTn id="78" dur="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5" grpId="0"/>
      <p:bldP spid="36" grpId="0"/>
      <p:bldP spid="37" grpId="0"/>
      <p:bldP spid="38" grpId="0"/>
      <p:bldP spid="39" grpId="0"/>
      <p:bldP spid="40" grpId="0"/>
      <p:bldP spid="41"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矩形 1"/>
          <p:cNvSpPr/>
          <p:nvPr/>
        </p:nvSpPr>
        <p:spPr>
          <a:xfrm>
            <a:off x="813056" y="630536"/>
            <a:ext cx="1569661" cy="923330"/>
          </a:xfrm>
          <a:prstGeom prst="rect">
            <a:avLst/>
          </a:prstGeom>
          <a:noFill/>
        </p:spPr>
        <p:txBody>
          <a:bodyPr wrap="none" lIns="91440" tIns="45720" rIns="91440" bIns="45720">
            <a:spAutoFit/>
          </a:bodyPr>
          <a:lstStyle/>
          <a:p>
            <a:pPr algn="ctr"/>
            <a:r>
              <a:rPr lang="zh-CN" altLang="en-US" sz="5400" dirty="0">
                <a:ln w="0"/>
                <a:solidFill>
                  <a:srgbClr val="FE1800"/>
                </a:solidFill>
                <a:effectLst>
                  <a:reflection blurRad="6350" stA="53000" endA="300" endPos="35500" dir="5400000" sy="-90000" algn="bl" rotWithShape="0"/>
                </a:effectLst>
                <a:latin typeface="华文中宋" panose="02010600040101010101" pitchFamily="2" charset="-122"/>
                <a:ea typeface="华文中宋" panose="02010600040101010101" pitchFamily="2" charset="-122"/>
              </a:rPr>
              <a:t>提要</a:t>
            </a:r>
            <a:endParaRPr lang="zh-CN" altLang="en-US" sz="5400" b="0" cap="none" spc="0" dirty="0">
              <a:ln w="0"/>
              <a:solidFill>
                <a:srgbClr val="FE1800"/>
              </a:solidFill>
              <a:effectLst>
                <a:reflection blurRad="6350" stA="53000" endA="300" endPos="35500" dir="5400000" sy="-90000" algn="bl" rotWithShape="0"/>
              </a:effectLst>
              <a:latin typeface="华文中宋" panose="02010600040101010101" pitchFamily="2" charset="-122"/>
              <a:ea typeface="华文中宋" panose="02010600040101010101" pitchFamily="2" charset="-122"/>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4692" y="1856844"/>
            <a:ext cx="5313622" cy="105081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4692" y="2967335"/>
            <a:ext cx="5313622" cy="1050810"/>
          </a:xfrm>
          <a:prstGeom prst="rect">
            <a:avLst/>
          </a:prstGeom>
        </p:spPr>
      </p:pic>
      <p:sp>
        <p:nvSpPr>
          <p:cNvPr id="7" name="矩形 6"/>
          <p:cNvSpPr/>
          <p:nvPr/>
        </p:nvSpPr>
        <p:spPr>
          <a:xfrm>
            <a:off x="2733156" y="1845102"/>
            <a:ext cx="3640740" cy="646331"/>
          </a:xfrm>
          <a:prstGeom prst="rect">
            <a:avLst/>
          </a:prstGeom>
          <a:noFill/>
        </p:spPr>
        <p:txBody>
          <a:bodyPr wrap="none" lIns="91440" tIns="45720" rIns="91440" bIns="45720">
            <a:spAutoFit/>
          </a:bodyPr>
          <a:lstStyle/>
          <a:p>
            <a:pPr algn="ctr"/>
            <a:r>
              <a:rPr lang="en-US" altLang="zh-CN" sz="3600" b="0" cap="none" spc="0" dirty="0">
                <a:ln w="0"/>
                <a:solidFill>
                  <a:srgbClr val="DEE85E"/>
                </a:solidFill>
                <a:effectLst>
                  <a:reflection blurRad="6350" stA="53000" endA="300" endPos="35500" dir="5400000" sy="-90000" algn="bl" rotWithShape="0"/>
                </a:effectLst>
                <a:latin typeface="华文中宋" panose="02010600040101010101" pitchFamily="2" charset="-122"/>
                <a:ea typeface="华文中宋" panose="02010600040101010101" pitchFamily="2" charset="-122"/>
              </a:rPr>
              <a:t>2017</a:t>
            </a:r>
            <a:r>
              <a:rPr lang="zh-CN" altLang="en-US" sz="3600" b="0" cap="none" spc="0" dirty="0">
                <a:ln w="0"/>
                <a:solidFill>
                  <a:srgbClr val="DEE85E"/>
                </a:solidFill>
                <a:effectLst>
                  <a:reflection blurRad="6350" stA="53000" endA="300" endPos="35500" dir="5400000" sy="-90000" algn="bl" rotWithShape="0"/>
                </a:effectLst>
                <a:latin typeface="华文中宋" panose="02010600040101010101" pitchFamily="2" charset="-122"/>
                <a:ea typeface="华文中宋" panose="02010600040101010101" pitchFamily="2" charset="-122"/>
              </a:rPr>
              <a:t>年工作总结</a:t>
            </a:r>
          </a:p>
        </p:txBody>
      </p:sp>
      <p:sp>
        <p:nvSpPr>
          <p:cNvPr id="8" name="矩形 7"/>
          <p:cNvSpPr/>
          <p:nvPr/>
        </p:nvSpPr>
        <p:spPr>
          <a:xfrm>
            <a:off x="2733156" y="2967335"/>
            <a:ext cx="3640740" cy="646331"/>
          </a:xfrm>
          <a:prstGeom prst="rect">
            <a:avLst/>
          </a:prstGeom>
          <a:noFill/>
        </p:spPr>
        <p:txBody>
          <a:bodyPr wrap="none" lIns="91440" tIns="45720" rIns="91440" bIns="45720">
            <a:spAutoFit/>
          </a:bodyPr>
          <a:lstStyle/>
          <a:p>
            <a:pPr algn="ctr"/>
            <a:r>
              <a:rPr lang="en-US" altLang="zh-CN" sz="3600" b="0" cap="none" spc="0" dirty="0">
                <a:ln w="0"/>
                <a:solidFill>
                  <a:srgbClr val="DEE85E"/>
                </a:solidFill>
                <a:effectLst>
                  <a:reflection blurRad="6350" stA="53000" endA="300" endPos="35500" dir="5400000" sy="-90000" algn="bl" rotWithShape="0"/>
                </a:effectLst>
                <a:latin typeface="华文中宋" panose="02010600040101010101" pitchFamily="2" charset="-122"/>
                <a:ea typeface="华文中宋" panose="02010600040101010101" pitchFamily="2" charset="-122"/>
              </a:rPr>
              <a:t>2018</a:t>
            </a:r>
            <a:r>
              <a:rPr lang="zh-CN" altLang="en-US" sz="3600" b="0" cap="none" spc="0" dirty="0">
                <a:ln w="0"/>
                <a:solidFill>
                  <a:srgbClr val="DEE85E"/>
                </a:solidFill>
                <a:effectLst>
                  <a:reflection blurRad="6350" stA="53000" endA="300" endPos="35500" dir="5400000" sy="-90000" algn="bl" rotWithShape="0"/>
                </a:effectLst>
                <a:latin typeface="华文中宋" panose="02010600040101010101" pitchFamily="2" charset="-122"/>
                <a:ea typeface="华文中宋" panose="02010600040101010101" pitchFamily="2" charset="-122"/>
              </a:rPr>
              <a:t>年工作计划</a:t>
            </a:r>
          </a:p>
        </p:txBody>
      </p:sp>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21773" y="3157035"/>
            <a:ext cx="4713209" cy="3583497"/>
          </a:xfrm>
          <a:prstGeom prst="rect">
            <a:avLst/>
          </a:prstGeom>
        </p:spPr>
      </p:pic>
    </p:spTree>
    <p:extLst>
      <p:ext uri="{BB962C8B-B14F-4D97-AF65-F5344CB8AC3E}">
        <p14:creationId xmlns:p14="http://schemas.microsoft.com/office/powerpoint/2010/main" val="320508136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6"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circle(in)">
                                      <p:cBhvr>
                                        <p:cTn id="24" dur="2000"/>
                                        <p:tgtEl>
                                          <p:spTgt spid="7"/>
                                        </p:tgtEl>
                                      </p:cBhvr>
                                    </p:animEffect>
                                  </p:childTnLst>
                                </p:cTn>
                              </p:par>
                            </p:childTnLst>
                          </p:cTn>
                        </p:par>
                        <p:par>
                          <p:cTn id="25" fill="hold">
                            <p:stCondLst>
                              <p:cond delay="4000"/>
                            </p:stCondLst>
                            <p:childTnLst>
                              <p:par>
                                <p:cTn id="26" presetID="6" presetClass="entr" presetSubtype="16"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circle(in)">
                                      <p:cBhvr>
                                        <p:cTn id="2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任意多边形 1"/>
          <p:cNvSpPr>
            <a:spLocks/>
          </p:cNvSpPr>
          <p:nvPr/>
        </p:nvSpPr>
        <p:spPr bwMode="auto">
          <a:xfrm>
            <a:off x="1142282" y="1746761"/>
            <a:ext cx="2086927" cy="1226797"/>
          </a:xfrm>
          <a:custGeom>
            <a:avLst/>
            <a:gdLst>
              <a:gd name="connsiteX0" fmla="*/ 1043189 w 2086927"/>
              <a:gd name="connsiteY0" fmla="*/ 0 h 1226797"/>
              <a:gd name="connsiteX1" fmla="*/ 2086927 w 2086927"/>
              <a:gd name="connsiteY1" fmla="*/ 1043190 h 1226797"/>
              <a:gd name="connsiteX2" fmla="*/ 1903224 w 2086927"/>
              <a:gd name="connsiteY2" fmla="*/ 1226797 h 1226797"/>
              <a:gd name="connsiteX3" fmla="*/ 1043189 w 2086927"/>
              <a:gd name="connsiteY3" fmla="*/ 367214 h 1226797"/>
              <a:gd name="connsiteX4" fmla="*/ 183607 w 2086927"/>
              <a:gd name="connsiteY4" fmla="*/ 1226797 h 1226797"/>
              <a:gd name="connsiteX5" fmla="*/ 0 w 2086927"/>
              <a:gd name="connsiteY5" fmla="*/ 1043190 h 122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6927" h="1226797">
                <a:moveTo>
                  <a:pt x="1043189" y="0"/>
                </a:moveTo>
                <a:lnTo>
                  <a:pt x="2086927" y="1043190"/>
                </a:lnTo>
                <a:lnTo>
                  <a:pt x="1903224" y="1226797"/>
                </a:lnTo>
                <a:lnTo>
                  <a:pt x="1043189" y="367214"/>
                </a:lnTo>
                <a:lnTo>
                  <a:pt x="183607" y="1226797"/>
                </a:lnTo>
                <a:lnTo>
                  <a:pt x="0" y="1043190"/>
                </a:lnTo>
                <a:close/>
              </a:path>
            </a:pathLst>
          </a:cu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3" name="任意多边形 2"/>
          <p:cNvSpPr>
            <a:spLocks/>
          </p:cNvSpPr>
          <p:nvPr/>
        </p:nvSpPr>
        <p:spPr bwMode="auto">
          <a:xfrm>
            <a:off x="3700749" y="1746761"/>
            <a:ext cx="2086927" cy="1226797"/>
          </a:xfrm>
          <a:custGeom>
            <a:avLst/>
            <a:gdLst>
              <a:gd name="connsiteX0" fmla="*/ 1043189 w 2086927"/>
              <a:gd name="connsiteY0" fmla="*/ 0 h 1226797"/>
              <a:gd name="connsiteX1" fmla="*/ 2086927 w 2086927"/>
              <a:gd name="connsiteY1" fmla="*/ 1043190 h 1226797"/>
              <a:gd name="connsiteX2" fmla="*/ 1903224 w 2086927"/>
              <a:gd name="connsiteY2" fmla="*/ 1226797 h 1226797"/>
              <a:gd name="connsiteX3" fmla="*/ 1043189 w 2086927"/>
              <a:gd name="connsiteY3" fmla="*/ 367214 h 1226797"/>
              <a:gd name="connsiteX4" fmla="*/ 183607 w 2086927"/>
              <a:gd name="connsiteY4" fmla="*/ 1226797 h 1226797"/>
              <a:gd name="connsiteX5" fmla="*/ 0 w 2086927"/>
              <a:gd name="connsiteY5" fmla="*/ 1043190 h 122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6927" h="1226797">
                <a:moveTo>
                  <a:pt x="1043189" y="0"/>
                </a:moveTo>
                <a:lnTo>
                  <a:pt x="2086927" y="1043190"/>
                </a:lnTo>
                <a:lnTo>
                  <a:pt x="1903224" y="1226797"/>
                </a:lnTo>
                <a:lnTo>
                  <a:pt x="1043189" y="367214"/>
                </a:lnTo>
                <a:lnTo>
                  <a:pt x="183607" y="1226797"/>
                </a:lnTo>
                <a:lnTo>
                  <a:pt x="0" y="1043190"/>
                </a:lnTo>
                <a:close/>
              </a:path>
            </a:pathLst>
          </a:cu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3"/>
          <p:cNvSpPr>
            <a:spLocks/>
          </p:cNvSpPr>
          <p:nvPr/>
        </p:nvSpPr>
        <p:spPr bwMode="auto">
          <a:xfrm>
            <a:off x="6314412" y="1746761"/>
            <a:ext cx="2086927" cy="1226797"/>
          </a:xfrm>
          <a:custGeom>
            <a:avLst/>
            <a:gdLst>
              <a:gd name="connsiteX0" fmla="*/ 1043189 w 2086927"/>
              <a:gd name="connsiteY0" fmla="*/ 0 h 1226797"/>
              <a:gd name="connsiteX1" fmla="*/ 2086927 w 2086927"/>
              <a:gd name="connsiteY1" fmla="*/ 1043190 h 1226797"/>
              <a:gd name="connsiteX2" fmla="*/ 1903224 w 2086927"/>
              <a:gd name="connsiteY2" fmla="*/ 1226797 h 1226797"/>
              <a:gd name="connsiteX3" fmla="*/ 1043189 w 2086927"/>
              <a:gd name="connsiteY3" fmla="*/ 367214 h 1226797"/>
              <a:gd name="connsiteX4" fmla="*/ 183607 w 2086927"/>
              <a:gd name="connsiteY4" fmla="*/ 1226797 h 1226797"/>
              <a:gd name="connsiteX5" fmla="*/ 0 w 2086927"/>
              <a:gd name="connsiteY5" fmla="*/ 1043190 h 122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6927" h="1226797">
                <a:moveTo>
                  <a:pt x="1043189" y="0"/>
                </a:moveTo>
                <a:lnTo>
                  <a:pt x="2086927" y="1043190"/>
                </a:lnTo>
                <a:lnTo>
                  <a:pt x="1903224" y="1226797"/>
                </a:lnTo>
                <a:lnTo>
                  <a:pt x="1043189" y="367214"/>
                </a:lnTo>
                <a:lnTo>
                  <a:pt x="183607" y="1226797"/>
                </a:lnTo>
                <a:lnTo>
                  <a:pt x="0" y="1043190"/>
                </a:lnTo>
                <a:close/>
              </a:path>
            </a:pathLst>
          </a:cu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4"/>
          <p:cNvSpPr>
            <a:spLocks/>
          </p:cNvSpPr>
          <p:nvPr/>
        </p:nvSpPr>
        <p:spPr bwMode="auto">
          <a:xfrm>
            <a:off x="8928076" y="1746761"/>
            <a:ext cx="2086927" cy="1226797"/>
          </a:xfrm>
          <a:custGeom>
            <a:avLst/>
            <a:gdLst>
              <a:gd name="connsiteX0" fmla="*/ 1043189 w 2086927"/>
              <a:gd name="connsiteY0" fmla="*/ 0 h 1226797"/>
              <a:gd name="connsiteX1" fmla="*/ 2086927 w 2086927"/>
              <a:gd name="connsiteY1" fmla="*/ 1043190 h 1226797"/>
              <a:gd name="connsiteX2" fmla="*/ 1903223 w 2086927"/>
              <a:gd name="connsiteY2" fmla="*/ 1226797 h 1226797"/>
              <a:gd name="connsiteX3" fmla="*/ 1043189 w 2086927"/>
              <a:gd name="connsiteY3" fmla="*/ 367214 h 1226797"/>
              <a:gd name="connsiteX4" fmla="*/ 183607 w 2086927"/>
              <a:gd name="connsiteY4" fmla="*/ 1226797 h 1226797"/>
              <a:gd name="connsiteX5" fmla="*/ 0 w 2086927"/>
              <a:gd name="connsiteY5" fmla="*/ 1043190 h 122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6927" h="1226797">
                <a:moveTo>
                  <a:pt x="1043189" y="0"/>
                </a:moveTo>
                <a:lnTo>
                  <a:pt x="2086927" y="1043190"/>
                </a:lnTo>
                <a:lnTo>
                  <a:pt x="1903223" y="1226797"/>
                </a:lnTo>
                <a:lnTo>
                  <a:pt x="1043189" y="367214"/>
                </a:lnTo>
                <a:lnTo>
                  <a:pt x="183607" y="1226797"/>
                </a:lnTo>
                <a:lnTo>
                  <a:pt x="0" y="1043190"/>
                </a:lnTo>
                <a:close/>
              </a:path>
            </a:pathLst>
          </a:cu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 name="组合 5"/>
          <p:cNvGrpSpPr/>
          <p:nvPr/>
        </p:nvGrpSpPr>
        <p:grpSpPr>
          <a:xfrm>
            <a:off x="1128214" y="2099907"/>
            <a:ext cx="2086927" cy="2086379"/>
            <a:chOff x="1128214" y="2737217"/>
            <a:chExt cx="2086927" cy="2086379"/>
          </a:xfrm>
        </p:grpSpPr>
        <p:grpSp>
          <p:nvGrpSpPr>
            <p:cNvPr id="7" name="组合 6"/>
            <p:cNvGrpSpPr/>
            <p:nvPr/>
          </p:nvGrpSpPr>
          <p:grpSpPr>
            <a:xfrm>
              <a:off x="1934515" y="3619347"/>
              <a:ext cx="461380" cy="441255"/>
              <a:chOff x="1004888" y="993775"/>
              <a:chExt cx="2438400" cy="2332038"/>
            </a:xfrm>
            <a:gradFill>
              <a:gsLst>
                <a:gs pos="0">
                  <a:srgbClr val="FDFA75"/>
                </a:gs>
                <a:gs pos="100000">
                  <a:srgbClr val="D79E11"/>
                </a:gs>
              </a:gsLst>
              <a:lin ang="2700000" scaled="1"/>
            </a:gradFill>
            <a:effectLst/>
          </p:grpSpPr>
          <p:sp>
            <p:nvSpPr>
              <p:cNvPr id="9"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w="9525">
                <a:solidFill>
                  <a:srgbClr val="FF6757"/>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任意多边形 9"/>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w="9525">
                <a:solidFill>
                  <a:srgbClr val="FF6757"/>
                </a:solidFill>
                <a:miter lim="800000"/>
                <a:headEnd/>
                <a:tailEnd/>
              </a:ln>
              <a:ex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sp>
          <p:nvSpPr>
            <p:cNvPr id="8" name="Freeform 6"/>
            <p:cNvSpPr>
              <a:spLocks/>
            </p:cNvSpPr>
            <p:nvPr/>
          </p:nvSpPr>
          <p:spPr bwMode="auto">
            <a:xfrm>
              <a:off x="1128214" y="2737217"/>
              <a:ext cx="2086927" cy="2086379"/>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noFill/>
            <a:ln w="15875">
              <a:solidFill>
                <a:srgbClr val="FF675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1" name="组合 10"/>
          <p:cNvGrpSpPr/>
          <p:nvPr/>
        </p:nvGrpSpPr>
        <p:grpSpPr>
          <a:xfrm>
            <a:off x="3686681" y="2099907"/>
            <a:ext cx="2086927" cy="2086379"/>
            <a:chOff x="3686681" y="2737217"/>
            <a:chExt cx="2086927" cy="2086379"/>
          </a:xfrm>
        </p:grpSpPr>
        <p:grpSp>
          <p:nvGrpSpPr>
            <p:cNvPr id="12" name="组合 11"/>
            <p:cNvGrpSpPr/>
            <p:nvPr/>
          </p:nvGrpSpPr>
          <p:grpSpPr>
            <a:xfrm>
              <a:off x="4499103" y="3568117"/>
              <a:ext cx="448071" cy="443449"/>
              <a:chOff x="6967126" y="4092464"/>
              <a:chExt cx="453105" cy="448433"/>
            </a:xfrm>
            <a:gradFill>
              <a:gsLst>
                <a:gs pos="0">
                  <a:srgbClr val="FDFA75"/>
                </a:gs>
                <a:gs pos="100000">
                  <a:srgbClr val="D79E11"/>
                </a:gs>
              </a:gsLst>
              <a:lin ang="2700000" scaled="1"/>
            </a:gradFill>
            <a:effectLst/>
          </p:grpSpPr>
          <p:sp>
            <p:nvSpPr>
              <p:cNvPr id="14"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w="9525">
                <a:solidFill>
                  <a:srgbClr val="FF5947"/>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w="9525">
                <a:solidFill>
                  <a:srgbClr val="FF5947"/>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3" name="Freeform 6"/>
            <p:cNvSpPr>
              <a:spLocks/>
            </p:cNvSpPr>
            <p:nvPr/>
          </p:nvSpPr>
          <p:spPr bwMode="auto">
            <a:xfrm>
              <a:off x="3686681" y="2737217"/>
              <a:ext cx="2086927" cy="2086379"/>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noFill/>
            <a:ln w="15875">
              <a:solidFill>
                <a:srgbClr val="FF594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6" name="组合 15"/>
          <p:cNvGrpSpPr/>
          <p:nvPr/>
        </p:nvGrpSpPr>
        <p:grpSpPr>
          <a:xfrm>
            <a:off x="6300344" y="2099907"/>
            <a:ext cx="2086927" cy="2086379"/>
            <a:chOff x="6300344" y="2737217"/>
            <a:chExt cx="2086927" cy="2086379"/>
          </a:xfrm>
        </p:grpSpPr>
        <p:grpSp>
          <p:nvGrpSpPr>
            <p:cNvPr id="17" name="组合 16"/>
            <p:cNvGrpSpPr/>
            <p:nvPr/>
          </p:nvGrpSpPr>
          <p:grpSpPr>
            <a:xfrm>
              <a:off x="7040716" y="3579616"/>
              <a:ext cx="689632" cy="523985"/>
              <a:chOff x="4268086" y="4221191"/>
              <a:chExt cx="509646" cy="387231"/>
            </a:xfrm>
            <a:gradFill>
              <a:gsLst>
                <a:gs pos="0">
                  <a:srgbClr val="FDFA75"/>
                </a:gs>
                <a:gs pos="100000">
                  <a:srgbClr val="D79E11"/>
                </a:gs>
              </a:gsLst>
              <a:lin ang="2700000" scaled="1"/>
            </a:gradFill>
            <a:effectLst/>
          </p:grpSpPr>
          <p:sp>
            <p:nvSpPr>
              <p:cNvPr id="19"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w="9525">
                <a:solidFill>
                  <a:srgbClr val="FF6757"/>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w="9525">
                <a:solidFill>
                  <a:srgbClr val="FF6757"/>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8" name="Freeform 6"/>
            <p:cNvSpPr>
              <a:spLocks/>
            </p:cNvSpPr>
            <p:nvPr/>
          </p:nvSpPr>
          <p:spPr bwMode="auto">
            <a:xfrm>
              <a:off x="6300344" y="2737217"/>
              <a:ext cx="2086927" cy="2086379"/>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noFill/>
            <a:ln w="15875">
              <a:solidFill>
                <a:srgbClr val="FF675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1" name="组合 20"/>
          <p:cNvGrpSpPr/>
          <p:nvPr/>
        </p:nvGrpSpPr>
        <p:grpSpPr>
          <a:xfrm>
            <a:off x="8914008" y="2099907"/>
            <a:ext cx="2086927" cy="2086379"/>
            <a:chOff x="8914008" y="2737217"/>
            <a:chExt cx="2086927" cy="2086379"/>
          </a:xfrm>
        </p:grpSpPr>
        <p:grpSp>
          <p:nvGrpSpPr>
            <p:cNvPr id="22" name="组合 21"/>
            <p:cNvGrpSpPr/>
            <p:nvPr/>
          </p:nvGrpSpPr>
          <p:grpSpPr>
            <a:xfrm>
              <a:off x="9778784" y="3485716"/>
              <a:ext cx="390828" cy="499822"/>
              <a:chOff x="1605186" y="572440"/>
              <a:chExt cx="563562" cy="720725"/>
            </a:xfrm>
            <a:gradFill>
              <a:gsLst>
                <a:gs pos="0">
                  <a:srgbClr val="FDFA75"/>
                </a:gs>
                <a:gs pos="100000">
                  <a:srgbClr val="D79E11"/>
                </a:gs>
              </a:gsLst>
              <a:lin ang="2700000" scaled="1"/>
            </a:gradFill>
            <a:effectLst/>
          </p:grpSpPr>
          <p:sp>
            <p:nvSpPr>
              <p:cNvPr id="24"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w="9525">
                <a:solidFill>
                  <a:srgbClr val="FF5947"/>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w="9525">
                <a:solidFill>
                  <a:srgbClr val="FF5947"/>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w="9525">
                <a:solidFill>
                  <a:srgbClr val="FF5947"/>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3" name="Freeform 6"/>
            <p:cNvSpPr>
              <a:spLocks/>
            </p:cNvSpPr>
            <p:nvPr/>
          </p:nvSpPr>
          <p:spPr bwMode="auto">
            <a:xfrm>
              <a:off x="8914008" y="2737217"/>
              <a:ext cx="2086927" cy="2086379"/>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noFill/>
            <a:ln w="15875">
              <a:solidFill>
                <a:srgbClr val="FF594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7" name="矩形 26"/>
          <p:cNvSpPr/>
          <p:nvPr/>
        </p:nvSpPr>
        <p:spPr>
          <a:xfrm>
            <a:off x="799321" y="473425"/>
            <a:ext cx="2236510" cy="707886"/>
          </a:xfrm>
          <a:prstGeom prst="rect">
            <a:avLst/>
          </a:prstGeom>
        </p:spPr>
        <p:txBody>
          <a:bodyPr wrap="none">
            <a:spAutoFit/>
          </a:bodyPr>
          <a:lstStyle/>
          <a:p>
            <a:r>
              <a:rPr lang="zh-CN" altLang="en-US" sz="4000" dirty="0">
                <a:solidFill>
                  <a:schemeClr val="accent4">
                    <a:lumMod val="60000"/>
                    <a:lumOff val="40000"/>
                  </a:schemeClr>
                </a:solidFill>
              </a:rPr>
              <a:t>员工培训</a:t>
            </a:r>
          </a:p>
        </p:txBody>
      </p:sp>
      <p:cxnSp>
        <p:nvCxnSpPr>
          <p:cNvPr id="28" name="直接连接符 27"/>
          <p:cNvCxnSpPr/>
          <p:nvPr/>
        </p:nvCxnSpPr>
        <p:spPr>
          <a:xfrm>
            <a:off x="628073" y="1181311"/>
            <a:ext cx="1128683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939250" y="4854726"/>
            <a:ext cx="2492990" cy="1143903"/>
          </a:xfrm>
          <a:prstGeom prst="rect">
            <a:avLst/>
          </a:prstGeom>
          <a:noFill/>
          <a:effectLst/>
        </p:spPr>
        <p:txBody>
          <a:bodyPr wrap="none" rtlCol="0">
            <a:spAutoFit/>
          </a:bodyPr>
          <a:lstStyle/>
          <a:p>
            <a:pPr>
              <a:lnSpc>
                <a:spcPts val="1320"/>
              </a:lnSpc>
            </a:pPr>
            <a:r>
              <a:rPr lang="zh-CN" altLang="en-US"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点击添加标题</a:t>
            </a:r>
            <a:endParaRPr lang="en-US" altLang="zh-CN"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endParaRPr>
          </a:p>
          <a:p>
            <a:pPr>
              <a:lnSpc>
                <a:spcPts val="1320"/>
              </a:lnSpc>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您的内容打在这里，或者通过复制</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pPr>
              <a:lnSpc>
                <a:spcPts val="1320"/>
              </a:lnSpc>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您的文本后，在此框中选择粘贴，</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pPr>
              <a:lnSpc>
                <a:spcPts val="1320"/>
              </a:lnSpc>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并选择只保留文字。</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endParaRPr lang="en-US" altLang="zh-CN" sz="1100" dirty="0">
              <a:solidFill>
                <a:srgbClr val="FCFCFC"/>
              </a:solidFill>
            </a:endParaRPr>
          </a:p>
          <a:p>
            <a:endParaRPr lang="en-US" altLang="zh-CN" sz="1400" dirty="0">
              <a:solidFill>
                <a:srgbClr val="FCFCFC"/>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3637220" y="4854725"/>
            <a:ext cx="2492990" cy="1197764"/>
          </a:xfrm>
          <a:prstGeom prst="rect">
            <a:avLst/>
          </a:prstGeom>
          <a:noFill/>
          <a:effectLst/>
        </p:spPr>
        <p:txBody>
          <a:bodyPr wrap="none" rtlCol="0">
            <a:spAutoFit/>
          </a:bodyPr>
          <a:lstStyle/>
          <a:p>
            <a:pPr>
              <a:lnSpc>
                <a:spcPts val="1320"/>
              </a:lnSpc>
            </a:pPr>
            <a:r>
              <a:rPr lang="zh-CN" altLang="en-US"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点击添加标题</a:t>
            </a:r>
            <a:endParaRPr lang="en-US" altLang="zh-CN"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endParaRPr>
          </a:p>
          <a:p>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您的内容打在这里，或者通过复制</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您的文本后，在此框中选择粘贴，</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并选择只保留文字。</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endParaRPr lang="en-US" altLang="zh-CN" sz="1100" dirty="0">
              <a:solidFill>
                <a:srgbClr val="FCFCFC"/>
              </a:solidFill>
            </a:endParaRPr>
          </a:p>
          <a:p>
            <a:endParaRPr lang="en-US" altLang="zh-CN" sz="1400" dirty="0">
              <a:solidFill>
                <a:srgbClr val="FCFCFC"/>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6251440" y="4854725"/>
            <a:ext cx="2492990" cy="1197764"/>
          </a:xfrm>
          <a:prstGeom prst="rect">
            <a:avLst/>
          </a:prstGeom>
          <a:noFill/>
          <a:effectLst/>
        </p:spPr>
        <p:txBody>
          <a:bodyPr wrap="none" rtlCol="0">
            <a:spAutoFit/>
          </a:bodyPr>
          <a:lstStyle/>
          <a:p>
            <a:pPr>
              <a:lnSpc>
                <a:spcPts val="1320"/>
              </a:lnSpc>
            </a:pPr>
            <a:r>
              <a:rPr lang="zh-CN" altLang="en-US"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点击添加标题</a:t>
            </a:r>
            <a:endParaRPr lang="en-US" altLang="zh-CN"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endParaRPr>
          </a:p>
          <a:p>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您的内容打在这里，或者通过复制</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您的文本后，在此框中选择粘贴，</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并选择只保留文字。</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endParaRPr lang="en-US" altLang="zh-CN" sz="1100" dirty="0">
              <a:solidFill>
                <a:srgbClr val="FCFCFC"/>
              </a:solidFill>
            </a:endParaRPr>
          </a:p>
          <a:p>
            <a:endParaRPr lang="en-US" altLang="zh-CN" sz="1400" dirty="0">
              <a:solidFill>
                <a:srgbClr val="FCFCFC"/>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865660" y="4854725"/>
            <a:ext cx="2492990" cy="1197764"/>
          </a:xfrm>
          <a:prstGeom prst="rect">
            <a:avLst/>
          </a:prstGeom>
          <a:noFill/>
          <a:effectLst/>
        </p:spPr>
        <p:txBody>
          <a:bodyPr wrap="none" rtlCol="0">
            <a:spAutoFit/>
          </a:bodyPr>
          <a:lstStyle/>
          <a:p>
            <a:pPr>
              <a:lnSpc>
                <a:spcPts val="1320"/>
              </a:lnSpc>
            </a:pPr>
            <a:r>
              <a:rPr lang="zh-CN" altLang="en-US"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点击添加标题</a:t>
            </a:r>
            <a:endParaRPr lang="en-US" altLang="zh-CN"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endParaRPr>
          </a:p>
          <a:p>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您的内容打在这里，或者通过复制</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您的文本后，在此框中选择粘贴，</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并选择只保留文字。</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endParaRPr lang="en-US" altLang="zh-CN" sz="1100" dirty="0">
              <a:solidFill>
                <a:srgbClr val="FCFCFC"/>
              </a:solidFill>
            </a:endParaRPr>
          </a:p>
          <a:p>
            <a:endParaRPr lang="en-US" altLang="zh-CN" sz="1400" dirty="0">
              <a:solidFill>
                <a:srgbClr val="FCFCFC"/>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5363979"/>
      </p:ext>
    </p:extLst>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500"/>
                            </p:stCondLst>
                            <p:childTnLst>
                              <p:par>
                                <p:cTn id="17" presetID="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1"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ppt_x"/>
                                          </p:val>
                                        </p:tav>
                                        <p:tav tm="100000">
                                          <p:val>
                                            <p:strVal val="#ppt_x"/>
                                          </p:val>
                                        </p:tav>
                                      </p:tavLst>
                                    </p:anim>
                                    <p:anim calcmode="lin" valueType="num">
                                      <p:cBhvr additive="base">
                                        <p:cTn id="29" dur="500" fill="hold"/>
                                        <p:tgtEl>
                                          <p:spTgt spid="3"/>
                                        </p:tgtEl>
                                        <p:attrNameLst>
                                          <p:attrName>ppt_y</p:attrName>
                                        </p:attrNameLst>
                                      </p:cBhvr>
                                      <p:tavLst>
                                        <p:tav tm="0">
                                          <p:val>
                                            <p:strVal val="0-#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2" presetClass="entr" presetSubtype="1"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0-#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 presetClass="entr" presetSubtype="1"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ppt_x"/>
                                          </p:val>
                                        </p:tav>
                                        <p:tav tm="100000">
                                          <p:val>
                                            <p:strVal val="#ppt_x"/>
                                          </p:val>
                                        </p:tav>
                                      </p:tavLst>
                                    </p:anim>
                                    <p:anim calcmode="lin" valueType="num">
                                      <p:cBhvr additive="base">
                                        <p:cTn id="47" dur="500" fill="hold"/>
                                        <p:tgtEl>
                                          <p:spTgt spid="5"/>
                                        </p:tgtEl>
                                        <p:attrNameLst>
                                          <p:attrName>ppt_y</p:attrName>
                                        </p:attrNameLst>
                                      </p:cBhvr>
                                      <p:tavLst>
                                        <p:tav tm="0">
                                          <p:val>
                                            <p:strVal val="0-#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p:val>
                                            <p:strVal val="#ppt_x"/>
                                          </p:val>
                                        </p:tav>
                                        <p:tav tm="100000">
                                          <p:val>
                                            <p:strVal val="#ppt_x"/>
                                          </p:val>
                                        </p:tav>
                                      </p:tavLst>
                                    </p:anim>
                                    <p:anim calcmode="lin" valueType="num">
                                      <p:cBhvr additive="base">
                                        <p:cTn id="5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37" presetClass="entr" presetSubtype="0" fill="hold" grpId="0" nodeType="click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1000"/>
                                        <p:tgtEl>
                                          <p:spTgt spid="29"/>
                                        </p:tgtEl>
                                      </p:cBhvr>
                                    </p:animEffect>
                                    <p:anim calcmode="lin" valueType="num">
                                      <p:cBhvr>
                                        <p:cTn id="57" dur="1000" fill="hold"/>
                                        <p:tgtEl>
                                          <p:spTgt spid="29"/>
                                        </p:tgtEl>
                                        <p:attrNameLst>
                                          <p:attrName>ppt_x</p:attrName>
                                        </p:attrNameLst>
                                      </p:cBhvr>
                                      <p:tavLst>
                                        <p:tav tm="0">
                                          <p:val>
                                            <p:strVal val="#ppt_x"/>
                                          </p:val>
                                        </p:tav>
                                        <p:tav tm="100000">
                                          <p:val>
                                            <p:strVal val="#ppt_x"/>
                                          </p:val>
                                        </p:tav>
                                      </p:tavLst>
                                    </p:anim>
                                    <p:anim calcmode="lin" valueType="num">
                                      <p:cBhvr>
                                        <p:cTn id="58" dur="900" decel="100000" fill="hold"/>
                                        <p:tgtEl>
                                          <p:spTgt spid="29"/>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37" presetClass="entr" presetSubtype="0"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1000"/>
                                        <p:tgtEl>
                                          <p:spTgt spid="30"/>
                                        </p:tgtEl>
                                      </p:cBhvr>
                                    </p:animEffect>
                                    <p:anim calcmode="lin" valueType="num">
                                      <p:cBhvr>
                                        <p:cTn id="65" dur="1000" fill="hold"/>
                                        <p:tgtEl>
                                          <p:spTgt spid="30"/>
                                        </p:tgtEl>
                                        <p:attrNameLst>
                                          <p:attrName>ppt_x</p:attrName>
                                        </p:attrNameLst>
                                      </p:cBhvr>
                                      <p:tavLst>
                                        <p:tav tm="0">
                                          <p:val>
                                            <p:strVal val="#ppt_x"/>
                                          </p:val>
                                        </p:tav>
                                        <p:tav tm="100000">
                                          <p:val>
                                            <p:strVal val="#ppt_x"/>
                                          </p:val>
                                        </p:tav>
                                      </p:tavLst>
                                    </p:anim>
                                    <p:anim calcmode="lin" valueType="num">
                                      <p:cBhvr>
                                        <p:cTn id="66" dur="900" decel="100000" fill="hold"/>
                                        <p:tgtEl>
                                          <p:spTgt spid="30"/>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37" presetClass="entr" presetSubtype="0" fill="hold" grpId="0" nodeType="click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1000"/>
                                        <p:tgtEl>
                                          <p:spTgt spid="31"/>
                                        </p:tgtEl>
                                      </p:cBhvr>
                                    </p:animEffect>
                                    <p:anim calcmode="lin" valueType="num">
                                      <p:cBhvr>
                                        <p:cTn id="73" dur="1000" fill="hold"/>
                                        <p:tgtEl>
                                          <p:spTgt spid="31"/>
                                        </p:tgtEl>
                                        <p:attrNameLst>
                                          <p:attrName>ppt_x</p:attrName>
                                        </p:attrNameLst>
                                      </p:cBhvr>
                                      <p:tavLst>
                                        <p:tav tm="0">
                                          <p:val>
                                            <p:strVal val="#ppt_x"/>
                                          </p:val>
                                        </p:tav>
                                        <p:tav tm="100000">
                                          <p:val>
                                            <p:strVal val="#ppt_x"/>
                                          </p:val>
                                        </p:tav>
                                      </p:tavLst>
                                    </p:anim>
                                    <p:anim calcmode="lin" valueType="num">
                                      <p:cBhvr>
                                        <p:cTn id="74" dur="900" decel="100000" fill="hold"/>
                                        <p:tgtEl>
                                          <p:spTgt spid="31"/>
                                        </p:tgtEl>
                                        <p:attrNameLst>
                                          <p:attrName>ppt_y</p:attrName>
                                        </p:attrNameLst>
                                      </p:cBhvr>
                                      <p:tavLst>
                                        <p:tav tm="0">
                                          <p:val>
                                            <p:strVal val="#ppt_y+1"/>
                                          </p:val>
                                        </p:tav>
                                        <p:tav tm="100000">
                                          <p:val>
                                            <p:strVal val="#ppt_y-.03"/>
                                          </p:val>
                                        </p:tav>
                                      </p:tavLst>
                                    </p:anim>
                                    <p:anim calcmode="lin" valueType="num">
                                      <p:cBhvr>
                                        <p:cTn id="75"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37" presetClass="entr" presetSubtype="0" fill="hold" grpId="0" nodeType="click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fade">
                                      <p:cBhvr>
                                        <p:cTn id="80" dur="1000"/>
                                        <p:tgtEl>
                                          <p:spTgt spid="32"/>
                                        </p:tgtEl>
                                      </p:cBhvr>
                                    </p:animEffect>
                                    <p:anim calcmode="lin" valueType="num">
                                      <p:cBhvr>
                                        <p:cTn id="81" dur="1000" fill="hold"/>
                                        <p:tgtEl>
                                          <p:spTgt spid="32"/>
                                        </p:tgtEl>
                                        <p:attrNameLst>
                                          <p:attrName>ppt_x</p:attrName>
                                        </p:attrNameLst>
                                      </p:cBhvr>
                                      <p:tavLst>
                                        <p:tav tm="0">
                                          <p:val>
                                            <p:strVal val="#ppt_x"/>
                                          </p:val>
                                        </p:tav>
                                        <p:tav tm="100000">
                                          <p:val>
                                            <p:strVal val="#ppt_x"/>
                                          </p:val>
                                        </p:tav>
                                      </p:tavLst>
                                    </p:anim>
                                    <p:anim calcmode="lin" valueType="num">
                                      <p:cBhvr>
                                        <p:cTn id="82" dur="900" decel="100000" fill="hold"/>
                                        <p:tgtEl>
                                          <p:spTgt spid="32"/>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7" grpId="0"/>
      <p:bldP spid="29" grpId="0"/>
      <p:bldP spid="30" grpId="0"/>
      <p:bldP spid="31"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矩形 1"/>
          <p:cNvSpPr/>
          <p:nvPr/>
        </p:nvSpPr>
        <p:spPr>
          <a:xfrm>
            <a:off x="799321" y="473425"/>
            <a:ext cx="2236510" cy="707886"/>
          </a:xfrm>
          <a:prstGeom prst="rect">
            <a:avLst/>
          </a:prstGeom>
        </p:spPr>
        <p:txBody>
          <a:bodyPr wrap="none">
            <a:spAutoFit/>
          </a:bodyPr>
          <a:lstStyle/>
          <a:p>
            <a:r>
              <a:rPr lang="zh-CN" altLang="en-US" sz="4000" dirty="0">
                <a:solidFill>
                  <a:schemeClr val="accent4">
                    <a:lumMod val="60000"/>
                    <a:lumOff val="40000"/>
                  </a:schemeClr>
                </a:solidFill>
              </a:rPr>
              <a:t>职业规划</a:t>
            </a:r>
          </a:p>
        </p:txBody>
      </p:sp>
      <p:cxnSp>
        <p:nvCxnSpPr>
          <p:cNvPr id="5" name="直接连接符 4"/>
          <p:cNvCxnSpPr/>
          <p:nvPr/>
        </p:nvCxnSpPr>
        <p:spPr>
          <a:xfrm>
            <a:off x="628073" y="1181311"/>
            <a:ext cx="1128683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48" name="组合 147"/>
          <p:cNvGrpSpPr/>
          <p:nvPr/>
        </p:nvGrpSpPr>
        <p:grpSpPr>
          <a:xfrm>
            <a:off x="8107147" y="3799867"/>
            <a:ext cx="560911" cy="560910"/>
            <a:chOff x="654415" y="3265724"/>
            <a:chExt cx="560911" cy="560910"/>
          </a:xfrm>
          <a:solidFill>
            <a:srgbClr val="FF6757"/>
          </a:solidFill>
        </p:grpSpPr>
        <p:grpSp>
          <p:nvGrpSpPr>
            <p:cNvPr id="149" name="组合 148"/>
            <p:cNvGrpSpPr/>
            <p:nvPr/>
          </p:nvGrpSpPr>
          <p:grpSpPr>
            <a:xfrm>
              <a:off x="654415" y="3265724"/>
              <a:ext cx="560911" cy="560910"/>
              <a:chOff x="680580" y="1491630"/>
              <a:chExt cx="1479184" cy="1479182"/>
            </a:xfrm>
            <a:grpFill/>
          </p:grpSpPr>
          <p:grpSp>
            <p:nvGrpSpPr>
              <p:cNvPr id="151" name="组合 150"/>
              <p:cNvGrpSpPr/>
              <p:nvPr/>
            </p:nvGrpSpPr>
            <p:grpSpPr>
              <a:xfrm>
                <a:off x="680580" y="1491630"/>
                <a:ext cx="1479184" cy="1479182"/>
                <a:chOff x="304800" y="673100"/>
                <a:chExt cx="4000500" cy="4000500"/>
              </a:xfrm>
              <a:grpFill/>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154" name="椭圆 153"/>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52"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50" name="文本框 20"/>
            <p:cNvSpPr txBox="1"/>
            <p:nvPr/>
          </p:nvSpPr>
          <p:spPr>
            <a:xfrm>
              <a:off x="712143" y="3329930"/>
              <a:ext cx="449077" cy="438582"/>
            </a:xfrm>
            <a:prstGeom prst="rect">
              <a:avLst/>
            </a:prstGeom>
            <a:grp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06</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155" name="组合 154"/>
          <p:cNvGrpSpPr/>
          <p:nvPr/>
        </p:nvGrpSpPr>
        <p:grpSpPr>
          <a:xfrm>
            <a:off x="6772566" y="2682174"/>
            <a:ext cx="560911" cy="560910"/>
            <a:chOff x="654415" y="3265724"/>
            <a:chExt cx="560911" cy="560910"/>
          </a:xfrm>
          <a:solidFill>
            <a:srgbClr val="FF6757"/>
          </a:solidFill>
        </p:grpSpPr>
        <p:grpSp>
          <p:nvGrpSpPr>
            <p:cNvPr id="156" name="组合 155"/>
            <p:cNvGrpSpPr/>
            <p:nvPr/>
          </p:nvGrpSpPr>
          <p:grpSpPr>
            <a:xfrm>
              <a:off x="654415" y="3265724"/>
              <a:ext cx="560911" cy="560910"/>
              <a:chOff x="680580" y="1491630"/>
              <a:chExt cx="1479184" cy="1479182"/>
            </a:xfrm>
            <a:grpFill/>
          </p:grpSpPr>
          <p:grpSp>
            <p:nvGrpSpPr>
              <p:cNvPr id="158" name="组合 157"/>
              <p:cNvGrpSpPr/>
              <p:nvPr/>
            </p:nvGrpSpPr>
            <p:grpSpPr>
              <a:xfrm>
                <a:off x="680580" y="1491630"/>
                <a:ext cx="1479184" cy="1479182"/>
                <a:chOff x="304800" y="673100"/>
                <a:chExt cx="4000500" cy="4000500"/>
              </a:xfrm>
              <a:grpFill/>
              <a:effectLst>
                <a:outerShdw blurRad="444500" dist="254000" dir="8100000" algn="tr" rotWithShape="0">
                  <a:prstClr val="black">
                    <a:alpha val="50000"/>
                  </a:prstClr>
                </a:outerShdw>
              </a:effectLst>
            </p:grpSpPr>
            <p:sp>
              <p:nvSpPr>
                <p:cNvPr id="160" name="同心圆 15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161" name="椭圆 160"/>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59"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57" name="文本框 20"/>
            <p:cNvSpPr txBox="1"/>
            <p:nvPr/>
          </p:nvSpPr>
          <p:spPr>
            <a:xfrm>
              <a:off x="712143" y="3329930"/>
              <a:ext cx="449077" cy="438582"/>
            </a:xfrm>
            <a:prstGeom prst="rect">
              <a:avLst/>
            </a:prstGeom>
            <a:grp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05</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162" name="组合 161"/>
          <p:cNvGrpSpPr/>
          <p:nvPr/>
        </p:nvGrpSpPr>
        <p:grpSpPr>
          <a:xfrm>
            <a:off x="5248566" y="2014909"/>
            <a:ext cx="560911" cy="560910"/>
            <a:chOff x="654415" y="3265724"/>
            <a:chExt cx="560911" cy="560910"/>
          </a:xfrm>
          <a:solidFill>
            <a:srgbClr val="FF6757"/>
          </a:solidFill>
        </p:grpSpPr>
        <p:grpSp>
          <p:nvGrpSpPr>
            <p:cNvPr id="163" name="组合 162"/>
            <p:cNvGrpSpPr/>
            <p:nvPr/>
          </p:nvGrpSpPr>
          <p:grpSpPr>
            <a:xfrm>
              <a:off x="654415" y="3265724"/>
              <a:ext cx="560911" cy="560910"/>
              <a:chOff x="680580" y="1491630"/>
              <a:chExt cx="1479184" cy="1479182"/>
            </a:xfrm>
            <a:grpFill/>
          </p:grpSpPr>
          <p:grpSp>
            <p:nvGrpSpPr>
              <p:cNvPr id="165" name="组合 164"/>
              <p:cNvGrpSpPr/>
              <p:nvPr/>
            </p:nvGrpSpPr>
            <p:grpSpPr>
              <a:xfrm>
                <a:off x="680580" y="1491630"/>
                <a:ext cx="1479184" cy="1479182"/>
                <a:chOff x="304800" y="673100"/>
                <a:chExt cx="4000500" cy="4000500"/>
              </a:xfrm>
              <a:grpFill/>
              <a:effectLst>
                <a:outerShdw blurRad="444500" dist="254000" dir="8100000" algn="tr" rotWithShape="0">
                  <a:prstClr val="black">
                    <a:alpha val="50000"/>
                  </a:prstClr>
                </a:outerShdw>
              </a:effectLst>
            </p:grpSpPr>
            <p:sp>
              <p:nvSpPr>
                <p:cNvPr id="167" name="同心圆 16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168" name="椭圆 167"/>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66"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64" name="文本框 20"/>
            <p:cNvSpPr txBox="1"/>
            <p:nvPr/>
          </p:nvSpPr>
          <p:spPr>
            <a:xfrm>
              <a:off x="712143" y="3329930"/>
              <a:ext cx="449077" cy="438582"/>
            </a:xfrm>
            <a:prstGeom prst="rect">
              <a:avLst/>
            </a:prstGeom>
            <a:grp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04</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169" name="组合 168"/>
          <p:cNvGrpSpPr/>
          <p:nvPr/>
        </p:nvGrpSpPr>
        <p:grpSpPr>
          <a:xfrm>
            <a:off x="4793065" y="3803892"/>
            <a:ext cx="560911" cy="560910"/>
            <a:chOff x="654415" y="3265724"/>
            <a:chExt cx="560911" cy="560910"/>
          </a:xfrm>
          <a:solidFill>
            <a:srgbClr val="FF6757"/>
          </a:solidFill>
        </p:grpSpPr>
        <p:grpSp>
          <p:nvGrpSpPr>
            <p:cNvPr id="170" name="组合 169"/>
            <p:cNvGrpSpPr/>
            <p:nvPr/>
          </p:nvGrpSpPr>
          <p:grpSpPr>
            <a:xfrm>
              <a:off x="654415" y="3265724"/>
              <a:ext cx="560911" cy="560910"/>
              <a:chOff x="680580" y="1491630"/>
              <a:chExt cx="1479184" cy="1479182"/>
            </a:xfrm>
            <a:grpFill/>
          </p:grpSpPr>
          <p:grpSp>
            <p:nvGrpSpPr>
              <p:cNvPr id="172" name="组合 171"/>
              <p:cNvGrpSpPr/>
              <p:nvPr/>
            </p:nvGrpSpPr>
            <p:grpSpPr>
              <a:xfrm>
                <a:off x="680580" y="1491630"/>
                <a:ext cx="1479184" cy="1479182"/>
                <a:chOff x="304800" y="673100"/>
                <a:chExt cx="4000500" cy="4000500"/>
              </a:xfrm>
              <a:grpFill/>
              <a:effectLst>
                <a:outerShdw blurRad="444500" dist="254000" dir="8100000" algn="tr" rotWithShape="0">
                  <a:prstClr val="black">
                    <a:alpha val="50000"/>
                  </a:prstClr>
                </a:outerShdw>
              </a:effectLst>
            </p:grpSpPr>
            <p:sp>
              <p:nvSpPr>
                <p:cNvPr id="174" name="同心圆 17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175" name="椭圆 174"/>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73"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71" name="文本框 20"/>
            <p:cNvSpPr txBox="1"/>
            <p:nvPr/>
          </p:nvSpPr>
          <p:spPr>
            <a:xfrm>
              <a:off x="712143" y="3329930"/>
              <a:ext cx="449077" cy="438582"/>
            </a:xfrm>
            <a:prstGeom prst="rect">
              <a:avLst/>
            </a:prstGeom>
            <a:grp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03</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176" name="组合 175"/>
          <p:cNvGrpSpPr/>
          <p:nvPr/>
        </p:nvGrpSpPr>
        <p:grpSpPr>
          <a:xfrm>
            <a:off x="3418573" y="4462992"/>
            <a:ext cx="560911" cy="560910"/>
            <a:chOff x="654415" y="3265724"/>
            <a:chExt cx="560911" cy="560910"/>
          </a:xfrm>
          <a:solidFill>
            <a:srgbClr val="FF6757"/>
          </a:solidFill>
        </p:grpSpPr>
        <p:grpSp>
          <p:nvGrpSpPr>
            <p:cNvPr id="177" name="组合 176"/>
            <p:cNvGrpSpPr/>
            <p:nvPr/>
          </p:nvGrpSpPr>
          <p:grpSpPr>
            <a:xfrm>
              <a:off x="654415" y="3265724"/>
              <a:ext cx="560911" cy="560910"/>
              <a:chOff x="680580" y="1491630"/>
              <a:chExt cx="1479184" cy="1479182"/>
            </a:xfrm>
            <a:grpFill/>
          </p:grpSpPr>
          <p:grpSp>
            <p:nvGrpSpPr>
              <p:cNvPr id="179" name="组合 178"/>
              <p:cNvGrpSpPr/>
              <p:nvPr/>
            </p:nvGrpSpPr>
            <p:grpSpPr>
              <a:xfrm>
                <a:off x="680580" y="1491630"/>
                <a:ext cx="1479184" cy="1479182"/>
                <a:chOff x="304800" y="673100"/>
                <a:chExt cx="4000500" cy="4000500"/>
              </a:xfrm>
              <a:grpFill/>
              <a:effectLst>
                <a:outerShdw blurRad="444500" dist="254000" dir="8100000" algn="tr" rotWithShape="0">
                  <a:prstClr val="black">
                    <a:alpha val="50000"/>
                  </a:prstClr>
                </a:outerShdw>
              </a:effectLst>
            </p:grpSpPr>
            <p:sp>
              <p:nvSpPr>
                <p:cNvPr id="181" name="同心圆 18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182" name="椭圆 181"/>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80"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78" name="文本框 20"/>
            <p:cNvSpPr txBox="1"/>
            <p:nvPr/>
          </p:nvSpPr>
          <p:spPr>
            <a:xfrm>
              <a:off x="712143" y="3329930"/>
              <a:ext cx="449077" cy="438582"/>
            </a:xfrm>
            <a:prstGeom prst="rect">
              <a:avLst/>
            </a:prstGeom>
            <a:grp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02</a:t>
              </a:r>
              <a:endParaRPr lang="zh-CN" altLang="en-US" sz="2400" b="0" dirty="0">
                <a:solidFill>
                  <a:srgbClr val="0A0404">
                    <a:alpha val="99000"/>
                  </a:srgbClr>
                </a:solidFill>
                <a:latin typeface="时尚中黑简体" pitchFamily="2" charset="-122"/>
                <a:ea typeface="时尚中黑简体" pitchFamily="2" charset="-122"/>
              </a:endParaRPr>
            </a:p>
          </p:txBody>
        </p:sp>
      </p:grpSp>
      <p:cxnSp>
        <p:nvCxnSpPr>
          <p:cNvPr id="183" name="Straight Connector 24"/>
          <p:cNvCxnSpPr/>
          <p:nvPr/>
        </p:nvCxnSpPr>
        <p:spPr>
          <a:xfrm>
            <a:off x="3694086" y="3597937"/>
            <a:ext cx="0" cy="872490"/>
          </a:xfrm>
          <a:prstGeom prst="line">
            <a:avLst/>
          </a:prstGeom>
          <a:ln w="22225" cmpd="sng">
            <a:solidFill>
              <a:srgbClr val="FF6757"/>
            </a:solidFill>
          </a:ln>
          <a:effectLst/>
        </p:spPr>
        <p:style>
          <a:lnRef idx="2">
            <a:schemeClr val="accent1"/>
          </a:lnRef>
          <a:fillRef idx="0">
            <a:schemeClr val="accent1"/>
          </a:fillRef>
          <a:effectRef idx="1">
            <a:schemeClr val="accent1"/>
          </a:effectRef>
          <a:fontRef idx="minor">
            <a:schemeClr val="tx1"/>
          </a:fontRef>
        </p:style>
      </p:cxnSp>
      <p:cxnSp>
        <p:nvCxnSpPr>
          <p:cNvPr id="184" name="Straight Connector 30"/>
          <p:cNvCxnSpPr/>
          <p:nvPr/>
        </p:nvCxnSpPr>
        <p:spPr>
          <a:xfrm>
            <a:off x="5533046" y="2590827"/>
            <a:ext cx="0" cy="814070"/>
          </a:xfrm>
          <a:prstGeom prst="line">
            <a:avLst/>
          </a:prstGeom>
          <a:ln w="22225" cmpd="sng">
            <a:solidFill>
              <a:srgbClr val="FF6757"/>
            </a:solidFill>
          </a:ln>
          <a:effectLst/>
        </p:spPr>
        <p:style>
          <a:lnRef idx="2">
            <a:schemeClr val="accent1"/>
          </a:lnRef>
          <a:fillRef idx="0">
            <a:schemeClr val="accent1"/>
          </a:fillRef>
          <a:effectRef idx="1">
            <a:schemeClr val="accent1"/>
          </a:effectRef>
          <a:fontRef idx="minor">
            <a:schemeClr val="tx1"/>
          </a:fontRef>
        </p:style>
      </p:cxnSp>
      <p:cxnSp>
        <p:nvCxnSpPr>
          <p:cNvPr id="185" name="Straight Connector 35"/>
          <p:cNvCxnSpPr/>
          <p:nvPr/>
        </p:nvCxnSpPr>
        <p:spPr>
          <a:xfrm>
            <a:off x="5075846" y="3597937"/>
            <a:ext cx="0" cy="20193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186" name="Straight Connector 45"/>
          <p:cNvCxnSpPr/>
          <p:nvPr/>
        </p:nvCxnSpPr>
        <p:spPr>
          <a:xfrm>
            <a:off x="8393086" y="3597937"/>
            <a:ext cx="0" cy="201930"/>
          </a:xfrm>
          <a:prstGeom prst="line">
            <a:avLst/>
          </a:prstGeom>
          <a:ln w="22225" cmpd="sng">
            <a:solidFill>
              <a:srgbClr val="FF6757"/>
            </a:solidFill>
          </a:ln>
          <a:effectLst/>
        </p:spPr>
        <p:style>
          <a:lnRef idx="2">
            <a:schemeClr val="accent1"/>
          </a:lnRef>
          <a:fillRef idx="0">
            <a:schemeClr val="accent1"/>
          </a:fillRef>
          <a:effectRef idx="1">
            <a:schemeClr val="accent1"/>
          </a:effectRef>
          <a:fontRef idx="minor">
            <a:schemeClr val="tx1"/>
          </a:fontRef>
        </p:style>
      </p:cxnSp>
      <p:cxnSp>
        <p:nvCxnSpPr>
          <p:cNvPr id="187" name="Straight Connector 23"/>
          <p:cNvCxnSpPr/>
          <p:nvPr/>
        </p:nvCxnSpPr>
        <p:spPr>
          <a:xfrm>
            <a:off x="2561246" y="2590827"/>
            <a:ext cx="0" cy="814070"/>
          </a:xfrm>
          <a:prstGeom prst="line">
            <a:avLst/>
          </a:prstGeom>
          <a:ln w="22225" cmpd="sng">
            <a:solidFill>
              <a:srgbClr val="FF6757"/>
            </a:solidFill>
          </a:ln>
          <a:effectLst/>
        </p:spPr>
        <p:style>
          <a:lnRef idx="2">
            <a:schemeClr val="accent1"/>
          </a:lnRef>
          <a:fillRef idx="0">
            <a:schemeClr val="accent1"/>
          </a:fillRef>
          <a:effectRef idx="1">
            <a:schemeClr val="accent1"/>
          </a:effectRef>
          <a:fontRef idx="minor">
            <a:schemeClr val="tx1"/>
          </a:fontRef>
        </p:style>
      </p:cxnSp>
      <p:sp>
        <p:nvSpPr>
          <p:cNvPr id="188" name="Rectangle 18"/>
          <p:cNvSpPr/>
          <p:nvPr/>
        </p:nvSpPr>
        <p:spPr>
          <a:xfrm>
            <a:off x="2888289" y="2095663"/>
            <a:ext cx="1758317" cy="592470"/>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单击添加标题</a:t>
            </a:r>
            <a:endParaRPr lang="en-US" altLang="zh-CN"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endParaRPr>
          </a:p>
          <a:p>
            <a:pPr>
              <a:lnSpc>
                <a:spcPts val="1320"/>
              </a:lnSpc>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单击此处添加副标题或详细文本描述</a:t>
            </a:r>
            <a:endParaRPr lang="en-US"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endParaRPr>
          </a:p>
        </p:txBody>
      </p:sp>
      <p:sp>
        <p:nvSpPr>
          <p:cNvPr id="189" name="Rectangle 19"/>
          <p:cNvSpPr/>
          <p:nvPr/>
        </p:nvSpPr>
        <p:spPr>
          <a:xfrm>
            <a:off x="4039526" y="4620445"/>
            <a:ext cx="3017520" cy="425758"/>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单击添加标题</a:t>
            </a:r>
            <a:endParaRPr lang="en-US"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endParaRPr>
          </a:p>
          <a:p>
            <a:pPr>
              <a:lnSpc>
                <a:spcPts val="1320"/>
              </a:lnSpc>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单击此处添加副标题或详细文本描述</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p:txBody>
      </p:sp>
      <p:sp>
        <p:nvSpPr>
          <p:cNvPr id="190" name="Rectangle 28"/>
          <p:cNvSpPr/>
          <p:nvPr/>
        </p:nvSpPr>
        <p:spPr>
          <a:xfrm>
            <a:off x="5860089" y="2095663"/>
            <a:ext cx="2634597" cy="425758"/>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单击添加标题</a:t>
            </a:r>
            <a:endParaRPr lang="en-US"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endParaRPr>
          </a:p>
          <a:p>
            <a:pPr>
              <a:lnSpc>
                <a:spcPts val="1320"/>
              </a:lnSpc>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单击此处添加副标题或详细文本描述</a:t>
            </a:r>
            <a:endParaRPr 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p:txBody>
      </p:sp>
      <p:sp>
        <p:nvSpPr>
          <p:cNvPr id="191" name="Rectangle 33"/>
          <p:cNvSpPr/>
          <p:nvPr/>
        </p:nvSpPr>
        <p:spPr>
          <a:xfrm>
            <a:off x="5421286" y="3872257"/>
            <a:ext cx="2465680" cy="592470"/>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单击添加标题</a:t>
            </a:r>
            <a:endParaRPr lang="en-US"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endParaRPr>
          </a:p>
          <a:p>
            <a:pPr>
              <a:lnSpc>
                <a:spcPts val="1320"/>
              </a:lnSpc>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单击此处添加副标题或详细文本描述</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p:txBody>
      </p:sp>
      <p:sp>
        <p:nvSpPr>
          <p:cNvPr id="192" name="Rectangle 38"/>
          <p:cNvSpPr/>
          <p:nvPr/>
        </p:nvSpPr>
        <p:spPr>
          <a:xfrm>
            <a:off x="7384089" y="2745903"/>
            <a:ext cx="2634597" cy="425758"/>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单击添加标题</a:t>
            </a:r>
            <a:endParaRPr lang="en-US"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endParaRPr>
          </a:p>
          <a:p>
            <a:pPr>
              <a:lnSpc>
                <a:spcPts val="1320"/>
              </a:lnSpc>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单击此处添加副标题或详细文本描述</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p:txBody>
      </p:sp>
      <p:sp>
        <p:nvSpPr>
          <p:cNvPr id="193" name="Rectangle 43"/>
          <p:cNvSpPr/>
          <p:nvPr/>
        </p:nvSpPr>
        <p:spPr>
          <a:xfrm>
            <a:off x="8738527" y="3872257"/>
            <a:ext cx="1788160" cy="592470"/>
          </a:xfrm>
          <a:prstGeom prst="rect">
            <a:avLst/>
          </a:prstGeom>
        </p:spPr>
        <p:txBody>
          <a:bodyPr wrap="square">
            <a:spAutoFit/>
          </a:bodyPr>
          <a:lstStyle/>
          <a:p>
            <a:pPr>
              <a:lnSpc>
                <a:spcPts val="1320"/>
              </a:lnSpc>
            </a:pPr>
            <a:r>
              <a:rPr lang="zh-CN" altLang="en-US"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单击添加标题</a:t>
            </a:r>
            <a:endParaRPr lang="en-US"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endParaRPr>
          </a:p>
          <a:p>
            <a:pPr>
              <a:lnSpc>
                <a:spcPts val="1320"/>
              </a:lnSpc>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单击此处添加副标题或详细文本描述</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p:txBody>
      </p:sp>
      <p:grpSp>
        <p:nvGrpSpPr>
          <p:cNvPr id="194" name="组合 193"/>
          <p:cNvGrpSpPr/>
          <p:nvPr/>
        </p:nvGrpSpPr>
        <p:grpSpPr>
          <a:xfrm>
            <a:off x="2279753" y="2031934"/>
            <a:ext cx="560911" cy="560910"/>
            <a:chOff x="654415" y="3265724"/>
            <a:chExt cx="560911" cy="560910"/>
          </a:xfrm>
          <a:solidFill>
            <a:srgbClr val="FF6757"/>
          </a:solidFill>
        </p:grpSpPr>
        <p:grpSp>
          <p:nvGrpSpPr>
            <p:cNvPr id="195" name="组合 194"/>
            <p:cNvGrpSpPr/>
            <p:nvPr/>
          </p:nvGrpSpPr>
          <p:grpSpPr>
            <a:xfrm>
              <a:off x="654415" y="3265724"/>
              <a:ext cx="560911" cy="560910"/>
              <a:chOff x="680581" y="1491628"/>
              <a:chExt cx="1479185" cy="1479181"/>
            </a:xfrm>
            <a:grpFill/>
          </p:grpSpPr>
          <p:grpSp>
            <p:nvGrpSpPr>
              <p:cNvPr id="197" name="组合 196"/>
              <p:cNvGrpSpPr/>
              <p:nvPr/>
            </p:nvGrpSpPr>
            <p:grpSpPr>
              <a:xfrm>
                <a:off x="680581" y="1491628"/>
                <a:ext cx="1479185" cy="1479181"/>
                <a:chOff x="304803" y="673096"/>
                <a:chExt cx="4000503" cy="4000498"/>
              </a:xfrm>
              <a:grpFill/>
              <a:effectLst>
                <a:outerShdw blurRad="444500" dist="254000" dir="8100000" algn="tr" rotWithShape="0">
                  <a:prstClr val="black">
                    <a:alpha val="50000"/>
                  </a:prstClr>
                </a:outerShdw>
              </a:effectLst>
            </p:grpSpPr>
            <p:sp>
              <p:nvSpPr>
                <p:cNvPr id="199" name="同心圆 198"/>
                <p:cNvSpPr/>
                <p:nvPr/>
              </p:nvSpPr>
              <p:spPr>
                <a:xfrm>
                  <a:off x="304803" y="673096"/>
                  <a:ext cx="4000503" cy="4000498"/>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200" name="椭圆 199"/>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98"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96" name="文本框 20"/>
            <p:cNvSpPr txBox="1"/>
            <p:nvPr/>
          </p:nvSpPr>
          <p:spPr>
            <a:xfrm>
              <a:off x="740718" y="3329930"/>
              <a:ext cx="449077" cy="438582"/>
            </a:xfrm>
            <a:prstGeom prst="rect">
              <a:avLst/>
            </a:prstGeom>
            <a:grpFill/>
          </p:spPr>
          <p:txBody>
            <a:bodyPr wrap="square" lIns="68580" tIns="34290" rIns="68580" bIns="34290" rtlCol="0">
              <a:spAutoFit/>
            </a:bodyPr>
            <a:lstStyle/>
            <a:p>
              <a:r>
                <a:rPr lang="en-US" altLang="zh-CN" sz="2400" b="0" dirty="0">
                  <a:solidFill>
                    <a:srgbClr val="0A0404">
                      <a:alpha val="99000"/>
                    </a:srgbClr>
                  </a:solidFill>
                  <a:latin typeface="时尚中黑简体" pitchFamily="2" charset="-122"/>
                  <a:ea typeface="时尚中黑简体" pitchFamily="2" charset="-122"/>
                </a:rPr>
                <a:t>01</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201" name="组合 200"/>
          <p:cNvGrpSpPr>
            <a:grpSpLocks noChangeAspect="1"/>
          </p:cNvGrpSpPr>
          <p:nvPr/>
        </p:nvGrpSpPr>
        <p:grpSpPr>
          <a:xfrm>
            <a:off x="8234888" y="3357417"/>
            <a:ext cx="288373" cy="288000"/>
            <a:chOff x="2097688" y="3956966"/>
            <a:chExt cx="2446337" cy="2443163"/>
          </a:xfrm>
          <a:solidFill>
            <a:srgbClr val="FF6757"/>
          </a:solidFill>
        </p:grpSpPr>
        <p:sp>
          <p:nvSpPr>
            <p:cNvPr id="202"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3" name="Oval 62"/>
            <p:cNvSpPr>
              <a:spLocks noChangeArrowheads="1"/>
            </p:cNvSpPr>
            <p:nvPr/>
          </p:nvSpPr>
          <p:spPr bwMode="auto">
            <a:xfrm>
              <a:off x="2184213" y="4033557"/>
              <a:ext cx="2284412" cy="2284414"/>
            </a:xfrm>
            <a:prstGeom prst="ellipse">
              <a:avLst/>
            </a:prstGeom>
            <a:grp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4" name="组合 203"/>
          <p:cNvGrpSpPr>
            <a:grpSpLocks noChangeAspect="1"/>
          </p:cNvGrpSpPr>
          <p:nvPr/>
        </p:nvGrpSpPr>
        <p:grpSpPr>
          <a:xfrm>
            <a:off x="5386645" y="3357417"/>
            <a:ext cx="288373" cy="288000"/>
            <a:chOff x="2097688" y="3956966"/>
            <a:chExt cx="2446337" cy="2443163"/>
          </a:xfrm>
          <a:solidFill>
            <a:srgbClr val="FF6757"/>
          </a:solidFill>
        </p:grpSpPr>
        <p:sp>
          <p:nvSpPr>
            <p:cNvPr id="205"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 name="Oval 62"/>
            <p:cNvSpPr>
              <a:spLocks noChangeArrowheads="1"/>
            </p:cNvSpPr>
            <p:nvPr/>
          </p:nvSpPr>
          <p:spPr bwMode="auto">
            <a:xfrm>
              <a:off x="2184213" y="4033557"/>
              <a:ext cx="2284412" cy="2284414"/>
            </a:xfrm>
            <a:prstGeom prst="ellipse">
              <a:avLst/>
            </a:prstGeom>
            <a:grp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7" name="组合 206"/>
          <p:cNvGrpSpPr>
            <a:grpSpLocks noChangeAspect="1"/>
          </p:cNvGrpSpPr>
          <p:nvPr/>
        </p:nvGrpSpPr>
        <p:grpSpPr>
          <a:xfrm>
            <a:off x="4929333" y="3357417"/>
            <a:ext cx="288373" cy="288000"/>
            <a:chOff x="2097688" y="3956966"/>
            <a:chExt cx="2446337" cy="2443163"/>
          </a:xfrm>
          <a:solidFill>
            <a:srgbClr val="FF6757"/>
          </a:solidFill>
        </p:grpSpPr>
        <p:sp>
          <p:nvSpPr>
            <p:cNvPr id="208"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 name="Oval 62"/>
            <p:cNvSpPr>
              <a:spLocks noChangeArrowheads="1"/>
            </p:cNvSpPr>
            <p:nvPr/>
          </p:nvSpPr>
          <p:spPr bwMode="auto">
            <a:xfrm>
              <a:off x="2184217" y="4033561"/>
              <a:ext cx="2284409" cy="2284417"/>
            </a:xfrm>
            <a:prstGeom prst="ellipse">
              <a:avLst/>
            </a:prstGeom>
            <a:grp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0" name="组合 209"/>
          <p:cNvGrpSpPr>
            <a:grpSpLocks noChangeAspect="1"/>
          </p:cNvGrpSpPr>
          <p:nvPr/>
        </p:nvGrpSpPr>
        <p:grpSpPr>
          <a:xfrm>
            <a:off x="3546019" y="3357417"/>
            <a:ext cx="288373" cy="288000"/>
            <a:chOff x="2097688" y="3956966"/>
            <a:chExt cx="2446337" cy="2443163"/>
          </a:xfrm>
          <a:solidFill>
            <a:srgbClr val="FF6757"/>
          </a:solidFill>
        </p:grpSpPr>
        <p:sp>
          <p:nvSpPr>
            <p:cNvPr id="211"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2" name="Oval 62"/>
            <p:cNvSpPr>
              <a:spLocks noChangeArrowheads="1"/>
            </p:cNvSpPr>
            <p:nvPr/>
          </p:nvSpPr>
          <p:spPr bwMode="auto">
            <a:xfrm>
              <a:off x="2184213" y="4033557"/>
              <a:ext cx="2284412" cy="2284414"/>
            </a:xfrm>
            <a:prstGeom prst="ellipse">
              <a:avLst/>
            </a:prstGeom>
            <a:grp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3" name="组合 212"/>
          <p:cNvGrpSpPr>
            <a:grpSpLocks noChangeAspect="1"/>
          </p:cNvGrpSpPr>
          <p:nvPr/>
        </p:nvGrpSpPr>
        <p:grpSpPr>
          <a:xfrm>
            <a:off x="2395897" y="3357417"/>
            <a:ext cx="288373" cy="288000"/>
            <a:chOff x="2097688" y="3956966"/>
            <a:chExt cx="2446337" cy="2443163"/>
          </a:xfrm>
          <a:solidFill>
            <a:srgbClr val="FF6757"/>
          </a:solidFill>
        </p:grpSpPr>
        <p:sp>
          <p:nvSpPr>
            <p:cNvPr id="214"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5" name="Oval 62"/>
            <p:cNvSpPr>
              <a:spLocks noChangeArrowheads="1"/>
            </p:cNvSpPr>
            <p:nvPr/>
          </p:nvSpPr>
          <p:spPr bwMode="auto">
            <a:xfrm>
              <a:off x="2184217" y="4033561"/>
              <a:ext cx="2284409" cy="2284417"/>
            </a:xfrm>
            <a:prstGeom prst="ellipse">
              <a:avLst/>
            </a:prstGeom>
            <a:grp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cxnSp>
        <p:nvCxnSpPr>
          <p:cNvPr id="216" name="Straight Connector 40"/>
          <p:cNvCxnSpPr/>
          <p:nvPr/>
        </p:nvCxnSpPr>
        <p:spPr>
          <a:xfrm>
            <a:off x="7057046" y="3241067"/>
            <a:ext cx="0" cy="163830"/>
          </a:xfrm>
          <a:prstGeom prst="line">
            <a:avLst/>
          </a:prstGeom>
          <a:ln w="22225" cmpd="sng">
            <a:solidFill>
              <a:srgbClr val="FF6757"/>
            </a:solidFill>
          </a:ln>
          <a:effectLst/>
        </p:spPr>
        <p:style>
          <a:lnRef idx="2">
            <a:schemeClr val="accent1"/>
          </a:lnRef>
          <a:fillRef idx="0">
            <a:schemeClr val="accent1"/>
          </a:fillRef>
          <a:effectRef idx="1">
            <a:schemeClr val="accent1"/>
          </a:effectRef>
          <a:fontRef idx="minor">
            <a:schemeClr val="tx1"/>
          </a:fontRef>
        </p:style>
      </p:cxnSp>
      <p:grpSp>
        <p:nvGrpSpPr>
          <p:cNvPr id="217" name="组合 216"/>
          <p:cNvGrpSpPr>
            <a:grpSpLocks noChangeAspect="1"/>
          </p:cNvGrpSpPr>
          <p:nvPr/>
        </p:nvGrpSpPr>
        <p:grpSpPr>
          <a:xfrm>
            <a:off x="6900012" y="3357417"/>
            <a:ext cx="288373" cy="288000"/>
            <a:chOff x="2097688" y="3956966"/>
            <a:chExt cx="2446337" cy="2443163"/>
          </a:xfrm>
          <a:solidFill>
            <a:srgbClr val="FF6757"/>
          </a:solidFill>
        </p:grpSpPr>
        <p:sp>
          <p:nvSpPr>
            <p:cNvPr id="218"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9" name="Oval 62"/>
            <p:cNvSpPr>
              <a:spLocks noChangeArrowheads="1"/>
            </p:cNvSpPr>
            <p:nvPr/>
          </p:nvSpPr>
          <p:spPr bwMode="auto">
            <a:xfrm>
              <a:off x="2184213" y="4033557"/>
              <a:ext cx="2284412" cy="2284414"/>
            </a:xfrm>
            <a:prstGeom prst="ellipse">
              <a:avLst/>
            </a:prstGeom>
            <a:grp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cxnSp>
        <p:nvCxnSpPr>
          <p:cNvPr id="222" name="直接连接符 221"/>
          <p:cNvCxnSpPr/>
          <p:nvPr/>
        </p:nvCxnSpPr>
        <p:spPr>
          <a:xfrm>
            <a:off x="628073" y="3513493"/>
            <a:ext cx="11286837" cy="0"/>
          </a:xfrm>
          <a:prstGeom prst="line">
            <a:avLst/>
          </a:prstGeom>
          <a:ln>
            <a:solidFill>
              <a:srgbClr val="FF0000"/>
            </a:solidFill>
            <a:prstDash val="dashDot"/>
          </a:ln>
        </p:spPr>
        <p:style>
          <a:lnRef idx="1">
            <a:schemeClr val="accent1"/>
          </a:lnRef>
          <a:fillRef idx="0">
            <a:schemeClr val="accent1"/>
          </a:fillRef>
          <a:effectRef idx="0">
            <a:schemeClr val="accent1"/>
          </a:effectRef>
          <a:fontRef idx="minor">
            <a:schemeClr val="tx1"/>
          </a:fontRef>
        </p:style>
      </p:cxnSp>
      <p:pic>
        <p:nvPicPr>
          <p:cNvPr id="1025" name="Picture 1" descr="%W@GJ$ACOF(TYDYECOKVDY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90500" cy="14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0337172"/>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22"/>
                                        </p:tgtEl>
                                        <p:attrNameLst>
                                          <p:attrName>style.visibility</p:attrName>
                                        </p:attrNameLst>
                                      </p:cBhvr>
                                      <p:to>
                                        <p:strVal val="visible"/>
                                      </p:to>
                                    </p:set>
                                    <p:animEffect transition="in" filter="fade">
                                      <p:cBhvr>
                                        <p:cTn id="19" dur="500"/>
                                        <p:tgtEl>
                                          <p:spTgt spid="22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13"/>
                                        </p:tgtEl>
                                        <p:attrNameLst>
                                          <p:attrName>style.visibility</p:attrName>
                                        </p:attrNameLst>
                                      </p:cBhvr>
                                      <p:to>
                                        <p:strVal val="visible"/>
                                      </p:to>
                                    </p:set>
                                    <p:animEffect transition="in" filter="fade">
                                      <p:cBhvr>
                                        <p:cTn id="23" dur="500"/>
                                        <p:tgtEl>
                                          <p:spTgt spid="21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87"/>
                                        </p:tgtEl>
                                        <p:attrNameLst>
                                          <p:attrName>style.visibility</p:attrName>
                                        </p:attrNameLst>
                                      </p:cBhvr>
                                      <p:to>
                                        <p:strVal val="visible"/>
                                      </p:to>
                                    </p:set>
                                    <p:animEffect transition="in" filter="fade">
                                      <p:cBhvr>
                                        <p:cTn id="27" dur="500"/>
                                        <p:tgtEl>
                                          <p:spTgt spid="18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94"/>
                                        </p:tgtEl>
                                        <p:attrNameLst>
                                          <p:attrName>style.visibility</p:attrName>
                                        </p:attrNameLst>
                                      </p:cBhvr>
                                      <p:to>
                                        <p:strVal val="visible"/>
                                      </p:to>
                                    </p:set>
                                    <p:animEffect transition="in" filter="fade">
                                      <p:cBhvr>
                                        <p:cTn id="31" dur="500"/>
                                        <p:tgtEl>
                                          <p:spTgt spid="19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88"/>
                                        </p:tgtEl>
                                        <p:attrNameLst>
                                          <p:attrName>style.visibility</p:attrName>
                                        </p:attrNameLst>
                                      </p:cBhvr>
                                      <p:to>
                                        <p:strVal val="visible"/>
                                      </p:to>
                                    </p:set>
                                    <p:animEffect transition="in" filter="fade">
                                      <p:cBhvr>
                                        <p:cTn id="35" dur="500"/>
                                        <p:tgtEl>
                                          <p:spTgt spid="18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10"/>
                                        </p:tgtEl>
                                        <p:attrNameLst>
                                          <p:attrName>style.visibility</p:attrName>
                                        </p:attrNameLst>
                                      </p:cBhvr>
                                      <p:to>
                                        <p:strVal val="visible"/>
                                      </p:to>
                                    </p:set>
                                    <p:animEffect transition="in" filter="fade">
                                      <p:cBhvr>
                                        <p:cTn id="39" dur="500"/>
                                        <p:tgtEl>
                                          <p:spTgt spid="210"/>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83"/>
                                        </p:tgtEl>
                                        <p:attrNameLst>
                                          <p:attrName>style.visibility</p:attrName>
                                        </p:attrNameLst>
                                      </p:cBhvr>
                                      <p:to>
                                        <p:strVal val="visible"/>
                                      </p:to>
                                    </p:set>
                                    <p:animEffect transition="in" filter="fade">
                                      <p:cBhvr>
                                        <p:cTn id="43" dur="500"/>
                                        <p:tgtEl>
                                          <p:spTgt spid="183"/>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76"/>
                                        </p:tgtEl>
                                        <p:attrNameLst>
                                          <p:attrName>style.visibility</p:attrName>
                                        </p:attrNameLst>
                                      </p:cBhvr>
                                      <p:to>
                                        <p:strVal val="visible"/>
                                      </p:to>
                                    </p:set>
                                    <p:animEffect transition="in" filter="fade">
                                      <p:cBhvr>
                                        <p:cTn id="47" dur="500"/>
                                        <p:tgtEl>
                                          <p:spTgt spid="176"/>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89"/>
                                        </p:tgtEl>
                                        <p:attrNameLst>
                                          <p:attrName>style.visibility</p:attrName>
                                        </p:attrNameLst>
                                      </p:cBhvr>
                                      <p:to>
                                        <p:strVal val="visible"/>
                                      </p:to>
                                    </p:set>
                                    <p:animEffect transition="in" filter="fade">
                                      <p:cBhvr>
                                        <p:cTn id="51" dur="500"/>
                                        <p:tgtEl>
                                          <p:spTgt spid="189"/>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7"/>
                                        </p:tgtEl>
                                        <p:attrNameLst>
                                          <p:attrName>style.visibility</p:attrName>
                                        </p:attrNameLst>
                                      </p:cBhvr>
                                      <p:to>
                                        <p:strVal val="visible"/>
                                      </p:to>
                                    </p:set>
                                    <p:animEffect transition="in" filter="fade">
                                      <p:cBhvr>
                                        <p:cTn id="55" dur="500"/>
                                        <p:tgtEl>
                                          <p:spTgt spid="207"/>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85"/>
                                        </p:tgtEl>
                                        <p:attrNameLst>
                                          <p:attrName>style.visibility</p:attrName>
                                        </p:attrNameLst>
                                      </p:cBhvr>
                                      <p:to>
                                        <p:strVal val="visible"/>
                                      </p:to>
                                    </p:set>
                                    <p:animEffect transition="in" filter="fade">
                                      <p:cBhvr>
                                        <p:cTn id="59" dur="500"/>
                                        <p:tgtEl>
                                          <p:spTgt spid="185"/>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169"/>
                                        </p:tgtEl>
                                        <p:attrNameLst>
                                          <p:attrName>style.visibility</p:attrName>
                                        </p:attrNameLst>
                                      </p:cBhvr>
                                      <p:to>
                                        <p:strVal val="visible"/>
                                      </p:to>
                                    </p:set>
                                    <p:animEffect transition="in" filter="fade">
                                      <p:cBhvr>
                                        <p:cTn id="63" dur="500"/>
                                        <p:tgtEl>
                                          <p:spTgt spid="169"/>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91"/>
                                        </p:tgtEl>
                                        <p:attrNameLst>
                                          <p:attrName>style.visibility</p:attrName>
                                        </p:attrNameLst>
                                      </p:cBhvr>
                                      <p:to>
                                        <p:strVal val="visible"/>
                                      </p:to>
                                    </p:set>
                                    <p:animEffect transition="in" filter="fade">
                                      <p:cBhvr>
                                        <p:cTn id="67" dur="500"/>
                                        <p:tgtEl>
                                          <p:spTgt spid="191"/>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04"/>
                                        </p:tgtEl>
                                        <p:attrNameLst>
                                          <p:attrName>style.visibility</p:attrName>
                                        </p:attrNameLst>
                                      </p:cBhvr>
                                      <p:to>
                                        <p:strVal val="visible"/>
                                      </p:to>
                                    </p:set>
                                    <p:animEffect transition="in" filter="fade">
                                      <p:cBhvr>
                                        <p:cTn id="71" dur="500"/>
                                        <p:tgtEl>
                                          <p:spTgt spid="204"/>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184"/>
                                        </p:tgtEl>
                                        <p:attrNameLst>
                                          <p:attrName>style.visibility</p:attrName>
                                        </p:attrNameLst>
                                      </p:cBhvr>
                                      <p:to>
                                        <p:strVal val="visible"/>
                                      </p:to>
                                    </p:set>
                                    <p:animEffect transition="in" filter="fade">
                                      <p:cBhvr>
                                        <p:cTn id="75" dur="500"/>
                                        <p:tgtEl>
                                          <p:spTgt spid="184"/>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162"/>
                                        </p:tgtEl>
                                        <p:attrNameLst>
                                          <p:attrName>style.visibility</p:attrName>
                                        </p:attrNameLst>
                                      </p:cBhvr>
                                      <p:to>
                                        <p:strVal val="visible"/>
                                      </p:to>
                                    </p:set>
                                    <p:animEffect transition="in" filter="fade">
                                      <p:cBhvr>
                                        <p:cTn id="79" dur="500"/>
                                        <p:tgtEl>
                                          <p:spTgt spid="16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190"/>
                                        </p:tgtEl>
                                        <p:attrNameLst>
                                          <p:attrName>style.visibility</p:attrName>
                                        </p:attrNameLst>
                                      </p:cBhvr>
                                      <p:to>
                                        <p:strVal val="visible"/>
                                      </p:to>
                                    </p:set>
                                    <p:animEffect transition="in" filter="fade">
                                      <p:cBhvr>
                                        <p:cTn id="83" dur="500"/>
                                        <p:tgtEl>
                                          <p:spTgt spid="190"/>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217"/>
                                        </p:tgtEl>
                                        <p:attrNameLst>
                                          <p:attrName>style.visibility</p:attrName>
                                        </p:attrNameLst>
                                      </p:cBhvr>
                                      <p:to>
                                        <p:strVal val="visible"/>
                                      </p:to>
                                    </p:set>
                                    <p:animEffect transition="in" filter="fade">
                                      <p:cBhvr>
                                        <p:cTn id="87" dur="500"/>
                                        <p:tgtEl>
                                          <p:spTgt spid="217"/>
                                        </p:tgtEl>
                                      </p:cBhvr>
                                    </p:animEffect>
                                  </p:childTnLst>
                                </p:cTn>
                              </p:par>
                            </p:childTnLst>
                          </p:cTn>
                        </p:par>
                        <p:par>
                          <p:cTn id="88" fill="hold">
                            <p:stCondLst>
                              <p:cond delay="10500"/>
                            </p:stCondLst>
                            <p:childTnLst>
                              <p:par>
                                <p:cTn id="89" presetID="10" presetClass="entr" presetSubtype="0" fill="hold" nodeType="afterEffect">
                                  <p:stCondLst>
                                    <p:cond delay="0"/>
                                  </p:stCondLst>
                                  <p:childTnLst>
                                    <p:set>
                                      <p:cBhvr>
                                        <p:cTn id="90" dur="1" fill="hold">
                                          <p:stCondLst>
                                            <p:cond delay="0"/>
                                          </p:stCondLst>
                                        </p:cTn>
                                        <p:tgtEl>
                                          <p:spTgt spid="216"/>
                                        </p:tgtEl>
                                        <p:attrNameLst>
                                          <p:attrName>style.visibility</p:attrName>
                                        </p:attrNameLst>
                                      </p:cBhvr>
                                      <p:to>
                                        <p:strVal val="visible"/>
                                      </p:to>
                                    </p:set>
                                    <p:animEffect transition="in" filter="fade">
                                      <p:cBhvr>
                                        <p:cTn id="91" dur="500"/>
                                        <p:tgtEl>
                                          <p:spTgt spid="216"/>
                                        </p:tgtEl>
                                      </p:cBhvr>
                                    </p:animEffect>
                                  </p:childTnLst>
                                </p:cTn>
                              </p:par>
                            </p:childTnLst>
                          </p:cTn>
                        </p:par>
                        <p:par>
                          <p:cTn id="92" fill="hold">
                            <p:stCondLst>
                              <p:cond delay="11000"/>
                            </p:stCondLst>
                            <p:childTnLst>
                              <p:par>
                                <p:cTn id="93" presetID="10" presetClass="entr" presetSubtype="0" fill="hold" nodeType="afterEffect">
                                  <p:stCondLst>
                                    <p:cond delay="0"/>
                                  </p:stCondLst>
                                  <p:childTnLst>
                                    <p:set>
                                      <p:cBhvr>
                                        <p:cTn id="94" dur="1" fill="hold">
                                          <p:stCondLst>
                                            <p:cond delay="0"/>
                                          </p:stCondLst>
                                        </p:cTn>
                                        <p:tgtEl>
                                          <p:spTgt spid="155"/>
                                        </p:tgtEl>
                                        <p:attrNameLst>
                                          <p:attrName>style.visibility</p:attrName>
                                        </p:attrNameLst>
                                      </p:cBhvr>
                                      <p:to>
                                        <p:strVal val="visible"/>
                                      </p:to>
                                    </p:set>
                                    <p:animEffect transition="in" filter="fade">
                                      <p:cBhvr>
                                        <p:cTn id="95" dur="500"/>
                                        <p:tgtEl>
                                          <p:spTgt spid="155"/>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192"/>
                                        </p:tgtEl>
                                        <p:attrNameLst>
                                          <p:attrName>style.visibility</p:attrName>
                                        </p:attrNameLst>
                                      </p:cBhvr>
                                      <p:to>
                                        <p:strVal val="visible"/>
                                      </p:to>
                                    </p:set>
                                    <p:animEffect transition="in" filter="fade">
                                      <p:cBhvr>
                                        <p:cTn id="99" dur="500"/>
                                        <p:tgtEl>
                                          <p:spTgt spid="192"/>
                                        </p:tgtEl>
                                      </p:cBhvr>
                                    </p:animEffect>
                                  </p:childTnLst>
                                </p:cTn>
                              </p:par>
                            </p:childTnLst>
                          </p:cTn>
                        </p:par>
                        <p:par>
                          <p:cTn id="100" fill="hold">
                            <p:stCondLst>
                              <p:cond delay="12000"/>
                            </p:stCondLst>
                            <p:childTnLst>
                              <p:par>
                                <p:cTn id="101" presetID="10" presetClass="entr" presetSubtype="0" fill="hold" nodeType="afterEffect">
                                  <p:stCondLst>
                                    <p:cond delay="0"/>
                                  </p:stCondLst>
                                  <p:childTnLst>
                                    <p:set>
                                      <p:cBhvr>
                                        <p:cTn id="102" dur="1" fill="hold">
                                          <p:stCondLst>
                                            <p:cond delay="0"/>
                                          </p:stCondLst>
                                        </p:cTn>
                                        <p:tgtEl>
                                          <p:spTgt spid="201"/>
                                        </p:tgtEl>
                                        <p:attrNameLst>
                                          <p:attrName>style.visibility</p:attrName>
                                        </p:attrNameLst>
                                      </p:cBhvr>
                                      <p:to>
                                        <p:strVal val="visible"/>
                                      </p:to>
                                    </p:set>
                                    <p:animEffect transition="in" filter="fade">
                                      <p:cBhvr>
                                        <p:cTn id="103" dur="500"/>
                                        <p:tgtEl>
                                          <p:spTgt spid="201"/>
                                        </p:tgtEl>
                                      </p:cBhvr>
                                    </p:animEffect>
                                  </p:childTnLst>
                                </p:cTn>
                              </p:par>
                            </p:childTnLst>
                          </p:cTn>
                        </p:par>
                        <p:par>
                          <p:cTn id="104" fill="hold">
                            <p:stCondLst>
                              <p:cond delay="12500"/>
                            </p:stCondLst>
                            <p:childTnLst>
                              <p:par>
                                <p:cTn id="105" presetID="10" presetClass="entr" presetSubtype="0" fill="hold" nodeType="after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fade">
                                      <p:cBhvr>
                                        <p:cTn id="107" dur="500"/>
                                        <p:tgtEl>
                                          <p:spTgt spid="186"/>
                                        </p:tgtEl>
                                      </p:cBhvr>
                                    </p:animEffect>
                                  </p:childTnLst>
                                </p:cTn>
                              </p:par>
                            </p:childTnLst>
                          </p:cTn>
                        </p:par>
                        <p:par>
                          <p:cTn id="108" fill="hold">
                            <p:stCondLst>
                              <p:cond delay="13000"/>
                            </p:stCondLst>
                            <p:childTnLst>
                              <p:par>
                                <p:cTn id="109" presetID="10" presetClass="entr" presetSubtype="0" fill="hold" nodeType="afterEffect">
                                  <p:stCondLst>
                                    <p:cond delay="0"/>
                                  </p:stCondLst>
                                  <p:childTnLst>
                                    <p:set>
                                      <p:cBhvr>
                                        <p:cTn id="110" dur="1" fill="hold">
                                          <p:stCondLst>
                                            <p:cond delay="0"/>
                                          </p:stCondLst>
                                        </p:cTn>
                                        <p:tgtEl>
                                          <p:spTgt spid="148"/>
                                        </p:tgtEl>
                                        <p:attrNameLst>
                                          <p:attrName>style.visibility</p:attrName>
                                        </p:attrNameLst>
                                      </p:cBhvr>
                                      <p:to>
                                        <p:strVal val="visible"/>
                                      </p:to>
                                    </p:set>
                                    <p:animEffect transition="in" filter="fade">
                                      <p:cBhvr>
                                        <p:cTn id="111" dur="500"/>
                                        <p:tgtEl>
                                          <p:spTgt spid="148"/>
                                        </p:tgtEl>
                                      </p:cBhvr>
                                    </p:animEffect>
                                  </p:childTnLst>
                                </p:cTn>
                              </p:par>
                            </p:childTnLst>
                          </p:cTn>
                        </p:par>
                        <p:par>
                          <p:cTn id="112" fill="hold">
                            <p:stCondLst>
                              <p:cond delay="13500"/>
                            </p:stCondLst>
                            <p:childTnLst>
                              <p:par>
                                <p:cTn id="113" presetID="10" presetClass="entr" presetSubtype="0" fill="hold" grpId="0" nodeType="afterEffect">
                                  <p:stCondLst>
                                    <p:cond delay="0"/>
                                  </p:stCondLst>
                                  <p:childTnLst>
                                    <p:set>
                                      <p:cBhvr>
                                        <p:cTn id="114" dur="1" fill="hold">
                                          <p:stCondLst>
                                            <p:cond delay="0"/>
                                          </p:stCondLst>
                                        </p:cTn>
                                        <p:tgtEl>
                                          <p:spTgt spid="193"/>
                                        </p:tgtEl>
                                        <p:attrNameLst>
                                          <p:attrName>style.visibility</p:attrName>
                                        </p:attrNameLst>
                                      </p:cBhvr>
                                      <p:to>
                                        <p:strVal val="visible"/>
                                      </p:to>
                                    </p:set>
                                    <p:animEffect transition="in" filter="fade">
                                      <p:cBhvr>
                                        <p:cTn id="115" dur="500"/>
                                        <p:tgtEl>
                                          <p:spTgt spid="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8" grpId="0"/>
      <p:bldP spid="189" grpId="0"/>
      <p:bldP spid="190" grpId="0"/>
      <p:bldP spid="191" grpId="0"/>
      <p:bldP spid="192" grpId="0"/>
      <p:bldP spid="19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矩形 1"/>
          <p:cNvSpPr/>
          <p:nvPr/>
        </p:nvSpPr>
        <p:spPr>
          <a:xfrm>
            <a:off x="799321" y="473425"/>
            <a:ext cx="2236510" cy="707886"/>
          </a:xfrm>
          <a:prstGeom prst="rect">
            <a:avLst/>
          </a:prstGeom>
        </p:spPr>
        <p:txBody>
          <a:bodyPr wrap="none">
            <a:spAutoFit/>
          </a:bodyPr>
          <a:lstStyle/>
          <a:p>
            <a:r>
              <a:rPr lang="zh-CN" altLang="en-US" sz="4000" dirty="0">
                <a:solidFill>
                  <a:schemeClr val="accent4">
                    <a:lumMod val="60000"/>
                    <a:lumOff val="40000"/>
                  </a:schemeClr>
                </a:solidFill>
              </a:rPr>
              <a:t>职业规划</a:t>
            </a:r>
          </a:p>
        </p:txBody>
      </p:sp>
      <p:cxnSp>
        <p:nvCxnSpPr>
          <p:cNvPr id="3" name="直接连接符 2"/>
          <p:cNvCxnSpPr/>
          <p:nvPr/>
        </p:nvCxnSpPr>
        <p:spPr>
          <a:xfrm>
            <a:off x="628073" y="1181311"/>
            <a:ext cx="1128683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Freeform 69"/>
          <p:cNvSpPr>
            <a:spLocks/>
          </p:cNvSpPr>
          <p:nvPr/>
        </p:nvSpPr>
        <p:spPr bwMode="auto">
          <a:xfrm>
            <a:off x="6472960" y="2381825"/>
            <a:ext cx="1477963" cy="1520825"/>
          </a:xfrm>
          <a:custGeom>
            <a:avLst/>
            <a:gdLst>
              <a:gd name="T0" fmla="*/ 281215 w 699"/>
              <a:gd name="T1" fmla="*/ 1520825 h 720"/>
              <a:gd name="T2" fmla="*/ 1477963 w 699"/>
              <a:gd name="T3" fmla="*/ 1520825 h 720"/>
              <a:gd name="T4" fmla="*/ 847873 w 699"/>
              <a:gd name="T5" fmla="*/ 0 h 720"/>
              <a:gd name="T6" fmla="*/ 0 w 699"/>
              <a:gd name="T7" fmla="*/ 847015 h 720"/>
              <a:gd name="T8" fmla="*/ 281215 w 699"/>
              <a:gd name="T9" fmla="*/ 1520825 h 7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9" h="720">
                <a:moveTo>
                  <a:pt x="133" y="720"/>
                </a:moveTo>
                <a:cubicBezTo>
                  <a:pt x="699" y="720"/>
                  <a:pt x="699" y="720"/>
                  <a:pt x="699" y="720"/>
                </a:cubicBezTo>
                <a:cubicBezTo>
                  <a:pt x="699" y="439"/>
                  <a:pt x="585" y="185"/>
                  <a:pt x="401" y="0"/>
                </a:cubicBezTo>
                <a:cubicBezTo>
                  <a:pt x="0" y="401"/>
                  <a:pt x="0" y="401"/>
                  <a:pt x="0" y="401"/>
                </a:cubicBezTo>
                <a:cubicBezTo>
                  <a:pt x="82" y="483"/>
                  <a:pt x="133" y="596"/>
                  <a:pt x="133" y="720"/>
                </a:cubicBezTo>
              </a:path>
            </a:pathLst>
          </a:custGeom>
          <a:solidFill>
            <a:srgbClr val="4A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70"/>
          <p:cNvSpPr>
            <a:spLocks/>
          </p:cNvSpPr>
          <p:nvPr/>
        </p:nvSpPr>
        <p:spPr bwMode="auto">
          <a:xfrm>
            <a:off x="5798273" y="4578925"/>
            <a:ext cx="1522412" cy="1474788"/>
          </a:xfrm>
          <a:custGeom>
            <a:avLst/>
            <a:gdLst>
              <a:gd name="T0" fmla="*/ 0 w 720"/>
              <a:gd name="T1" fmla="*/ 278900 h 698"/>
              <a:gd name="T2" fmla="*/ 0 w 720"/>
              <a:gd name="T3" fmla="*/ 1474788 h 698"/>
              <a:gd name="T4" fmla="*/ 1522412 w 720"/>
              <a:gd name="T5" fmla="*/ 845151 h 698"/>
              <a:gd name="T6" fmla="*/ 674513 w 720"/>
              <a:gd name="T7" fmla="*/ 0 h 698"/>
              <a:gd name="T8" fmla="*/ 0 w 720"/>
              <a:gd name="T9" fmla="*/ 278900 h 6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0" h="698">
                <a:moveTo>
                  <a:pt x="0" y="132"/>
                </a:moveTo>
                <a:cubicBezTo>
                  <a:pt x="0" y="698"/>
                  <a:pt x="0" y="698"/>
                  <a:pt x="0" y="698"/>
                </a:cubicBezTo>
                <a:cubicBezTo>
                  <a:pt x="281" y="698"/>
                  <a:pt x="536" y="584"/>
                  <a:pt x="720" y="400"/>
                </a:cubicBezTo>
                <a:cubicBezTo>
                  <a:pt x="319" y="0"/>
                  <a:pt x="319" y="0"/>
                  <a:pt x="319" y="0"/>
                </a:cubicBezTo>
                <a:cubicBezTo>
                  <a:pt x="238" y="82"/>
                  <a:pt x="125" y="132"/>
                  <a:pt x="0" y="132"/>
                </a:cubicBezTo>
              </a:path>
            </a:pathLst>
          </a:custGeom>
          <a:solidFill>
            <a:srgbClr val="DD3C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71"/>
          <p:cNvSpPr>
            <a:spLocks/>
          </p:cNvSpPr>
          <p:nvPr/>
        </p:nvSpPr>
        <p:spPr bwMode="auto">
          <a:xfrm>
            <a:off x="5798273" y="1764288"/>
            <a:ext cx="1520825" cy="1465262"/>
          </a:xfrm>
          <a:custGeom>
            <a:avLst/>
            <a:gdLst>
              <a:gd name="T0" fmla="*/ 673810 w 720"/>
              <a:gd name="T1" fmla="*/ 1465262 h 699"/>
              <a:gd name="T2" fmla="*/ 1520825 w 720"/>
              <a:gd name="T3" fmla="*/ 624675 h 699"/>
              <a:gd name="T4" fmla="*/ 0 w 720"/>
              <a:gd name="T5" fmla="*/ 0 h 699"/>
              <a:gd name="T6" fmla="*/ 0 w 720"/>
              <a:gd name="T7" fmla="*/ 1188560 h 699"/>
              <a:gd name="T8" fmla="*/ 673810 w 720"/>
              <a:gd name="T9" fmla="*/ 1465262 h 6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0" h="699">
                <a:moveTo>
                  <a:pt x="319" y="699"/>
                </a:moveTo>
                <a:cubicBezTo>
                  <a:pt x="720" y="298"/>
                  <a:pt x="720" y="298"/>
                  <a:pt x="720" y="298"/>
                </a:cubicBezTo>
                <a:cubicBezTo>
                  <a:pt x="536" y="114"/>
                  <a:pt x="281" y="0"/>
                  <a:pt x="0" y="0"/>
                </a:cubicBezTo>
                <a:cubicBezTo>
                  <a:pt x="0" y="567"/>
                  <a:pt x="0" y="567"/>
                  <a:pt x="0" y="567"/>
                </a:cubicBezTo>
                <a:cubicBezTo>
                  <a:pt x="125" y="567"/>
                  <a:pt x="238" y="617"/>
                  <a:pt x="319" y="699"/>
                </a:cubicBezTo>
              </a:path>
            </a:pathLst>
          </a:custGeom>
          <a:solidFill>
            <a:srgbClr val="BE26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72"/>
          <p:cNvSpPr>
            <a:spLocks/>
          </p:cNvSpPr>
          <p:nvPr/>
        </p:nvSpPr>
        <p:spPr bwMode="auto">
          <a:xfrm>
            <a:off x="6472960" y="3902650"/>
            <a:ext cx="1477963" cy="1520825"/>
          </a:xfrm>
          <a:custGeom>
            <a:avLst/>
            <a:gdLst>
              <a:gd name="T0" fmla="*/ 1477963 w 699"/>
              <a:gd name="T1" fmla="*/ 0 h 720"/>
              <a:gd name="T2" fmla="*/ 1477963 w 699"/>
              <a:gd name="T3" fmla="*/ 0 h 720"/>
              <a:gd name="T4" fmla="*/ 281215 w 699"/>
              <a:gd name="T5" fmla="*/ 0 h 720"/>
              <a:gd name="T6" fmla="*/ 281215 w 699"/>
              <a:gd name="T7" fmla="*/ 0 h 720"/>
              <a:gd name="T8" fmla="*/ 0 w 699"/>
              <a:gd name="T9" fmla="*/ 675922 h 720"/>
              <a:gd name="T10" fmla="*/ 847873 w 699"/>
              <a:gd name="T11" fmla="*/ 1520825 h 720"/>
              <a:gd name="T12" fmla="*/ 1477963 w 699"/>
              <a:gd name="T13" fmla="*/ 0 h 7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9" h="720">
                <a:moveTo>
                  <a:pt x="699" y="0"/>
                </a:moveTo>
                <a:cubicBezTo>
                  <a:pt x="699" y="0"/>
                  <a:pt x="699" y="0"/>
                  <a:pt x="699" y="0"/>
                </a:cubicBezTo>
                <a:cubicBezTo>
                  <a:pt x="133" y="0"/>
                  <a:pt x="133" y="0"/>
                  <a:pt x="133" y="0"/>
                </a:cubicBezTo>
                <a:cubicBezTo>
                  <a:pt x="133" y="0"/>
                  <a:pt x="133" y="0"/>
                  <a:pt x="133" y="0"/>
                </a:cubicBezTo>
                <a:cubicBezTo>
                  <a:pt x="133" y="125"/>
                  <a:pt x="82" y="238"/>
                  <a:pt x="0" y="320"/>
                </a:cubicBezTo>
                <a:cubicBezTo>
                  <a:pt x="401" y="720"/>
                  <a:pt x="401" y="720"/>
                  <a:pt x="401" y="720"/>
                </a:cubicBezTo>
                <a:cubicBezTo>
                  <a:pt x="585" y="536"/>
                  <a:pt x="699" y="281"/>
                  <a:pt x="699" y="0"/>
                </a:cubicBezTo>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73"/>
          <p:cNvSpPr>
            <a:spLocks/>
          </p:cNvSpPr>
          <p:nvPr/>
        </p:nvSpPr>
        <p:spPr bwMode="auto">
          <a:xfrm>
            <a:off x="4277448" y="4578925"/>
            <a:ext cx="1520825" cy="1474788"/>
          </a:xfrm>
          <a:custGeom>
            <a:avLst/>
            <a:gdLst>
              <a:gd name="T0" fmla="*/ 1520825 w 720"/>
              <a:gd name="T1" fmla="*/ 278900 h 698"/>
              <a:gd name="T2" fmla="*/ 847015 w 720"/>
              <a:gd name="T3" fmla="*/ 0 h 698"/>
              <a:gd name="T4" fmla="*/ 0 w 720"/>
              <a:gd name="T5" fmla="*/ 845151 h 698"/>
              <a:gd name="T6" fmla="*/ 1520825 w 720"/>
              <a:gd name="T7" fmla="*/ 1474788 h 698"/>
              <a:gd name="T8" fmla="*/ 1520825 w 720"/>
              <a:gd name="T9" fmla="*/ 1474788 h 698"/>
              <a:gd name="T10" fmla="*/ 1520825 w 720"/>
              <a:gd name="T11" fmla="*/ 278900 h 698"/>
              <a:gd name="T12" fmla="*/ 1520825 w 720"/>
              <a:gd name="T13" fmla="*/ 278900 h 6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20" h="698">
                <a:moveTo>
                  <a:pt x="720" y="132"/>
                </a:moveTo>
                <a:cubicBezTo>
                  <a:pt x="595" y="132"/>
                  <a:pt x="482" y="82"/>
                  <a:pt x="401" y="0"/>
                </a:cubicBezTo>
                <a:cubicBezTo>
                  <a:pt x="0" y="400"/>
                  <a:pt x="0" y="400"/>
                  <a:pt x="0" y="400"/>
                </a:cubicBezTo>
                <a:cubicBezTo>
                  <a:pt x="184" y="584"/>
                  <a:pt x="439" y="698"/>
                  <a:pt x="720" y="698"/>
                </a:cubicBezTo>
                <a:cubicBezTo>
                  <a:pt x="720" y="698"/>
                  <a:pt x="720" y="698"/>
                  <a:pt x="720" y="698"/>
                </a:cubicBezTo>
                <a:cubicBezTo>
                  <a:pt x="720" y="132"/>
                  <a:pt x="720" y="132"/>
                  <a:pt x="720" y="132"/>
                </a:cubicBezTo>
                <a:cubicBezTo>
                  <a:pt x="720" y="132"/>
                  <a:pt x="720" y="132"/>
                  <a:pt x="720" y="132"/>
                </a:cubicBezTo>
              </a:path>
            </a:pathLst>
          </a:custGeom>
          <a:solidFill>
            <a:srgbClr val="BE26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74"/>
          <p:cNvSpPr>
            <a:spLocks/>
          </p:cNvSpPr>
          <p:nvPr/>
        </p:nvSpPr>
        <p:spPr bwMode="auto">
          <a:xfrm>
            <a:off x="4277448" y="1751588"/>
            <a:ext cx="1520825" cy="1477962"/>
          </a:xfrm>
          <a:custGeom>
            <a:avLst/>
            <a:gdLst>
              <a:gd name="T0" fmla="*/ 1520825 w 720"/>
              <a:gd name="T1" fmla="*/ 1198862 h 699"/>
              <a:gd name="T2" fmla="*/ 1520825 w 720"/>
              <a:gd name="T3" fmla="*/ 1198862 h 699"/>
              <a:gd name="T4" fmla="*/ 1520825 w 720"/>
              <a:gd name="T5" fmla="*/ 0 h 699"/>
              <a:gd name="T6" fmla="*/ 1520825 w 720"/>
              <a:gd name="T7" fmla="*/ 0 h 699"/>
              <a:gd name="T8" fmla="*/ 0 w 720"/>
              <a:gd name="T9" fmla="*/ 630090 h 699"/>
              <a:gd name="T10" fmla="*/ 847015 w 720"/>
              <a:gd name="T11" fmla="*/ 1477962 h 699"/>
              <a:gd name="T12" fmla="*/ 1520825 w 720"/>
              <a:gd name="T13" fmla="*/ 1198862 h 6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20" h="699">
                <a:moveTo>
                  <a:pt x="720" y="567"/>
                </a:moveTo>
                <a:cubicBezTo>
                  <a:pt x="720" y="567"/>
                  <a:pt x="720" y="567"/>
                  <a:pt x="720" y="567"/>
                </a:cubicBezTo>
                <a:cubicBezTo>
                  <a:pt x="720" y="0"/>
                  <a:pt x="720" y="0"/>
                  <a:pt x="720" y="0"/>
                </a:cubicBezTo>
                <a:cubicBezTo>
                  <a:pt x="720" y="0"/>
                  <a:pt x="720" y="0"/>
                  <a:pt x="720" y="0"/>
                </a:cubicBezTo>
                <a:cubicBezTo>
                  <a:pt x="439" y="0"/>
                  <a:pt x="184" y="114"/>
                  <a:pt x="0" y="298"/>
                </a:cubicBezTo>
                <a:cubicBezTo>
                  <a:pt x="401" y="699"/>
                  <a:pt x="401" y="699"/>
                  <a:pt x="401" y="699"/>
                </a:cubicBezTo>
                <a:cubicBezTo>
                  <a:pt x="482" y="617"/>
                  <a:pt x="595" y="567"/>
                  <a:pt x="720" y="567"/>
                </a:cubicBezTo>
              </a:path>
            </a:pathLst>
          </a:custGeom>
          <a:solidFill>
            <a:srgbClr val="DD3C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75"/>
          <p:cNvSpPr>
            <a:spLocks/>
          </p:cNvSpPr>
          <p:nvPr/>
        </p:nvSpPr>
        <p:spPr bwMode="auto">
          <a:xfrm>
            <a:off x="3647210" y="3902650"/>
            <a:ext cx="1477963" cy="1520825"/>
          </a:xfrm>
          <a:custGeom>
            <a:avLst/>
            <a:gdLst>
              <a:gd name="T0" fmla="*/ 1196748 w 699"/>
              <a:gd name="T1" fmla="*/ 0 h 720"/>
              <a:gd name="T2" fmla="*/ 1196748 w 699"/>
              <a:gd name="T3" fmla="*/ 0 h 720"/>
              <a:gd name="T4" fmla="*/ 0 w 699"/>
              <a:gd name="T5" fmla="*/ 0 h 720"/>
              <a:gd name="T6" fmla="*/ 0 w 699"/>
              <a:gd name="T7" fmla="*/ 0 h 720"/>
              <a:gd name="T8" fmla="*/ 630090 w 699"/>
              <a:gd name="T9" fmla="*/ 1520825 h 720"/>
              <a:gd name="T10" fmla="*/ 1477963 w 699"/>
              <a:gd name="T11" fmla="*/ 675922 h 720"/>
              <a:gd name="T12" fmla="*/ 1196748 w 699"/>
              <a:gd name="T13" fmla="*/ 0 h 7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9" h="720">
                <a:moveTo>
                  <a:pt x="566" y="0"/>
                </a:moveTo>
                <a:cubicBezTo>
                  <a:pt x="566" y="0"/>
                  <a:pt x="566" y="0"/>
                  <a:pt x="566" y="0"/>
                </a:cubicBezTo>
                <a:cubicBezTo>
                  <a:pt x="0" y="0"/>
                  <a:pt x="0" y="0"/>
                  <a:pt x="0" y="0"/>
                </a:cubicBezTo>
                <a:cubicBezTo>
                  <a:pt x="0" y="0"/>
                  <a:pt x="0" y="0"/>
                  <a:pt x="0" y="0"/>
                </a:cubicBezTo>
                <a:cubicBezTo>
                  <a:pt x="0" y="281"/>
                  <a:pt x="114" y="536"/>
                  <a:pt x="298" y="720"/>
                </a:cubicBezTo>
                <a:cubicBezTo>
                  <a:pt x="699" y="320"/>
                  <a:pt x="699" y="320"/>
                  <a:pt x="699" y="320"/>
                </a:cubicBezTo>
                <a:cubicBezTo>
                  <a:pt x="617" y="238"/>
                  <a:pt x="566" y="125"/>
                  <a:pt x="566" y="0"/>
                </a:cubicBezTo>
              </a:path>
            </a:pathLst>
          </a:custGeom>
          <a:solidFill>
            <a:srgbClr val="4A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Freeform 76"/>
          <p:cNvSpPr>
            <a:spLocks/>
          </p:cNvSpPr>
          <p:nvPr/>
        </p:nvSpPr>
        <p:spPr bwMode="auto">
          <a:xfrm>
            <a:off x="3647210" y="2381825"/>
            <a:ext cx="1477963" cy="1520825"/>
          </a:xfrm>
          <a:custGeom>
            <a:avLst/>
            <a:gdLst>
              <a:gd name="T0" fmla="*/ 1477963 w 699"/>
              <a:gd name="T1" fmla="*/ 847015 h 720"/>
              <a:gd name="T2" fmla="*/ 630090 w 699"/>
              <a:gd name="T3" fmla="*/ 0 h 720"/>
              <a:gd name="T4" fmla="*/ 0 w 699"/>
              <a:gd name="T5" fmla="*/ 1520825 h 720"/>
              <a:gd name="T6" fmla="*/ 1196748 w 699"/>
              <a:gd name="T7" fmla="*/ 1520825 h 720"/>
              <a:gd name="T8" fmla="*/ 1477963 w 699"/>
              <a:gd name="T9" fmla="*/ 847015 h 7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9" h="720">
                <a:moveTo>
                  <a:pt x="699" y="401"/>
                </a:moveTo>
                <a:cubicBezTo>
                  <a:pt x="298" y="0"/>
                  <a:pt x="298" y="0"/>
                  <a:pt x="298" y="0"/>
                </a:cubicBezTo>
                <a:cubicBezTo>
                  <a:pt x="114" y="185"/>
                  <a:pt x="0" y="439"/>
                  <a:pt x="0" y="720"/>
                </a:cubicBezTo>
                <a:cubicBezTo>
                  <a:pt x="566" y="720"/>
                  <a:pt x="566" y="720"/>
                  <a:pt x="566" y="720"/>
                </a:cubicBezTo>
                <a:cubicBezTo>
                  <a:pt x="566" y="596"/>
                  <a:pt x="617" y="483"/>
                  <a:pt x="699" y="401"/>
                </a:cubicBezTo>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Freeform 95"/>
          <p:cNvSpPr>
            <a:spLocks/>
          </p:cNvSpPr>
          <p:nvPr/>
        </p:nvSpPr>
        <p:spPr bwMode="auto">
          <a:xfrm>
            <a:off x="6472960" y="2875538"/>
            <a:ext cx="760413" cy="1027112"/>
          </a:xfrm>
          <a:custGeom>
            <a:avLst/>
            <a:gdLst>
              <a:gd name="T0" fmla="*/ 354859 w 360"/>
              <a:gd name="T1" fmla="*/ 0 h 486"/>
              <a:gd name="T2" fmla="*/ 29572 w 360"/>
              <a:gd name="T3" fmla="*/ 325463 h 486"/>
              <a:gd name="T4" fmla="*/ 0 w 360"/>
              <a:gd name="T5" fmla="*/ 352938 h 486"/>
              <a:gd name="T6" fmla="*/ 187991 w 360"/>
              <a:gd name="T7" fmla="*/ 617113 h 486"/>
              <a:gd name="T8" fmla="*/ 280930 w 360"/>
              <a:gd name="T9" fmla="*/ 1027112 h 486"/>
              <a:gd name="T10" fmla="*/ 280930 w 360"/>
              <a:gd name="T11" fmla="*/ 1027112 h 486"/>
              <a:gd name="T12" fmla="*/ 760413 w 360"/>
              <a:gd name="T13" fmla="*/ 1027112 h 486"/>
              <a:gd name="T14" fmla="*/ 760413 w 360"/>
              <a:gd name="T15" fmla="*/ 1001751 h 486"/>
              <a:gd name="T16" fmla="*/ 354859 w 360"/>
              <a:gd name="T17" fmla="*/ 0 h 4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0" h="486">
                <a:moveTo>
                  <a:pt x="168" y="0"/>
                </a:moveTo>
                <a:cubicBezTo>
                  <a:pt x="14" y="154"/>
                  <a:pt x="14" y="154"/>
                  <a:pt x="14" y="154"/>
                </a:cubicBezTo>
                <a:cubicBezTo>
                  <a:pt x="0" y="167"/>
                  <a:pt x="0" y="167"/>
                  <a:pt x="0" y="167"/>
                </a:cubicBezTo>
                <a:cubicBezTo>
                  <a:pt x="37" y="203"/>
                  <a:pt x="67" y="246"/>
                  <a:pt x="89" y="292"/>
                </a:cubicBezTo>
                <a:cubicBezTo>
                  <a:pt x="117" y="351"/>
                  <a:pt x="133" y="417"/>
                  <a:pt x="133" y="486"/>
                </a:cubicBezTo>
                <a:cubicBezTo>
                  <a:pt x="133" y="486"/>
                  <a:pt x="133" y="486"/>
                  <a:pt x="133" y="486"/>
                </a:cubicBezTo>
                <a:cubicBezTo>
                  <a:pt x="360" y="486"/>
                  <a:pt x="360" y="486"/>
                  <a:pt x="360" y="486"/>
                </a:cubicBezTo>
                <a:cubicBezTo>
                  <a:pt x="360" y="482"/>
                  <a:pt x="360" y="478"/>
                  <a:pt x="360" y="474"/>
                </a:cubicBezTo>
                <a:cubicBezTo>
                  <a:pt x="360" y="289"/>
                  <a:pt x="287" y="122"/>
                  <a:pt x="168" y="0"/>
                </a:cubicBezTo>
              </a:path>
            </a:pathLst>
          </a:custGeom>
          <a:solidFill>
            <a:srgbClr val="DD3C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96"/>
          <p:cNvSpPr>
            <a:spLocks/>
          </p:cNvSpPr>
          <p:nvPr/>
        </p:nvSpPr>
        <p:spPr bwMode="auto">
          <a:xfrm>
            <a:off x="5798273" y="4578925"/>
            <a:ext cx="1001712" cy="735013"/>
          </a:xfrm>
          <a:custGeom>
            <a:avLst/>
            <a:gdLst>
              <a:gd name="T0" fmla="*/ 674148 w 474"/>
              <a:gd name="T1" fmla="*/ 0 h 348"/>
              <a:gd name="T2" fmla="*/ 572709 w 474"/>
              <a:gd name="T3" fmla="*/ 88708 h 348"/>
              <a:gd name="T4" fmla="*/ 473383 w 474"/>
              <a:gd name="T5" fmla="*/ 152072 h 348"/>
              <a:gd name="T6" fmla="*/ 380397 w 474"/>
              <a:gd name="T7" fmla="*/ 200650 h 348"/>
              <a:gd name="T8" fmla="*/ 293751 w 474"/>
              <a:gd name="T9" fmla="*/ 232332 h 348"/>
              <a:gd name="T10" fmla="*/ 213445 w 474"/>
              <a:gd name="T11" fmla="*/ 255565 h 348"/>
              <a:gd name="T12" fmla="*/ 139479 w 474"/>
              <a:gd name="T13" fmla="*/ 268238 h 348"/>
              <a:gd name="T14" fmla="*/ 67626 w 474"/>
              <a:gd name="T15" fmla="*/ 276686 h 348"/>
              <a:gd name="T16" fmla="*/ 2113 w 474"/>
              <a:gd name="T17" fmla="*/ 278798 h 348"/>
              <a:gd name="T18" fmla="*/ 0 w 474"/>
              <a:gd name="T19" fmla="*/ 278798 h 348"/>
              <a:gd name="T20" fmla="*/ 0 w 474"/>
              <a:gd name="T21" fmla="*/ 735013 h 348"/>
              <a:gd name="T22" fmla="*/ 1001712 w 474"/>
              <a:gd name="T23" fmla="*/ 325264 h 348"/>
              <a:gd name="T24" fmla="*/ 676261 w 474"/>
              <a:gd name="T25" fmla="*/ 0 h 348"/>
              <a:gd name="T26" fmla="*/ 674148 w 474"/>
              <a:gd name="T27" fmla="*/ 0 h 3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74" h="348">
                <a:moveTo>
                  <a:pt x="319" y="0"/>
                </a:moveTo>
                <a:cubicBezTo>
                  <a:pt x="304" y="15"/>
                  <a:pt x="288" y="29"/>
                  <a:pt x="271" y="42"/>
                </a:cubicBezTo>
                <a:cubicBezTo>
                  <a:pt x="256" y="53"/>
                  <a:pt x="241" y="63"/>
                  <a:pt x="224" y="72"/>
                </a:cubicBezTo>
                <a:cubicBezTo>
                  <a:pt x="210" y="81"/>
                  <a:pt x="196" y="88"/>
                  <a:pt x="180" y="95"/>
                </a:cubicBezTo>
                <a:cubicBezTo>
                  <a:pt x="167" y="100"/>
                  <a:pt x="153" y="106"/>
                  <a:pt x="139" y="110"/>
                </a:cubicBezTo>
                <a:cubicBezTo>
                  <a:pt x="127" y="114"/>
                  <a:pt x="114" y="118"/>
                  <a:pt x="101" y="121"/>
                </a:cubicBezTo>
                <a:cubicBezTo>
                  <a:pt x="89" y="123"/>
                  <a:pt x="78" y="126"/>
                  <a:pt x="66" y="127"/>
                </a:cubicBezTo>
                <a:cubicBezTo>
                  <a:pt x="55" y="129"/>
                  <a:pt x="43" y="130"/>
                  <a:pt x="32" y="131"/>
                </a:cubicBezTo>
                <a:cubicBezTo>
                  <a:pt x="22" y="132"/>
                  <a:pt x="12" y="132"/>
                  <a:pt x="1" y="132"/>
                </a:cubicBezTo>
                <a:cubicBezTo>
                  <a:pt x="1" y="132"/>
                  <a:pt x="0" y="132"/>
                  <a:pt x="0" y="132"/>
                </a:cubicBezTo>
                <a:cubicBezTo>
                  <a:pt x="0" y="348"/>
                  <a:pt x="0" y="348"/>
                  <a:pt x="0" y="348"/>
                </a:cubicBezTo>
                <a:cubicBezTo>
                  <a:pt x="184" y="347"/>
                  <a:pt x="352" y="274"/>
                  <a:pt x="474" y="154"/>
                </a:cubicBezTo>
                <a:cubicBezTo>
                  <a:pt x="320" y="0"/>
                  <a:pt x="320" y="0"/>
                  <a:pt x="320" y="0"/>
                </a:cubicBezTo>
                <a:cubicBezTo>
                  <a:pt x="319" y="0"/>
                  <a:pt x="319" y="0"/>
                  <a:pt x="319" y="0"/>
                </a:cubicBezTo>
              </a:path>
            </a:pathLst>
          </a:custGeom>
          <a:solidFill>
            <a:srgbClr val="4A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97"/>
          <p:cNvSpPr>
            <a:spLocks/>
          </p:cNvSpPr>
          <p:nvPr/>
        </p:nvSpPr>
        <p:spPr bwMode="auto">
          <a:xfrm>
            <a:off x="5798273" y="2440563"/>
            <a:ext cx="1030287" cy="788987"/>
          </a:xfrm>
          <a:custGeom>
            <a:avLst/>
            <a:gdLst>
              <a:gd name="T0" fmla="*/ 0 w 487"/>
              <a:gd name="T1" fmla="*/ 0 h 373"/>
              <a:gd name="T2" fmla="*/ 0 w 487"/>
              <a:gd name="T3" fmla="*/ 509774 h 373"/>
              <a:gd name="T4" fmla="*/ 262332 w 487"/>
              <a:gd name="T5" fmla="*/ 545734 h 373"/>
              <a:gd name="T6" fmla="*/ 674870 w 487"/>
              <a:gd name="T7" fmla="*/ 788987 h 373"/>
              <a:gd name="T8" fmla="*/ 704488 w 487"/>
              <a:gd name="T9" fmla="*/ 761489 h 373"/>
              <a:gd name="T10" fmla="*/ 1030287 w 487"/>
              <a:gd name="T11" fmla="*/ 435741 h 373"/>
              <a:gd name="T12" fmla="*/ 0 w 487"/>
              <a:gd name="T13" fmla="*/ 0 h 3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7" h="373">
                <a:moveTo>
                  <a:pt x="0" y="0"/>
                </a:moveTo>
                <a:cubicBezTo>
                  <a:pt x="0" y="241"/>
                  <a:pt x="0" y="241"/>
                  <a:pt x="0" y="241"/>
                </a:cubicBezTo>
                <a:cubicBezTo>
                  <a:pt x="43" y="241"/>
                  <a:pt x="84" y="247"/>
                  <a:pt x="124" y="258"/>
                </a:cubicBezTo>
                <a:cubicBezTo>
                  <a:pt x="199" y="279"/>
                  <a:pt x="266" y="319"/>
                  <a:pt x="319" y="373"/>
                </a:cubicBezTo>
                <a:cubicBezTo>
                  <a:pt x="333" y="360"/>
                  <a:pt x="333" y="360"/>
                  <a:pt x="333" y="360"/>
                </a:cubicBezTo>
                <a:cubicBezTo>
                  <a:pt x="487" y="206"/>
                  <a:pt x="487" y="206"/>
                  <a:pt x="487" y="206"/>
                </a:cubicBezTo>
                <a:cubicBezTo>
                  <a:pt x="363" y="79"/>
                  <a:pt x="191" y="0"/>
                  <a:pt x="0" y="0"/>
                </a:cubicBezTo>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98"/>
          <p:cNvSpPr>
            <a:spLocks/>
          </p:cNvSpPr>
          <p:nvPr/>
        </p:nvSpPr>
        <p:spPr bwMode="auto">
          <a:xfrm>
            <a:off x="6472960" y="3902650"/>
            <a:ext cx="760413" cy="1001713"/>
          </a:xfrm>
          <a:custGeom>
            <a:avLst/>
            <a:gdLst>
              <a:gd name="T0" fmla="*/ 760413 w 360"/>
              <a:gd name="T1" fmla="*/ 0 h 474"/>
              <a:gd name="T2" fmla="*/ 280930 w 360"/>
              <a:gd name="T3" fmla="*/ 0 h 474"/>
              <a:gd name="T4" fmla="*/ 280930 w 360"/>
              <a:gd name="T5" fmla="*/ 0 h 474"/>
              <a:gd name="T6" fmla="*/ 276706 w 360"/>
              <a:gd name="T7" fmla="*/ 97213 h 474"/>
              <a:gd name="T8" fmla="*/ 207001 w 360"/>
              <a:gd name="T9" fmla="*/ 369831 h 474"/>
              <a:gd name="T10" fmla="*/ 107725 w 360"/>
              <a:gd name="T11" fmla="*/ 549463 h 474"/>
              <a:gd name="T12" fmla="*/ 2112 w 360"/>
              <a:gd name="T13" fmla="*/ 674149 h 474"/>
              <a:gd name="T14" fmla="*/ 0 w 360"/>
              <a:gd name="T15" fmla="*/ 676262 h 474"/>
              <a:gd name="T16" fmla="*/ 2112 w 360"/>
              <a:gd name="T17" fmla="*/ 676262 h 474"/>
              <a:gd name="T18" fmla="*/ 327400 w 360"/>
              <a:gd name="T19" fmla="*/ 1001713 h 474"/>
              <a:gd name="T20" fmla="*/ 760413 w 360"/>
              <a:gd name="T21" fmla="*/ 0 h 4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0" h="474">
                <a:moveTo>
                  <a:pt x="360" y="0"/>
                </a:moveTo>
                <a:cubicBezTo>
                  <a:pt x="133" y="0"/>
                  <a:pt x="133" y="0"/>
                  <a:pt x="133" y="0"/>
                </a:cubicBezTo>
                <a:cubicBezTo>
                  <a:pt x="133" y="0"/>
                  <a:pt x="133" y="0"/>
                  <a:pt x="133" y="0"/>
                </a:cubicBezTo>
                <a:cubicBezTo>
                  <a:pt x="133" y="16"/>
                  <a:pt x="132" y="31"/>
                  <a:pt x="131" y="46"/>
                </a:cubicBezTo>
                <a:cubicBezTo>
                  <a:pt x="126" y="91"/>
                  <a:pt x="115" y="135"/>
                  <a:pt x="98" y="175"/>
                </a:cubicBezTo>
                <a:cubicBezTo>
                  <a:pt x="85" y="205"/>
                  <a:pt x="69" y="234"/>
                  <a:pt x="51" y="260"/>
                </a:cubicBezTo>
                <a:cubicBezTo>
                  <a:pt x="36" y="281"/>
                  <a:pt x="19" y="301"/>
                  <a:pt x="1" y="319"/>
                </a:cubicBezTo>
                <a:cubicBezTo>
                  <a:pt x="1" y="319"/>
                  <a:pt x="1" y="320"/>
                  <a:pt x="0" y="320"/>
                </a:cubicBezTo>
                <a:cubicBezTo>
                  <a:pt x="1" y="320"/>
                  <a:pt x="1" y="320"/>
                  <a:pt x="1" y="320"/>
                </a:cubicBezTo>
                <a:cubicBezTo>
                  <a:pt x="155" y="474"/>
                  <a:pt x="155" y="474"/>
                  <a:pt x="155" y="474"/>
                </a:cubicBezTo>
                <a:cubicBezTo>
                  <a:pt x="279" y="354"/>
                  <a:pt x="357" y="186"/>
                  <a:pt x="360" y="0"/>
                </a:cubicBezTo>
              </a:path>
            </a:pathLst>
          </a:custGeom>
          <a:solidFill>
            <a:srgbClr val="BE26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99"/>
          <p:cNvSpPr>
            <a:spLocks/>
          </p:cNvSpPr>
          <p:nvPr/>
        </p:nvSpPr>
        <p:spPr bwMode="auto">
          <a:xfrm>
            <a:off x="4794973" y="4578925"/>
            <a:ext cx="1003300" cy="735013"/>
          </a:xfrm>
          <a:custGeom>
            <a:avLst/>
            <a:gdLst>
              <a:gd name="T0" fmla="*/ 329505 w 475"/>
              <a:gd name="T1" fmla="*/ 0 h 348"/>
              <a:gd name="T2" fmla="*/ 304158 w 475"/>
              <a:gd name="T3" fmla="*/ 25345 h 348"/>
              <a:gd name="T4" fmla="*/ 0 w 475"/>
              <a:gd name="T5" fmla="*/ 327376 h 348"/>
              <a:gd name="T6" fmla="*/ 1001188 w 475"/>
              <a:gd name="T7" fmla="*/ 735013 h 348"/>
              <a:gd name="T8" fmla="*/ 1003300 w 475"/>
              <a:gd name="T9" fmla="*/ 735013 h 348"/>
              <a:gd name="T10" fmla="*/ 1003300 w 475"/>
              <a:gd name="T11" fmla="*/ 278798 h 348"/>
              <a:gd name="T12" fmla="*/ 1003300 w 475"/>
              <a:gd name="T13" fmla="*/ 278798 h 348"/>
              <a:gd name="T14" fmla="*/ 944158 w 475"/>
              <a:gd name="T15" fmla="*/ 276686 h 348"/>
              <a:gd name="T16" fmla="*/ 885016 w 475"/>
              <a:gd name="T17" fmla="*/ 272462 h 348"/>
              <a:gd name="T18" fmla="*/ 832211 w 475"/>
              <a:gd name="T19" fmla="*/ 264013 h 348"/>
              <a:gd name="T20" fmla="*/ 779406 w 475"/>
              <a:gd name="T21" fmla="*/ 253453 h 348"/>
              <a:gd name="T22" fmla="*/ 329505 w 475"/>
              <a:gd name="T23" fmla="*/ 0 h 3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75" h="348">
                <a:moveTo>
                  <a:pt x="156" y="0"/>
                </a:moveTo>
                <a:cubicBezTo>
                  <a:pt x="144" y="12"/>
                  <a:pt x="144" y="12"/>
                  <a:pt x="144" y="12"/>
                </a:cubicBezTo>
                <a:cubicBezTo>
                  <a:pt x="0" y="155"/>
                  <a:pt x="0" y="155"/>
                  <a:pt x="0" y="155"/>
                </a:cubicBezTo>
                <a:cubicBezTo>
                  <a:pt x="123" y="274"/>
                  <a:pt x="290" y="348"/>
                  <a:pt x="474" y="348"/>
                </a:cubicBezTo>
                <a:cubicBezTo>
                  <a:pt x="474" y="348"/>
                  <a:pt x="475" y="348"/>
                  <a:pt x="475" y="348"/>
                </a:cubicBezTo>
                <a:cubicBezTo>
                  <a:pt x="475" y="132"/>
                  <a:pt x="475" y="132"/>
                  <a:pt x="475" y="132"/>
                </a:cubicBezTo>
                <a:cubicBezTo>
                  <a:pt x="475" y="132"/>
                  <a:pt x="475" y="132"/>
                  <a:pt x="475" y="132"/>
                </a:cubicBezTo>
                <a:cubicBezTo>
                  <a:pt x="466" y="132"/>
                  <a:pt x="456" y="132"/>
                  <a:pt x="447" y="131"/>
                </a:cubicBezTo>
                <a:cubicBezTo>
                  <a:pt x="438" y="131"/>
                  <a:pt x="428" y="130"/>
                  <a:pt x="419" y="129"/>
                </a:cubicBezTo>
                <a:cubicBezTo>
                  <a:pt x="411" y="128"/>
                  <a:pt x="402" y="126"/>
                  <a:pt x="394" y="125"/>
                </a:cubicBezTo>
                <a:cubicBezTo>
                  <a:pt x="386" y="123"/>
                  <a:pt x="377" y="122"/>
                  <a:pt x="369" y="120"/>
                </a:cubicBezTo>
                <a:cubicBezTo>
                  <a:pt x="287" y="100"/>
                  <a:pt x="213" y="58"/>
                  <a:pt x="156" y="0"/>
                </a:cubicBezTo>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00"/>
          <p:cNvSpPr>
            <a:spLocks/>
          </p:cNvSpPr>
          <p:nvPr/>
        </p:nvSpPr>
        <p:spPr bwMode="auto">
          <a:xfrm>
            <a:off x="4769573" y="2440563"/>
            <a:ext cx="1028700" cy="788987"/>
          </a:xfrm>
          <a:custGeom>
            <a:avLst/>
            <a:gdLst>
              <a:gd name="T0" fmla="*/ 1026588 w 487"/>
              <a:gd name="T1" fmla="*/ 0 h 373"/>
              <a:gd name="T2" fmla="*/ 0 w 487"/>
              <a:gd name="T3" fmla="*/ 433626 h 373"/>
              <a:gd name="T4" fmla="*/ 354870 w 487"/>
              <a:gd name="T5" fmla="*/ 788987 h 373"/>
              <a:gd name="T6" fmla="*/ 354870 w 487"/>
              <a:gd name="T7" fmla="*/ 788987 h 373"/>
              <a:gd name="T8" fmla="*/ 475272 w 487"/>
              <a:gd name="T9" fmla="*/ 685340 h 373"/>
              <a:gd name="T10" fmla="*/ 745649 w 487"/>
              <a:gd name="T11" fmla="*/ 552079 h 373"/>
              <a:gd name="T12" fmla="*/ 1028700 w 487"/>
              <a:gd name="T13" fmla="*/ 509774 h 373"/>
              <a:gd name="T14" fmla="*/ 1028700 w 487"/>
              <a:gd name="T15" fmla="*/ 509774 h 373"/>
              <a:gd name="T16" fmla="*/ 1028700 w 487"/>
              <a:gd name="T17" fmla="*/ 0 h 373"/>
              <a:gd name="T18" fmla="*/ 1026588 w 487"/>
              <a:gd name="T19" fmla="*/ 0 h 3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7" h="373">
                <a:moveTo>
                  <a:pt x="486" y="0"/>
                </a:moveTo>
                <a:cubicBezTo>
                  <a:pt x="295" y="0"/>
                  <a:pt x="123" y="78"/>
                  <a:pt x="0" y="205"/>
                </a:cubicBezTo>
                <a:cubicBezTo>
                  <a:pt x="168" y="373"/>
                  <a:pt x="168" y="373"/>
                  <a:pt x="168" y="373"/>
                </a:cubicBezTo>
                <a:cubicBezTo>
                  <a:pt x="168" y="373"/>
                  <a:pt x="168" y="373"/>
                  <a:pt x="168" y="373"/>
                </a:cubicBezTo>
                <a:cubicBezTo>
                  <a:pt x="185" y="355"/>
                  <a:pt x="204" y="339"/>
                  <a:pt x="225" y="324"/>
                </a:cubicBezTo>
                <a:cubicBezTo>
                  <a:pt x="264" y="297"/>
                  <a:pt x="307" y="275"/>
                  <a:pt x="353" y="261"/>
                </a:cubicBezTo>
                <a:cubicBezTo>
                  <a:pt x="396" y="248"/>
                  <a:pt x="440" y="241"/>
                  <a:pt x="487" y="241"/>
                </a:cubicBezTo>
                <a:cubicBezTo>
                  <a:pt x="487" y="241"/>
                  <a:pt x="487" y="241"/>
                  <a:pt x="487" y="241"/>
                </a:cubicBezTo>
                <a:cubicBezTo>
                  <a:pt x="487" y="0"/>
                  <a:pt x="487" y="0"/>
                  <a:pt x="487" y="0"/>
                </a:cubicBezTo>
                <a:cubicBezTo>
                  <a:pt x="487" y="0"/>
                  <a:pt x="486" y="0"/>
                  <a:pt x="486" y="0"/>
                </a:cubicBezTo>
              </a:path>
            </a:pathLst>
          </a:custGeom>
          <a:solidFill>
            <a:srgbClr val="4A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01"/>
          <p:cNvSpPr>
            <a:spLocks/>
          </p:cNvSpPr>
          <p:nvPr/>
        </p:nvSpPr>
        <p:spPr bwMode="auto">
          <a:xfrm>
            <a:off x="4359998" y="3902650"/>
            <a:ext cx="765175" cy="1004888"/>
          </a:xfrm>
          <a:custGeom>
            <a:avLst/>
            <a:gdLst>
              <a:gd name="T0" fmla="*/ 484047 w 362"/>
              <a:gd name="T1" fmla="*/ 0 h 475"/>
              <a:gd name="T2" fmla="*/ 479820 w 362"/>
              <a:gd name="T3" fmla="*/ 0 h 475"/>
              <a:gd name="T4" fmla="*/ 0 w 362"/>
              <a:gd name="T5" fmla="*/ 0 h 475"/>
              <a:gd name="T6" fmla="*/ 435431 w 362"/>
              <a:gd name="T7" fmla="*/ 1004888 h 475"/>
              <a:gd name="T8" fmla="*/ 739810 w 362"/>
              <a:gd name="T9" fmla="*/ 702364 h 475"/>
              <a:gd name="T10" fmla="*/ 765175 w 362"/>
              <a:gd name="T11" fmla="*/ 676977 h 475"/>
              <a:gd name="T12" fmla="*/ 642578 w 362"/>
              <a:gd name="T13" fmla="*/ 526773 h 475"/>
              <a:gd name="T14" fmla="*/ 612985 w 362"/>
              <a:gd name="T15" fmla="*/ 480231 h 475"/>
              <a:gd name="T16" fmla="*/ 585507 w 362"/>
              <a:gd name="T17" fmla="*/ 427342 h 475"/>
              <a:gd name="T18" fmla="*/ 558028 w 362"/>
              <a:gd name="T19" fmla="*/ 370222 h 475"/>
              <a:gd name="T20" fmla="*/ 534777 w 362"/>
              <a:gd name="T21" fmla="*/ 308871 h 475"/>
              <a:gd name="T22" fmla="*/ 515753 w 362"/>
              <a:gd name="T23" fmla="*/ 239058 h 475"/>
              <a:gd name="T24" fmla="*/ 498843 w 362"/>
              <a:gd name="T25" fmla="*/ 165013 h 475"/>
              <a:gd name="T26" fmla="*/ 488275 w 362"/>
              <a:gd name="T27" fmla="*/ 80391 h 475"/>
              <a:gd name="T28" fmla="*/ 484047 w 362"/>
              <a:gd name="T29" fmla="*/ 0 h 475"/>
              <a:gd name="T30" fmla="*/ 484047 w 362"/>
              <a:gd name="T31" fmla="*/ 0 h 4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62" h="475">
                <a:moveTo>
                  <a:pt x="229" y="0"/>
                </a:moveTo>
                <a:cubicBezTo>
                  <a:pt x="227" y="0"/>
                  <a:pt x="227" y="0"/>
                  <a:pt x="227" y="0"/>
                </a:cubicBezTo>
                <a:cubicBezTo>
                  <a:pt x="0" y="0"/>
                  <a:pt x="0" y="0"/>
                  <a:pt x="0" y="0"/>
                </a:cubicBezTo>
                <a:cubicBezTo>
                  <a:pt x="4" y="186"/>
                  <a:pt x="82" y="354"/>
                  <a:pt x="206" y="475"/>
                </a:cubicBezTo>
                <a:cubicBezTo>
                  <a:pt x="350" y="332"/>
                  <a:pt x="350" y="332"/>
                  <a:pt x="350" y="332"/>
                </a:cubicBezTo>
                <a:cubicBezTo>
                  <a:pt x="362" y="320"/>
                  <a:pt x="362" y="320"/>
                  <a:pt x="362" y="320"/>
                </a:cubicBezTo>
                <a:cubicBezTo>
                  <a:pt x="340" y="298"/>
                  <a:pt x="321" y="275"/>
                  <a:pt x="304" y="249"/>
                </a:cubicBezTo>
                <a:cubicBezTo>
                  <a:pt x="299" y="242"/>
                  <a:pt x="294" y="234"/>
                  <a:pt x="290" y="227"/>
                </a:cubicBezTo>
                <a:cubicBezTo>
                  <a:pt x="285" y="219"/>
                  <a:pt x="281" y="211"/>
                  <a:pt x="277" y="202"/>
                </a:cubicBezTo>
                <a:cubicBezTo>
                  <a:pt x="272" y="193"/>
                  <a:pt x="268" y="185"/>
                  <a:pt x="264" y="175"/>
                </a:cubicBezTo>
                <a:cubicBezTo>
                  <a:pt x="260" y="166"/>
                  <a:pt x="257" y="156"/>
                  <a:pt x="253" y="146"/>
                </a:cubicBezTo>
                <a:cubicBezTo>
                  <a:pt x="250" y="135"/>
                  <a:pt x="246" y="124"/>
                  <a:pt x="244" y="113"/>
                </a:cubicBezTo>
                <a:cubicBezTo>
                  <a:pt x="240" y="102"/>
                  <a:pt x="238" y="90"/>
                  <a:pt x="236" y="78"/>
                </a:cubicBezTo>
                <a:cubicBezTo>
                  <a:pt x="234" y="65"/>
                  <a:pt x="232" y="52"/>
                  <a:pt x="231" y="38"/>
                </a:cubicBezTo>
                <a:cubicBezTo>
                  <a:pt x="230" y="26"/>
                  <a:pt x="229" y="13"/>
                  <a:pt x="229" y="0"/>
                </a:cubicBezTo>
                <a:cubicBezTo>
                  <a:pt x="229" y="0"/>
                  <a:pt x="229" y="0"/>
                  <a:pt x="229" y="0"/>
                </a:cubicBezTo>
              </a:path>
            </a:pathLst>
          </a:custGeom>
          <a:solidFill>
            <a:srgbClr val="DD3C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02"/>
          <p:cNvSpPr>
            <a:spLocks/>
          </p:cNvSpPr>
          <p:nvPr/>
        </p:nvSpPr>
        <p:spPr bwMode="auto">
          <a:xfrm>
            <a:off x="4359998" y="2873950"/>
            <a:ext cx="765175" cy="1028700"/>
          </a:xfrm>
          <a:custGeom>
            <a:avLst/>
            <a:gdLst>
              <a:gd name="T0" fmla="*/ 410066 w 362"/>
              <a:gd name="T1" fmla="*/ 0 h 487"/>
              <a:gd name="T2" fmla="*/ 0 w 362"/>
              <a:gd name="T3" fmla="*/ 1003352 h 487"/>
              <a:gd name="T4" fmla="*/ 0 w 362"/>
              <a:gd name="T5" fmla="*/ 1028700 h 487"/>
              <a:gd name="T6" fmla="*/ 479820 w 362"/>
              <a:gd name="T7" fmla="*/ 1028700 h 487"/>
              <a:gd name="T8" fmla="*/ 484047 w 362"/>
              <a:gd name="T9" fmla="*/ 1028700 h 487"/>
              <a:gd name="T10" fmla="*/ 484047 w 362"/>
              <a:gd name="T11" fmla="*/ 1018138 h 487"/>
              <a:gd name="T12" fmla="*/ 490388 w 362"/>
              <a:gd name="T13" fmla="*/ 916747 h 487"/>
              <a:gd name="T14" fmla="*/ 511526 w 362"/>
              <a:gd name="T15" fmla="*/ 806906 h 487"/>
              <a:gd name="T16" fmla="*/ 549573 w 362"/>
              <a:gd name="T17" fmla="*/ 684392 h 487"/>
              <a:gd name="T18" fmla="*/ 615099 w 362"/>
              <a:gd name="T19" fmla="*/ 549203 h 487"/>
              <a:gd name="T20" fmla="*/ 718673 w 362"/>
              <a:gd name="T21" fmla="*/ 403453 h 487"/>
              <a:gd name="T22" fmla="*/ 765175 w 362"/>
              <a:gd name="T23" fmla="*/ 354870 h 487"/>
              <a:gd name="T24" fmla="*/ 765175 w 362"/>
              <a:gd name="T25" fmla="*/ 354870 h 487"/>
              <a:gd name="T26" fmla="*/ 410066 w 362"/>
              <a:gd name="T27" fmla="*/ 0 h 4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62" h="487">
                <a:moveTo>
                  <a:pt x="194" y="0"/>
                </a:moveTo>
                <a:cubicBezTo>
                  <a:pt x="74" y="122"/>
                  <a:pt x="0" y="290"/>
                  <a:pt x="0" y="475"/>
                </a:cubicBezTo>
                <a:cubicBezTo>
                  <a:pt x="0" y="479"/>
                  <a:pt x="0" y="483"/>
                  <a:pt x="0" y="487"/>
                </a:cubicBezTo>
                <a:cubicBezTo>
                  <a:pt x="227" y="487"/>
                  <a:pt x="227" y="487"/>
                  <a:pt x="227" y="487"/>
                </a:cubicBezTo>
                <a:cubicBezTo>
                  <a:pt x="229" y="487"/>
                  <a:pt x="229" y="487"/>
                  <a:pt x="229" y="487"/>
                </a:cubicBezTo>
                <a:cubicBezTo>
                  <a:pt x="229" y="486"/>
                  <a:pt x="229" y="484"/>
                  <a:pt x="229" y="482"/>
                </a:cubicBezTo>
                <a:cubicBezTo>
                  <a:pt x="229" y="466"/>
                  <a:pt x="230" y="450"/>
                  <a:pt x="232" y="434"/>
                </a:cubicBezTo>
                <a:cubicBezTo>
                  <a:pt x="234" y="417"/>
                  <a:pt x="237" y="399"/>
                  <a:pt x="242" y="382"/>
                </a:cubicBezTo>
                <a:cubicBezTo>
                  <a:pt x="246" y="362"/>
                  <a:pt x="252" y="343"/>
                  <a:pt x="260" y="324"/>
                </a:cubicBezTo>
                <a:cubicBezTo>
                  <a:pt x="268" y="302"/>
                  <a:pt x="279" y="280"/>
                  <a:pt x="291" y="260"/>
                </a:cubicBezTo>
                <a:cubicBezTo>
                  <a:pt x="305" y="235"/>
                  <a:pt x="322" y="212"/>
                  <a:pt x="340" y="191"/>
                </a:cubicBezTo>
                <a:cubicBezTo>
                  <a:pt x="347" y="183"/>
                  <a:pt x="354" y="175"/>
                  <a:pt x="362" y="168"/>
                </a:cubicBezTo>
                <a:cubicBezTo>
                  <a:pt x="362" y="168"/>
                  <a:pt x="362" y="168"/>
                  <a:pt x="362" y="168"/>
                </a:cubicBezTo>
                <a:cubicBezTo>
                  <a:pt x="194" y="0"/>
                  <a:pt x="194" y="0"/>
                  <a:pt x="194" y="0"/>
                </a:cubicBezTo>
              </a:path>
            </a:pathLst>
          </a:custGeom>
          <a:solidFill>
            <a:srgbClr val="BE26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TextBox 113"/>
          <p:cNvSpPr txBox="1">
            <a:spLocks noChangeArrowheads="1"/>
          </p:cNvSpPr>
          <p:nvPr/>
        </p:nvSpPr>
        <p:spPr bwMode="auto">
          <a:xfrm>
            <a:off x="5268048" y="2577088"/>
            <a:ext cx="3048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id-ID" altLang="en-US" sz="2400" dirty="0">
                <a:solidFill>
                  <a:srgbClr val="FFFFFF"/>
                </a:solidFill>
                <a:latin typeface="微软雅黑" panose="020B0503020204020204" pitchFamily="34" charset="-122"/>
                <a:ea typeface="微软雅黑" panose="020B0503020204020204" pitchFamily="34" charset="-122"/>
              </a:rPr>
              <a:t>1</a:t>
            </a:r>
            <a:endParaRPr lang="en-US" altLang="zh-CN" sz="2400" dirty="0">
              <a:solidFill>
                <a:srgbClr val="FFFFFF"/>
              </a:solidFill>
              <a:latin typeface="微软雅黑" panose="020B0503020204020204" pitchFamily="34" charset="-122"/>
              <a:ea typeface="微软雅黑" panose="020B0503020204020204" pitchFamily="34" charset="-122"/>
            </a:endParaRPr>
          </a:p>
        </p:txBody>
      </p:sp>
      <p:sp>
        <p:nvSpPr>
          <p:cNvPr id="21" name="TextBox 114"/>
          <p:cNvSpPr txBox="1">
            <a:spLocks noChangeArrowheads="1"/>
          </p:cNvSpPr>
          <p:nvPr/>
        </p:nvSpPr>
        <p:spPr bwMode="auto">
          <a:xfrm>
            <a:off x="6147523" y="2619950"/>
            <a:ext cx="30480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id-ID" altLang="en-US" sz="2400">
                <a:solidFill>
                  <a:srgbClr val="FFFFFF"/>
                </a:solidFill>
                <a:latin typeface="微软雅黑" panose="020B0503020204020204" pitchFamily="34" charset="-122"/>
                <a:ea typeface="微软雅黑" panose="020B0503020204020204" pitchFamily="34" charset="-122"/>
              </a:rPr>
              <a:t>2</a:t>
            </a:r>
            <a:endParaRPr lang="en-US" altLang="zh-CN" sz="2400">
              <a:solidFill>
                <a:srgbClr val="FFFFFF"/>
              </a:solidFill>
              <a:latin typeface="微软雅黑" panose="020B0503020204020204" pitchFamily="34" charset="-122"/>
              <a:ea typeface="微软雅黑" panose="020B0503020204020204" pitchFamily="34" charset="-122"/>
            </a:endParaRPr>
          </a:p>
        </p:txBody>
      </p:sp>
      <p:sp>
        <p:nvSpPr>
          <p:cNvPr id="22" name="TextBox 115"/>
          <p:cNvSpPr txBox="1">
            <a:spLocks noChangeArrowheads="1"/>
          </p:cNvSpPr>
          <p:nvPr/>
        </p:nvSpPr>
        <p:spPr bwMode="auto">
          <a:xfrm>
            <a:off x="6757123" y="3286700"/>
            <a:ext cx="306387"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id-ID" altLang="en-US" sz="2400">
                <a:solidFill>
                  <a:srgbClr val="FFFFFF"/>
                </a:solidFill>
                <a:latin typeface="微软雅黑" panose="020B0503020204020204" pitchFamily="34" charset="-122"/>
                <a:ea typeface="微软雅黑" panose="020B0503020204020204" pitchFamily="34" charset="-122"/>
              </a:rPr>
              <a:t>3</a:t>
            </a:r>
            <a:endParaRPr lang="en-US" altLang="zh-CN" sz="2400">
              <a:solidFill>
                <a:srgbClr val="FFFFFF"/>
              </a:solidFill>
              <a:latin typeface="微软雅黑" panose="020B0503020204020204" pitchFamily="34" charset="-122"/>
              <a:ea typeface="微软雅黑" panose="020B0503020204020204" pitchFamily="34" charset="-122"/>
            </a:endParaRPr>
          </a:p>
        </p:txBody>
      </p:sp>
      <p:sp>
        <p:nvSpPr>
          <p:cNvPr id="23" name="TextBox 116"/>
          <p:cNvSpPr txBox="1">
            <a:spLocks noChangeArrowheads="1"/>
          </p:cNvSpPr>
          <p:nvPr/>
        </p:nvSpPr>
        <p:spPr bwMode="auto">
          <a:xfrm>
            <a:off x="6746010" y="4155063"/>
            <a:ext cx="306388"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id-ID" altLang="en-US" sz="2400" dirty="0">
                <a:solidFill>
                  <a:srgbClr val="FFFFFF"/>
                </a:solidFill>
                <a:latin typeface="微软雅黑" panose="020B0503020204020204" pitchFamily="34" charset="-122"/>
                <a:ea typeface="微软雅黑" panose="020B0503020204020204" pitchFamily="34" charset="-122"/>
              </a:rPr>
              <a:t>4</a:t>
            </a:r>
            <a:endParaRPr lang="en-US" altLang="zh-CN" sz="2400" dirty="0">
              <a:solidFill>
                <a:srgbClr val="FFFFFF"/>
              </a:solidFill>
              <a:latin typeface="微软雅黑" panose="020B0503020204020204" pitchFamily="34" charset="-122"/>
              <a:ea typeface="微软雅黑" panose="020B0503020204020204" pitchFamily="34" charset="-122"/>
            </a:endParaRPr>
          </a:p>
        </p:txBody>
      </p:sp>
      <p:sp>
        <p:nvSpPr>
          <p:cNvPr id="24" name="TextBox 117"/>
          <p:cNvSpPr txBox="1">
            <a:spLocks noChangeArrowheads="1"/>
          </p:cNvSpPr>
          <p:nvPr/>
        </p:nvSpPr>
        <p:spPr bwMode="auto">
          <a:xfrm>
            <a:off x="6058623" y="4799588"/>
            <a:ext cx="3048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id-ID" altLang="en-US" sz="2400">
                <a:solidFill>
                  <a:srgbClr val="FFFFFF"/>
                </a:solidFill>
                <a:latin typeface="微软雅黑" panose="020B0503020204020204" pitchFamily="34" charset="-122"/>
                <a:ea typeface="微软雅黑" panose="020B0503020204020204" pitchFamily="34" charset="-122"/>
              </a:rPr>
              <a:t>5</a:t>
            </a:r>
            <a:endParaRPr lang="en-US" altLang="zh-CN" sz="2400">
              <a:solidFill>
                <a:srgbClr val="FFFFFF"/>
              </a:solidFill>
              <a:latin typeface="微软雅黑" panose="020B0503020204020204" pitchFamily="34" charset="-122"/>
              <a:ea typeface="微软雅黑" panose="020B0503020204020204" pitchFamily="34" charset="-122"/>
            </a:endParaRPr>
          </a:p>
        </p:txBody>
      </p:sp>
      <p:sp>
        <p:nvSpPr>
          <p:cNvPr id="25" name="TextBox 118"/>
          <p:cNvSpPr txBox="1">
            <a:spLocks noChangeArrowheads="1"/>
          </p:cNvSpPr>
          <p:nvPr/>
        </p:nvSpPr>
        <p:spPr bwMode="auto">
          <a:xfrm>
            <a:off x="5207723" y="4790063"/>
            <a:ext cx="3048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id-ID" altLang="en-US" sz="2400" dirty="0">
                <a:solidFill>
                  <a:srgbClr val="FFFFFF"/>
                </a:solidFill>
                <a:latin typeface="微软雅黑" panose="020B0503020204020204" pitchFamily="34" charset="-122"/>
                <a:ea typeface="微软雅黑" panose="020B0503020204020204" pitchFamily="34" charset="-122"/>
              </a:rPr>
              <a:t>6</a:t>
            </a:r>
            <a:endParaRPr lang="en-US" altLang="zh-CN" sz="2400" dirty="0">
              <a:solidFill>
                <a:srgbClr val="FFFFFF"/>
              </a:solidFill>
              <a:latin typeface="微软雅黑" panose="020B0503020204020204" pitchFamily="34" charset="-122"/>
              <a:ea typeface="微软雅黑" panose="020B0503020204020204" pitchFamily="34" charset="-122"/>
            </a:endParaRPr>
          </a:p>
        </p:txBody>
      </p:sp>
      <p:sp>
        <p:nvSpPr>
          <p:cNvPr id="26" name="TextBox 119"/>
          <p:cNvSpPr txBox="1">
            <a:spLocks noChangeArrowheads="1"/>
          </p:cNvSpPr>
          <p:nvPr/>
        </p:nvSpPr>
        <p:spPr bwMode="auto">
          <a:xfrm>
            <a:off x="4577485" y="4151888"/>
            <a:ext cx="306388"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id-ID" altLang="en-US" sz="2400" dirty="0">
                <a:solidFill>
                  <a:srgbClr val="FFFFFF"/>
                </a:solidFill>
                <a:latin typeface="微软雅黑" panose="020B0503020204020204" pitchFamily="34" charset="-122"/>
                <a:ea typeface="微软雅黑" panose="020B0503020204020204" pitchFamily="34" charset="-122"/>
              </a:rPr>
              <a:t>7</a:t>
            </a:r>
            <a:endParaRPr lang="en-US" altLang="zh-CN" sz="2400" dirty="0">
              <a:solidFill>
                <a:srgbClr val="FFFFFF"/>
              </a:solidFill>
              <a:latin typeface="微软雅黑" panose="020B0503020204020204" pitchFamily="34" charset="-122"/>
              <a:ea typeface="微软雅黑" panose="020B0503020204020204" pitchFamily="34" charset="-122"/>
            </a:endParaRPr>
          </a:p>
        </p:txBody>
      </p:sp>
      <p:sp>
        <p:nvSpPr>
          <p:cNvPr id="27" name="TextBox 120"/>
          <p:cNvSpPr txBox="1">
            <a:spLocks noChangeArrowheads="1"/>
          </p:cNvSpPr>
          <p:nvPr/>
        </p:nvSpPr>
        <p:spPr bwMode="auto">
          <a:xfrm>
            <a:off x="4518748" y="3286700"/>
            <a:ext cx="306387"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id-ID" altLang="en-US" sz="2400" dirty="0">
                <a:solidFill>
                  <a:srgbClr val="FFFFFF"/>
                </a:solidFill>
                <a:latin typeface="微软雅黑" panose="020B0503020204020204" pitchFamily="34" charset="-122"/>
                <a:ea typeface="微软雅黑" panose="020B0503020204020204" pitchFamily="34" charset="-122"/>
              </a:rPr>
              <a:t>8</a:t>
            </a:r>
            <a:endParaRPr lang="en-US" altLang="zh-CN" sz="2400" dirty="0">
              <a:solidFill>
                <a:srgbClr val="FFFFFF"/>
              </a:solidFill>
              <a:latin typeface="微软雅黑" panose="020B0503020204020204" pitchFamily="34" charset="-122"/>
              <a:ea typeface="微软雅黑" panose="020B0503020204020204" pitchFamily="34" charset="-122"/>
            </a:endParaRPr>
          </a:p>
        </p:txBody>
      </p:sp>
      <p:grpSp>
        <p:nvGrpSpPr>
          <p:cNvPr id="28" name="组合 117"/>
          <p:cNvGrpSpPr>
            <a:grpSpLocks/>
          </p:cNvGrpSpPr>
          <p:nvPr/>
        </p:nvGrpSpPr>
        <p:grpSpPr bwMode="auto">
          <a:xfrm>
            <a:off x="5288685" y="3537525"/>
            <a:ext cx="1092200" cy="779463"/>
            <a:chOff x="0" y="0"/>
            <a:chExt cx="1091966" cy="778725"/>
          </a:xfrm>
        </p:grpSpPr>
        <p:sp>
          <p:nvSpPr>
            <p:cNvPr id="29" name="TextBox 64"/>
            <p:cNvSpPr txBox="1">
              <a:spLocks noChangeArrowheads="1"/>
            </p:cNvSpPr>
            <p:nvPr/>
          </p:nvSpPr>
          <p:spPr bwMode="auto">
            <a:xfrm>
              <a:off x="0" y="317199"/>
              <a:ext cx="1091966" cy="461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400" b="1">
                  <a:solidFill>
                    <a:srgbClr val="595959"/>
                  </a:solidFill>
                  <a:latin typeface="微软雅黑" panose="020B0503020204020204" pitchFamily="34" charset="-122"/>
                  <a:ea typeface="微软雅黑" panose="020B0503020204020204" pitchFamily="34" charset="-122"/>
                </a:rPr>
                <a:t>LOGO</a:t>
              </a:r>
            </a:p>
          </p:txBody>
        </p:sp>
        <p:sp>
          <p:nvSpPr>
            <p:cNvPr id="30" name="文本框 119"/>
            <p:cNvSpPr txBox="1">
              <a:spLocks noChangeArrowheads="1"/>
            </p:cNvSpPr>
            <p:nvPr/>
          </p:nvSpPr>
          <p:spPr bwMode="auto">
            <a:xfrm>
              <a:off x="222818" y="0"/>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b="1">
                  <a:solidFill>
                    <a:srgbClr val="595959"/>
                  </a:solidFill>
                  <a:latin typeface="微软雅黑" panose="020B0503020204020204" pitchFamily="34" charset="-122"/>
                  <a:ea typeface="微软雅黑" panose="020B0503020204020204" pitchFamily="34" charset="-122"/>
                </a:rPr>
                <a:t>企业</a:t>
              </a:r>
            </a:p>
          </p:txBody>
        </p:sp>
      </p:grpSp>
      <p:grpSp>
        <p:nvGrpSpPr>
          <p:cNvPr id="31" name="组合 120"/>
          <p:cNvGrpSpPr>
            <a:grpSpLocks/>
          </p:cNvGrpSpPr>
          <p:nvPr/>
        </p:nvGrpSpPr>
        <p:grpSpPr bwMode="auto">
          <a:xfrm>
            <a:off x="8404948" y="5610800"/>
            <a:ext cx="1569660" cy="725216"/>
            <a:chOff x="0" y="0"/>
            <a:chExt cx="1569894" cy="724346"/>
          </a:xfrm>
        </p:grpSpPr>
        <p:sp>
          <p:nvSpPr>
            <p:cNvPr id="32" name="矩形 121"/>
            <p:cNvSpPr>
              <a:spLocks noChangeArrowheads="1"/>
            </p:cNvSpPr>
            <p:nvPr/>
          </p:nvSpPr>
          <p:spPr bwMode="auto">
            <a:xfrm>
              <a:off x="0" y="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zh-CN"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标题文本</a:t>
              </a:r>
            </a:p>
          </p:txBody>
        </p:sp>
        <p:sp>
          <p:nvSpPr>
            <p:cNvPr id="33" name="矩形 122"/>
            <p:cNvSpPr>
              <a:spLocks noChangeArrowheads="1"/>
            </p:cNvSpPr>
            <p:nvPr/>
          </p:nvSpPr>
          <p:spPr bwMode="auto">
            <a:xfrm>
              <a:off x="0" y="263235"/>
              <a:ext cx="1569894" cy="461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单击此处添加文本，</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pPr>
                <a:lnSpc>
                  <a:spcPct val="100000"/>
                </a:lnSpc>
                <a:spcBef>
                  <a:spcPct val="0"/>
                </a:spcBef>
                <a:buNone/>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单击此处添加文本，</a:t>
              </a:r>
            </a:p>
          </p:txBody>
        </p:sp>
      </p:grpSp>
      <p:grpSp>
        <p:nvGrpSpPr>
          <p:cNvPr id="34" name="组合 123"/>
          <p:cNvGrpSpPr>
            <a:grpSpLocks/>
          </p:cNvGrpSpPr>
          <p:nvPr/>
        </p:nvGrpSpPr>
        <p:grpSpPr bwMode="auto">
          <a:xfrm>
            <a:off x="8404948" y="4183638"/>
            <a:ext cx="1569660" cy="725216"/>
            <a:chOff x="0" y="0"/>
            <a:chExt cx="1569894" cy="724346"/>
          </a:xfrm>
        </p:grpSpPr>
        <p:sp>
          <p:nvSpPr>
            <p:cNvPr id="35" name="矩形 124"/>
            <p:cNvSpPr>
              <a:spLocks noChangeArrowheads="1"/>
            </p:cNvSpPr>
            <p:nvPr/>
          </p:nvSpPr>
          <p:spPr bwMode="auto">
            <a:xfrm>
              <a:off x="0" y="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zh-CN"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标题文本</a:t>
              </a:r>
            </a:p>
          </p:txBody>
        </p:sp>
        <p:sp>
          <p:nvSpPr>
            <p:cNvPr id="36" name="矩形 125"/>
            <p:cNvSpPr>
              <a:spLocks noChangeArrowheads="1"/>
            </p:cNvSpPr>
            <p:nvPr/>
          </p:nvSpPr>
          <p:spPr bwMode="auto">
            <a:xfrm>
              <a:off x="0" y="263235"/>
              <a:ext cx="1569894" cy="461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单击此处添加文本，</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pPr>
                <a:lnSpc>
                  <a:spcPct val="100000"/>
                </a:lnSpc>
                <a:spcBef>
                  <a:spcPct val="0"/>
                </a:spcBef>
                <a:buNone/>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单击此处添加文本，</a:t>
              </a:r>
            </a:p>
          </p:txBody>
        </p:sp>
      </p:grpSp>
      <p:grpSp>
        <p:nvGrpSpPr>
          <p:cNvPr id="37" name="组合 126"/>
          <p:cNvGrpSpPr>
            <a:grpSpLocks/>
          </p:cNvGrpSpPr>
          <p:nvPr/>
        </p:nvGrpSpPr>
        <p:grpSpPr bwMode="auto">
          <a:xfrm>
            <a:off x="8404948" y="2756475"/>
            <a:ext cx="1569660" cy="725216"/>
            <a:chOff x="0" y="0"/>
            <a:chExt cx="1569894" cy="724346"/>
          </a:xfrm>
        </p:grpSpPr>
        <p:sp>
          <p:nvSpPr>
            <p:cNvPr id="38" name="矩形 127"/>
            <p:cNvSpPr>
              <a:spLocks noChangeArrowheads="1"/>
            </p:cNvSpPr>
            <p:nvPr/>
          </p:nvSpPr>
          <p:spPr bwMode="auto">
            <a:xfrm>
              <a:off x="0" y="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zh-CN"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标题文本</a:t>
              </a:r>
            </a:p>
          </p:txBody>
        </p:sp>
        <p:sp>
          <p:nvSpPr>
            <p:cNvPr id="39" name="矩形 128"/>
            <p:cNvSpPr>
              <a:spLocks noChangeArrowheads="1"/>
            </p:cNvSpPr>
            <p:nvPr/>
          </p:nvSpPr>
          <p:spPr bwMode="auto">
            <a:xfrm>
              <a:off x="0" y="263235"/>
              <a:ext cx="1569894" cy="461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单击此处添加文本，</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pPr>
                <a:lnSpc>
                  <a:spcPct val="100000"/>
                </a:lnSpc>
                <a:spcBef>
                  <a:spcPct val="0"/>
                </a:spcBef>
                <a:buNone/>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单击此处添加文本，</a:t>
              </a:r>
            </a:p>
          </p:txBody>
        </p:sp>
      </p:grpSp>
      <p:grpSp>
        <p:nvGrpSpPr>
          <p:cNvPr id="40" name="组合 129"/>
          <p:cNvGrpSpPr>
            <a:grpSpLocks/>
          </p:cNvGrpSpPr>
          <p:nvPr/>
        </p:nvGrpSpPr>
        <p:grpSpPr bwMode="auto">
          <a:xfrm>
            <a:off x="8404948" y="1329313"/>
            <a:ext cx="1569660" cy="725216"/>
            <a:chOff x="0" y="0"/>
            <a:chExt cx="1569894" cy="724346"/>
          </a:xfrm>
        </p:grpSpPr>
        <p:sp>
          <p:nvSpPr>
            <p:cNvPr id="41" name="矩形 130"/>
            <p:cNvSpPr>
              <a:spLocks noChangeArrowheads="1"/>
            </p:cNvSpPr>
            <p:nvPr/>
          </p:nvSpPr>
          <p:spPr bwMode="auto">
            <a:xfrm>
              <a:off x="0" y="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标题文本</a:t>
              </a:r>
            </a:p>
          </p:txBody>
        </p:sp>
        <p:sp>
          <p:nvSpPr>
            <p:cNvPr id="42" name="矩形 131"/>
            <p:cNvSpPr>
              <a:spLocks noChangeArrowheads="1"/>
            </p:cNvSpPr>
            <p:nvPr/>
          </p:nvSpPr>
          <p:spPr bwMode="auto">
            <a:xfrm>
              <a:off x="0" y="263235"/>
              <a:ext cx="1569894" cy="461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单击此处添加文本，</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pPr>
                <a:lnSpc>
                  <a:spcPct val="100000"/>
                </a:lnSpc>
                <a:spcBef>
                  <a:spcPct val="0"/>
                </a:spcBef>
                <a:buNone/>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单击此处添加文本，</a:t>
              </a:r>
            </a:p>
          </p:txBody>
        </p:sp>
      </p:grpSp>
      <p:grpSp>
        <p:nvGrpSpPr>
          <p:cNvPr id="43" name="组合 132"/>
          <p:cNvGrpSpPr>
            <a:grpSpLocks/>
          </p:cNvGrpSpPr>
          <p:nvPr/>
        </p:nvGrpSpPr>
        <p:grpSpPr bwMode="auto">
          <a:xfrm>
            <a:off x="1546948" y="2735838"/>
            <a:ext cx="1689555" cy="766706"/>
            <a:chOff x="0" y="0"/>
            <a:chExt cx="1689807" cy="766099"/>
          </a:xfrm>
        </p:grpSpPr>
        <p:sp>
          <p:nvSpPr>
            <p:cNvPr id="44" name="矩形 133"/>
            <p:cNvSpPr>
              <a:spLocks noChangeArrowheads="1"/>
            </p:cNvSpPr>
            <p:nvPr/>
          </p:nvSpPr>
          <p:spPr bwMode="auto">
            <a:xfrm>
              <a:off x="684254" y="0"/>
              <a:ext cx="1005553" cy="266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ts val="1320"/>
                </a:lnSpc>
                <a:spcBef>
                  <a:spcPct val="0"/>
                </a:spcBef>
                <a:buNone/>
              </a:pPr>
              <a:r>
                <a:rPr lang="zh-CN" altLang="zh-CN"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标题文本</a:t>
              </a:r>
            </a:p>
          </p:txBody>
        </p:sp>
        <p:sp>
          <p:nvSpPr>
            <p:cNvPr id="45" name="矩形 134"/>
            <p:cNvSpPr>
              <a:spLocks noChangeArrowheads="1"/>
            </p:cNvSpPr>
            <p:nvPr/>
          </p:nvSpPr>
          <p:spPr bwMode="auto">
            <a:xfrm>
              <a:off x="0" y="304799"/>
              <a:ext cx="1569894" cy="46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单击此处添加文本，</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pPr eaLnBrk="1" hangingPunct="1">
                <a:lnSpc>
                  <a:spcPct val="100000"/>
                </a:lnSpc>
                <a:spcBef>
                  <a:spcPct val="0"/>
                </a:spcBef>
                <a:buFont typeface="Arial" panose="020B0604020202020204" pitchFamily="34" charset="0"/>
                <a:buNone/>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单击此处添加文本，</a:t>
              </a:r>
            </a:p>
          </p:txBody>
        </p:sp>
      </p:grpSp>
      <p:grpSp>
        <p:nvGrpSpPr>
          <p:cNvPr id="46" name="组合 135"/>
          <p:cNvGrpSpPr>
            <a:grpSpLocks/>
          </p:cNvGrpSpPr>
          <p:nvPr/>
        </p:nvGrpSpPr>
        <p:grpSpPr bwMode="auto">
          <a:xfrm>
            <a:off x="1546948" y="1308675"/>
            <a:ext cx="1689556" cy="748752"/>
            <a:chOff x="0" y="0"/>
            <a:chExt cx="1689807" cy="748159"/>
          </a:xfrm>
        </p:grpSpPr>
        <p:sp>
          <p:nvSpPr>
            <p:cNvPr id="47" name="矩形 136"/>
            <p:cNvSpPr>
              <a:spLocks noChangeArrowheads="1"/>
            </p:cNvSpPr>
            <p:nvPr/>
          </p:nvSpPr>
          <p:spPr bwMode="auto">
            <a:xfrm>
              <a:off x="684254" y="0"/>
              <a:ext cx="1005553" cy="266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ts val="1320"/>
                </a:lnSpc>
                <a:spcBef>
                  <a:spcPct val="0"/>
                </a:spcBef>
                <a:buFont typeface="Arial" panose="020B0604020202020204" pitchFamily="34" charset="0"/>
                <a:buNone/>
              </a:pPr>
              <a:r>
                <a:rPr lang="zh-CN" altLang="zh-CN"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标题文本</a:t>
              </a:r>
            </a:p>
          </p:txBody>
        </p:sp>
        <p:sp>
          <p:nvSpPr>
            <p:cNvPr id="48" name="矩形 137"/>
            <p:cNvSpPr>
              <a:spLocks noChangeArrowheads="1"/>
            </p:cNvSpPr>
            <p:nvPr/>
          </p:nvSpPr>
          <p:spPr bwMode="auto">
            <a:xfrm>
              <a:off x="0" y="304799"/>
              <a:ext cx="1569893" cy="443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单击此处添加文本，</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pPr>
                <a:lnSpc>
                  <a:spcPts val="1320"/>
                </a:lnSpc>
                <a:spcBef>
                  <a:spcPct val="0"/>
                </a:spcBef>
                <a:buFont typeface="Arial" panose="020B0604020202020204" pitchFamily="34" charset="0"/>
                <a:buNone/>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单击此处添加文本，</a:t>
              </a:r>
            </a:p>
          </p:txBody>
        </p:sp>
      </p:grpSp>
      <p:grpSp>
        <p:nvGrpSpPr>
          <p:cNvPr id="49" name="组合 138"/>
          <p:cNvGrpSpPr>
            <a:grpSpLocks/>
          </p:cNvGrpSpPr>
          <p:nvPr/>
        </p:nvGrpSpPr>
        <p:grpSpPr bwMode="auto">
          <a:xfrm>
            <a:off x="1546948" y="4163000"/>
            <a:ext cx="1689555" cy="766706"/>
            <a:chOff x="0" y="0"/>
            <a:chExt cx="1689807" cy="766099"/>
          </a:xfrm>
        </p:grpSpPr>
        <p:sp>
          <p:nvSpPr>
            <p:cNvPr id="50" name="矩形 139"/>
            <p:cNvSpPr>
              <a:spLocks noChangeArrowheads="1"/>
            </p:cNvSpPr>
            <p:nvPr/>
          </p:nvSpPr>
          <p:spPr bwMode="auto">
            <a:xfrm>
              <a:off x="684254" y="0"/>
              <a:ext cx="1005553" cy="266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ts val="1320"/>
                </a:lnSpc>
                <a:spcBef>
                  <a:spcPct val="0"/>
                </a:spcBef>
                <a:buNone/>
              </a:pPr>
              <a:r>
                <a:rPr lang="zh-CN" altLang="zh-CN"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标题文本</a:t>
              </a:r>
            </a:p>
          </p:txBody>
        </p:sp>
        <p:sp>
          <p:nvSpPr>
            <p:cNvPr id="51" name="矩形 140"/>
            <p:cNvSpPr>
              <a:spLocks noChangeArrowheads="1"/>
            </p:cNvSpPr>
            <p:nvPr/>
          </p:nvSpPr>
          <p:spPr bwMode="auto">
            <a:xfrm>
              <a:off x="0" y="304799"/>
              <a:ext cx="1569894" cy="46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单击此处添加文本，</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pPr>
                <a:lnSpc>
                  <a:spcPct val="100000"/>
                </a:lnSpc>
                <a:spcBef>
                  <a:spcPct val="0"/>
                </a:spcBef>
                <a:buNone/>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单击此处添加文本，</a:t>
              </a:r>
            </a:p>
          </p:txBody>
        </p:sp>
      </p:grpSp>
      <p:grpSp>
        <p:nvGrpSpPr>
          <p:cNvPr id="52" name="组合 141"/>
          <p:cNvGrpSpPr>
            <a:grpSpLocks/>
          </p:cNvGrpSpPr>
          <p:nvPr/>
        </p:nvGrpSpPr>
        <p:grpSpPr bwMode="auto">
          <a:xfrm>
            <a:off x="1546948" y="5590163"/>
            <a:ext cx="1689555" cy="766706"/>
            <a:chOff x="0" y="0"/>
            <a:chExt cx="1689807" cy="766099"/>
          </a:xfrm>
        </p:grpSpPr>
        <p:sp>
          <p:nvSpPr>
            <p:cNvPr id="53" name="矩形 142"/>
            <p:cNvSpPr>
              <a:spLocks noChangeArrowheads="1"/>
            </p:cNvSpPr>
            <p:nvPr/>
          </p:nvSpPr>
          <p:spPr bwMode="auto">
            <a:xfrm>
              <a:off x="684254" y="0"/>
              <a:ext cx="1005553" cy="266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ts val="1320"/>
                </a:lnSpc>
                <a:spcBef>
                  <a:spcPct val="0"/>
                </a:spcBef>
                <a:buNone/>
              </a:pPr>
              <a:r>
                <a:rPr lang="zh-CN" altLang="zh-CN"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标题文本</a:t>
              </a:r>
            </a:p>
          </p:txBody>
        </p:sp>
        <p:sp>
          <p:nvSpPr>
            <p:cNvPr id="54" name="矩形 143"/>
            <p:cNvSpPr>
              <a:spLocks noChangeArrowheads="1"/>
            </p:cNvSpPr>
            <p:nvPr/>
          </p:nvSpPr>
          <p:spPr bwMode="auto">
            <a:xfrm>
              <a:off x="0" y="304799"/>
              <a:ext cx="1569894" cy="46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单击此处添加文本，</a:t>
              </a:r>
              <a:endParaRPr lang="en-US" altLang="zh-CN"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pPr>
                <a:lnSpc>
                  <a:spcPct val="100000"/>
                </a:lnSpc>
                <a:spcBef>
                  <a:spcPct val="0"/>
                </a:spcBef>
                <a:buNone/>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单击此处添加文本，</a:t>
              </a:r>
            </a:p>
          </p:txBody>
        </p:sp>
      </p:grpSp>
      <p:sp>
        <p:nvSpPr>
          <p:cNvPr id="55" name="Freeform 95"/>
          <p:cNvSpPr>
            <a:spLocks noEditPoints="1"/>
          </p:cNvSpPr>
          <p:nvPr/>
        </p:nvSpPr>
        <p:spPr bwMode="auto">
          <a:xfrm rot="3229179">
            <a:off x="6403111" y="5307587"/>
            <a:ext cx="347662" cy="449263"/>
          </a:xfrm>
          <a:custGeom>
            <a:avLst/>
            <a:gdLst>
              <a:gd name="T0" fmla="*/ 78047 w 49"/>
              <a:gd name="T1" fmla="*/ 313771 h 63"/>
              <a:gd name="T2" fmla="*/ 99332 w 49"/>
              <a:gd name="T3" fmla="*/ 313771 h 63"/>
              <a:gd name="T4" fmla="*/ 113522 w 49"/>
              <a:gd name="T5" fmla="*/ 335164 h 63"/>
              <a:gd name="T6" fmla="*/ 99332 w 49"/>
              <a:gd name="T7" fmla="*/ 370820 h 63"/>
              <a:gd name="T8" fmla="*/ 78047 w 49"/>
              <a:gd name="T9" fmla="*/ 399345 h 63"/>
              <a:gd name="T10" fmla="*/ 56761 w 49"/>
              <a:gd name="T11" fmla="*/ 399345 h 63"/>
              <a:gd name="T12" fmla="*/ 42571 w 49"/>
              <a:gd name="T13" fmla="*/ 385083 h 63"/>
              <a:gd name="T14" fmla="*/ 49666 w 49"/>
              <a:gd name="T15" fmla="*/ 342296 h 63"/>
              <a:gd name="T16" fmla="*/ 78047 w 49"/>
              <a:gd name="T17" fmla="*/ 313771 h 63"/>
              <a:gd name="T18" fmla="*/ 106427 w 49"/>
              <a:gd name="T19" fmla="*/ 0 h 63"/>
              <a:gd name="T20" fmla="*/ 70951 w 49"/>
              <a:gd name="T21" fmla="*/ 135492 h 63"/>
              <a:gd name="T22" fmla="*/ 212854 w 49"/>
              <a:gd name="T23" fmla="*/ 385083 h 63"/>
              <a:gd name="T24" fmla="*/ 212854 w 49"/>
              <a:gd name="T25" fmla="*/ 392214 h 63"/>
              <a:gd name="T26" fmla="*/ 219949 w 49"/>
              <a:gd name="T27" fmla="*/ 399345 h 63"/>
              <a:gd name="T28" fmla="*/ 219949 w 49"/>
              <a:gd name="T29" fmla="*/ 399345 h 63"/>
              <a:gd name="T30" fmla="*/ 255425 w 49"/>
              <a:gd name="T31" fmla="*/ 435001 h 63"/>
              <a:gd name="T32" fmla="*/ 319281 w 49"/>
              <a:gd name="T33" fmla="*/ 435001 h 63"/>
              <a:gd name="T34" fmla="*/ 347662 w 49"/>
              <a:gd name="T35" fmla="*/ 385083 h 63"/>
              <a:gd name="T36" fmla="*/ 333472 w 49"/>
              <a:gd name="T37" fmla="*/ 320902 h 63"/>
              <a:gd name="T38" fmla="*/ 290901 w 49"/>
              <a:gd name="T39" fmla="*/ 270984 h 63"/>
              <a:gd name="T40" fmla="*/ 227045 w 49"/>
              <a:gd name="T41" fmla="*/ 270984 h 63"/>
              <a:gd name="T42" fmla="*/ 205759 w 49"/>
              <a:gd name="T43" fmla="*/ 292378 h 63"/>
              <a:gd name="T44" fmla="*/ 184474 w 49"/>
              <a:gd name="T45" fmla="*/ 249591 h 63"/>
              <a:gd name="T46" fmla="*/ 205759 w 49"/>
              <a:gd name="T47" fmla="*/ 199672 h 63"/>
              <a:gd name="T48" fmla="*/ 106427 w 49"/>
              <a:gd name="T49" fmla="*/ 0 h 63"/>
              <a:gd name="T50" fmla="*/ 163188 w 49"/>
              <a:gd name="T51" fmla="*/ 199672 h 63"/>
              <a:gd name="T52" fmla="*/ 177379 w 49"/>
              <a:gd name="T53" fmla="*/ 221066 h 63"/>
              <a:gd name="T54" fmla="*/ 163188 w 49"/>
              <a:gd name="T55" fmla="*/ 235328 h 63"/>
              <a:gd name="T56" fmla="*/ 148998 w 49"/>
              <a:gd name="T57" fmla="*/ 221066 h 63"/>
              <a:gd name="T58" fmla="*/ 163188 w 49"/>
              <a:gd name="T59" fmla="*/ 199672 h 63"/>
              <a:gd name="T60" fmla="*/ 269615 w 49"/>
              <a:gd name="T61" fmla="*/ 313771 h 63"/>
              <a:gd name="T62" fmla="*/ 297996 w 49"/>
              <a:gd name="T63" fmla="*/ 342296 h 63"/>
              <a:gd name="T64" fmla="*/ 305091 w 49"/>
              <a:gd name="T65" fmla="*/ 377951 h 63"/>
              <a:gd name="T66" fmla="*/ 297996 w 49"/>
              <a:gd name="T67" fmla="*/ 399345 h 63"/>
              <a:gd name="T68" fmla="*/ 276711 w 49"/>
              <a:gd name="T69" fmla="*/ 392214 h 63"/>
              <a:gd name="T70" fmla="*/ 248330 w 49"/>
              <a:gd name="T71" fmla="*/ 363689 h 63"/>
              <a:gd name="T72" fmla="*/ 241235 w 49"/>
              <a:gd name="T73" fmla="*/ 328033 h 63"/>
              <a:gd name="T74" fmla="*/ 248330 w 49"/>
              <a:gd name="T75" fmla="*/ 306640 h 63"/>
              <a:gd name="T76" fmla="*/ 269615 w 49"/>
              <a:gd name="T77" fmla="*/ 313771 h 63"/>
              <a:gd name="T78" fmla="*/ 255425 w 49"/>
              <a:gd name="T79" fmla="*/ 0 h 63"/>
              <a:gd name="T80" fmla="*/ 290901 w 49"/>
              <a:gd name="T81" fmla="*/ 135492 h 63"/>
              <a:gd name="T82" fmla="*/ 219949 w 49"/>
              <a:gd name="T83" fmla="*/ 256722 h 63"/>
              <a:gd name="T84" fmla="*/ 219949 w 49"/>
              <a:gd name="T85" fmla="*/ 256722 h 63"/>
              <a:gd name="T86" fmla="*/ 212854 w 49"/>
              <a:gd name="T87" fmla="*/ 249591 h 63"/>
              <a:gd name="T88" fmla="*/ 234140 w 49"/>
              <a:gd name="T89" fmla="*/ 206804 h 63"/>
              <a:gd name="T90" fmla="*/ 234140 w 49"/>
              <a:gd name="T91" fmla="*/ 199672 h 63"/>
              <a:gd name="T92" fmla="*/ 234140 w 49"/>
              <a:gd name="T93" fmla="*/ 192541 h 63"/>
              <a:gd name="T94" fmla="*/ 198664 w 49"/>
              <a:gd name="T95" fmla="*/ 121230 h 63"/>
              <a:gd name="T96" fmla="*/ 255425 w 49"/>
              <a:gd name="T97" fmla="*/ 0 h 63"/>
              <a:gd name="T98" fmla="*/ 120617 w 49"/>
              <a:gd name="T99" fmla="*/ 278115 h 63"/>
              <a:gd name="T100" fmla="*/ 120617 w 49"/>
              <a:gd name="T101" fmla="*/ 278115 h 63"/>
              <a:gd name="T102" fmla="*/ 63856 w 49"/>
              <a:gd name="T103" fmla="*/ 278115 h 63"/>
              <a:gd name="T104" fmla="*/ 14190 w 49"/>
              <a:gd name="T105" fmla="*/ 328033 h 63"/>
              <a:gd name="T106" fmla="*/ 0 w 49"/>
              <a:gd name="T107" fmla="*/ 385083 h 63"/>
              <a:gd name="T108" fmla="*/ 35476 w 49"/>
              <a:gd name="T109" fmla="*/ 435001 h 63"/>
              <a:gd name="T110" fmla="*/ 92237 w 49"/>
              <a:gd name="T111" fmla="*/ 435001 h 63"/>
              <a:gd name="T112" fmla="*/ 134808 w 49"/>
              <a:gd name="T113" fmla="*/ 399345 h 63"/>
              <a:gd name="T114" fmla="*/ 134808 w 49"/>
              <a:gd name="T115" fmla="*/ 399345 h 63"/>
              <a:gd name="T116" fmla="*/ 134808 w 49"/>
              <a:gd name="T117" fmla="*/ 399345 h 63"/>
              <a:gd name="T118" fmla="*/ 134808 w 49"/>
              <a:gd name="T119" fmla="*/ 392214 h 63"/>
              <a:gd name="T120" fmla="*/ 163188 w 49"/>
              <a:gd name="T121" fmla="*/ 349427 h 63"/>
              <a:gd name="T122" fmla="*/ 120617 w 49"/>
              <a:gd name="T123" fmla="*/ 278115 h 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9" h="63">
                <a:moveTo>
                  <a:pt x="11" y="44"/>
                </a:moveTo>
                <a:cubicBezTo>
                  <a:pt x="12" y="44"/>
                  <a:pt x="13" y="44"/>
                  <a:pt x="14" y="44"/>
                </a:cubicBezTo>
                <a:cubicBezTo>
                  <a:pt x="15" y="44"/>
                  <a:pt x="15" y="45"/>
                  <a:pt x="16" y="47"/>
                </a:cubicBezTo>
                <a:cubicBezTo>
                  <a:pt x="16" y="48"/>
                  <a:pt x="15" y="50"/>
                  <a:pt x="14" y="52"/>
                </a:cubicBezTo>
                <a:cubicBezTo>
                  <a:pt x="13" y="54"/>
                  <a:pt x="12" y="55"/>
                  <a:pt x="11" y="56"/>
                </a:cubicBezTo>
                <a:cubicBezTo>
                  <a:pt x="9" y="57"/>
                  <a:pt x="8" y="57"/>
                  <a:pt x="8" y="56"/>
                </a:cubicBezTo>
                <a:cubicBezTo>
                  <a:pt x="7" y="56"/>
                  <a:pt x="6" y="55"/>
                  <a:pt x="6" y="54"/>
                </a:cubicBezTo>
                <a:cubicBezTo>
                  <a:pt x="6" y="52"/>
                  <a:pt x="6" y="50"/>
                  <a:pt x="7" y="48"/>
                </a:cubicBezTo>
                <a:cubicBezTo>
                  <a:pt x="8" y="46"/>
                  <a:pt x="10" y="45"/>
                  <a:pt x="11" y="44"/>
                </a:cubicBezTo>
                <a:close/>
                <a:moveTo>
                  <a:pt x="15" y="0"/>
                </a:moveTo>
                <a:cubicBezTo>
                  <a:pt x="10" y="4"/>
                  <a:pt x="6" y="10"/>
                  <a:pt x="10" y="19"/>
                </a:cubicBezTo>
                <a:cubicBezTo>
                  <a:pt x="30" y="54"/>
                  <a:pt x="30" y="54"/>
                  <a:pt x="30" y="54"/>
                </a:cubicBezTo>
                <a:cubicBezTo>
                  <a:pt x="30" y="55"/>
                  <a:pt x="30" y="55"/>
                  <a:pt x="30" y="55"/>
                </a:cubicBezTo>
                <a:cubicBezTo>
                  <a:pt x="31" y="56"/>
                  <a:pt x="31" y="56"/>
                  <a:pt x="31" y="56"/>
                </a:cubicBezTo>
                <a:cubicBezTo>
                  <a:pt x="31" y="56"/>
                  <a:pt x="31" y="56"/>
                  <a:pt x="31" y="56"/>
                </a:cubicBezTo>
                <a:cubicBezTo>
                  <a:pt x="32" y="58"/>
                  <a:pt x="34" y="60"/>
                  <a:pt x="36" y="61"/>
                </a:cubicBezTo>
                <a:cubicBezTo>
                  <a:pt x="39" y="62"/>
                  <a:pt x="42" y="62"/>
                  <a:pt x="45" y="61"/>
                </a:cubicBezTo>
                <a:cubicBezTo>
                  <a:pt x="47" y="59"/>
                  <a:pt x="49" y="57"/>
                  <a:pt x="49" y="54"/>
                </a:cubicBezTo>
                <a:cubicBezTo>
                  <a:pt x="49" y="51"/>
                  <a:pt x="49" y="48"/>
                  <a:pt x="47" y="45"/>
                </a:cubicBezTo>
                <a:cubicBezTo>
                  <a:pt x="46" y="42"/>
                  <a:pt x="43" y="40"/>
                  <a:pt x="41" y="38"/>
                </a:cubicBezTo>
                <a:cubicBezTo>
                  <a:pt x="38" y="37"/>
                  <a:pt x="35" y="37"/>
                  <a:pt x="32" y="38"/>
                </a:cubicBezTo>
                <a:cubicBezTo>
                  <a:pt x="31" y="39"/>
                  <a:pt x="30" y="40"/>
                  <a:pt x="29" y="41"/>
                </a:cubicBezTo>
                <a:cubicBezTo>
                  <a:pt x="28" y="39"/>
                  <a:pt x="27" y="36"/>
                  <a:pt x="26" y="35"/>
                </a:cubicBezTo>
                <a:cubicBezTo>
                  <a:pt x="27" y="33"/>
                  <a:pt x="28" y="31"/>
                  <a:pt x="29" y="28"/>
                </a:cubicBezTo>
                <a:cubicBezTo>
                  <a:pt x="24" y="19"/>
                  <a:pt x="19" y="10"/>
                  <a:pt x="15" y="0"/>
                </a:cubicBezTo>
                <a:close/>
                <a:moveTo>
                  <a:pt x="23" y="28"/>
                </a:moveTo>
                <a:cubicBezTo>
                  <a:pt x="24" y="28"/>
                  <a:pt x="25" y="29"/>
                  <a:pt x="25" y="31"/>
                </a:cubicBezTo>
                <a:cubicBezTo>
                  <a:pt x="25" y="32"/>
                  <a:pt x="24" y="33"/>
                  <a:pt x="23" y="33"/>
                </a:cubicBezTo>
                <a:cubicBezTo>
                  <a:pt x="22" y="33"/>
                  <a:pt x="21" y="32"/>
                  <a:pt x="21" y="31"/>
                </a:cubicBezTo>
                <a:cubicBezTo>
                  <a:pt x="21" y="29"/>
                  <a:pt x="22" y="28"/>
                  <a:pt x="23" y="28"/>
                </a:cubicBezTo>
                <a:close/>
                <a:moveTo>
                  <a:pt x="38" y="44"/>
                </a:moveTo>
                <a:cubicBezTo>
                  <a:pt x="40" y="44"/>
                  <a:pt x="41" y="46"/>
                  <a:pt x="42" y="48"/>
                </a:cubicBezTo>
                <a:cubicBezTo>
                  <a:pt x="43" y="50"/>
                  <a:pt x="43" y="51"/>
                  <a:pt x="43" y="53"/>
                </a:cubicBezTo>
                <a:cubicBezTo>
                  <a:pt x="43" y="54"/>
                  <a:pt x="42" y="55"/>
                  <a:pt x="42" y="56"/>
                </a:cubicBezTo>
                <a:cubicBezTo>
                  <a:pt x="41" y="56"/>
                  <a:pt x="40" y="56"/>
                  <a:pt x="39" y="55"/>
                </a:cubicBezTo>
                <a:cubicBezTo>
                  <a:pt x="37" y="55"/>
                  <a:pt x="36" y="53"/>
                  <a:pt x="35" y="51"/>
                </a:cubicBezTo>
                <a:cubicBezTo>
                  <a:pt x="34" y="50"/>
                  <a:pt x="34" y="48"/>
                  <a:pt x="34" y="46"/>
                </a:cubicBezTo>
                <a:cubicBezTo>
                  <a:pt x="34" y="45"/>
                  <a:pt x="34" y="44"/>
                  <a:pt x="35" y="43"/>
                </a:cubicBezTo>
                <a:cubicBezTo>
                  <a:pt x="36" y="43"/>
                  <a:pt x="37" y="43"/>
                  <a:pt x="38" y="44"/>
                </a:cubicBezTo>
                <a:close/>
                <a:moveTo>
                  <a:pt x="36" y="0"/>
                </a:moveTo>
                <a:cubicBezTo>
                  <a:pt x="41" y="4"/>
                  <a:pt x="45" y="10"/>
                  <a:pt x="41" y="19"/>
                </a:cubicBezTo>
                <a:cubicBezTo>
                  <a:pt x="31" y="36"/>
                  <a:pt x="31" y="36"/>
                  <a:pt x="31" y="36"/>
                </a:cubicBezTo>
                <a:cubicBezTo>
                  <a:pt x="31" y="36"/>
                  <a:pt x="31" y="36"/>
                  <a:pt x="31" y="36"/>
                </a:cubicBezTo>
                <a:cubicBezTo>
                  <a:pt x="31" y="36"/>
                  <a:pt x="31" y="36"/>
                  <a:pt x="30" y="35"/>
                </a:cubicBezTo>
                <a:cubicBezTo>
                  <a:pt x="31" y="33"/>
                  <a:pt x="32" y="31"/>
                  <a:pt x="33" y="29"/>
                </a:cubicBezTo>
                <a:cubicBezTo>
                  <a:pt x="33" y="28"/>
                  <a:pt x="33" y="28"/>
                  <a:pt x="33" y="28"/>
                </a:cubicBezTo>
                <a:cubicBezTo>
                  <a:pt x="33" y="27"/>
                  <a:pt x="33" y="27"/>
                  <a:pt x="33" y="27"/>
                </a:cubicBezTo>
                <a:cubicBezTo>
                  <a:pt x="28" y="17"/>
                  <a:pt x="28" y="17"/>
                  <a:pt x="28" y="17"/>
                </a:cubicBezTo>
                <a:cubicBezTo>
                  <a:pt x="36" y="0"/>
                  <a:pt x="36" y="0"/>
                  <a:pt x="36" y="0"/>
                </a:cubicBezTo>
                <a:close/>
                <a:moveTo>
                  <a:pt x="17" y="39"/>
                </a:moveTo>
                <a:cubicBezTo>
                  <a:pt x="17" y="39"/>
                  <a:pt x="17" y="39"/>
                  <a:pt x="17" y="39"/>
                </a:cubicBezTo>
                <a:cubicBezTo>
                  <a:pt x="14" y="37"/>
                  <a:pt x="11" y="38"/>
                  <a:pt x="9" y="39"/>
                </a:cubicBezTo>
                <a:cubicBezTo>
                  <a:pt x="6" y="40"/>
                  <a:pt x="4" y="43"/>
                  <a:pt x="2" y="46"/>
                </a:cubicBezTo>
                <a:cubicBezTo>
                  <a:pt x="1" y="48"/>
                  <a:pt x="0" y="52"/>
                  <a:pt x="0" y="54"/>
                </a:cubicBezTo>
                <a:cubicBezTo>
                  <a:pt x="1" y="57"/>
                  <a:pt x="2" y="60"/>
                  <a:pt x="5" y="61"/>
                </a:cubicBezTo>
                <a:cubicBezTo>
                  <a:pt x="7" y="63"/>
                  <a:pt x="10" y="63"/>
                  <a:pt x="13" y="61"/>
                </a:cubicBezTo>
                <a:cubicBezTo>
                  <a:pt x="15" y="60"/>
                  <a:pt x="17" y="58"/>
                  <a:pt x="19" y="56"/>
                </a:cubicBezTo>
                <a:cubicBezTo>
                  <a:pt x="19" y="56"/>
                  <a:pt x="19" y="56"/>
                  <a:pt x="19" y="56"/>
                </a:cubicBezTo>
                <a:cubicBezTo>
                  <a:pt x="19" y="56"/>
                  <a:pt x="19" y="56"/>
                  <a:pt x="19" y="56"/>
                </a:cubicBezTo>
                <a:cubicBezTo>
                  <a:pt x="19" y="55"/>
                  <a:pt x="19" y="55"/>
                  <a:pt x="19" y="55"/>
                </a:cubicBezTo>
                <a:cubicBezTo>
                  <a:pt x="23" y="49"/>
                  <a:pt x="23" y="49"/>
                  <a:pt x="23" y="49"/>
                </a:cubicBezTo>
                <a:lnTo>
                  <a:pt x="17" y="3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Freeform 69"/>
          <p:cNvSpPr>
            <a:spLocks noEditPoints="1"/>
          </p:cNvSpPr>
          <p:nvPr/>
        </p:nvSpPr>
        <p:spPr bwMode="auto">
          <a:xfrm>
            <a:off x="3932960" y="4442400"/>
            <a:ext cx="436563" cy="357188"/>
          </a:xfrm>
          <a:custGeom>
            <a:avLst/>
            <a:gdLst>
              <a:gd name="T0" fmla="*/ 378111 w 239"/>
              <a:gd name="T1" fmla="*/ 7290 h 196"/>
              <a:gd name="T2" fmla="*/ 363498 w 239"/>
              <a:gd name="T3" fmla="*/ 78363 h 196"/>
              <a:gd name="T4" fmla="*/ 336099 w 239"/>
              <a:gd name="T5" fmla="*/ 7290 h 196"/>
              <a:gd name="T6" fmla="*/ 378111 w 239"/>
              <a:gd name="T7" fmla="*/ 357188 h 196"/>
              <a:gd name="T8" fmla="*/ 336099 w 239"/>
              <a:gd name="T9" fmla="*/ 178594 h 196"/>
              <a:gd name="T10" fmla="*/ 378111 w 239"/>
              <a:gd name="T11" fmla="*/ 156725 h 196"/>
              <a:gd name="T12" fmla="*/ 436563 w 239"/>
              <a:gd name="T13" fmla="*/ 0 h 196"/>
              <a:gd name="T14" fmla="*/ 385418 w 239"/>
              <a:gd name="T15" fmla="*/ 357188 h 196"/>
              <a:gd name="T16" fmla="*/ 400031 w 239"/>
              <a:gd name="T17" fmla="*/ 114810 h 196"/>
              <a:gd name="T18" fmla="*/ 385418 w 239"/>
              <a:gd name="T19" fmla="*/ 71073 h 196"/>
              <a:gd name="T20" fmla="*/ 279473 w 239"/>
              <a:gd name="T21" fmla="*/ 49204 h 196"/>
              <a:gd name="T22" fmla="*/ 321486 w 239"/>
              <a:gd name="T23" fmla="*/ 92942 h 196"/>
              <a:gd name="T24" fmla="*/ 321486 w 239"/>
              <a:gd name="T25" fmla="*/ 107521 h 196"/>
              <a:gd name="T26" fmla="*/ 279473 w 239"/>
              <a:gd name="T27" fmla="*/ 171304 h 196"/>
              <a:gd name="T28" fmla="*/ 321486 w 239"/>
              <a:gd name="T29" fmla="*/ 193173 h 196"/>
              <a:gd name="T30" fmla="*/ 279473 w 239"/>
              <a:gd name="T31" fmla="*/ 357188 h 196"/>
              <a:gd name="T32" fmla="*/ 321486 w 239"/>
              <a:gd name="T33" fmla="*/ 193173 h 196"/>
              <a:gd name="T34" fmla="*/ 272167 w 239"/>
              <a:gd name="T35" fmla="*/ 78363 h 196"/>
              <a:gd name="T36" fmla="*/ 250247 w 239"/>
              <a:gd name="T37" fmla="*/ 205930 h 196"/>
              <a:gd name="T38" fmla="*/ 228328 w 239"/>
              <a:gd name="T39" fmla="*/ 178594 h 196"/>
              <a:gd name="T40" fmla="*/ 221021 w 239"/>
              <a:gd name="T41" fmla="*/ 78363 h 196"/>
              <a:gd name="T42" fmla="*/ 272167 w 239"/>
              <a:gd name="T43" fmla="*/ 357188 h 196"/>
              <a:gd name="T44" fmla="*/ 221021 w 239"/>
              <a:gd name="T45" fmla="*/ 242378 h 196"/>
              <a:gd name="T46" fmla="*/ 242941 w 239"/>
              <a:gd name="T47" fmla="*/ 271536 h 196"/>
              <a:gd name="T48" fmla="*/ 272167 w 239"/>
              <a:gd name="T49" fmla="*/ 249667 h 196"/>
              <a:gd name="T50" fmla="*/ 213715 w 239"/>
              <a:gd name="T51" fmla="*/ 114810 h 196"/>
              <a:gd name="T52" fmla="*/ 206408 w 239"/>
              <a:gd name="T53" fmla="*/ 185884 h 196"/>
              <a:gd name="T54" fmla="*/ 164396 w 239"/>
              <a:gd name="T55" fmla="*/ 114810 h 196"/>
              <a:gd name="T56" fmla="*/ 213715 w 239"/>
              <a:gd name="T57" fmla="*/ 357188 h 196"/>
              <a:gd name="T58" fmla="*/ 164396 w 239"/>
              <a:gd name="T59" fmla="*/ 264246 h 196"/>
              <a:gd name="T60" fmla="*/ 113251 w 239"/>
              <a:gd name="T61" fmla="*/ 142146 h 196"/>
              <a:gd name="T62" fmla="*/ 157090 w 239"/>
              <a:gd name="T63" fmla="*/ 220509 h 196"/>
              <a:gd name="T64" fmla="*/ 113251 w 239"/>
              <a:gd name="T65" fmla="*/ 227798 h 196"/>
              <a:gd name="T66" fmla="*/ 157090 w 239"/>
              <a:gd name="T67" fmla="*/ 271536 h 196"/>
              <a:gd name="T68" fmla="*/ 113251 w 239"/>
              <a:gd name="T69" fmla="*/ 357188 h 196"/>
              <a:gd name="T70" fmla="*/ 120557 w 239"/>
              <a:gd name="T71" fmla="*/ 291582 h 196"/>
              <a:gd name="T72" fmla="*/ 157090 w 239"/>
              <a:gd name="T73" fmla="*/ 271536 h 196"/>
              <a:gd name="T74" fmla="*/ 107771 w 239"/>
              <a:gd name="T75" fmla="*/ 120278 h 196"/>
              <a:gd name="T76" fmla="*/ 100464 w 239"/>
              <a:gd name="T77" fmla="*/ 213219 h 196"/>
              <a:gd name="T78" fmla="*/ 78545 w 239"/>
              <a:gd name="T79" fmla="*/ 213219 h 196"/>
              <a:gd name="T80" fmla="*/ 56625 w 239"/>
              <a:gd name="T81" fmla="*/ 120278 h 196"/>
              <a:gd name="T82" fmla="*/ 107771 w 239"/>
              <a:gd name="T83" fmla="*/ 357188 h 196"/>
              <a:gd name="T84" fmla="*/ 56625 w 239"/>
              <a:gd name="T85" fmla="*/ 271536 h 196"/>
              <a:gd name="T86" fmla="*/ 107771 w 239"/>
              <a:gd name="T87" fmla="*/ 278825 h 196"/>
              <a:gd name="T88" fmla="*/ 49319 w 239"/>
              <a:gd name="T89" fmla="*/ 164015 h 196"/>
              <a:gd name="T90" fmla="*/ 21919 w 239"/>
              <a:gd name="T91" fmla="*/ 242378 h 196"/>
              <a:gd name="T92" fmla="*/ 49319 w 239"/>
              <a:gd name="T93" fmla="*/ 278825 h 196"/>
              <a:gd name="T94" fmla="*/ 0 w 239"/>
              <a:gd name="T95" fmla="*/ 357188 h 19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39" h="196">
                <a:moveTo>
                  <a:pt x="184" y="4"/>
                </a:moveTo>
                <a:lnTo>
                  <a:pt x="207" y="4"/>
                </a:lnTo>
                <a:lnTo>
                  <a:pt x="207" y="39"/>
                </a:lnTo>
                <a:lnTo>
                  <a:pt x="199" y="43"/>
                </a:lnTo>
                <a:lnTo>
                  <a:pt x="184" y="47"/>
                </a:lnTo>
                <a:lnTo>
                  <a:pt x="184" y="4"/>
                </a:lnTo>
                <a:close/>
                <a:moveTo>
                  <a:pt x="207" y="86"/>
                </a:moveTo>
                <a:lnTo>
                  <a:pt x="207" y="196"/>
                </a:lnTo>
                <a:lnTo>
                  <a:pt x="184" y="196"/>
                </a:lnTo>
                <a:lnTo>
                  <a:pt x="184" y="98"/>
                </a:lnTo>
                <a:lnTo>
                  <a:pt x="199" y="78"/>
                </a:lnTo>
                <a:lnTo>
                  <a:pt x="207" y="86"/>
                </a:lnTo>
                <a:close/>
                <a:moveTo>
                  <a:pt x="211" y="0"/>
                </a:moveTo>
                <a:lnTo>
                  <a:pt x="239" y="0"/>
                </a:lnTo>
                <a:lnTo>
                  <a:pt x="239" y="196"/>
                </a:lnTo>
                <a:lnTo>
                  <a:pt x="211" y="196"/>
                </a:lnTo>
                <a:lnTo>
                  <a:pt x="211" y="82"/>
                </a:lnTo>
                <a:lnTo>
                  <a:pt x="219" y="63"/>
                </a:lnTo>
                <a:lnTo>
                  <a:pt x="223" y="35"/>
                </a:lnTo>
                <a:lnTo>
                  <a:pt x="211" y="39"/>
                </a:lnTo>
                <a:lnTo>
                  <a:pt x="211" y="0"/>
                </a:lnTo>
                <a:close/>
                <a:moveTo>
                  <a:pt x="153" y="27"/>
                </a:moveTo>
                <a:lnTo>
                  <a:pt x="176" y="27"/>
                </a:lnTo>
                <a:lnTo>
                  <a:pt x="176" y="51"/>
                </a:lnTo>
                <a:lnTo>
                  <a:pt x="172" y="51"/>
                </a:lnTo>
                <a:lnTo>
                  <a:pt x="176" y="59"/>
                </a:lnTo>
                <a:lnTo>
                  <a:pt x="176" y="70"/>
                </a:lnTo>
                <a:lnTo>
                  <a:pt x="153" y="94"/>
                </a:lnTo>
                <a:lnTo>
                  <a:pt x="153" y="27"/>
                </a:lnTo>
                <a:close/>
                <a:moveTo>
                  <a:pt x="176" y="106"/>
                </a:moveTo>
                <a:lnTo>
                  <a:pt x="176" y="196"/>
                </a:lnTo>
                <a:lnTo>
                  <a:pt x="153" y="196"/>
                </a:lnTo>
                <a:lnTo>
                  <a:pt x="153" y="129"/>
                </a:lnTo>
                <a:lnTo>
                  <a:pt x="176" y="106"/>
                </a:lnTo>
                <a:close/>
                <a:moveTo>
                  <a:pt x="121" y="43"/>
                </a:moveTo>
                <a:lnTo>
                  <a:pt x="149" y="43"/>
                </a:lnTo>
                <a:lnTo>
                  <a:pt x="149" y="102"/>
                </a:lnTo>
                <a:lnTo>
                  <a:pt x="137" y="113"/>
                </a:lnTo>
                <a:lnTo>
                  <a:pt x="133" y="106"/>
                </a:lnTo>
                <a:lnTo>
                  <a:pt x="125" y="98"/>
                </a:lnTo>
                <a:lnTo>
                  <a:pt x="121" y="98"/>
                </a:lnTo>
                <a:lnTo>
                  <a:pt x="121" y="43"/>
                </a:lnTo>
                <a:close/>
                <a:moveTo>
                  <a:pt x="149" y="137"/>
                </a:moveTo>
                <a:lnTo>
                  <a:pt x="149" y="196"/>
                </a:lnTo>
                <a:lnTo>
                  <a:pt x="121" y="196"/>
                </a:lnTo>
                <a:lnTo>
                  <a:pt x="121" y="133"/>
                </a:lnTo>
                <a:lnTo>
                  <a:pt x="125" y="137"/>
                </a:lnTo>
                <a:lnTo>
                  <a:pt x="133" y="149"/>
                </a:lnTo>
                <a:lnTo>
                  <a:pt x="145" y="137"/>
                </a:lnTo>
                <a:lnTo>
                  <a:pt x="149" y="137"/>
                </a:lnTo>
                <a:close/>
                <a:moveTo>
                  <a:pt x="90" y="63"/>
                </a:moveTo>
                <a:lnTo>
                  <a:pt x="117" y="63"/>
                </a:lnTo>
                <a:lnTo>
                  <a:pt x="117" y="102"/>
                </a:lnTo>
                <a:lnTo>
                  <a:pt x="113" y="102"/>
                </a:lnTo>
                <a:lnTo>
                  <a:pt x="90" y="117"/>
                </a:lnTo>
                <a:lnTo>
                  <a:pt x="90" y="63"/>
                </a:lnTo>
                <a:close/>
                <a:moveTo>
                  <a:pt x="117" y="129"/>
                </a:moveTo>
                <a:lnTo>
                  <a:pt x="117" y="196"/>
                </a:lnTo>
                <a:lnTo>
                  <a:pt x="90" y="196"/>
                </a:lnTo>
                <a:lnTo>
                  <a:pt x="90" y="145"/>
                </a:lnTo>
                <a:lnTo>
                  <a:pt x="117" y="129"/>
                </a:lnTo>
                <a:close/>
                <a:moveTo>
                  <a:pt x="62" y="78"/>
                </a:moveTo>
                <a:lnTo>
                  <a:pt x="86" y="78"/>
                </a:lnTo>
                <a:lnTo>
                  <a:pt x="86" y="121"/>
                </a:lnTo>
                <a:lnTo>
                  <a:pt x="70" y="133"/>
                </a:lnTo>
                <a:lnTo>
                  <a:pt x="62" y="125"/>
                </a:lnTo>
                <a:lnTo>
                  <a:pt x="62" y="78"/>
                </a:lnTo>
                <a:close/>
                <a:moveTo>
                  <a:pt x="86" y="149"/>
                </a:moveTo>
                <a:lnTo>
                  <a:pt x="86" y="196"/>
                </a:lnTo>
                <a:lnTo>
                  <a:pt x="62" y="196"/>
                </a:lnTo>
                <a:lnTo>
                  <a:pt x="62" y="156"/>
                </a:lnTo>
                <a:lnTo>
                  <a:pt x="66" y="160"/>
                </a:lnTo>
                <a:lnTo>
                  <a:pt x="74" y="156"/>
                </a:lnTo>
                <a:lnTo>
                  <a:pt x="86" y="149"/>
                </a:lnTo>
                <a:close/>
                <a:moveTo>
                  <a:pt x="31" y="66"/>
                </a:moveTo>
                <a:lnTo>
                  <a:pt x="59" y="66"/>
                </a:lnTo>
                <a:lnTo>
                  <a:pt x="59" y="117"/>
                </a:lnTo>
                <a:lnTo>
                  <a:pt x="55" y="117"/>
                </a:lnTo>
                <a:lnTo>
                  <a:pt x="51" y="113"/>
                </a:lnTo>
                <a:lnTo>
                  <a:pt x="43" y="117"/>
                </a:lnTo>
                <a:lnTo>
                  <a:pt x="31" y="121"/>
                </a:lnTo>
                <a:lnTo>
                  <a:pt x="31" y="66"/>
                </a:lnTo>
                <a:close/>
                <a:moveTo>
                  <a:pt x="59" y="153"/>
                </a:moveTo>
                <a:lnTo>
                  <a:pt x="59" y="196"/>
                </a:lnTo>
                <a:lnTo>
                  <a:pt x="31" y="196"/>
                </a:lnTo>
                <a:lnTo>
                  <a:pt x="31" y="149"/>
                </a:lnTo>
                <a:lnTo>
                  <a:pt x="47" y="141"/>
                </a:lnTo>
                <a:lnTo>
                  <a:pt x="59" y="153"/>
                </a:lnTo>
                <a:close/>
                <a:moveTo>
                  <a:pt x="0" y="90"/>
                </a:moveTo>
                <a:lnTo>
                  <a:pt x="27" y="90"/>
                </a:lnTo>
                <a:lnTo>
                  <a:pt x="27" y="125"/>
                </a:lnTo>
                <a:lnTo>
                  <a:pt x="12" y="133"/>
                </a:lnTo>
                <a:lnTo>
                  <a:pt x="23" y="156"/>
                </a:lnTo>
                <a:lnTo>
                  <a:pt x="27" y="153"/>
                </a:lnTo>
                <a:lnTo>
                  <a:pt x="27" y="196"/>
                </a:lnTo>
                <a:lnTo>
                  <a:pt x="0" y="196"/>
                </a:lnTo>
                <a:lnTo>
                  <a:pt x="0" y="9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Freeform 89"/>
          <p:cNvSpPr>
            <a:spLocks noEditPoints="1"/>
          </p:cNvSpPr>
          <p:nvPr/>
        </p:nvSpPr>
        <p:spPr bwMode="auto">
          <a:xfrm>
            <a:off x="7244485" y="4455100"/>
            <a:ext cx="430213" cy="427038"/>
          </a:xfrm>
          <a:custGeom>
            <a:avLst/>
            <a:gdLst>
              <a:gd name="T0" fmla="*/ 107553 w 60"/>
              <a:gd name="T1" fmla="*/ 277575 h 60"/>
              <a:gd name="T2" fmla="*/ 93213 w 60"/>
              <a:gd name="T3" fmla="*/ 291809 h 60"/>
              <a:gd name="T4" fmla="*/ 100383 w 60"/>
              <a:gd name="T5" fmla="*/ 270457 h 60"/>
              <a:gd name="T6" fmla="*/ 100383 w 60"/>
              <a:gd name="T7" fmla="*/ 284692 h 60"/>
              <a:gd name="T8" fmla="*/ 143404 w 60"/>
              <a:gd name="T9" fmla="*/ 341630 h 60"/>
              <a:gd name="T10" fmla="*/ 293979 w 60"/>
              <a:gd name="T11" fmla="*/ 320279 h 60"/>
              <a:gd name="T12" fmla="*/ 286809 w 60"/>
              <a:gd name="T13" fmla="*/ 334513 h 60"/>
              <a:gd name="T14" fmla="*/ 286809 w 60"/>
              <a:gd name="T15" fmla="*/ 313161 h 60"/>
              <a:gd name="T16" fmla="*/ 344170 w 60"/>
              <a:gd name="T17" fmla="*/ 284692 h 60"/>
              <a:gd name="T18" fmla="*/ 344170 w 60"/>
              <a:gd name="T19" fmla="*/ 135229 h 60"/>
              <a:gd name="T20" fmla="*/ 337000 w 60"/>
              <a:gd name="T21" fmla="*/ 135229 h 60"/>
              <a:gd name="T22" fmla="*/ 279638 w 60"/>
              <a:gd name="T23" fmla="*/ 92525 h 60"/>
              <a:gd name="T24" fmla="*/ 136234 w 60"/>
              <a:gd name="T25" fmla="*/ 92525 h 60"/>
              <a:gd name="T26" fmla="*/ 143404 w 60"/>
              <a:gd name="T27" fmla="*/ 92525 h 60"/>
              <a:gd name="T28" fmla="*/ 86043 w 60"/>
              <a:gd name="T29" fmla="*/ 142346 h 60"/>
              <a:gd name="T30" fmla="*/ 114723 w 60"/>
              <a:gd name="T31" fmla="*/ 135229 h 60"/>
              <a:gd name="T32" fmla="*/ 114723 w 60"/>
              <a:gd name="T33" fmla="*/ 156581 h 60"/>
              <a:gd name="T34" fmla="*/ 107553 w 60"/>
              <a:gd name="T35" fmla="*/ 156581 h 60"/>
              <a:gd name="T36" fmla="*/ 100383 w 60"/>
              <a:gd name="T37" fmla="*/ 213519 h 60"/>
              <a:gd name="T38" fmla="*/ 71702 w 60"/>
              <a:gd name="T39" fmla="*/ 213519 h 60"/>
              <a:gd name="T40" fmla="*/ 78872 w 60"/>
              <a:gd name="T41" fmla="*/ 220636 h 60"/>
              <a:gd name="T42" fmla="*/ 78872 w 60"/>
              <a:gd name="T43" fmla="*/ 199284 h 60"/>
              <a:gd name="T44" fmla="*/ 200766 w 60"/>
              <a:gd name="T45" fmla="*/ 348748 h 60"/>
              <a:gd name="T46" fmla="*/ 222277 w 60"/>
              <a:gd name="T47" fmla="*/ 320279 h 60"/>
              <a:gd name="T48" fmla="*/ 222277 w 60"/>
              <a:gd name="T49" fmla="*/ 334513 h 60"/>
              <a:gd name="T50" fmla="*/ 358511 w 60"/>
              <a:gd name="T51" fmla="*/ 206402 h 60"/>
              <a:gd name="T52" fmla="*/ 351341 w 60"/>
              <a:gd name="T53" fmla="*/ 192167 h 60"/>
              <a:gd name="T54" fmla="*/ 351341 w 60"/>
              <a:gd name="T55" fmla="*/ 220636 h 60"/>
              <a:gd name="T56" fmla="*/ 358511 w 60"/>
              <a:gd name="T57" fmla="*/ 234871 h 60"/>
              <a:gd name="T58" fmla="*/ 193596 w 60"/>
              <a:gd name="T59" fmla="*/ 78290 h 60"/>
              <a:gd name="T60" fmla="*/ 222277 w 60"/>
              <a:gd name="T61" fmla="*/ 64056 h 60"/>
              <a:gd name="T62" fmla="*/ 229447 w 60"/>
              <a:gd name="T63" fmla="*/ 78290 h 60"/>
              <a:gd name="T64" fmla="*/ 100383 w 60"/>
              <a:gd name="T65" fmla="*/ 78290 h 60"/>
              <a:gd name="T66" fmla="*/ 71702 w 60"/>
              <a:gd name="T67" fmla="*/ 106760 h 60"/>
              <a:gd name="T68" fmla="*/ 43021 w 60"/>
              <a:gd name="T69" fmla="*/ 149463 h 60"/>
              <a:gd name="T70" fmla="*/ 35851 w 60"/>
              <a:gd name="T71" fmla="*/ 177933 h 60"/>
              <a:gd name="T72" fmla="*/ 43021 w 60"/>
              <a:gd name="T73" fmla="*/ 234871 h 60"/>
              <a:gd name="T74" fmla="*/ 50192 w 60"/>
              <a:gd name="T75" fmla="*/ 270457 h 60"/>
              <a:gd name="T76" fmla="*/ 64532 w 60"/>
              <a:gd name="T77" fmla="*/ 313161 h 60"/>
              <a:gd name="T78" fmla="*/ 86043 w 60"/>
              <a:gd name="T79" fmla="*/ 341630 h 60"/>
              <a:gd name="T80" fmla="*/ 143404 w 60"/>
              <a:gd name="T81" fmla="*/ 348748 h 60"/>
              <a:gd name="T82" fmla="*/ 164915 w 60"/>
              <a:gd name="T83" fmla="*/ 377217 h 60"/>
              <a:gd name="T84" fmla="*/ 207936 w 60"/>
              <a:gd name="T85" fmla="*/ 391452 h 60"/>
              <a:gd name="T86" fmla="*/ 250958 w 60"/>
              <a:gd name="T87" fmla="*/ 391452 h 60"/>
              <a:gd name="T88" fmla="*/ 293979 w 60"/>
              <a:gd name="T89" fmla="*/ 370100 h 60"/>
              <a:gd name="T90" fmla="*/ 329830 w 60"/>
              <a:gd name="T91" fmla="*/ 348748 h 60"/>
              <a:gd name="T92" fmla="*/ 358511 w 60"/>
              <a:gd name="T93" fmla="*/ 320279 h 60"/>
              <a:gd name="T94" fmla="*/ 380021 w 60"/>
              <a:gd name="T95" fmla="*/ 284692 h 60"/>
              <a:gd name="T96" fmla="*/ 387192 w 60"/>
              <a:gd name="T97" fmla="*/ 241988 h 60"/>
              <a:gd name="T98" fmla="*/ 387192 w 60"/>
              <a:gd name="T99" fmla="*/ 199284 h 60"/>
              <a:gd name="T100" fmla="*/ 387192 w 60"/>
              <a:gd name="T101" fmla="*/ 156581 h 60"/>
              <a:gd name="T102" fmla="*/ 365681 w 60"/>
              <a:gd name="T103" fmla="*/ 113877 h 60"/>
              <a:gd name="T104" fmla="*/ 337000 w 60"/>
              <a:gd name="T105" fmla="*/ 85408 h 60"/>
              <a:gd name="T106" fmla="*/ 301149 w 60"/>
              <a:gd name="T107" fmla="*/ 78290 h 60"/>
              <a:gd name="T108" fmla="*/ 265298 w 60"/>
              <a:gd name="T109" fmla="*/ 35587 h 60"/>
              <a:gd name="T110" fmla="*/ 229447 w 60"/>
              <a:gd name="T111" fmla="*/ 28469 h 60"/>
              <a:gd name="T112" fmla="*/ 179255 w 60"/>
              <a:gd name="T113" fmla="*/ 42704 h 60"/>
              <a:gd name="T114" fmla="*/ 143404 w 60"/>
              <a:gd name="T115" fmla="*/ 49821 h 60"/>
              <a:gd name="T116" fmla="*/ 200766 w 60"/>
              <a:gd name="T117" fmla="*/ 213519 h 60"/>
              <a:gd name="T118" fmla="*/ 215107 w 60"/>
              <a:gd name="T119" fmla="*/ 192167 h 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0" h="60">
                <a:moveTo>
                  <a:pt x="30" y="0"/>
                </a:moveTo>
                <a:cubicBezTo>
                  <a:pt x="38" y="0"/>
                  <a:pt x="46" y="3"/>
                  <a:pt x="51" y="8"/>
                </a:cubicBezTo>
                <a:cubicBezTo>
                  <a:pt x="57" y="14"/>
                  <a:pt x="60" y="21"/>
                  <a:pt x="60" y="30"/>
                </a:cubicBezTo>
                <a:cubicBezTo>
                  <a:pt x="60" y="38"/>
                  <a:pt x="57" y="45"/>
                  <a:pt x="51" y="51"/>
                </a:cubicBezTo>
                <a:cubicBezTo>
                  <a:pt x="46" y="56"/>
                  <a:pt x="38" y="60"/>
                  <a:pt x="30" y="60"/>
                </a:cubicBezTo>
                <a:cubicBezTo>
                  <a:pt x="22" y="60"/>
                  <a:pt x="14" y="56"/>
                  <a:pt x="9" y="51"/>
                </a:cubicBezTo>
                <a:cubicBezTo>
                  <a:pt x="3" y="45"/>
                  <a:pt x="0" y="38"/>
                  <a:pt x="0" y="30"/>
                </a:cubicBezTo>
                <a:cubicBezTo>
                  <a:pt x="0" y="21"/>
                  <a:pt x="3" y="14"/>
                  <a:pt x="9" y="8"/>
                </a:cubicBezTo>
                <a:cubicBezTo>
                  <a:pt x="14" y="3"/>
                  <a:pt x="22" y="0"/>
                  <a:pt x="30" y="0"/>
                </a:cubicBezTo>
                <a:close/>
                <a:moveTo>
                  <a:pt x="15" y="39"/>
                </a:moveTo>
                <a:cubicBezTo>
                  <a:pt x="15" y="39"/>
                  <a:pt x="15" y="39"/>
                  <a:pt x="15" y="39"/>
                </a:cubicBezTo>
                <a:cubicBezTo>
                  <a:pt x="15" y="39"/>
                  <a:pt x="15" y="39"/>
                  <a:pt x="15" y="39"/>
                </a:cubicBezTo>
                <a:cubicBezTo>
                  <a:pt x="15" y="38"/>
                  <a:pt x="15" y="38"/>
                  <a:pt x="15" y="38"/>
                </a:cubicBezTo>
                <a:cubicBezTo>
                  <a:pt x="15" y="38"/>
                  <a:pt x="14" y="38"/>
                  <a:pt x="14" y="38"/>
                </a:cubicBezTo>
                <a:cubicBezTo>
                  <a:pt x="14" y="38"/>
                  <a:pt x="13" y="38"/>
                  <a:pt x="13" y="38"/>
                </a:cubicBezTo>
                <a:cubicBezTo>
                  <a:pt x="13" y="38"/>
                  <a:pt x="13" y="38"/>
                  <a:pt x="13" y="39"/>
                </a:cubicBezTo>
                <a:cubicBezTo>
                  <a:pt x="13" y="39"/>
                  <a:pt x="13" y="39"/>
                  <a:pt x="13" y="39"/>
                </a:cubicBezTo>
                <a:cubicBezTo>
                  <a:pt x="13" y="39"/>
                  <a:pt x="13" y="39"/>
                  <a:pt x="13" y="39"/>
                </a:cubicBezTo>
                <a:cubicBezTo>
                  <a:pt x="13" y="39"/>
                  <a:pt x="13" y="39"/>
                  <a:pt x="13" y="40"/>
                </a:cubicBezTo>
                <a:cubicBezTo>
                  <a:pt x="13" y="40"/>
                  <a:pt x="13" y="40"/>
                  <a:pt x="13" y="40"/>
                </a:cubicBezTo>
                <a:cubicBezTo>
                  <a:pt x="13" y="40"/>
                  <a:pt x="13" y="41"/>
                  <a:pt x="13" y="41"/>
                </a:cubicBezTo>
                <a:cubicBezTo>
                  <a:pt x="13" y="41"/>
                  <a:pt x="13" y="41"/>
                  <a:pt x="13" y="41"/>
                </a:cubicBezTo>
                <a:cubicBezTo>
                  <a:pt x="14" y="41"/>
                  <a:pt x="14" y="41"/>
                  <a:pt x="14" y="41"/>
                </a:cubicBezTo>
                <a:cubicBezTo>
                  <a:pt x="14" y="41"/>
                  <a:pt x="14" y="41"/>
                  <a:pt x="15" y="41"/>
                </a:cubicBezTo>
                <a:cubicBezTo>
                  <a:pt x="15" y="41"/>
                  <a:pt x="15" y="41"/>
                  <a:pt x="15" y="41"/>
                </a:cubicBezTo>
                <a:cubicBezTo>
                  <a:pt x="15" y="41"/>
                  <a:pt x="15" y="40"/>
                  <a:pt x="15" y="40"/>
                </a:cubicBezTo>
                <a:cubicBezTo>
                  <a:pt x="15" y="40"/>
                  <a:pt x="15" y="40"/>
                  <a:pt x="15" y="39"/>
                </a:cubicBezTo>
                <a:cubicBezTo>
                  <a:pt x="15" y="39"/>
                  <a:pt x="15" y="39"/>
                  <a:pt x="15" y="39"/>
                </a:cubicBezTo>
                <a:close/>
                <a:moveTo>
                  <a:pt x="14" y="38"/>
                </a:moveTo>
                <a:cubicBezTo>
                  <a:pt x="14" y="38"/>
                  <a:pt x="14" y="38"/>
                  <a:pt x="14" y="38"/>
                </a:cubicBezTo>
                <a:cubicBezTo>
                  <a:pt x="14" y="38"/>
                  <a:pt x="14" y="38"/>
                  <a:pt x="14" y="38"/>
                </a:cubicBezTo>
                <a:cubicBezTo>
                  <a:pt x="14" y="38"/>
                  <a:pt x="14" y="38"/>
                  <a:pt x="14" y="38"/>
                </a:cubicBezTo>
                <a:cubicBezTo>
                  <a:pt x="14" y="38"/>
                  <a:pt x="14" y="38"/>
                  <a:pt x="14" y="38"/>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8"/>
                  <a:pt x="14" y="38"/>
                  <a:pt x="14" y="38"/>
                </a:cubicBezTo>
                <a:close/>
                <a:moveTo>
                  <a:pt x="14" y="40"/>
                </a:moveTo>
                <a:cubicBezTo>
                  <a:pt x="14" y="40"/>
                  <a:pt x="14" y="40"/>
                  <a:pt x="14" y="40"/>
                </a:cubicBezTo>
                <a:cubicBezTo>
                  <a:pt x="14" y="40"/>
                  <a:pt x="14" y="40"/>
                  <a:pt x="14" y="40"/>
                </a:cubicBezTo>
                <a:cubicBezTo>
                  <a:pt x="14" y="40"/>
                  <a:pt x="14" y="40"/>
                  <a:pt x="14" y="40"/>
                </a:cubicBezTo>
                <a:cubicBezTo>
                  <a:pt x="14" y="40"/>
                  <a:pt x="14" y="40"/>
                  <a:pt x="14" y="40"/>
                </a:cubicBezTo>
                <a:cubicBezTo>
                  <a:pt x="14" y="40"/>
                  <a:pt x="14" y="40"/>
                  <a:pt x="14" y="40"/>
                </a:cubicBezTo>
                <a:cubicBezTo>
                  <a:pt x="14" y="40"/>
                  <a:pt x="14" y="41"/>
                  <a:pt x="14" y="41"/>
                </a:cubicBezTo>
                <a:cubicBezTo>
                  <a:pt x="14" y="41"/>
                  <a:pt x="14" y="41"/>
                  <a:pt x="14" y="41"/>
                </a:cubicBezTo>
                <a:cubicBezTo>
                  <a:pt x="14" y="41"/>
                  <a:pt x="14" y="41"/>
                  <a:pt x="14" y="41"/>
                </a:cubicBezTo>
                <a:cubicBezTo>
                  <a:pt x="14" y="41"/>
                  <a:pt x="14" y="40"/>
                  <a:pt x="14" y="40"/>
                </a:cubicBezTo>
                <a:cubicBezTo>
                  <a:pt x="14" y="40"/>
                  <a:pt x="14" y="40"/>
                  <a:pt x="14" y="40"/>
                </a:cubicBezTo>
                <a:close/>
                <a:moveTo>
                  <a:pt x="21" y="44"/>
                </a:moveTo>
                <a:cubicBezTo>
                  <a:pt x="19" y="44"/>
                  <a:pt x="19" y="44"/>
                  <a:pt x="19" y="44"/>
                </a:cubicBezTo>
                <a:cubicBezTo>
                  <a:pt x="19" y="45"/>
                  <a:pt x="19" y="45"/>
                  <a:pt x="19" y="45"/>
                </a:cubicBezTo>
                <a:cubicBezTo>
                  <a:pt x="20" y="45"/>
                  <a:pt x="20" y="45"/>
                  <a:pt x="20" y="45"/>
                </a:cubicBezTo>
                <a:cubicBezTo>
                  <a:pt x="20" y="48"/>
                  <a:pt x="20" y="48"/>
                  <a:pt x="20" y="48"/>
                </a:cubicBezTo>
                <a:cubicBezTo>
                  <a:pt x="21" y="48"/>
                  <a:pt x="21" y="48"/>
                  <a:pt x="21" y="48"/>
                </a:cubicBezTo>
                <a:cubicBezTo>
                  <a:pt x="21" y="45"/>
                  <a:pt x="21" y="45"/>
                  <a:pt x="21" y="45"/>
                </a:cubicBezTo>
                <a:cubicBezTo>
                  <a:pt x="21" y="44"/>
                  <a:pt x="21" y="44"/>
                  <a:pt x="21" y="44"/>
                </a:cubicBezTo>
                <a:close/>
                <a:moveTo>
                  <a:pt x="41" y="44"/>
                </a:moveTo>
                <a:cubicBezTo>
                  <a:pt x="40" y="44"/>
                  <a:pt x="40" y="44"/>
                  <a:pt x="40" y="44"/>
                </a:cubicBezTo>
                <a:cubicBezTo>
                  <a:pt x="40" y="46"/>
                  <a:pt x="40" y="46"/>
                  <a:pt x="40" y="46"/>
                </a:cubicBezTo>
                <a:cubicBezTo>
                  <a:pt x="40" y="46"/>
                  <a:pt x="40" y="46"/>
                  <a:pt x="40" y="46"/>
                </a:cubicBezTo>
                <a:cubicBezTo>
                  <a:pt x="40" y="46"/>
                  <a:pt x="40" y="45"/>
                  <a:pt x="40" y="45"/>
                </a:cubicBezTo>
                <a:cubicBezTo>
                  <a:pt x="40" y="45"/>
                  <a:pt x="40" y="45"/>
                  <a:pt x="41" y="45"/>
                </a:cubicBezTo>
                <a:cubicBezTo>
                  <a:pt x="41" y="45"/>
                  <a:pt x="41" y="45"/>
                  <a:pt x="41" y="45"/>
                </a:cubicBezTo>
                <a:cubicBezTo>
                  <a:pt x="41" y="45"/>
                  <a:pt x="41" y="45"/>
                  <a:pt x="41" y="45"/>
                </a:cubicBezTo>
                <a:cubicBezTo>
                  <a:pt x="41" y="45"/>
                  <a:pt x="41" y="46"/>
                  <a:pt x="41" y="46"/>
                </a:cubicBezTo>
                <a:cubicBezTo>
                  <a:pt x="41" y="46"/>
                  <a:pt x="41" y="46"/>
                  <a:pt x="41" y="46"/>
                </a:cubicBezTo>
                <a:cubicBezTo>
                  <a:pt x="41" y="47"/>
                  <a:pt x="41" y="47"/>
                  <a:pt x="41" y="47"/>
                </a:cubicBezTo>
                <a:cubicBezTo>
                  <a:pt x="41" y="47"/>
                  <a:pt x="41" y="47"/>
                  <a:pt x="41" y="47"/>
                </a:cubicBezTo>
                <a:cubicBezTo>
                  <a:pt x="41" y="47"/>
                  <a:pt x="41" y="47"/>
                  <a:pt x="41" y="47"/>
                </a:cubicBezTo>
                <a:cubicBezTo>
                  <a:pt x="41" y="47"/>
                  <a:pt x="40" y="47"/>
                  <a:pt x="40" y="47"/>
                </a:cubicBezTo>
                <a:cubicBezTo>
                  <a:pt x="40" y="47"/>
                  <a:pt x="40" y="46"/>
                  <a:pt x="40" y="46"/>
                </a:cubicBezTo>
                <a:cubicBezTo>
                  <a:pt x="40" y="46"/>
                  <a:pt x="40" y="46"/>
                  <a:pt x="40" y="46"/>
                </a:cubicBezTo>
                <a:cubicBezTo>
                  <a:pt x="40" y="46"/>
                  <a:pt x="40" y="46"/>
                  <a:pt x="40" y="46"/>
                </a:cubicBezTo>
                <a:cubicBezTo>
                  <a:pt x="40" y="46"/>
                  <a:pt x="40" y="46"/>
                  <a:pt x="40" y="46"/>
                </a:cubicBezTo>
                <a:cubicBezTo>
                  <a:pt x="40" y="47"/>
                  <a:pt x="40" y="47"/>
                  <a:pt x="40" y="47"/>
                </a:cubicBezTo>
                <a:cubicBezTo>
                  <a:pt x="40" y="47"/>
                  <a:pt x="40" y="47"/>
                  <a:pt x="40" y="47"/>
                </a:cubicBezTo>
                <a:cubicBezTo>
                  <a:pt x="40" y="47"/>
                  <a:pt x="40" y="47"/>
                  <a:pt x="41" y="47"/>
                </a:cubicBezTo>
                <a:cubicBezTo>
                  <a:pt x="41" y="47"/>
                  <a:pt x="41" y="47"/>
                  <a:pt x="41" y="47"/>
                </a:cubicBezTo>
                <a:cubicBezTo>
                  <a:pt x="41" y="47"/>
                  <a:pt x="41" y="47"/>
                  <a:pt x="41" y="47"/>
                </a:cubicBezTo>
                <a:cubicBezTo>
                  <a:pt x="42" y="47"/>
                  <a:pt x="42" y="47"/>
                  <a:pt x="42" y="47"/>
                </a:cubicBezTo>
                <a:cubicBezTo>
                  <a:pt x="42" y="47"/>
                  <a:pt x="42" y="46"/>
                  <a:pt x="42" y="46"/>
                </a:cubicBezTo>
                <a:cubicBezTo>
                  <a:pt x="42" y="46"/>
                  <a:pt x="42" y="46"/>
                  <a:pt x="42" y="46"/>
                </a:cubicBezTo>
                <a:cubicBezTo>
                  <a:pt x="42" y="45"/>
                  <a:pt x="42" y="45"/>
                  <a:pt x="41" y="45"/>
                </a:cubicBezTo>
                <a:cubicBezTo>
                  <a:pt x="41" y="45"/>
                  <a:pt x="41" y="45"/>
                  <a:pt x="41" y="45"/>
                </a:cubicBezTo>
                <a:cubicBezTo>
                  <a:pt x="41" y="45"/>
                  <a:pt x="41" y="45"/>
                  <a:pt x="40" y="45"/>
                </a:cubicBezTo>
                <a:cubicBezTo>
                  <a:pt x="40" y="44"/>
                  <a:pt x="40" y="44"/>
                  <a:pt x="40" y="44"/>
                </a:cubicBezTo>
                <a:cubicBezTo>
                  <a:pt x="41" y="44"/>
                  <a:pt x="41" y="44"/>
                  <a:pt x="41" y="44"/>
                </a:cubicBezTo>
                <a:cubicBezTo>
                  <a:pt x="41" y="44"/>
                  <a:pt x="41" y="44"/>
                  <a:pt x="41" y="44"/>
                </a:cubicBezTo>
                <a:close/>
                <a:moveTo>
                  <a:pt x="47" y="37"/>
                </a:moveTo>
                <a:cubicBezTo>
                  <a:pt x="46" y="37"/>
                  <a:pt x="46" y="37"/>
                  <a:pt x="46" y="37"/>
                </a:cubicBezTo>
                <a:cubicBezTo>
                  <a:pt x="46" y="40"/>
                  <a:pt x="46" y="40"/>
                  <a:pt x="46" y="40"/>
                </a:cubicBezTo>
                <a:cubicBezTo>
                  <a:pt x="46" y="40"/>
                  <a:pt x="46" y="40"/>
                  <a:pt x="46" y="40"/>
                </a:cubicBezTo>
                <a:cubicBezTo>
                  <a:pt x="47" y="40"/>
                  <a:pt x="47" y="40"/>
                  <a:pt x="47" y="40"/>
                </a:cubicBezTo>
                <a:cubicBezTo>
                  <a:pt x="47" y="41"/>
                  <a:pt x="47" y="41"/>
                  <a:pt x="47" y="41"/>
                </a:cubicBezTo>
                <a:cubicBezTo>
                  <a:pt x="47" y="41"/>
                  <a:pt x="47" y="41"/>
                  <a:pt x="47" y="41"/>
                </a:cubicBezTo>
                <a:cubicBezTo>
                  <a:pt x="47" y="40"/>
                  <a:pt x="47" y="40"/>
                  <a:pt x="47" y="40"/>
                </a:cubicBezTo>
                <a:cubicBezTo>
                  <a:pt x="48" y="40"/>
                  <a:pt x="48" y="40"/>
                  <a:pt x="48" y="40"/>
                </a:cubicBezTo>
                <a:cubicBezTo>
                  <a:pt x="48" y="40"/>
                  <a:pt x="48" y="40"/>
                  <a:pt x="48" y="40"/>
                </a:cubicBezTo>
                <a:cubicBezTo>
                  <a:pt x="47" y="40"/>
                  <a:pt x="47" y="40"/>
                  <a:pt x="47" y="40"/>
                </a:cubicBezTo>
                <a:cubicBezTo>
                  <a:pt x="47" y="37"/>
                  <a:pt x="47" y="37"/>
                  <a:pt x="47" y="37"/>
                </a:cubicBezTo>
                <a:close/>
                <a:moveTo>
                  <a:pt x="47" y="40"/>
                </a:moveTo>
                <a:cubicBezTo>
                  <a:pt x="47" y="38"/>
                  <a:pt x="47" y="38"/>
                  <a:pt x="47" y="38"/>
                </a:cubicBezTo>
                <a:cubicBezTo>
                  <a:pt x="46" y="40"/>
                  <a:pt x="46" y="40"/>
                  <a:pt x="46" y="40"/>
                </a:cubicBezTo>
                <a:cubicBezTo>
                  <a:pt x="47" y="40"/>
                  <a:pt x="47" y="40"/>
                  <a:pt x="47" y="40"/>
                </a:cubicBezTo>
                <a:close/>
                <a:moveTo>
                  <a:pt x="48" y="21"/>
                </a:moveTo>
                <a:cubicBezTo>
                  <a:pt x="47" y="21"/>
                  <a:pt x="47" y="21"/>
                  <a:pt x="47" y="21"/>
                </a:cubicBezTo>
                <a:cubicBezTo>
                  <a:pt x="47" y="21"/>
                  <a:pt x="47" y="20"/>
                  <a:pt x="48" y="20"/>
                </a:cubicBezTo>
                <a:cubicBezTo>
                  <a:pt x="48" y="20"/>
                  <a:pt x="48" y="19"/>
                  <a:pt x="48" y="19"/>
                </a:cubicBezTo>
                <a:cubicBezTo>
                  <a:pt x="48" y="19"/>
                  <a:pt x="48" y="19"/>
                  <a:pt x="47" y="19"/>
                </a:cubicBezTo>
                <a:cubicBezTo>
                  <a:pt x="47" y="18"/>
                  <a:pt x="47" y="18"/>
                  <a:pt x="47" y="18"/>
                </a:cubicBezTo>
                <a:cubicBezTo>
                  <a:pt x="46" y="18"/>
                  <a:pt x="46" y="18"/>
                  <a:pt x="46" y="18"/>
                </a:cubicBezTo>
                <a:cubicBezTo>
                  <a:pt x="46" y="18"/>
                  <a:pt x="46" y="19"/>
                  <a:pt x="46" y="19"/>
                </a:cubicBezTo>
                <a:cubicBezTo>
                  <a:pt x="46" y="19"/>
                  <a:pt x="46" y="19"/>
                  <a:pt x="46" y="19"/>
                </a:cubicBezTo>
                <a:cubicBezTo>
                  <a:pt x="46" y="19"/>
                  <a:pt x="46" y="19"/>
                  <a:pt x="46" y="19"/>
                </a:cubicBezTo>
                <a:cubicBezTo>
                  <a:pt x="46" y="20"/>
                  <a:pt x="46" y="20"/>
                  <a:pt x="46" y="20"/>
                </a:cubicBezTo>
                <a:cubicBezTo>
                  <a:pt x="46" y="20"/>
                  <a:pt x="46" y="20"/>
                  <a:pt x="46" y="20"/>
                </a:cubicBezTo>
                <a:cubicBezTo>
                  <a:pt x="46" y="19"/>
                  <a:pt x="46" y="19"/>
                  <a:pt x="46" y="19"/>
                </a:cubicBezTo>
                <a:cubicBezTo>
                  <a:pt x="46" y="19"/>
                  <a:pt x="46" y="19"/>
                  <a:pt x="47" y="19"/>
                </a:cubicBezTo>
                <a:cubicBezTo>
                  <a:pt x="47" y="19"/>
                  <a:pt x="47" y="19"/>
                  <a:pt x="47" y="19"/>
                </a:cubicBezTo>
                <a:cubicBezTo>
                  <a:pt x="47" y="19"/>
                  <a:pt x="47" y="19"/>
                  <a:pt x="47" y="19"/>
                </a:cubicBezTo>
                <a:cubicBezTo>
                  <a:pt x="47" y="19"/>
                  <a:pt x="47" y="19"/>
                  <a:pt x="47" y="19"/>
                </a:cubicBezTo>
                <a:cubicBezTo>
                  <a:pt x="47" y="19"/>
                  <a:pt x="47" y="19"/>
                  <a:pt x="47" y="20"/>
                </a:cubicBezTo>
                <a:cubicBezTo>
                  <a:pt x="47" y="20"/>
                  <a:pt x="46" y="20"/>
                  <a:pt x="46" y="21"/>
                </a:cubicBezTo>
                <a:cubicBezTo>
                  <a:pt x="46" y="22"/>
                  <a:pt x="46" y="22"/>
                  <a:pt x="46" y="22"/>
                </a:cubicBezTo>
                <a:cubicBezTo>
                  <a:pt x="48" y="22"/>
                  <a:pt x="48" y="22"/>
                  <a:pt x="48" y="22"/>
                </a:cubicBezTo>
                <a:cubicBezTo>
                  <a:pt x="48" y="21"/>
                  <a:pt x="48" y="21"/>
                  <a:pt x="48" y="21"/>
                </a:cubicBezTo>
                <a:close/>
                <a:moveTo>
                  <a:pt x="41" y="12"/>
                </a:moveTo>
                <a:cubicBezTo>
                  <a:pt x="40" y="12"/>
                  <a:pt x="40" y="12"/>
                  <a:pt x="40" y="12"/>
                </a:cubicBezTo>
                <a:cubicBezTo>
                  <a:pt x="40" y="12"/>
                  <a:pt x="39" y="12"/>
                  <a:pt x="39" y="13"/>
                </a:cubicBezTo>
                <a:cubicBezTo>
                  <a:pt x="39" y="13"/>
                  <a:pt x="39" y="13"/>
                  <a:pt x="39" y="13"/>
                </a:cubicBezTo>
                <a:cubicBezTo>
                  <a:pt x="39" y="13"/>
                  <a:pt x="39" y="13"/>
                  <a:pt x="39" y="13"/>
                </a:cubicBezTo>
                <a:cubicBezTo>
                  <a:pt x="39" y="13"/>
                  <a:pt x="39" y="13"/>
                  <a:pt x="40" y="13"/>
                </a:cubicBezTo>
                <a:cubicBezTo>
                  <a:pt x="40" y="13"/>
                  <a:pt x="40" y="13"/>
                  <a:pt x="40" y="13"/>
                </a:cubicBezTo>
                <a:cubicBezTo>
                  <a:pt x="40" y="13"/>
                  <a:pt x="40" y="13"/>
                  <a:pt x="40" y="14"/>
                </a:cubicBezTo>
                <a:cubicBezTo>
                  <a:pt x="40" y="15"/>
                  <a:pt x="40" y="15"/>
                  <a:pt x="40" y="15"/>
                </a:cubicBezTo>
                <a:cubicBezTo>
                  <a:pt x="41" y="15"/>
                  <a:pt x="41" y="15"/>
                  <a:pt x="41" y="15"/>
                </a:cubicBezTo>
                <a:cubicBezTo>
                  <a:pt x="41" y="12"/>
                  <a:pt x="41" y="12"/>
                  <a:pt x="41" y="12"/>
                </a:cubicBezTo>
                <a:close/>
                <a:moveTo>
                  <a:pt x="20" y="12"/>
                </a:moveTo>
                <a:cubicBezTo>
                  <a:pt x="20" y="12"/>
                  <a:pt x="20" y="12"/>
                  <a:pt x="20" y="12"/>
                </a:cubicBezTo>
                <a:cubicBezTo>
                  <a:pt x="19" y="12"/>
                  <a:pt x="19" y="12"/>
                  <a:pt x="19" y="13"/>
                </a:cubicBezTo>
                <a:cubicBezTo>
                  <a:pt x="19" y="13"/>
                  <a:pt x="19" y="13"/>
                  <a:pt x="19" y="13"/>
                </a:cubicBezTo>
                <a:cubicBezTo>
                  <a:pt x="19" y="13"/>
                  <a:pt x="19" y="13"/>
                  <a:pt x="19" y="13"/>
                </a:cubicBezTo>
                <a:cubicBezTo>
                  <a:pt x="19" y="13"/>
                  <a:pt x="19" y="13"/>
                  <a:pt x="19" y="13"/>
                </a:cubicBezTo>
                <a:cubicBezTo>
                  <a:pt x="19" y="13"/>
                  <a:pt x="19" y="13"/>
                  <a:pt x="19" y="13"/>
                </a:cubicBezTo>
                <a:cubicBezTo>
                  <a:pt x="19" y="13"/>
                  <a:pt x="19" y="13"/>
                  <a:pt x="19" y="14"/>
                </a:cubicBezTo>
                <a:cubicBezTo>
                  <a:pt x="19" y="15"/>
                  <a:pt x="19" y="15"/>
                  <a:pt x="19" y="15"/>
                </a:cubicBezTo>
                <a:cubicBezTo>
                  <a:pt x="20" y="15"/>
                  <a:pt x="20" y="15"/>
                  <a:pt x="20" y="15"/>
                </a:cubicBezTo>
                <a:cubicBezTo>
                  <a:pt x="20" y="12"/>
                  <a:pt x="20" y="12"/>
                  <a:pt x="20" y="12"/>
                </a:cubicBezTo>
                <a:close/>
                <a:moveTo>
                  <a:pt x="22" y="12"/>
                </a:moveTo>
                <a:cubicBezTo>
                  <a:pt x="21" y="12"/>
                  <a:pt x="21" y="12"/>
                  <a:pt x="21" y="12"/>
                </a:cubicBezTo>
                <a:cubicBezTo>
                  <a:pt x="21" y="12"/>
                  <a:pt x="21" y="12"/>
                  <a:pt x="20" y="13"/>
                </a:cubicBezTo>
                <a:cubicBezTo>
                  <a:pt x="20" y="13"/>
                  <a:pt x="20" y="13"/>
                  <a:pt x="20" y="13"/>
                </a:cubicBezTo>
                <a:cubicBezTo>
                  <a:pt x="20" y="13"/>
                  <a:pt x="20" y="13"/>
                  <a:pt x="20" y="13"/>
                </a:cubicBezTo>
                <a:cubicBezTo>
                  <a:pt x="21" y="13"/>
                  <a:pt x="21" y="13"/>
                  <a:pt x="21" y="13"/>
                </a:cubicBezTo>
                <a:cubicBezTo>
                  <a:pt x="21" y="13"/>
                  <a:pt x="21" y="13"/>
                  <a:pt x="21" y="13"/>
                </a:cubicBezTo>
                <a:cubicBezTo>
                  <a:pt x="21" y="13"/>
                  <a:pt x="21" y="13"/>
                  <a:pt x="21" y="14"/>
                </a:cubicBezTo>
                <a:cubicBezTo>
                  <a:pt x="21" y="15"/>
                  <a:pt x="21" y="15"/>
                  <a:pt x="21" y="15"/>
                </a:cubicBezTo>
                <a:cubicBezTo>
                  <a:pt x="22" y="15"/>
                  <a:pt x="22" y="15"/>
                  <a:pt x="22" y="15"/>
                </a:cubicBezTo>
                <a:cubicBezTo>
                  <a:pt x="22" y="12"/>
                  <a:pt x="22" y="12"/>
                  <a:pt x="22" y="12"/>
                </a:cubicBezTo>
                <a:close/>
                <a:moveTo>
                  <a:pt x="14" y="19"/>
                </a:moveTo>
                <a:cubicBezTo>
                  <a:pt x="13" y="19"/>
                  <a:pt x="13" y="19"/>
                  <a:pt x="13" y="19"/>
                </a:cubicBezTo>
                <a:cubicBezTo>
                  <a:pt x="13" y="19"/>
                  <a:pt x="13" y="19"/>
                  <a:pt x="12" y="19"/>
                </a:cubicBezTo>
                <a:cubicBezTo>
                  <a:pt x="12" y="20"/>
                  <a:pt x="12" y="20"/>
                  <a:pt x="12" y="20"/>
                </a:cubicBezTo>
                <a:cubicBezTo>
                  <a:pt x="12" y="20"/>
                  <a:pt x="12" y="20"/>
                  <a:pt x="12" y="20"/>
                </a:cubicBezTo>
                <a:cubicBezTo>
                  <a:pt x="13" y="20"/>
                  <a:pt x="13" y="20"/>
                  <a:pt x="13" y="20"/>
                </a:cubicBezTo>
                <a:cubicBezTo>
                  <a:pt x="13" y="20"/>
                  <a:pt x="13" y="20"/>
                  <a:pt x="13" y="20"/>
                </a:cubicBezTo>
                <a:cubicBezTo>
                  <a:pt x="13" y="20"/>
                  <a:pt x="13" y="20"/>
                  <a:pt x="13" y="21"/>
                </a:cubicBezTo>
                <a:cubicBezTo>
                  <a:pt x="13" y="22"/>
                  <a:pt x="13" y="22"/>
                  <a:pt x="13" y="22"/>
                </a:cubicBezTo>
                <a:cubicBezTo>
                  <a:pt x="14" y="22"/>
                  <a:pt x="14" y="22"/>
                  <a:pt x="14" y="22"/>
                </a:cubicBezTo>
                <a:cubicBezTo>
                  <a:pt x="14" y="19"/>
                  <a:pt x="14" y="19"/>
                  <a:pt x="14" y="19"/>
                </a:cubicBezTo>
                <a:close/>
                <a:moveTo>
                  <a:pt x="16" y="20"/>
                </a:moveTo>
                <a:cubicBezTo>
                  <a:pt x="16" y="20"/>
                  <a:pt x="16" y="20"/>
                  <a:pt x="16" y="20"/>
                </a:cubicBezTo>
                <a:cubicBezTo>
                  <a:pt x="16" y="19"/>
                  <a:pt x="16" y="19"/>
                  <a:pt x="16" y="19"/>
                </a:cubicBezTo>
                <a:cubicBezTo>
                  <a:pt x="16" y="19"/>
                  <a:pt x="16" y="19"/>
                  <a:pt x="16" y="19"/>
                </a:cubicBezTo>
                <a:cubicBezTo>
                  <a:pt x="15" y="19"/>
                  <a:pt x="15" y="19"/>
                  <a:pt x="15" y="19"/>
                </a:cubicBezTo>
                <a:cubicBezTo>
                  <a:pt x="15" y="19"/>
                  <a:pt x="15" y="19"/>
                  <a:pt x="14" y="19"/>
                </a:cubicBezTo>
                <a:cubicBezTo>
                  <a:pt x="14" y="19"/>
                  <a:pt x="14" y="19"/>
                  <a:pt x="14" y="19"/>
                </a:cubicBezTo>
                <a:cubicBezTo>
                  <a:pt x="14" y="20"/>
                  <a:pt x="14" y="20"/>
                  <a:pt x="14" y="20"/>
                </a:cubicBezTo>
                <a:cubicBezTo>
                  <a:pt x="14" y="21"/>
                  <a:pt x="14" y="21"/>
                  <a:pt x="14" y="21"/>
                </a:cubicBezTo>
                <a:cubicBezTo>
                  <a:pt x="14" y="22"/>
                  <a:pt x="14" y="22"/>
                  <a:pt x="14" y="22"/>
                </a:cubicBezTo>
                <a:cubicBezTo>
                  <a:pt x="14" y="22"/>
                  <a:pt x="14" y="22"/>
                  <a:pt x="14" y="22"/>
                </a:cubicBezTo>
                <a:cubicBezTo>
                  <a:pt x="14" y="22"/>
                  <a:pt x="14" y="22"/>
                  <a:pt x="15" y="22"/>
                </a:cubicBezTo>
                <a:cubicBezTo>
                  <a:pt x="15" y="22"/>
                  <a:pt x="15" y="22"/>
                  <a:pt x="15" y="22"/>
                </a:cubicBezTo>
                <a:cubicBezTo>
                  <a:pt x="15" y="22"/>
                  <a:pt x="15" y="22"/>
                  <a:pt x="16" y="22"/>
                </a:cubicBezTo>
                <a:cubicBezTo>
                  <a:pt x="16" y="22"/>
                  <a:pt x="16" y="22"/>
                  <a:pt x="16" y="22"/>
                </a:cubicBezTo>
                <a:cubicBezTo>
                  <a:pt x="16" y="22"/>
                  <a:pt x="16" y="22"/>
                  <a:pt x="16" y="22"/>
                </a:cubicBezTo>
                <a:cubicBezTo>
                  <a:pt x="16" y="22"/>
                  <a:pt x="16" y="21"/>
                  <a:pt x="16" y="21"/>
                </a:cubicBezTo>
                <a:cubicBezTo>
                  <a:pt x="16" y="20"/>
                  <a:pt x="16" y="20"/>
                  <a:pt x="16" y="20"/>
                </a:cubicBezTo>
                <a:close/>
                <a:moveTo>
                  <a:pt x="15" y="20"/>
                </a:moveTo>
                <a:cubicBezTo>
                  <a:pt x="15" y="20"/>
                  <a:pt x="15" y="20"/>
                  <a:pt x="15" y="19"/>
                </a:cubicBezTo>
                <a:cubicBezTo>
                  <a:pt x="15" y="19"/>
                  <a:pt x="15" y="19"/>
                  <a:pt x="15" y="19"/>
                </a:cubicBezTo>
                <a:cubicBezTo>
                  <a:pt x="15" y="19"/>
                  <a:pt x="15" y="19"/>
                  <a:pt x="15" y="19"/>
                </a:cubicBezTo>
                <a:cubicBezTo>
                  <a:pt x="15" y="20"/>
                  <a:pt x="15" y="20"/>
                  <a:pt x="15" y="20"/>
                </a:cubicBezTo>
                <a:cubicBezTo>
                  <a:pt x="15" y="21"/>
                  <a:pt x="15" y="21"/>
                  <a:pt x="15" y="21"/>
                </a:cubicBezTo>
                <a:cubicBezTo>
                  <a:pt x="15" y="22"/>
                  <a:pt x="15" y="22"/>
                  <a:pt x="15" y="22"/>
                </a:cubicBezTo>
                <a:cubicBezTo>
                  <a:pt x="15" y="22"/>
                  <a:pt x="15" y="22"/>
                  <a:pt x="15" y="22"/>
                </a:cubicBezTo>
                <a:cubicBezTo>
                  <a:pt x="15" y="22"/>
                  <a:pt x="15" y="22"/>
                  <a:pt x="15" y="22"/>
                </a:cubicBezTo>
                <a:cubicBezTo>
                  <a:pt x="15" y="22"/>
                  <a:pt x="15" y="22"/>
                  <a:pt x="15" y="21"/>
                </a:cubicBezTo>
                <a:cubicBezTo>
                  <a:pt x="15" y="20"/>
                  <a:pt x="15" y="20"/>
                  <a:pt x="15" y="20"/>
                </a:cubicBezTo>
                <a:close/>
                <a:moveTo>
                  <a:pt x="9" y="31"/>
                </a:moveTo>
                <a:cubicBezTo>
                  <a:pt x="9" y="32"/>
                  <a:pt x="10" y="32"/>
                  <a:pt x="10" y="33"/>
                </a:cubicBezTo>
                <a:cubicBezTo>
                  <a:pt x="10" y="33"/>
                  <a:pt x="10" y="33"/>
                  <a:pt x="10" y="33"/>
                </a:cubicBezTo>
                <a:cubicBezTo>
                  <a:pt x="11" y="33"/>
                  <a:pt x="11" y="33"/>
                  <a:pt x="12" y="33"/>
                </a:cubicBezTo>
                <a:cubicBezTo>
                  <a:pt x="12" y="33"/>
                  <a:pt x="12" y="33"/>
                  <a:pt x="13" y="33"/>
                </a:cubicBezTo>
                <a:cubicBezTo>
                  <a:pt x="13" y="33"/>
                  <a:pt x="13" y="33"/>
                  <a:pt x="13" y="33"/>
                </a:cubicBezTo>
                <a:cubicBezTo>
                  <a:pt x="14" y="32"/>
                  <a:pt x="14" y="32"/>
                  <a:pt x="14" y="32"/>
                </a:cubicBezTo>
                <a:cubicBezTo>
                  <a:pt x="14" y="32"/>
                  <a:pt x="14" y="31"/>
                  <a:pt x="14" y="30"/>
                </a:cubicBezTo>
                <a:cubicBezTo>
                  <a:pt x="14" y="29"/>
                  <a:pt x="14" y="29"/>
                  <a:pt x="14" y="29"/>
                </a:cubicBezTo>
                <a:cubicBezTo>
                  <a:pt x="14" y="28"/>
                  <a:pt x="14" y="28"/>
                  <a:pt x="14" y="28"/>
                </a:cubicBezTo>
                <a:cubicBezTo>
                  <a:pt x="14" y="27"/>
                  <a:pt x="14" y="27"/>
                  <a:pt x="13" y="27"/>
                </a:cubicBezTo>
                <a:cubicBezTo>
                  <a:pt x="13" y="27"/>
                  <a:pt x="13" y="26"/>
                  <a:pt x="13" y="26"/>
                </a:cubicBezTo>
                <a:cubicBezTo>
                  <a:pt x="12" y="26"/>
                  <a:pt x="12" y="26"/>
                  <a:pt x="12" y="26"/>
                </a:cubicBezTo>
                <a:cubicBezTo>
                  <a:pt x="11" y="26"/>
                  <a:pt x="11" y="26"/>
                  <a:pt x="11" y="26"/>
                </a:cubicBezTo>
                <a:cubicBezTo>
                  <a:pt x="10" y="26"/>
                  <a:pt x="10" y="27"/>
                  <a:pt x="10" y="27"/>
                </a:cubicBezTo>
                <a:cubicBezTo>
                  <a:pt x="10" y="27"/>
                  <a:pt x="10" y="27"/>
                  <a:pt x="10" y="27"/>
                </a:cubicBezTo>
                <a:cubicBezTo>
                  <a:pt x="10" y="28"/>
                  <a:pt x="9" y="28"/>
                  <a:pt x="9" y="29"/>
                </a:cubicBezTo>
                <a:cubicBezTo>
                  <a:pt x="9" y="29"/>
                  <a:pt x="9" y="29"/>
                  <a:pt x="9" y="29"/>
                </a:cubicBezTo>
                <a:cubicBezTo>
                  <a:pt x="9" y="30"/>
                  <a:pt x="10" y="30"/>
                  <a:pt x="10" y="30"/>
                </a:cubicBezTo>
                <a:cubicBezTo>
                  <a:pt x="10" y="30"/>
                  <a:pt x="10" y="31"/>
                  <a:pt x="10" y="31"/>
                </a:cubicBezTo>
                <a:cubicBezTo>
                  <a:pt x="10" y="31"/>
                  <a:pt x="11" y="31"/>
                  <a:pt x="11" y="31"/>
                </a:cubicBezTo>
                <a:cubicBezTo>
                  <a:pt x="11" y="31"/>
                  <a:pt x="11" y="31"/>
                  <a:pt x="12" y="31"/>
                </a:cubicBezTo>
                <a:cubicBezTo>
                  <a:pt x="12" y="31"/>
                  <a:pt x="12" y="31"/>
                  <a:pt x="12" y="30"/>
                </a:cubicBezTo>
                <a:cubicBezTo>
                  <a:pt x="12" y="32"/>
                  <a:pt x="12" y="32"/>
                  <a:pt x="12" y="32"/>
                </a:cubicBezTo>
                <a:cubicBezTo>
                  <a:pt x="12" y="32"/>
                  <a:pt x="12" y="32"/>
                  <a:pt x="12" y="32"/>
                </a:cubicBezTo>
                <a:cubicBezTo>
                  <a:pt x="12" y="32"/>
                  <a:pt x="12" y="32"/>
                  <a:pt x="12" y="32"/>
                </a:cubicBezTo>
                <a:cubicBezTo>
                  <a:pt x="12" y="32"/>
                  <a:pt x="12" y="32"/>
                  <a:pt x="12" y="32"/>
                </a:cubicBezTo>
                <a:cubicBezTo>
                  <a:pt x="12" y="32"/>
                  <a:pt x="11" y="32"/>
                  <a:pt x="11" y="32"/>
                </a:cubicBezTo>
                <a:cubicBezTo>
                  <a:pt x="11" y="32"/>
                  <a:pt x="11" y="32"/>
                  <a:pt x="11" y="32"/>
                </a:cubicBezTo>
                <a:cubicBezTo>
                  <a:pt x="11" y="32"/>
                  <a:pt x="11" y="32"/>
                  <a:pt x="11" y="31"/>
                </a:cubicBezTo>
                <a:cubicBezTo>
                  <a:pt x="9" y="31"/>
                  <a:pt x="9" y="31"/>
                  <a:pt x="9" y="31"/>
                </a:cubicBezTo>
                <a:close/>
                <a:moveTo>
                  <a:pt x="11" y="29"/>
                </a:moveTo>
                <a:cubicBezTo>
                  <a:pt x="11" y="30"/>
                  <a:pt x="11" y="30"/>
                  <a:pt x="11" y="30"/>
                </a:cubicBezTo>
                <a:cubicBezTo>
                  <a:pt x="11" y="30"/>
                  <a:pt x="12" y="30"/>
                  <a:pt x="12" y="30"/>
                </a:cubicBezTo>
                <a:cubicBezTo>
                  <a:pt x="12" y="30"/>
                  <a:pt x="12" y="30"/>
                  <a:pt x="12" y="30"/>
                </a:cubicBezTo>
                <a:cubicBezTo>
                  <a:pt x="12" y="30"/>
                  <a:pt x="12" y="30"/>
                  <a:pt x="12" y="29"/>
                </a:cubicBezTo>
                <a:cubicBezTo>
                  <a:pt x="12" y="28"/>
                  <a:pt x="12" y="28"/>
                  <a:pt x="12" y="28"/>
                </a:cubicBezTo>
                <a:cubicBezTo>
                  <a:pt x="12" y="28"/>
                  <a:pt x="12" y="27"/>
                  <a:pt x="12" y="27"/>
                </a:cubicBezTo>
                <a:cubicBezTo>
                  <a:pt x="12" y="27"/>
                  <a:pt x="12" y="27"/>
                  <a:pt x="12" y="27"/>
                </a:cubicBezTo>
                <a:cubicBezTo>
                  <a:pt x="12" y="27"/>
                  <a:pt x="11" y="27"/>
                  <a:pt x="11" y="27"/>
                </a:cubicBezTo>
                <a:cubicBezTo>
                  <a:pt x="11" y="27"/>
                  <a:pt x="11" y="28"/>
                  <a:pt x="11" y="28"/>
                </a:cubicBezTo>
                <a:cubicBezTo>
                  <a:pt x="11" y="29"/>
                  <a:pt x="11" y="29"/>
                  <a:pt x="11" y="29"/>
                </a:cubicBezTo>
                <a:close/>
                <a:moveTo>
                  <a:pt x="32" y="45"/>
                </a:moveTo>
                <a:cubicBezTo>
                  <a:pt x="32" y="44"/>
                  <a:pt x="32" y="44"/>
                  <a:pt x="32" y="44"/>
                </a:cubicBezTo>
                <a:cubicBezTo>
                  <a:pt x="32" y="43"/>
                  <a:pt x="32" y="43"/>
                  <a:pt x="32" y="43"/>
                </a:cubicBezTo>
                <a:cubicBezTo>
                  <a:pt x="31" y="43"/>
                  <a:pt x="31" y="43"/>
                  <a:pt x="30" y="43"/>
                </a:cubicBezTo>
                <a:cubicBezTo>
                  <a:pt x="30" y="43"/>
                  <a:pt x="30" y="43"/>
                  <a:pt x="29" y="43"/>
                </a:cubicBezTo>
                <a:cubicBezTo>
                  <a:pt x="29" y="43"/>
                  <a:pt x="29" y="43"/>
                  <a:pt x="29" y="44"/>
                </a:cubicBezTo>
                <a:cubicBezTo>
                  <a:pt x="28" y="44"/>
                  <a:pt x="28" y="44"/>
                  <a:pt x="28" y="44"/>
                </a:cubicBezTo>
                <a:cubicBezTo>
                  <a:pt x="28" y="45"/>
                  <a:pt x="28" y="45"/>
                  <a:pt x="28" y="46"/>
                </a:cubicBezTo>
                <a:cubicBezTo>
                  <a:pt x="28" y="47"/>
                  <a:pt x="28" y="47"/>
                  <a:pt x="28" y="47"/>
                </a:cubicBezTo>
                <a:cubicBezTo>
                  <a:pt x="28" y="48"/>
                  <a:pt x="28" y="48"/>
                  <a:pt x="28" y="49"/>
                </a:cubicBezTo>
                <a:cubicBezTo>
                  <a:pt x="28" y="49"/>
                  <a:pt x="28" y="49"/>
                  <a:pt x="29" y="49"/>
                </a:cubicBezTo>
                <a:cubicBezTo>
                  <a:pt x="29" y="50"/>
                  <a:pt x="29" y="50"/>
                  <a:pt x="29" y="50"/>
                </a:cubicBezTo>
                <a:cubicBezTo>
                  <a:pt x="30" y="50"/>
                  <a:pt x="30" y="50"/>
                  <a:pt x="30" y="50"/>
                </a:cubicBezTo>
                <a:cubicBezTo>
                  <a:pt x="31" y="50"/>
                  <a:pt x="31" y="50"/>
                  <a:pt x="31" y="50"/>
                </a:cubicBezTo>
                <a:cubicBezTo>
                  <a:pt x="32" y="50"/>
                  <a:pt x="32" y="50"/>
                  <a:pt x="32" y="49"/>
                </a:cubicBezTo>
                <a:cubicBezTo>
                  <a:pt x="32" y="49"/>
                  <a:pt x="32" y="49"/>
                  <a:pt x="32" y="49"/>
                </a:cubicBezTo>
                <a:cubicBezTo>
                  <a:pt x="32" y="49"/>
                  <a:pt x="32" y="48"/>
                  <a:pt x="32" y="48"/>
                </a:cubicBezTo>
                <a:cubicBezTo>
                  <a:pt x="32" y="47"/>
                  <a:pt x="32" y="47"/>
                  <a:pt x="32" y="47"/>
                </a:cubicBezTo>
                <a:cubicBezTo>
                  <a:pt x="32" y="47"/>
                  <a:pt x="32" y="46"/>
                  <a:pt x="32" y="46"/>
                </a:cubicBezTo>
                <a:cubicBezTo>
                  <a:pt x="32" y="46"/>
                  <a:pt x="32" y="46"/>
                  <a:pt x="32" y="46"/>
                </a:cubicBezTo>
                <a:cubicBezTo>
                  <a:pt x="32" y="45"/>
                  <a:pt x="31" y="45"/>
                  <a:pt x="31" y="45"/>
                </a:cubicBezTo>
                <a:cubicBezTo>
                  <a:pt x="31" y="45"/>
                  <a:pt x="31" y="45"/>
                  <a:pt x="30" y="45"/>
                </a:cubicBezTo>
                <a:cubicBezTo>
                  <a:pt x="30" y="46"/>
                  <a:pt x="30" y="46"/>
                  <a:pt x="30" y="46"/>
                </a:cubicBezTo>
                <a:cubicBezTo>
                  <a:pt x="30" y="45"/>
                  <a:pt x="30" y="45"/>
                  <a:pt x="30" y="45"/>
                </a:cubicBezTo>
                <a:cubicBezTo>
                  <a:pt x="30" y="44"/>
                  <a:pt x="30" y="44"/>
                  <a:pt x="30" y="44"/>
                </a:cubicBezTo>
                <a:cubicBezTo>
                  <a:pt x="30" y="44"/>
                  <a:pt x="30" y="44"/>
                  <a:pt x="30" y="44"/>
                </a:cubicBezTo>
                <a:cubicBezTo>
                  <a:pt x="30" y="44"/>
                  <a:pt x="30" y="44"/>
                  <a:pt x="30" y="44"/>
                </a:cubicBezTo>
                <a:cubicBezTo>
                  <a:pt x="30" y="44"/>
                  <a:pt x="31" y="44"/>
                  <a:pt x="31" y="44"/>
                </a:cubicBezTo>
                <a:cubicBezTo>
                  <a:pt x="31" y="44"/>
                  <a:pt x="31" y="44"/>
                  <a:pt x="31" y="44"/>
                </a:cubicBezTo>
                <a:cubicBezTo>
                  <a:pt x="31" y="44"/>
                  <a:pt x="31" y="45"/>
                  <a:pt x="31" y="45"/>
                </a:cubicBezTo>
                <a:cubicBezTo>
                  <a:pt x="32" y="45"/>
                  <a:pt x="32" y="45"/>
                  <a:pt x="32" y="45"/>
                </a:cubicBezTo>
                <a:close/>
                <a:moveTo>
                  <a:pt x="31" y="47"/>
                </a:moveTo>
                <a:cubicBezTo>
                  <a:pt x="31" y="47"/>
                  <a:pt x="31" y="47"/>
                  <a:pt x="31" y="47"/>
                </a:cubicBezTo>
                <a:cubicBezTo>
                  <a:pt x="31" y="46"/>
                  <a:pt x="30" y="46"/>
                  <a:pt x="30" y="46"/>
                </a:cubicBezTo>
                <a:cubicBezTo>
                  <a:pt x="30" y="46"/>
                  <a:pt x="30" y="46"/>
                  <a:pt x="30" y="47"/>
                </a:cubicBezTo>
                <a:cubicBezTo>
                  <a:pt x="30" y="47"/>
                  <a:pt x="30" y="47"/>
                  <a:pt x="30" y="47"/>
                </a:cubicBezTo>
                <a:cubicBezTo>
                  <a:pt x="30" y="48"/>
                  <a:pt x="30" y="48"/>
                  <a:pt x="30" y="48"/>
                </a:cubicBezTo>
                <a:cubicBezTo>
                  <a:pt x="30" y="49"/>
                  <a:pt x="30" y="49"/>
                  <a:pt x="30" y="49"/>
                </a:cubicBezTo>
                <a:cubicBezTo>
                  <a:pt x="30" y="49"/>
                  <a:pt x="30" y="49"/>
                  <a:pt x="30" y="49"/>
                </a:cubicBezTo>
                <a:cubicBezTo>
                  <a:pt x="30" y="49"/>
                  <a:pt x="30" y="49"/>
                  <a:pt x="31" y="49"/>
                </a:cubicBezTo>
                <a:cubicBezTo>
                  <a:pt x="31" y="49"/>
                  <a:pt x="31" y="49"/>
                  <a:pt x="31" y="48"/>
                </a:cubicBezTo>
                <a:cubicBezTo>
                  <a:pt x="31" y="47"/>
                  <a:pt x="31" y="47"/>
                  <a:pt x="31" y="47"/>
                </a:cubicBezTo>
                <a:close/>
                <a:moveTo>
                  <a:pt x="50" y="29"/>
                </a:moveTo>
                <a:cubicBezTo>
                  <a:pt x="50" y="29"/>
                  <a:pt x="50" y="29"/>
                  <a:pt x="51" y="29"/>
                </a:cubicBezTo>
                <a:cubicBezTo>
                  <a:pt x="51" y="29"/>
                  <a:pt x="51" y="28"/>
                  <a:pt x="51" y="28"/>
                </a:cubicBezTo>
                <a:cubicBezTo>
                  <a:pt x="51" y="27"/>
                  <a:pt x="51" y="27"/>
                  <a:pt x="50" y="27"/>
                </a:cubicBezTo>
                <a:cubicBezTo>
                  <a:pt x="50" y="26"/>
                  <a:pt x="49" y="26"/>
                  <a:pt x="49" y="26"/>
                </a:cubicBezTo>
                <a:cubicBezTo>
                  <a:pt x="48" y="26"/>
                  <a:pt x="47" y="26"/>
                  <a:pt x="47" y="26"/>
                </a:cubicBezTo>
                <a:cubicBezTo>
                  <a:pt x="47" y="27"/>
                  <a:pt x="47" y="27"/>
                  <a:pt x="47" y="28"/>
                </a:cubicBezTo>
                <a:cubicBezTo>
                  <a:pt x="47" y="28"/>
                  <a:pt x="47" y="28"/>
                  <a:pt x="47" y="28"/>
                </a:cubicBezTo>
                <a:cubicBezTo>
                  <a:pt x="48" y="28"/>
                  <a:pt x="48" y="28"/>
                  <a:pt x="48" y="28"/>
                </a:cubicBezTo>
                <a:cubicBezTo>
                  <a:pt x="48" y="28"/>
                  <a:pt x="48" y="28"/>
                  <a:pt x="48" y="28"/>
                </a:cubicBezTo>
                <a:cubicBezTo>
                  <a:pt x="48" y="28"/>
                  <a:pt x="48" y="27"/>
                  <a:pt x="48" y="27"/>
                </a:cubicBezTo>
                <a:cubicBezTo>
                  <a:pt x="48" y="27"/>
                  <a:pt x="49" y="27"/>
                  <a:pt x="49" y="27"/>
                </a:cubicBezTo>
                <a:cubicBezTo>
                  <a:pt x="49" y="27"/>
                  <a:pt x="49" y="27"/>
                  <a:pt x="49" y="27"/>
                </a:cubicBezTo>
                <a:cubicBezTo>
                  <a:pt x="49" y="27"/>
                  <a:pt x="49" y="28"/>
                  <a:pt x="49" y="28"/>
                </a:cubicBezTo>
                <a:cubicBezTo>
                  <a:pt x="49" y="28"/>
                  <a:pt x="49" y="28"/>
                  <a:pt x="49" y="28"/>
                </a:cubicBezTo>
                <a:cubicBezTo>
                  <a:pt x="49" y="28"/>
                  <a:pt x="49" y="29"/>
                  <a:pt x="49" y="29"/>
                </a:cubicBezTo>
                <a:cubicBezTo>
                  <a:pt x="49" y="29"/>
                  <a:pt x="49" y="29"/>
                  <a:pt x="49" y="29"/>
                </a:cubicBezTo>
                <a:cubicBezTo>
                  <a:pt x="49" y="29"/>
                  <a:pt x="48" y="29"/>
                  <a:pt x="48" y="29"/>
                </a:cubicBezTo>
                <a:cubicBezTo>
                  <a:pt x="48" y="30"/>
                  <a:pt x="48" y="30"/>
                  <a:pt x="48" y="30"/>
                </a:cubicBezTo>
                <a:cubicBezTo>
                  <a:pt x="48" y="30"/>
                  <a:pt x="48" y="30"/>
                  <a:pt x="49" y="30"/>
                </a:cubicBezTo>
                <a:cubicBezTo>
                  <a:pt x="49" y="30"/>
                  <a:pt x="49" y="30"/>
                  <a:pt x="49" y="30"/>
                </a:cubicBezTo>
                <a:cubicBezTo>
                  <a:pt x="49" y="30"/>
                  <a:pt x="49" y="31"/>
                  <a:pt x="49" y="31"/>
                </a:cubicBezTo>
                <a:cubicBezTo>
                  <a:pt x="49" y="31"/>
                  <a:pt x="49" y="31"/>
                  <a:pt x="49" y="31"/>
                </a:cubicBezTo>
                <a:cubicBezTo>
                  <a:pt x="49" y="32"/>
                  <a:pt x="49" y="32"/>
                  <a:pt x="49" y="32"/>
                </a:cubicBezTo>
                <a:cubicBezTo>
                  <a:pt x="49" y="32"/>
                  <a:pt x="49" y="32"/>
                  <a:pt x="49" y="32"/>
                </a:cubicBezTo>
                <a:cubicBezTo>
                  <a:pt x="49" y="32"/>
                  <a:pt x="48" y="32"/>
                  <a:pt x="48" y="32"/>
                </a:cubicBezTo>
                <a:cubicBezTo>
                  <a:pt x="48" y="32"/>
                  <a:pt x="48" y="32"/>
                  <a:pt x="48" y="32"/>
                </a:cubicBezTo>
                <a:cubicBezTo>
                  <a:pt x="48" y="30"/>
                  <a:pt x="48" y="30"/>
                  <a:pt x="48" y="30"/>
                </a:cubicBezTo>
                <a:cubicBezTo>
                  <a:pt x="47" y="30"/>
                  <a:pt x="47" y="30"/>
                  <a:pt x="47" y="30"/>
                </a:cubicBezTo>
                <a:cubicBezTo>
                  <a:pt x="47" y="31"/>
                  <a:pt x="47" y="31"/>
                  <a:pt x="47" y="31"/>
                </a:cubicBezTo>
                <a:cubicBezTo>
                  <a:pt x="47" y="32"/>
                  <a:pt x="47" y="32"/>
                  <a:pt x="47" y="32"/>
                </a:cubicBezTo>
                <a:cubicBezTo>
                  <a:pt x="47" y="33"/>
                  <a:pt x="47" y="33"/>
                  <a:pt x="47" y="33"/>
                </a:cubicBezTo>
                <a:cubicBezTo>
                  <a:pt x="48" y="33"/>
                  <a:pt x="48" y="33"/>
                  <a:pt x="49" y="33"/>
                </a:cubicBezTo>
                <a:cubicBezTo>
                  <a:pt x="49" y="33"/>
                  <a:pt x="50" y="33"/>
                  <a:pt x="50" y="33"/>
                </a:cubicBezTo>
                <a:cubicBezTo>
                  <a:pt x="50" y="33"/>
                  <a:pt x="50" y="33"/>
                  <a:pt x="51" y="32"/>
                </a:cubicBezTo>
                <a:cubicBezTo>
                  <a:pt x="51" y="32"/>
                  <a:pt x="51" y="32"/>
                  <a:pt x="51" y="31"/>
                </a:cubicBezTo>
                <a:cubicBezTo>
                  <a:pt x="51" y="30"/>
                  <a:pt x="51" y="30"/>
                  <a:pt x="51" y="30"/>
                </a:cubicBezTo>
                <a:cubicBezTo>
                  <a:pt x="50" y="29"/>
                  <a:pt x="50" y="29"/>
                  <a:pt x="50" y="29"/>
                </a:cubicBezTo>
                <a:close/>
                <a:moveTo>
                  <a:pt x="29" y="9"/>
                </a:moveTo>
                <a:cubicBezTo>
                  <a:pt x="28" y="9"/>
                  <a:pt x="28" y="9"/>
                  <a:pt x="28" y="9"/>
                </a:cubicBezTo>
                <a:cubicBezTo>
                  <a:pt x="28" y="9"/>
                  <a:pt x="27" y="10"/>
                  <a:pt x="26" y="10"/>
                </a:cubicBezTo>
                <a:cubicBezTo>
                  <a:pt x="26" y="11"/>
                  <a:pt x="26" y="11"/>
                  <a:pt x="26" y="11"/>
                </a:cubicBezTo>
                <a:cubicBezTo>
                  <a:pt x="26" y="11"/>
                  <a:pt x="26" y="11"/>
                  <a:pt x="26" y="11"/>
                </a:cubicBezTo>
                <a:cubicBezTo>
                  <a:pt x="27" y="11"/>
                  <a:pt x="27" y="11"/>
                  <a:pt x="27" y="11"/>
                </a:cubicBezTo>
                <a:cubicBezTo>
                  <a:pt x="27" y="11"/>
                  <a:pt x="27" y="11"/>
                  <a:pt x="27" y="11"/>
                </a:cubicBezTo>
                <a:cubicBezTo>
                  <a:pt x="27" y="11"/>
                  <a:pt x="27" y="12"/>
                  <a:pt x="27" y="12"/>
                </a:cubicBezTo>
                <a:cubicBezTo>
                  <a:pt x="27" y="16"/>
                  <a:pt x="27" y="16"/>
                  <a:pt x="27" y="16"/>
                </a:cubicBezTo>
                <a:cubicBezTo>
                  <a:pt x="29" y="16"/>
                  <a:pt x="29" y="16"/>
                  <a:pt x="29" y="16"/>
                </a:cubicBezTo>
                <a:cubicBezTo>
                  <a:pt x="29" y="9"/>
                  <a:pt x="29" y="9"/>
                  <a:pt x="29" y="9"/>
                </a:cubicBezTo>
                <a:close/>
                <a:moveTo>
                  <a:pt x="34" y="15"/>
                </a:moveTo>
                <a:cubicBezTo>
                  <a:pt x="32" y="15"/>
                  <a:pt x="32" y="15"/>
                  <a:pt x="32" y="15"/>
                </a:cubicBezTo>
                <a:cubicBezTo>
                  <a:pt x="33" y="13"/>
                  <a:pt x="33" y="12"/>
                  <a:pt x="33" y="12"/>
                </a:cubicBezTo>
                <a:cubicBezTo>
                  <a:pt x="34" y="11"/>
                  <a:pt x="34" y="11"/>
                  <a:pt x="34" y="11"/>
                </a:cubicBezTo>
                <a:cubicBezTo>
                  <a:pt x="34" y="10"/>
                  <a:pt x="34" y="10"/>
                  <a:pt x="33" y="9"/>
                </a:cubicBezTo>
                <a:cubicBezTo>
                  <a:pt x="33" y="9"/>
                  <a:pt x="32" y="9"/>
                  <a:pt x="32" y="9"/>
                </a:cubicBezTo>
                <a:cubicBezTo>
                  <a:pt x="31" y="9"/>
                  <a:pt x="31" y="9"/>
                  <a:pt x="31" y="9"/>
                </a:cubicBezTo>
                <a:cubicBezTo>
                  <a:pt x="30" y="9"/>
                  <a:pt x="30" y="9"/>
                  <a:pt x="30" y="9"/>
                </a:cubicBezTo>
                <a:cubicBezTo>
                  <a:pt x="30" y="10"/>
                  <a:pt x="30" y="10"/>
                  <a:pt x="30" y="10"/>
                </a:cubicBezTo>
                <a:cubicBezTo>
                  <a:pt x="30" y="10"/>
                  <a:pt x="30" y="11"/>
                  <a:pt x="30" y="11"/>
                </a:cubicBezTo>
                <a:cubicBezTo>
                  <a:pt x="30" y="11"/>
                  <a:pt x="30" y="11"/>
                  <a:pt x="30" y="11"/>
                </a:cubicBezTo>
                <a:cubicBezTo>
                  <a:pt x="31" y="11"/>
                  <a:pt x="31" y="11"/>
                  <a:pt x="31" y="11"/>
                </a:cubicBezTo>
                <a:cubicBezTo>
                  <a:pt x="31" y="11"/>
                  <a:pt x="31" y="11"/>
                  <a:pt x="31" y="11"/>
                </a:cubicBezTo>
                <a:cubicBezTo>
                  <a:pt x="31" y="10"/>
                  <a:pt x="31" y="10"/>
                  <a:pt x="31" y="10"/>
                </a:cubicBezTo>
                <a:cubicBezTo>
                  <a:pt x="31" y="10"/>
                  <a:pt x="32" y="10"/>
                  <a:pt x="32" y="10"/>
                </a:cubicBezTo>
                <a:cubicBezTo>
                  <a:pt x="32" y="10"/>
                  <a:pt x="32" y="10"/>
                  <a:pt x="32" y="10"/>
                </a:cubicBezTo>
                <a:cubicBezTo>
                  <a:pt x="32" y="10"/>
                  <a:pt x="32" y="10"/>
                  <a:pt x="32" y="10"/>
                </a:cubicBezTo>
                <a:cubicBezTo>
                  <a:pt x="32" y="11"/>
                  <a:pt x="32" y="11"/>
                  <a:pt x="32" y="11"/>
                </a:cubicBezTo>
                <a:cubicBezTo>
                  <a:pt x="32" y="12"/>
                  <a:pt x="31" y="13"/>
                  <a:pt x="30" y="15"/>
                </a:cubicBezTo>
                <a:cubicBezTo>
                  <a:pt x="30" y="16"/>
                  <a:pt x="30" y="16"/>
                  <a:pt x="30" y="16"/>
                </a:cubicBezTo>
                <a:cubicBezTo>
                  <a:pt x="34" y="16"/>
                  <a:pt x="34" y="16"/>
                  <a:pt x="34" y="16"/>
                </a:cubicBezTo>
                <a:cubicBezTo>
                  <a:pt x="34" y="15"/>
                  <a:pt x="34" y="15"/>
                  <a:pt x="34" y="15"/>
                </a:cubicBezTo>
                <a:close/>
                <a:moveTo>
                  <a:pt x="16" y="9"/>
                </a:moveTo>
                <a:cubicBezTo>
                  <a:pt x="16" y="9"/>
                  <a:pt x="16" y="9"/>
                  <a:pt x="16" y="9"/>
                </a:cubicBezTo>
                <a:cubicBezTo>
                  <a:pt x="16" y="10"/>
                  <a:pt x="16" y="10"/>
                  <a:pt x="16" y="10"/>
                </a:cubicBezTo>
                <a:cubicBezTo>
                  <a:pt x="15" y="9"/>
                  <a:pt x="15" y="9"/>
                  <a:pt x="15" y="9"/>
                </a:cubicBezTo>
                <a:cubicBezTo>
                  <a:pt x="15" y="9"/>
                  <a:pt x="14" y="10"/>
                  <a:pt x="14" y="10"/>
                </a:cubicBezTo>
                <a:cubicBezTo>
                  <a:pt x="15" y="11"/>
                  <a:pt x="15" y="11"/>
                  <a:pt x="15" y="11"/>
                </a:cubicBezTo>
                <a:cubicBezTo>
                  <a:pt x="14" y="11"/>
                  <a:pt x="14" y="11"/>
                  <a:pt x="14" y="11"/>
                </a:cubicBezTo>
                <a:cubicBezTo>
                  <a:pt x="13" y="10"/>
                  <a:pt x="13" y="10"/>
                  <a:pt x="13" y="10"/>
                </a:cubicBezTo>
                <a:cubicBezTo>
                  <a:pt x="13" y="11"/>
                  <a:pt x="13" y="11"/>
                  <a:pt x="12" y="11"/>
                </a:cubicBezTo>
                <a:cubicBezTo>
                  <a:pt x="13" y="12"/>
                  <a:pt x="13" y="12"/>
                  <a:pt x="13" y="12"/>
                </a:cubicBezTo>
                <a:cubicBezTo>
                  <a:pt x="12" y="13"/>
                  <a:pt x="12" y="13"/>
                  <a:pt x="12" y="13"/>
                </a:cubicBezTo>
                <a:cubicBezTo>
                  <a:pt x="12" y="12"/>
                  <a:pt x="12" y="12"/>
                  <a:pt x="12" y="12"/>
                </a:cubicBezTo>
                <a:cubicBezTo>
                  <a:pt x="11" y="12"/>
                  <a:pt x="11" y="12"/>
                  <a:pt x="11" y="13"/>
                </a:cubicBezTo>
                <a:cubicBezTo>
                  <a:pt x="12" y="13"/>
                  <a:pt x="12" y="13"/>
                  <a:pt x="12" y="13"/>
                </a:cubicBezTo>
                <a:cubicBezTo>
                  <a:pt x="11" y="14"/>
                  <a:pt x="11" y="14"/>
                  <a:pt x="11" y="14"/>
                </a:cubicBezTo>
                <a:cubicBezTo>
                  <a:pt x="10" y="13"/>
                  <a:pt x="10" y="13"/>
                  <a:pt x="10" y="13"/>
                </a:cubicBezTo>
                <a:cubicBezTo>
                  <a:pt x="10" y="14"/>
                  <a:pt x="10" y="14"/>
                  <a:pt x="10" y="14"/>
                </a:cubicBezTo>
                <a:cubicBezTo>
                  <a:pt x="10" y="15"/>
                  <a:pt x="10" y="15"/>
                  <a:pt x="10" y="15"/>
                </a:cubicBezTo>
                <a:cubicBezTo>
                  <a:pt x="10" y="16"/>
                  <a:pt x="10" y="16"/>
                  <a:pt x="10" y="16"/>
                </a:cubicBezTo>
                <a:cubicBezTo>
                  <a:pt x="9" y="15"/>
                  <a:pt x="9" y="15"/>
                  <a:pt x="9" y="15"/>
                </a:cubicBezTo>
                <a:cubicBezTo>
                  <a:pt x="9" y="15"/>
                  <a:pt x="9" y="16"/>
                  <a:pt x="8" y="16"/>
                </a:cubicBezTo>
                <a:cubicBezTo>
                  <a:pt x="12" y="18"/>
                  <a:pt x="12" y="18"/>
                  <a:pt x="12" y="18"/>
                </a:cubicBezTo>
                <a:cubicBezTo>
                  <a:pt x="11" y="20"/>
                  <a:pt x="11" y="20"/>
                  <a:pt x="11" y="20"/>
                </a:cubicBezTo>
                <a:cubicBezTo>
                  <a:pt x="7" y="18"/>
                  <a:pt x="7" y="18"/>
                  <a:pt x="7" y="18"/>
                </a:cubicBezTo>
                <a:cubicBezTo>
                  <a:pt x="7" y="18"/>
                  <a:pt x="7" y="18"/>
                  <a:pt x="7" y="19"/>
                </a:cubicBezTo>
                <a:cubicBezTo>
                  <a:pt x="8" y="19"/>
                  <a:pt x="8" y="19"/>
                  <a:pt x="8" y="19"/>
                </a:cubicBezTo>
                <a:cubicBezTo>
                  <a:pt x="8" y="20"/>
                  <a:pt x="8" y="20"/>
                  <a:pt x="8" y="20"/>
                </a:cubicBezTo>
                <a:cubicBezTo>
                  <a:pt x="7" y="19"/>
                  <a:pt x="7" y="19"/>
                  <a:pt x="7" y="19"/>
                </a:cubicBezTo>
                <a:cubicBezTo>
                  <a:pt x="6" y="20"/>
                  <a:pt x="6" y="20"/>
                  <a:pt x="6" y="21"/>
                </a:cubicBezTo>
                <a:cubicBezTo>
                  <a:pt x="7" y="21"/>
                  <a:pt x="7" y="21"/>
                  <a:pt x="7" y="21"/>
                </a:cubicBezTo>
                <a:cubicBezTo>
                  <a:pt x="7" y="22"/>
                  <a:pt x="7" y="22"/>
                  <a:pt x="7" y="22"/>
                </a:cubicBezTo>
                <a:cubicBezTo>
                  <a:pt x="6" y="21"/>
                  <a:pt x="6" y="21"/>
                  <a:pt x="6" y="21"/>
                </a:cubicBezTo>
                <a:cubicBezTo>
                  <a:pt x="6" y="22"/>
                  <a:pt x="6" y="22"/>
                  <a:pt x="5" y="23"/>
                </a:cubicBezTo>
                <a:cubicBezTo>
                  <a:pt x="7" y="23"/>
                  <a:pt x="7" y="23"/>
                  <a:pt x="7" y="23"/>
                </a:cubicBezTo>
                <a:cubicBezTo>
                  <a:pt x="6" y="24"/>
                  <a:pt x="6" y="24"/>
                  <a:pt x="6" y="24"/>
                </a:cubicBezTo>
                <a:cubicBezTo>
                  <a:pt x="5" y="23"/>
                  <a:pt x="5" y="23"/>
                  <a:pt x="5" y="23"/>
                </a:cubicBezTo>
                <a:cubicBezTo>
                  <a:pt x="5" y="24"/>
                  <a:pt x="5" y="24"/>
                  <a:pt x="5" y="25"/>
                </a:cubicBezTo>
                <a:cubicBezTo>
                  <a:pt x="6" y="25"/>
                  <a:pt x="6" y="25"/>
                  <a:pt x="6" y="25"/>
                </a:cubicBezTo>
                <a:cubicBezTo>
                  <a:pt x="6" y="26"/>
                  <a:pt x="6" y="26"/>
                  <a:pt x="6" y="26"/>
                </a:cubicBezTo>
                <a:cubicBezTo>
                  <a:pt x="5" y="25"/>
                  <a:pt x="5" y="25"/>
                  <a:pt x="5" y="25"/>
                </a:cubicBezTo>
                <a:cubicBezTo>
                  <a:pt x="5" y="26"/>
                  <a:pt x="5" y="26"/>
                  <a:pt x="5" y="27"/>
                </a:cubicBezTo>
                <a:cubicBezTo>
                  <a:pt x="6" y="27"/>
                  <a:pt x="6" y="27"/>
                  <a:pt x="6" y="27"/>
                </a:cubicBezTo>
                <a:cubicBezTo>
                  <a:pt x="6" y="28"/>
                  <a:pt x="6" y="28"/>
                  <a:pt x="6" y="28"/>
                </a:cubicBezTo>
                <a:cubicBezTo>
                  <a:pt x="5" y="28"/>
                  <a:pt x="5" y="28"/>
                  <a:pt x="5" y="28"/>
                </a:cubicBezTo>
                <a:cubicBezTo>
                  <a:pt x="5" y="28"/>
                  <a:pt x="5" y="28"/>
                  <a:pt x="4" y="29"/>
                </a:cubicBezTo>
                <a:cubicBezTo>
                  <a:pt x="9" y="29"/>
                  <a:pt x="9" y="29"/>
                  <a:pt x="9" y="29"/>
                </a:cubicBezTo>
                <a:cubicBezTo>
                  <a:pt x="9" y="31"/>
                  <a:pt x="9" y="31"/>
                  <a:pt x="9" y="31"/>
                </a:cubicBezTo>
                <a:cubicBezTo>
                  <a:pt x="4" y="31"/>
                  <a:pt x="4" y="31"/>
                  <a:pt x="4" y="31"/>
                </a:cubicBezTo>
                <a:cubicBezTo>
                  <a:pt x="5" y="31"/>
                  <a:pt x="5" y="31"/>
                  <a:pt x="5" y="32"/>
                </a:cubicBezTo>
                <a:cubicBezTo>
                  <a:pt x="6" y="32"/>
                  <a:pt x="6" y="32"/>
                  <a:pt x="6" y="32"/>
                </a:cubicBezTo>
                <a:cubicBezTo>
                  <a:pt x="6" y="33"/>
                  <a:pt x="6" y="33"/>
                  <a:pt x="6" y="33"/>
                </a:cubicBezTo>
                <a:cubicBezTo>
                  <a:pt x="5" y="33"/>
                  <a:pt x="5" y="33"/>
                  <a:pt x="5" y="33"/>
                </a:cubicBezTo>
                <a:cubicBezTo>
                  <a:pt x="5" y="33"/>
                  <a:pt x="5" y="33"/>
                  <a:pt x="5" y="34"/>
                </a:cubicBezTo>
                <a:cubicBezTo>
                  <a:pt x="6" y="34"/>
                  <a:pt x="6" y="34"/>
                  <a:pt x="6" y="34"/>
                </a:cubicBezTo>
                <a:cubicBezTo>
                  <a:pt x="6" y="35"/>
                  <a:pt x="6" y="35"/>
                  <a:pt x="6" y="35"/>
                </a:cubicBezTo>
                <a:cubicBezTo>
                  <a:pt x="5" y="35"/>
                  <a:pt x="5" y="35"/>
                  <a:pt x="5" y="35"/>
                </a:cubicBezTo>
                <a:cubicBezTo>
                  <a:pt x="5" y="35"/>
                  <a:pt x="5" y="36"/>
                  <a:pt x="5" y="36"/>
                </a:cubicBezTo>
                <a:cubicBezTo>
                  <a:pt x="6" y="36"/>
                  <a:pt x="6" y="36"/>
                  <a:pt x="6" y="36"/>
                </a:cubicBezTo>
                <a:cubicBezTo>
                  <a:pt x="7" y="37"/>
                  <a:pt x="7" y="37"/>
                  <a:pt x="7" y="37"/>
                </a:cubicBezTo>
                <a:cubicBezTo>
                  <a:pt x="6" y="37"/>
                  <a:pt x="6" y="37"/>
                  <a:pt x="6" y="37"/>
                </a:cubicBezTo>
                <a:cubicBezTo>
                  <a:pt x="6" y="37"/>
                  <a:pt x="6" y="38"/>
                  <a:pt x="6" y="38"/>
                </a:cubicBezTo>
                <a:cubicBezTo>
                  <a:pt x="7" y="38"/>
                  <a:pt x="7" y="38"/>
                  <a:pt x="7" y="38"/>
                </a:cubicBezTo>
                <a:cubicBezTo>
                  <a:pt x="7" y="38"/>
                  <a:pt x="7" y="38"/>
                  <a:pt x="7" y="38"/>
                </a:cubicBezTo>
                <a:cubicBezTo>
                  <a:pt x="6" y="39"/>
                  <a:pt x="6" y="39"/>
                  <a:pt x="6" y="39"/>
                </a:cubicBezTo>
                <a:cubicBezTo>
                  <a:pt x="6" y="39"/>
                  <a:pt x="6" y="40"/>
                  <a:pt x="7" y="40"/>
                </a:cubicBezTo>
                <a:cubicBezTo>
                  <a:pt x="8" y="39"/>
                  <a:pt x="8" y="39"/>
                  <a:pt x="8" y="39"/>
                </a:cubicBezTo>
                <a:cubicBezTo>
                  <a:pt x="8" y="40"/>
                  <a:pt x="8" y="40"/>
                  <a:pt x="8" y="40"/>
                </a:cubicBezTo>
                <a:cubicBezTo>
                  <a:pt x="7" y="41"/>
                  <a:pt x="7" y="41"/>
                  <a:pt x="7" y="41"/>
                </a:cubicBezTo>
                <a:cubicBezTo>
                  <a:pt x="7" y="41"/>
                  <a:pt x="7" y="41"/>
                  <a:pt x="7" y="42"/>
                </a:cubicBezTo>
                <a:cubicBezTo>
                  <a:pt x="11" y="40"/>
                  <a:pt x="11" y="40"/>
                  <a:pt x="11" y="40"/>
                </a:cubicBezTo>
                <a:cubicBezTo>
                  <a:pt x="12" y="41"/>
                  <a:pt x="12" y="41"/>
                  <a:pt x="12" y="41"/>
                </a:cubicBezTo>
                <a:cubicBezTo>
                  <a:pt x="8" y="43"/>
                  <a:pt x="8" y="43"/>
                  <a:pt x="8" y="43"/>
                </a:cubicBezTo>
                <a:cubicBezTo>
                  <a:pt x="9" y="44"/>
                  <a:pt x="9" y="44"/>
                  <a:pt x="9" y="44"/>
                </a:cubicBezTo>
                <a:cubicBezTo>
                  <a:pt x="10" y="44"/>
                  <a:pt x="10" y="44"/>
                  <a:pt x="10" y="44"/>
                </a:cubicBezTo>
                <a:cubicBezTo>
                  <a:pt x="10" y="44"/>
                  <a:pt x="10" y="44"/>
                  <a:pt x="10" y="44"/>
                </a:cubicBezTo>
                <a:cubicBezTo>
                  <a:pt x="10" y="45"/>
                  <a:pt x="10" y="45"/>
                  <a:pt x="10" y="45"/>
                </a:cubicBezTo>
                <a:cubicBezTo>
                  <a:pt x="10" y="45"/>
                  <a:pt x="10" y="46"/>
                  <a:pt x="10" y="46"/>
                </a:cubicBezTo>
                <a:cubicBezTo>
                  <a:pt x="11" y="45"/>
                  <a:pt x="11" y="45"/>
                  <a:pt x="11" y="45"/>
                </a:cubicBezTo>
                <a:cubicBezTo>
                  <a:pt x="12" y="46"/>
                  <a:pt x="12" y="46"/>
                  <a:pt x="12" y="46"/>
                </a:cubicBezTo>
                <a:cubicBezTo>
                  <a:pt x="11" y="47"/>
                  <a:pt x="11" y="47"/>
                  <a:pt x="11" y="47"/>
                </a:cubicBezTo>
                <a:cubicBezTo>
                  <a:pt x="11" y="47"/>
                  <a:pt x="12" y="47"/>
                  <a:pt x="12" y="48"/>
                </a:cubicBezTo>
                <a:cubicBezTo>
                  <a:pt x="13" y="47"/>
                  <a:pt x="13" y="47"/>
                  <a:pt x="13" y="47"/>
                </a:cubicBezTo>
                <a:cubicBezTo>
                  <a:pt x="13" y="47"/>
                  <a:pt x="13" y="47"/>
                  <a:pt x="13" y="47"/>
                </a:cubicBezTo>
                <a:cubicBezTo>
                  <a:pt x="12" y="48"/>
                  <a:pt x="12" y="48"/>
                  <a:pt x="12" y="48"/>
                </a:cubicBezTo>
                <a:cubicBezTo>
                  <a:pt x="13" y="48"/>
                  <a:pt x="13" y="49"/>
                  <a:pt x="13" y="49"/>
                </a:cubicBezTo>
                <a:cubicBezTo>
                  <a:pt x="14" y="48"/>
                  <a:pt x="14" y="48"/>
                  <a:pt x="14" y="48"/>
                </a:cubicBezTo>
                <a:cubicBezTo>
                  <a:pt x="15" y="49"/>
                  <a:pt x="15" y="49"/>
                  <a:pt x="15" y="49"/>
                </a:cubicBezTo>
                <a:cubicBezTo>
                  <a:pt x="14" y="49"/>
                  <a:pt x="14" y="49"/>
                  <a:pt x="14" y="49"/>
                </a:cubicBezTo>
                <a:cubicBezTo>
                  <a:pt x="14" y="50"/>
                  <a:pt x="15" y="50"/>
                  <a:pt x="15" y="50"/>
                </a:cubicBezTo>
                <a:cubicBezTo>
                  <a:pt x="16" y="49"/>
                  <a:pt x="16" y="49"/>
                  <a:pt x="16" y="49"/>
                </a:cubicBezTo>
                <a:cubicBezTo>
                  <a:pt x="16" y="50"/>
                  <a:pt x="16" y="50"/>
                  <a:pt x="16" y="50"/>
                </a:cubicBezTo>
                <a:cubicBezTo>
                  <a:pt x="16" y="51"/>
                  <a:pt x="16" y="51"/>
                  <a:pt x="16" y="51"/>
                </a:cubicBezTo>
                <a:cubicBezTo>
                  <a:pt x="16" y="51"/>
                  <a:pt x="16" y="51"/>
                  <a:pt x="17" y="51"/>
                </a:cubicBezTo>
                <a:cubicBezTo>
                  <a:pt x="18" y="48"/>
                  <a:pt x="18" y="48"/>
                  <a:pt x="18" y="48"/>
                </a:cubicBezTo>
                <a:cubicBezTo>
                  <a:pt x="20" y="49"/>
                  <a:pt x="20" y="49"/>
                  <a:pt x="20" y="49"/>
                </a:cubicBezTo>
                <a:cubicBezTo>
                  <a:pt x="18" y="52"/>
                  <a:pt x="18" y="52"/>
                  <a:pt x="18" y="52"/>
                </a:cubicBezTo>
                <a:cubicBezTo>
                  <a:pt x="18" y="52"/>
                  <a:pt x="19" y="53"/>
                  <a:pt x="19" y="53"/>
                </a:cubicBezTo>
                <a:cubicBezTo>
                  <a:pt x="20" y="52"/>
                  <a:pt x="20" y="52"/>
                  <a:pt x="20" y="52"/>
                </a:cubicBezTo>
                <a:cubicBezTo>
                  <a:pt x="20" y="52"/>
                  <a:pt x="20" y="52"/>
                  <a:pt x="20" y="52"/>
                </a:cubicBezTo>
                <a:cubicBezTo>
                  <a:pt x="20" y="53"/>
                  <a:pt x="20" y="53"/>
                  <a:pt x="20" y="53"/>
                </a:cubicBezTo>
                <a:cubicBezTo>
                  <a:pt x="20" y="53"/>
                  <a:pt x="21" y="53"/>
                  <a:pt x="21" y="54"/>
                </a:cubicBezTo>
                <a:cubicBezTo>
                  <a:pt x="21" y="53"/>
                  <a:pt x="21" y="53"/>
                  <a:pt x="21" y="53"/>
                </a:cubicBezTo>
                <a:cubicBezTo>
                  <a:pt x="22" y="53"/>
                  <a:pt x="22" y="53"/>
                  <a:pt x="22" y="53"/>
                </a:cubicBezTo>
                <a:cubicBezTo>
                  <a:pt x="22" y="54"/>
                  <a:pt x="22" y="54"/>
                  <a:pt x="22" y="54"/>
                </a:cubicBezTo>
                <a:cubicBezTo>
                  <a:pt x="22" y="54"/>
                  <a:pt x="23" y="54"/>
                  <a:pt x="23" y="54"/>
                </a:cubicBezTo>
                <a:cubicBezTo>
                  <a:pt x="23" y="53"/>
                  <a:pt x="23" y="53"/>
                  <a:pt x="23" y="53"/>
                </a:cubicBezTo>
                <a:cubicBezTo>
                  <a:pt x="24" y="53"/>
                  <a:pt x="24" y="53"/>
                  <a:pt x="24" y="53"/>
                </a:cubicBezTo>
                <a:cubicBezTo>
                  <a:pt x="24" y="54"/>
                  <a:pt x="24" y="54"/>
                  <a:pt x="24" y="54"/>
                </a:cubicBezTo>
                <a:cubicBezTo>
                  <a:pt x="24" y="54"/>
                  <a:pt x="25" y="55"/>
                  <a:pt x="25" y="55"/>
                </a:cubicBezTo>
                <a:cubicBezTo>
                  <a:pt x="25" y="54"/>
                  <a:pt x="25" y="54"/>
                  <a:pt x="25" y="54"/>
                </a:cubicBezTo>
                <a:cubicBezTo>
                  <a:pt x="26" y="54"/>
                  <a:pt x="26" y="54"/>
                  <a:pt x="26" y="54"/>
                </a:cubicBezTo>
                <a:cubicBezTo>
                  <a:pt x="26" y="55"/>
                  <a:pt x="26" y="55"/>
                  <a:pt x="26" y="55"/>
                </a:cubicBezTo>
                <a:cubicBezTo>
                  <a:pt x="26" y="55"/>
                  <a:pt x="27" y="55"/>
                  <a:pt x="27" y="55"/>
                </a:cubicBezTo>
                <a:cubicBezTo>
                  <a:pt x="27" y="54"/>
                  <a:pt x="27" y="54"/>
                  <a:pt x="27" y="54"/>
                </a:cubicBezTo>
                <a:cubicBezTo>
                  <a:pt x="28" y="54"/>
                  <a:pt x="28" y="54"/>
                  <a:pt x="28" y="54"/>
                </a:cubicBezTo>
                <a:cubicBezTo>
                  <a:pt x="28" y="55"/>
                  <a:pt x="28" y="55"/>
                  <a:pt x="28" y="55"/>
                </a:cubicBezTo>
                <a:cubicBezTo>
                  <a:pt x="28" y="55"/>
                  <a:pt x="29" y="55"/>
                  <a:pt x="29" y="55"/>
                </a:cubicBezTo>
                <a:cubicBezTo>
                  <a:pt x="29" y="51"/>
                  <a:pt x="29" y="51"/>
                  <a:pt x="29" y="51"/>
                </a:cubicBezTo>
                <a:cubicBezTo>
                  <a:pt x="31" y="51"/>
                  <a:pt x="31" y="51"/>
                  <a:pt x="31" y="51"/>
                </a:cubicBezTo>
                <a:cubicBezTo>
                  <a:pt x="31" y="55"/>
                  <a:pt x="31" y="55"/>
                  <a:pt x="31" y="55"/>
                </a:cubicBezTo>
                <a:cubicBezTo>
                  <a:pt x="31" y="55"/>
                  <a:pt x="32" y="55"/>
                  <a:pt x="32" y="55"/>
                </a:cubicBezTo>
                <a:cubicBezTo>
                  <a:pt x="32" y="54"/>
                  <a:pt x="32" y="54"/>
                  <a:pt x="32" y="54"/>
                </a:cubicBezTo>
                <a:cubicBezTo>
                  <a:pt x="33" y="54"/>
                  <a:pt x="33" y="54"/>
                  <a:pt x="33" y="54"/>
                </a:cubicBezTo>
                <a:cubicBezTo>
                  <a:pt x="33" y="55"/>
                  <a:pt x="33" y="55"/>
                  <a:pt x="33" y="55"/>
                </a:cubicBezTo>
                <a:cubicBezTo>
                  <a:pt x="33" y="55"/>
                  <a:pt x="34" y="55"/>
                  <a:pt x="34" y="55"/>
                </a:cubicBezTo>
                <a:cubicBezTo>
                  <a:pt x="34" y="54"/>
                  <a:pt x="34" y="54"/>
                  <a:pt x="34" y="54"/>
                </a:cubicBezTo>
                <a:cubicBezTo>
                  <a:pt x="35" y="54"/>
                  <a:pt x="35" y="54"/>
                  <a:pt x="35" y="54"/>
                </a:cubicBezTo>
                <a:cubicBezTo>
                  <a:pt x="35" y="55"/>
                  <a:pt x="35" y="55"/>
                  <a:pt x="35" y="55"/>
                </a:cubicBezTo>
                <a:cubicBezTo>
                  <a:pt x="36" y="54"/>
                  <a:pt x="36" y="54"/>
                  <a:pt x="36" y="54"/>
                </a:cubicBezTo>
                <a:cubicBezTo>
                  <a:pt x="36" y="53"/>
                  <a:pt x="36" y="53"/>
                  <a:pt x="36" y="53"/>
                </a:cubicBezTo>
                <a:cubicBezTo>
                  <a:pt x="37" y="53"/>
                  <a:pt x="37" y="53"/>
                  <a:pt x="37" y="53"/>
                </a:cubicBezTo>
                <a:cubicBezTo>
                  <a:pt x="37" y="54"/>
                  <a:pt x="37" y="54"/>
                  <a:pt x="37" y="54"/>
                </a:cubicBezTo>
                <a:cubicBezTo>
                  <a:pt x="38" y="54"/>
                  <a:pt x="38" y="54"/>
                  <a:pt x="38" y="54"/>
                </a:cubicBezTo>
                <a:cubicBezTo>
                  <a:pt x="38" y="53"/>
                  <a:pt x="38" y="53"/>
                  <a:pt x="38" y="53"/>
                </a:cubicBezTo>
                <a:cubicBezTo>
                  <a:pt x="39" y="52"/>
                  <a:pt x="39" y="52"/>
                  <a:pt x="39" y="52"/>
                </a:cubicBezTo>
                <a:cubicBezTo>
                  <a:pt x="39" y="53"/>
                  <a:pt x="39" y="53"/>
                  <a:pt x="39" y="53"/>
                </a:cubicBezTo>
                <a:cubicBezTo>
                  <a:pt x="40" y="53"/>
                  <a:pt x="40" y="53"/>
                  <a:pt x="40" y="53"/>
                </a:cubicBezTo>
                <a:cubicBezTo>
                  <a:pt x="40" y="52"/>
                  <a:pt x="40" y="52"/>
                  <a:pt x="40" y="52"/>
                </a:cubicBezTo>
                <a:cubicBezTo>
                  <a:pt x="41" y="52"/>
                  <a:pt x="41" y="52"/>
                  <a:pt x="41" y="52"/>
                </a:cubicBezTo>
                <a:cubicBezTo>
                  <a:pt x="41" y="53"/>
                  <a:pt x="41" y="53"/>
                  <a:pt x="41" y="53"/>
                </a:cubicBezTo>
                <a:cubicBezTo>
                  <a:pt x="41" y="52"/>
                  <a:pt x="42" y="52"/>
                  <a:pt x="42" y="52"/>
                </a:cubicBezTo>
                <a:cubicBezTo>
                  <a:pt x="40" y="49"/>
                  <a:pt x="40" y="49"/>
                  <a:pt x="40" y="49"/>
                </a:cubicBezTo>
                <a:cubicBezTo>
                  <a:pt x="42" y="48"/>
                  <a:pt x="42" y="48"/>
                  <a:pt x="42" y="48"/>
                </a:cubicBezTo>
                <a:cubicBezTo>
                  <a:pt x="44" y="51"/>
                  <a:pt x="44" y="51"/>
                  <a:pt x="44" y="51"/>
                </a:cubicBezTo>
                <a:cubicBezTo>
                  <a:pt x="44" y="51"/>
                  <a:pt x="44" y="51"/>
                  <a:pt x="44" y="50"/>
                </a:cubicBezTo>
                <a:cubicBezTo>
                  <a:pt x="44" y="50"/>
                  <a:pt x="44" y="50"/>
                  <a:pt x="44" y="50"/>
                </a:cubicBezTo>
                <a:cubicBezTo>
                  <a:pt x="45" y="49"/>
                  <a:pt x="45" y="49"/>
                  <a:pt x="45" y="49"/>
                </a:cubicBezTo>
                <a:cubicBezTo>
                  <a:pt x="45" y="50"/>
                  <a:pt x="45" y="50"/>
                  <a:pt x="45" y="50"/>
                </a:cubicBezTo>
                <a:cubicBezTo>
                  <a:pt x="46" y="50"/>
                  <a:pt x="46" y="49"/>
                  <a:pt x="46" y="49"/>
                </a:cubicBezTo>
                <a:cubicBezTo>
                  <a:pt x="46" y="49"/>
                  <a:pt x="46" y="49"/>
                  <a:pt x="46" y="49"/>
                </a:cubicBezTo>
                <a:cubicBezTo>
                  <a:pt x="46" y="48"/>
                  <a:pt x="46" y="48"/>
                  <a:pt x="46" y="48"/>
                </a:cubicBezTo>
                <a:cubicBezTo>
                  <a:pt x="47" y="49"/>
                  <a:pt x="47" y="49"/>
                  <a:pt x="47" y="49"/>
                </a:cubicBezTo>
                <a:cubicBezTo>
                  <a:pt x="47" y="48"/>
                  <a:pt x="47" y="48"/>
                  <a:pt x="48" y="48"/>
                </a:cubicBezTo>
                <a:cubicBezTo>
                  <a:pt x="47" y="47"/>
                  <a:pt x="47" y="47"/>
                  <a:pt x="47" y="47"/>
                </a:cubicBezTo>
                <a:cubicBezTo>
                  <a:pt x="48" y="47"/>
                  <a:pt x="48" y="47"/>
                  <a:pt x="48" y="47"/>
                </a:cubicBezTo>
                <a:cubicBezTo>
                  <a:pt x="48" y="47"/>
                  <a:pt x="48" y="47"/>
                  <a:pt x="48" y="47"/>
                </a:cubicBezTo>
                <a:cubicBezTo>
                  <a:pt x="49" y="47"/>
                  <a:pt x="49" y="47"/>
                  <a:pt x="49" y="46"/>
                </a:cubicBezTo>
                <a:cubicBezTo>
                  <a:pt x="49" y="46"/>
                  <a:pt x="49" y="46"/>
                  <a:pt x="49" y="46"/>
                </a:cubicBezTo>
                <a:cubicBezTo>
                  <a:pt x="49" y="45"/>
                  <a:pt x="49" y="45"/>
                  <a:pt x="49" y="45"/>
                </a:cubicBezTo>
                <a:cubicBezTo>
                  <a:pt x="50" y="46"/>
                  <a:pt x="50" y="46"/>
                  <a:pt x="50" y="46"/>
                </a:cubicBezTo>
                <a:cubicBezTo>
                  <a:pt x="50" y="45"/>
                  <a:pt x="50" y="45"/>
                  <a:pt x="50" y="45"/>
                </a:cubicBezTo>
                <a:cubicBezTo>
                  <a:pt x="50" y="44"/>
                  <a:pt x="50" y="44"/>
                  <a:pt x="50" y="44"/>
                </a:cubicBezTo>
                <a:cubicBezTo>
                  <a:pt x="50" y="43"/>
                  <a:pt x="50" y="43"/>
                  <a:pt x="50" y="43"/>
                </a:cubicBezTo>
                <a:cubicBezTo>
                  <a:pt x="51" y="44"/>
                  <a:pt x="51" y="44"/>
                  <a:pt x="51" y="44"/>
                </a:cubicBezTo>
                <a:cubicBezTo>
                  <a:pt x="51" y="44"/>
                  <a:pt x="51" y="43"/>
                  <a:pt x="51" y="43"/>
                </a:cubicBezTo>
                <a:cubicBezTo>
                  <a:pt x="48" y="41"/>
                  <a:pt x="48" y="41"/>
                  <a:pt x="48" y="41"/>
                </a:cubicBezTo>
                <a:cubicBezTo>
                  <a:pt x="49" y="40"/>
                  <a:pt x="49" y="40"/>
                  <a:pt x="49" y="40"/>
                </a:cubicBezTo>
                <a:cubicBezTo>
                  <a:pt x="52" y="41"/>
                  <a:pt x="52" y="41"/>
                  <a:pt x="52" y="41"/>
                </a:cubicBezTo>
                <a:cubicBezTo>
                  <a:pt x="53" y="41"/>
                  <a:pt x="53" y="41"/>
                  <a:pt x="53" y="41"/>
                </a:cubicBezTo>
                <a:cubicBezTo>
                  <a:pt x="52" y="40"/>
                  <a:pt x="52" y="40"/>
                  <a:pt x="52" y="40"/>
                </a:cubicBezTo>
                <a:cubicBezTo>
                  <a:pt x="53" y="39"/>
                  <a:pt x="53" y="39"/>
                  <a:pt x="53" y="39"/>
                </a:cubicBezTo>
                <a:cubicBezTo>
                  <a:pt x="53" y="40"/>
                  <a:pt x="53" y="40"/>
                  <a:pt x="53" y="40"/>
                </a:cubicBezTo>
                <a:cubicBezTo>
                  <a:pt x="53" y="39"/>
                  <a:pt x="54" y="39"/>
                  <a:pt x="54" y="39"/>
                </a:cubicBezTo>
                <a:cubicBezTo>
                  <a:pt x="53" y="38"/>
                  <a:pt x="53" y="38"/>
                  <a:pt x="53" y="38"/>
                </a:cubicBezTo>
                <a:cubicBezTo>
                  <a:pt x="53" y="37"/>
                  <a:pt x="53" y="37"/>
                  <a:pt x="53" y="37"/>
                </a:cubicBezTo>
                <a:cubicBezTo>
                  <a:pt x="54" y="38"/>
                  <a:pt x="54" y="38"/>
                  <a:pt x="54" y="38"/>
                </a:cubicBezTo>
                <a:cubicBezTo>
                  <a:pt x="54" y="37"/>
                  <a:pt x="54" y="37"/>
                  <a:pt x="54" y="37"/>
                </a:cubicBezTo>
                <a:cubicBezTo>
                  <a:pt x="54" y="36"/>
                  <a:pt x="54" y="36"/>
                  <a:pt x="54" y="36"/>
                </a:cubicBezTo>
                <a:cubicBezTo>
                  <a:pt x="54" y="35"/>
                  <a:pt x="54" y="35"/>
                  <a:pt x="54" y="35"/>
                </a:cubicBezTo>
                <a:cubicBezTo>
                  <a:pt x="55" y="36"/>
                  <a:pt x="55" y="36"/>
                  <a:pt x="55" y="36"/>
                </a:cubicBezTo>
                <a:cubicBezTo>
                  <a:pt x="55" y="35"/>
                  <a:pt x="55" y="35"/>
                  <a:pt x="55" y="35"/>
                </a:cubicBezTo>
                <a:cubicBezTo>
                  <a:pt x="54" y="34"/>
                  <a:pt x="54" y="34"/>
                  <a:pt x="54" y="34"/>
                </a:cubicBezTo>
                <a:cubicBezTo>
                  <a:pt x="54" y="34"/>
                  <a:pt x="54" y="34"/>
                  <a:pt x="54" y="34"/>
                </a:cubicBezTo>
                <a:cubicBezTo>
                  <a:pt x="55" y="34"/>
                  <a:pt x="55" y="34"/>
                  <a:pt x="55" y="34"/>
                </a:cubicBezTo>
                <a:cubicBezTo>
                  <a:pt x="55" y="33"/>
                  <a:pt x="55" y="33"/>
                  <a:pt x="55" y="32"/>
                </a:cubicBezTo>
                <a:cubicBezTo>
                  <a:pt x="54" y="32"/>
                  <a:pt x="54" y="32"/>
                  <a:pt x="54" y="32"/>
                </a:cubicBezTo>
                <a:cubicBezTo>
                  <a:pt x="54" y="32"/>
                  <a:pt x="54" y="32"/>
                  <a:pt x="54" y="32"/>
                </a:cubicBezTo>
                <a:cubicBezTo>
                  <a:pt x="55" y="32"/>
                  <a:pt x="55" y="32"/>
                  <a:pt x="55" y="32"/>
                </a:cubicBezTo>
                <a:cubicBezTo>
                  <a:pt x="55" y="31"/>
                  <a:pt x="55" y="31"/>
                  <a:pt x="55" y="31"/>
                </a:cubicBezTo>
                <a:cubicBezTo>
                  <a:pt x="52" y="31"/>
                  <a:pt x="52" y="31"/>
                  <a:pt x="52" y="31"/>
                </a:cubicBezTo>
                <a:cubicBezTo>
                  <a:pt x="52" y="29"/>
                  <a:pt x="52" y="29"/>
                  <a:pt x="52" y="29"/>
                </a:cubicBezTo>
                <a:cubicBezTo>
                  <a:pt x="55" y="29"/>
                  <a:pt x="55" y="29"/>
                  <a:pt x="55" y="29"/>
                </a:cubicBezTo>
                <a:cubicBezTo>
                  <a:pt x="55" y="28"/>
                  <a:pt x="55" y="28"/>
                  <a:pt x="55" y="28"/>
                </a:cubicBezTo>
                <a:cubicBezTo>
                  <a:pt x="54" y="28"/>
                  <a:pt x="54" y="28"/>
                  <a:pt x="54" y="28"/>
                </a:cubicBezTo>
                <a:cubicBezTo>
                  <a:pt x="54" y="27"/>
                  <a:pt x="54" y="27"/>
                  <a:pt x="54" y="27"/>
                </a:cubicBezTo>
                <a:cubicBezTo>
                  <a:pt x="55" y="27"/>
                  <a:pt x="55" y="27"/>
                  <a:pt x="55" y="27"/>
                </a:cubicBezTo>
                <a:cubicBezTo>
                  <a:pt x="55" y="26"/>
                  <a:pt x="55" y="26"/>
                  <a:pt x="55" y="26"/>
                </a:cubicBezTo>
                <a:cubicBezTo>
                  <a:pt x="54" y="26"/>
                  <a:pt x="54" y="26"/>
                  <a:pt x="54" y="26"/>
                </a:cubicBezTo>
                <a:cubicBezTo>
                  <a:pt x="54" y="25"/>
                  <a:pt x="54" y="25"/>
                  <a:pt x="54" y="25"/>
                </a:cubicBezTo>
                <a:cubicBezTo>
                  <a:pt x="55" y="25"/>
                  <a:pt x="55" y="25"/>
                  <a:pt x="55" y="25"/>
                </a:cubicBezTo>
                <a:cubicBezTo>
                  <a:pt x="55" y="24"/>
                  <a:pt x="55" y="24"/>
                  <a:pt x="55" y="23"/>
                </a:cubicBezTo>
                <a:cubicBezTo>
                  <a:pt x="54" y="24"/>
                  <a:pt x="54" y="24"/>
                  <a:pt x="54" y="24"/>
                </a:cubicBezTo>
                <a:cubicBezTo>
                  <a:pt x="54" y="23"/>
                  <a:pt x="54" y="23"/>
                  <a:pt x="54" y="23"/>
                </a:cubicBezTo>
                <a:cubicBezTo>
                  <a:pt x="54" y="23"/>
                  <a:pt x="54" y="23"/>
                  <a:pt x="54" y="23"/>
                </a:cubicBezTo>
                <a:cubicBezTo>
                  <a:pt x="54" y="22"/>
                  <a:pt x="54" y="22"/>
                  <a:pt x="54" y="22"/>
                </a:cubicBezTo>
                <a:cubicBezTo>
                  <a:pt x="53" y="22"/>
                  <a:pt x="53" y="22"/>
                  <a:pt x="53" y="22"/>
                </a:cubicBezTo>
                <a:cubicBezTo>
                  <a:pt x="53" y="21"/>
                  <a:pt x="53" y="21"/>
                  <a:pt x="53" y="21"/>
                </a:cubicBezTo>
                <a:cubicBezTo>
                  <a:pt x="54" y="21"/>
                  <a:pt x="54" y="21"/>
                  <a:pt x="54" y="21"/>
                </a:cubicBezTo>
                <a:cubicBezTo>
                  <a:pt x="54" y="20"/>
                  <a:pt x="53" y="20"/>
                  <a:pt x="53" y="20"/>
                </a:cubicBezTo>
                <a:cubicBezTo>
                  <a:pt x="53" y="20"/>
                  <a:pt x="53" y="20"/>
                  <a:pt x="53" y="20"/>
                </a:cubicBezTo>
                <a:cubicBezTo>
                  <a:pt x="52" y="19"/>
                  <a:pt x="52" y="19"/>
                  <a:pt x="52" y="19"/>
                </a:cubicBezTo>
                <a:cubicBezTo>
                  <a:pt x="53" y="19"/>
                  <a:pt x="53" y="19"/>
                  <a:pt x="53" y="19"/>
                </a:cubicBezTo>
                <a:cubicBezTo>
                  <a:pt x="53" y="18"/>
                  <a:pt x="53" y="18"/>
                  <a:pt x="52" y="18"/>
                </a:cubicBezTo>
                <a:cubicBezTo>
                  <a:pt x="49" y="20"/>
                  <a:pt x="49" y="20"/>
                  <a:pt x="49" y="20"/>
                </a:cubicBezTo>
                <a:cubicBezTo>
                  <a:pt x="48" y="18"/>
                  <a:pt x="48" y="18"/>
                  <a:pt x="48" y="18"/>
                </a:cubicBezTo>
                <a:cubicBezTo>
                  <a:pt x="51" y="16"/>
                  <a:pt x="51" y="16"/>
                  <a:pt x="51" y="16"/>
                </a:cubicBezTo>
                <a:cubicBezTo>
                  <a:pt x="51" y="16"/>
                  <a:pt x="51" y="16"/>
                  <a:pt x="51" y="15"/>
                </a:cubicBezTo>
                <a:cubicBezTo>
                  <a:pt x="50" y="16"/>
                  <a:pt x="50" y="16"/>
                  <a:pt x="50" y="16"/>
                </a:cubicBezTo>
                <a:cubicBezTo>
                  <a:pt x="50" y="15"/>
                  <a:pt x="50" y="15"/>
                  <a:pt x="50" y="15"/>
                </a:cubicBezTo>
                <a:cubicBezTo>
                  <a:pt x="50" y="15"/>
                  <a:pt x="50" y="15"/>
                  <a:pt x="50" y="15"/>
                </a:cubicBezTo>
                <a:cubicBezTo>
                  <a:pt x="50" y="14"/>
                  <a:pt x="50" y="14"/>
                  <a:pt x="50" y="14"/>
                </a:cubicBezTo>
                <a:cubicBezTo>
                  <a:pt x="49" y="14"/>
                  <a:pt x="49" y="14"/>
                  <a:pt x="49" y="14"/>
                </a:cubicBezTo>
                <a:cubicBezTo>
                  <a:pt x="48" y="14"/>
                  <a:pt x="48" y="14"/>
                  <a:pt x="48" y="14"/>
                </a:cubicBezTo>
                <a:cubicBezTo>
                  <a:pt x="49" y="13"/>
                  <a:pt x="49" y="13"/>
                  <a:pt x="49" y="13"/>
                </a:cubicBezTo>
                <a:cubicBezTo>
                  <a:pt x="49" y="13"/>
                  <a:pt x="49" y="12"/>
                  <a:pt x="48" y="12"/>
                </a:cubicBezTo>
                <a:cubicBezTo>
                  <a:pt x="48" y="13"/>
                  <a:pt x="48" y="13"/>
                  <a:pt x="48" y="13"/>
                </a:cubicBezTo>
                <a:cubicBezTo>
                  <a:pt x="47" y="12"/>
                  <a:pt x="47" y="12"/>
                  <a:pt x="47" y="12"/>
                </a:cubicBezTo>
                <a:cubicBezTo>
                  <a:pt x="48" y="11"/>
                  <a:pt x="48" y="11"/>
                  <a:pt x="48" y="11"/>
                </a:cubicBezTo>
                <a:cubicBezTo>
                  <a:pt x="47" y="11"/>
                  <a:pt x="47" y="11"/>
                  <a:pt x="47" y="11"/>
                </a:cubicBezTo>
                <a:cubicBezTo>
                  <a:pt x="46" y="11"/>
                  <a:pt x="46" y="11"/>
                  <a:pt x="46" y="11"/>
                </a:cubicBezTo>
                <a:cubicBezTo>
                  <a:pt x="46" y="11"/>
                  <a:pt x="46" y="11"/>
                  <a:pt x="46" y="11"/>
                </a:cubicBezTo>
                <a:cubicBezTo>
                  <a:pt x="46" y="10"/>
                  <a:pt x="46" y="10"/>
                  <a:pt x="46" y="10"/>
                </a:cubicBezTo>
                <a:cubicBezTo>
                  <a:pt x="46" y="10"/>
                  <a:pt x="46" y="10"/>
                  <a:pt x="45" y="9"/>
                </a:cubicBezTo>
                <a:cubicBezTo>
                  <a:pt x="45" y="10"/>
                  <a:pt x="45" y="10"/>
                  <a:pt x="45" y="10"/>
                </a:cubicBezTo>
                <a:cubicBezTo>
                  <a:pt x="44" y="10"/>
                  <a:pt x="44" y="10"/>
                  <a:pt x="44" y="10"/>
                </a:cubicBezTo>
                <a:cubicBezTo>
                  <a:pt x="45" y="9"/>
                  <a:pt x="45" y="9"/>
                  <a:pt x="45" y="9"/>
                </a:cubicBezTo>
                <a:cubicBezTo>
                  <a:pt x="44" y="9"/>
                  <a:pt x="44" y="8"/>
                  <a:pt x="44" y="8"/>
                </a:cubicBezTo>
                <a:cubicBezTo>
                  <a:pt x="42" y="11"/>
                  <a:pt x="42" y="11"/>
                  <a:pt x="42" y="11"/>
                </a:cubicBezTo>
                <a:cubicBezTo>
                  <a:pt x="40" y="11"/>
                  <a:pt x="40" y="11"/>
                  <a:pt x="40" y="11"/>
                </a:cubicBezTo>
                <a:cubicBezTo>
                  <a:pt x="42" y="7"/>
                  <a:pt x="42" y="7"/>
                  <a:pt x="42" y="7"/>
                </a:cubicBezTo>
                <a:cubicBezTo>
                  <a:pt x="42" y="7"/>
                  <a:pt x="41" y="7"/>
                  <a:pt x="41" y="7"/>
                </a:cubicBezTo>
                <a:cubicBezTo>
                  <a:pt x="41" y="8"/>
                  <a:pt x="41" y="8"/>
                  <a:pt x="41" y="8"/>
                </a:cubicBezTo>
                <a:cubicBezTo>
                  <a:pt x="40" y="7"/>
                  <a:pt x="40" y="7"/>
                  <a:pt x="40" y="7"/>
                </a:cubicBezTo>
                <a:cubicBezTo>
                  <a:pt x="40" y="6"/>
                  <a:pt x="40" y="6"/>
                  <a:pt x="40" y="6"/>
                </a:cubicBezTo>
                <a:cubicBezTo>
                  <a:pt x="40" y="6"/>
                  <a:pt x="39" y="6"/>
                  <a:pt x="39" y="6"/>
                </a:cubicBezTo>
                <a:cubicBezTo>
                  <a:pt x="39" y="7"/>
                  <a:pt x="39" y="7"/>
                  <a:pt x="39" y="7"/>
                </a:cubicBezTo>
                <a:cubicBezTo>
                  <a:pt x="38" y="6"/>
                  <a:pt x="38" y="6"/>
                  <a:pt x="38" y="6"/>
                </a:cubicBezTo>
                <a:cubicBezTo>
                  <a:pt x="38" y="6"/>
                  <a:pt x="38" y="6"/>
                  <a:pt x="38" y="6"/>
                </a:cubicBezTo>
                <a:cubicBezTo>
                  <a:pt x="38" y="5"/>
                  <a:pt x="37" y="5"/>
                  <a:pt x="37" y="5"/>
                </a:cubicBezTo>
                <a:cubicBezTo>
                  <a:pt x="37" y="6"/>
                  <a:pt x="37" y="6"/>
                  <a:pt x="37" y="6"/>
                </a:cubicBezTo>
                <a:cubicBezTo>
                  <a:pt x="36" y="6"/>
                  <a:pt x="36" y="6"/>
                  <a:pt x="36" y="6"/>
                </a:cubicBezTo>
                <a:cubicBezTo>
                  <a:pt x="36" y="5"/>
                  <a:pt x="36" y="5"/>
                  <a:pt x="36" y="5"/>
                </a:cubicBezTo>
                <a:cubicBezTo>
                  <a:pt x="36" y="5"/>
                  <a:pt x="35" y="5"/>
                  <a:pt x="35" y="5"/>
                </a:cubicBezTo>
                <a:cubicBezTo>
                  <a:pt x="35" y="6"/>
                  <a:pt x="35" y="6"/>
                  <a:pt x="35" y="6"/>
                </a:cubicBezTo>
                <a:cubicBezTo>
                  <a:pt x="34" y="6"/>
                  <a:pt x="34" y="6"/>
                  <a:pt x="34" y="6"/>
                </a:cubicBezTo>
                <a:cubicBezTo>
                  <a:pt x="34" y="5"/>
                  <a:pt x="34" y="5"/>
                  <a:pt x="34" y="5"/>
                </a:cubicBezTo>
                <a:cubicBezTo>
                  <a:pt x="34" y="4"/>
                  <a:pt x="33" y="4"/>
                  <a:pt x="33" y="4"/>
                </a:cubicBezTo>
                <a:cubicBezTo>
                  <a:pt x="33" y="5"/>
                  <a:pt x="33" y="5"/>
                  <a:pt x="33" y="5"/>
                </a:cubicBezTo>
                <a:cubicBezTo>
                  <a:pt x="32" y="5"/>
                  <a:pt x="32" y="5"/>
                  <a:pt x="32" y="5"/>
                </a:cubicBezTo>
                <a:cubicBezTo>
                  <a:pt x="32" y="4"/>
                  <a:pt x="32" y="4"/>
                  <a:pt x="32" y="4"/>
                </a:cubicBezTo>
                <a:cubicBezTo>
                  <a:pt x="32" y="4"/>
                  <a:pt x="31" y="4"/>
                  <a:pt x="31" y="4"/>
                </a:cubicBezTo>
                <a:cubicBezTo>
                  <a:pt x="31" y="8"/>
                  <a:pt x="31" y="8"/>
                  <a:pt x="31" y="8"/>
                </a:cubicBezTo>
                <a:cubicBezTo>
                  <a:pt x="29" y="8"/>
                  <a:pt x="29" y="8"/>
                  <a:pt x="29" y="8"/>
                </a:cubicBezTo>
                <a:cubicBezTo>
                  <a:pt x="29" y="4"/>
                  <a:pt x="29" y="4"/>
                  <a:pt x="29" y="4"/>
                </a:cubicBezTo>
                <a:cubicBezTo>
                  <a:pt x="29" y="4"/>
                  <a:pt x="28" y="4"/>
                  <a:pt x="28" y="4"/>
                </a:cubicBezTo>
                <a:cubicBezTo>
                  <a:pt x="28" y="5"/>
                  <a:pt x="28" y="5"/>
                  <a:pt x="28" y="5"/>
                </a:cubicBezTo>
                <a:cubicBezTo>
                  <a:pt x="27" y="5"/>
                  <a:pt x="27" y="5"/>
                  <a:pt x="27" y="5"/>
                </a:cubicBezTo>
                <a:cubicBezTo>
                  <a:pt x="27" y="4"/>
                  <a:pt x="27" y="4"/>
                  <a:pt x="27" y="4"/>
                </a:cubicBezTo>
                <a:cubicBezTo>
                  <a:pt x="27" y="4"/>
                  <a:pt x="26" y="4"/>
                  <a:pt x="26" y="5"/>
                </a:cubicBezTo>
                <a:cubicBezTo>
                  <a:pt x="26" y="6"/>
                  <a:pt x="26" y="6"/>
                  <a:pt x="26" y="6"/>
                </a:cubicBezTo>
                <a:cubicBezTo>
                  <a:pt x="25" y="6"/>
                  <a:pt x="25" y="6"/>
                  <a:pt x="25" y="6"/>
                </a:cubicBezTo>
                <a:cubicBezTo>
                  <a:pt x="25" y="5"/>
                  <a:pt x="25" y="5"/>
                  <a:pt x="25" y="5"/>
                </a:cubicBezTo>
                <a:cubicBezTo>
                  <a:pt x="25" y="5"/>
                  <a:pt x="24" y="5"/>
                  <a:pt x="24" y="5"/>
                </a:cubicBezTo>
                <a:cubicBezTo>
                  <a:pt x="24" y="6"/>
                  <a:pt x="24" y="6"/>
                  <a:pt x="24" y="6"/>
                </a:cubicBezTo>
                <a:cubicBezTo>
                  <a:pt x="23" y="6"/>
                  <a:pt x="23" y="6"/>
                  <a:pt x="23" y="6"/>
                </a:cubicBezTo>
                <a:cubicBezTo>
                  <a:pt x="23" y="5"/>
                  <a:pt x="23" y="5"/>
                  <a:pt x="23" y="5"/>
                </a:cubicBezTo>
                <a:cubicBezTo>
                  <a:pt x="23" y="5"/>
                  <a:pt x="22" y="5"/>
                  <a:pt x="22" y="5"/>
                </a:cubicBezTo>
                <a:cubicBezTo>
                  <a:pt x="22" y="6"/>
                  <a:pt x="22" y="6"/>
                  <a:pt x="22" y="6"/>
                </a:cubicBezTo>
                <a:cubicBezTo>
                  <a:pt x="21" y="7"/>
                  <a:pt x="21" y="7"/>
                  <a:pt x="21" y="7"/>
                </a:cubicBezTo>
                <a:cubicBezTo>
                  <a:pt x="21" y="6"/>
                  <a:pt x="21" y="6"/>
                  <a:pt x="21" y="6"/>
                </a:cubicBezTo>
                <a:cubicBezTo>
                  <a:pt x="21" y="6"/>
                  <a:pt x="20" y="6"/>
                  <a:pt x="20" y="6"/>
                </a:cubicBezTo>
                <a:cubicBezTo>
                  <a:pt x="20" y="7"/>
                  <a:pt x="20" y="7"/>
                  <a:pt x="20" y="7"/>
                </a:cubicBezTo>
                <a:cubicBezTo>
                  <a:pt x="20" y="8"/>
                  <a:pt x="20" y="8"/>
                  <a:pt x="20" y="8"/>
                </a:cubicBezTo>
                <a:cubicBezTo>
                  <a:pt x="19" y="7"/>
                  <a:pt x="19" y="7"/>
                  <a:pt x="19" y="7"/>
                </a:cubicBezTo>
                <a:cubicBezTo>
                  <a:pt x="19" y="7"/>
                  <a:pt x="18" y="7"/>
                  <a:pt x="18" y="7"/>
                </a:cubicBezTo>
                <a:cubicBezTo>
                  <a:pt x="20" y="11"/>
                  <a:pt x="20" y="11"/>
                  <a:pt x="20" y="11"/>
                </a:cubicBezTo>
                <a:cubicBezTo>
                  <a:pt x="18" y="11"/>
                  <a:pt x="18" y="11"/>
                  <a:pt x="18" y="11"/>
                </a:cubicBezTo>
                <a:cubicBezTo>
                  <a:pt x="16" y="8"/>
                  <a:pt x="16" y="8"/>
                  <a:pt x="16" y="8"/>
                </a:cubicBezTo>
                <a:cubicBezTo>
                  <a:pt x="16" y="8"/>
                  <a:pt x="16" y="8"/>
                  <a:pt x="16" y="9"/>
                </a:cubicBezTo>
                <a:close/>
                <a:moveTo>
                  <a:pt x="22" y="19"/>
                </a:moveTo>
                <a:cubicBezTo>
                  <a:pt x="24" y="22"/>
                  <a:pt x="27" y="25"/>
                  <a:pt x="29" y="28"/>
                </a:cubicBezTo>
                <a:cubicBezTo>
                  <a:pt x="28" y="28"/>
                  <a:pt x="28" y="29"/>
                  <a:pt x="28" y="29"/>
                </a:cubicBezTo>
                <a:cubicBezTo>
                  <a:pt x="28" y="29"/>
                  <a:pt x="28" y="29"/>
                  <a:pt x="28" y="30"/>
                </a:cubicBezTo>
                <a:cubicBezTo>
                  <a:pt x="28" y="30"/>
                  <a:pt x="28" y="30"/>
                  <a:pt x="28" y="31"/>
                </a:cubicBezTo>
                <a:cubicBezTo>
                  <a:pt x="29" y="31"/>
                  <a:pt x="29" y="32"/>
                  <a:pt x="30" y="32"/>
                </a:cubicBezTo>
                <a:cubicBezTo>
                  <a:pt x="31" y="32"/>
                  <a:pt x="31" y="31"/>
                  <a:pt x="31" y="31"/>
                </a:cubicBezTo>
                <a:cubicBezTo>
                  <a:pt x="31" y="31"/>
                  <a:pt x="31" y="31"/>
                  <a:pt x="32" y="31"/>
                </a:cubicBezTo>
                <a:cubicBezTo>
                  <a:pt x="32" y="31"/>
                  <a:pt x="33" y="32"/>
                  <a:pt x="33" y="33"/>
                </a:cubicBezTo>
                <a:cubicBezTo>
                  <a:pt x="33" y="32"/>
                  <a:pt x="34" y="32"/>
                  <a:pt x="34" y="32"/>
                </a:cubicBezTo>
                <a:cubicBezTo>
                  <a:pt x="33" y="31"/>
                  <a:pt x="33" y="31"/>
                  <a:pt x="32" y="30"/>
                </a:cubicBezTo>
                <a:cubicBezTo>
                  <a:pt x="33" y="30"/>
                  <a:pt x="33" y="29"/>
                  <a:pt x="33" y="29"/>
                </a:cubicBezTo>
                <a:cubicBezTo>
                  <a:pt x="34" y="26"/>
                  <a:pt x="36" y="24"/>
                  <a:pt x="37" y="21"/>
                </a:cubicBezTo>
                <a:cubicBezTo>
                  <a:pt x="37" y="21"/>
                  <a:pt x="36" y="20"/>
                  <a:pt x="35" y="20"/>
                </a:cubicBezTo>
                <a:cubicBezTo>
                  <a:pt x="33" y="22"/>
                  <a:pt x="32" y="24"/>
                  <a:pt x="30" y="27"/>
                </a:cubicBezTo>
                <a:cubicBezTo>
                  <a:pt x="30" y="27"/>
                  <a:pt x="30" y="27"/>
                  <a:pt x="30" y="27"/>
                </a:cubicBezTo>
                <a:cubicBezTo>
                  <a:pt x="28" y="24"/>
                  <a:pt x="25" y="21"/>
                  <a:pt x="23" y="18"/>
                </a:cubicBezTo>
                <a:cubicBezTo>
                  <a:pt x="23" y="18"/>
                  <a:pt x="22" y="19"/>
                  <a:pt x="22"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Freeform 71"/>
          <p:cNvSpPr>
            <a:spLocks noEditPoints="1"/>
          </p:cNvSpPr>
          <p:nvPr/>
        </p:nvSpPr>
        <p:spPr bwMode="auto">
          <a:xfrm>
            <a:off x="4864823" y="5317113"/>
            <a:ext cx="522287" cy="455612"/>
          </a:xfrm>
          <a:custGeom>
            <a:avLst/>
            <a:gdLst>
              <a:gd name="T0" fmla="*/ 350576 w 73"/>
              <a:gd name="T1" fmla="*/ 113903 h 64"/>
              <a:gd name="T2" fmla="*/ 457895 w 73"/>
              <a:gd name="T3" fmla="*/ 156617 h 64"/>
              <a:gd name="T4" fmla="*/ 472205 w 73"/>
              <a:gd name="T5" fmla="*/ 170855 h 64"/>
              <a:gd name="T6" fmla="*/ 522287 w 73"/>
              <a:gd name="T7" fmla="*/ 334590 h 64"/>
              <a:gd name="T8" fmla="*/ 522287 w 73"/>
              <a:gd name="T9" fmla="*/ 384423 h 64"/>
              <a:gd name="T10" fmla="*/ 507978 w 73"/>
              <a:gd name="T11" fmla="*/ 405779 h 64"/>
              <a:gd name="T12" fmla="*/ 457895 w 73"/>
              <a:gd name="T13" fmla="*/ 434255 h 64"/>
              <a:gd name="T14" fmla="*/ 414968 w 73"/>
              <a:gd name="T15" fmla="*/ 455612 h 64"/>
              <a:gd name="T16" fmla="*/ 372040 w 73"/>
              <a:gd name="T17" fmla="*/ 434255 h 64"/>
              <a:gd name="T18" fmla="*/ 329112 w 73"/>
              <a:gd name="T19" fmla="*/ 405779 h 64"/>
              <a:gd name="T20" fmla="*/ 186020 w 73"/>
              <a:gd name="T21" fmla="*/ 434255 h 64"/>
              <a:gd name="T22" fmla="*/ 143092 w 73"/>
              <a:gd name="T23" fmla="*/ 455612 h 64"/>
              <a:gd name="T24" fmla="*/ 100165 w 73"/>
              <a:gd name="T25" fmla="*/ 434255 h 64"/>
              <a:gd name="T26" fmla="*/ 64392 w 73"/>
              <a:gd name="T27" fmla="*/ 405779 h 64"/>
              <a:gd name="T28" fmla="*/ 28618 w 73"/>
              <a:gd name="T29" fmla="*/ 313233 h 64"/>
              <a:gd name="T30" fmla="*/ 64392 w 73"/>
              <a:gd name="T31" fmla="*/ 284758 h 64"/>
              <a:gd name="T32" fmla="*/ 300494 w 73"/>
              <a:gd name="T33" fmla="*/ 42714 h 64"/>
              <a:gd name="T34" fmla="*/ 436432 w 73"/>
              <a:gd name="T35" fmla="*/ 56952 h 64"/>
              <a:gd name="T36" fmla="*/ 300494 w 73"/>
              <a:gd name="T37" fmla="*/ 42714 h 64"/>
              <a:gd name="T38" fmla="*/ 350576 w 73"/>
              <a:gd name="T39" fmla="*/ 0 h 64"/>
              <a:gd name="T40" fmla="*/ 178865 w 73"/>
              <a:gd name="T41" fmla="*/ 28476 h 64"/>
              <a:gd name="T42" fmla="*/ 0 w 73"/>
              <a:gd name="T43" fmla="*/ 56952 h 64"/>
              <a:gd name="T44" fmla="*/ 264721 w 73"/>
              <a:gd name="T45" fmla="*/ 92546 h 64"/>
              <a:gd name="T46" fmla="*/ 0 w 73"/>
              <a:gd name="T47" fmla="*/ 56952 h 64"/>
              <a:gd name="T48" fmla="*/ 143092 w 73"/>
              <a:gd name="T49" fmla="*/ 370185 h 64"/>
              <a:gd name="T50" fmla="*/ 121628 w 73"/>
              <a:gd name="T51" fmla="*/ 391542 h 64"/>
              <a:gd name="T52" fmla="*/ 143092 w 73"/>
              <a:gd name="T53" fmla="*/ 412898 h 64"/>
              <a:gd name="T54" fmla="*/ 171711 w 73"/>
              <a:gd name="T55" fmla="*/ 391542 h 64"/>
              <a:gd name="T56" fmla="*/ 465050 w 73"/>
              <a:gd name="T57" fmla="*/ 370185 h 64"/>
              <a:gd name="T58" fmla="*/ 486514 w 73"/>
              <a:gd name="T59" fmla="*/ 334590 h 64"/>
              <a:gd name="T60" fmla="*/ 372040 w 73"/>
              <a:gd name="T61" fmla="*/ 192211 h 64"/>
              <a:gd name="T62" fmla="*/ 372040 w 73"/>
              <a:gd name="T63" fmla="*/ 348828 h 64"/>
              <a:gd name="T64" fmla="*/ 414968 w 73"/>
              <a:gd name="T65" fmla="*/ 334590 h 64"/>
              <a:gd name="T66" fmla="*/ 457895 w 73"/>
              <a:gd name="T67" fmla="*/ 348828 h 64"/>
              <a:gd name="T68" fmla="*/ 429277 w 73"/>
              <a:gd name="T69" fmla="*/ 377304 h 64"/>
              <a:gd name="T70" fmla="*/ 393504 w 73"/>
              <a:gd name="T71" fmla="*/ 377304 h 64"/>
              <a:gd name="T72" fmla="*/ 393504 w 73"/>
              <a:gd name="T73" fmla="*/ 412898 h 64"/>
              <a:gd name="T74" fmla="*/ 429277 w 73"/>
              <a:gd name="T75" fmla="*/ 412898 h 64"/>
              <a:gd name="T76" fmla="*/ 429277 w 73"/>
              <a:gd name="T77" fmla="*/ 377304 h 6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73" h="64">
                <a:moveTo>
                  <a:pt x="9" y="16"/>
                </a:moveTo>
                <a:cubicBezTo>
                  <a:pt x="49" y="16"/>
                  <a:pt x="49" y="16"/>
                  <a:pt x="49" y="16"/>
                </a:cubicBezTo>
                <a:cubicBezTo>
                  <a:pt x="49" y="22"/>
                  <a:pt x="49" y="22"/>
                  <a:pt x="49" y="22"/>
                </a:cubicBezTo>
                <a:cubicBezTo>
                  <a:pt x="64" y="22"/>
                  <a:pt x="64" y="22"/>
                  <a:pt x="64" y="22"/>
                </a:cubicBezTo>
                <a:cubicBezTo>
                  <a:pt x="66" y="22"/>
                  <a:pt x="66" y="22"/>
                  <a:pt x="66" y="22"/>
                </a:cubicBezTo>
                <a:cubicBezTo>
                  <a:pt x="66" y="24"/>
                  <a:pt x="66" y="24"/>
                  <a:pt x="66" y="24"/>
                </a:cubicBezTo>
                <a:cubicBezTo>
                  <a:pt x="73" y="46"/>
                  <a:pt x="73" y="46"/>
                  <a:pt x="73" y="46"/>
                </a:cubicBezTo>
                <a:cubicBezTo>
                  <a:pt x="73" y="47"/>
                  <a:pt x="73" y="47"/>
                  <a:pt x="73" y="47"/>
                </a:cubicBezTo>
                <a:cubicBezTo>
                  <a:pt x="73" y="47"/>
                  <a:pt x="73" y="47"/>
                  <a:pt x="73" y="47"/>
                </a:cubicBezTo>
                <a:cubicBezTo>
                  <a:pt x="73" y="54"/>
                  <a:pt x="73" y="54"/>
                  <a:pt x="73" y="54"/>
                </a:cubicBezTo>
                <a:cubicBezTo>
                  <a:pt x="73" y="57"/>
                  <a:pt x="73" y="57"/>
                  <a:pt x="73" y="57"/>
                </a:cubicBezTo>
                <a:cubicBezTo>
                  <a:pt x="71" y="57"/>
                  <a:pt x="71" y="57"/>
                  <a:pt x="71" y="57"/>
                </a:cubicBezTo>
                <a:cubicBezTo>
                  <a:pt x="66" y="57"/>
                  <a:pt x="66" y="57"/>
                  <a:pt x="66" y="57"/>
                </a:cubicBezTo>
                <a:cubicBezTo>
                  <a:pt x="66" y="58"/>
                  <a:pt x="65" y="60"/>
                  <a:pt x="64" y="61"/>
                </a:cubicBezTo>
                <a:cubicBezTo>
                  <a:pt x="64" y="61"/>
                  <a:pt x="64" y="61"/>
                  <a:pt x="64" y="61"/>
                </a:cubicBezTo>
                <a:cubicBezTo>
                  <a:pt x="62" y="63"/>
                  <a:pt x="60" y="64"/>
                  <a:pt x="58" y="64"/>
                </a:cubicBezTo>
                <a:cubicBezTo>
                  <a:pt x="55" y="64"/>
                  <a:pt x="53" y="63"/>
                  <a:pt x="52" y="61"/>
                </a:cubicBezTo>
                <a:cubicBezTo>
                  <a:pt x="52" y="61"/>
                  <a:pt x="52" y="61"/>
                  <a:pt x="52" y="61"/>
                </a:cubicBezTo>
                <a:cubicBezTo>
                  <a:pt x="50" y="60"/>
                  <a:pt x="50" y="58"/>
                  <a:pt x="49" y="57"/>
                </a:cubicBezTo>
                <a:cubicBezTo>
                  <a:pt x="46" y="57"/>
                  <a:pt x="46" y="57"/>
                  <a:pt x="46" y="57"/>
                </a:cubicBezTo>
                <a:cubicBezTo>
                  <a:pt x="29" y="57"/>
                  <a:pt x="29" y="57"/>
                  <a:pt x="29" y="57"/>
                </a:cubicBezTo>
                <a:cubicBezTo>
                  <a:pt x="28" y="58"/>
                  <a:pt x="27" y="60"/>
                  <a:pt x="26" y="61"/>
                </a:cubicBezTo>
                <a:cubicBezTo>
                  <a:pt x="26" y="61"/>
                  <a:pt x="26" y="61"/>
                  <a:pt x="26" y="61"/>
                </a:cubicBezTo>
                <a:cubicBezTo>
                  <a:pt x="25" y="63"/>
                  <a:pt x="23" y="64"/>
                  <a:pt x="20" y="64"/>
                </a:cubicBezTo>
                <a:cubicBezTo>
                  <a:pt x="18" y="64"/>
                  <a:pt x="16" y="63"/>
                  <a:pt x="14" y="61"/>
                </a:cubicBezTo>
                <a:cubicBezTo>
                  <a:pt x="14" y="61"/>
                  <a:pt x="14" y="61"/>
                  <a:pt x="14" y="61"/>
                </a:cubicBezTo>
                <a:cubicBezTo>
                  <a:pt x="13" y="60"/>
                  <a:pt x="12" y="58"/>
                  <a:pt x="12" y="57"/>
                </a:cubicBezTo>
                <a:cubicBezTo>
                  <a:pt x="9" y="57"/>
                  <a:pt x="9" y="57"/>
                  <a:pt x="9" y="57"/>
                </a:cubicBezTo>
                <a:cubicBezTo>
                  <a:pt x="9" y="44"/>
                  <a:pt x="9" y="44"/>
                  <a:pt x="9" y="44"/>
                </a:cubicBezTo>
                <a:cubicBezTo>
                  <a:pt x="4" y="44"/>
                  <a:pt x="4" y="44"/>
                  <a:pt x="4" y="44"/>
                </a:cubicBezTo>
                <a:cubicBezTo>
                  <a:pt x="2" y="40"/>
                  <a:pt x="2" y="40"/>
                  <a:pt x="2" y="40"/>
                </a:cubicBezTo>
                <a:cubicBezTo>
                  <a:pt x="9" y="40"/>
                  <a:pt x="9" y="40"/>
                  <a:pt x="9" y="40"/>
                </a:cubicBezTo>
                <a:cubicBezTo>
                  <a:pt x="9" y="16"/>
                  <a:pt x="9" y="16"/>
                  <a:pt x="9" y="16"/>
                </a:cubicBezTo>
                <a:close/>
                <a:moveTo>
                  <a:pt x="42" y="6"/>
                </a:moveTo>
                <a:cubicBezTo>
                  <a:pt x="60" y="6"/>
                  <a:pt x="60" y="6"/>
                  <a:pt x="60" y="6"/>
                </a:cubicBezTo>
                <a:cubicBezTo>
                  <a:pt x="61" y="8"/>
                  <a:pt x="61" y="8"/>
                  <a:pt x="61" y="8"/>
                </a:cubicBezTo>
                <a:cubicBezTo>
                  <a:pt x="43" y="8"/>
                  <a:pt x="43" y="8"/>
                  <a:pt x="43" y="8"/>
                </a:cubicBezTo>
                <a:cubicBezTo>
                  <a:pt x="42" y="6"/>
                  <a:pt x="42" y="6"/>
                  <a:pt x="42" y="6"/>
                </a:cubicBezTo>
                <a:close/>
                <a:moveTo>
                  <a:pt x="24" y="0"/>
                </a:moveTo>
                <a:cubicBezTo>
                  <a:pt x="49" y="0"/>
                  <a:pt x="49" y="0"/>
                  <a:pt x="49" y="0"/>
                </a:cubicBezTo>
                <a:cubicBezTo>
                  <a:pt x="50" y="4"/>
                  <a:pt x="50" y="4"/>
                  <a:pt x="50" y="4"/>
                </a:cubicBezTo>
                <a:cubicBezTo>
                  <a:pt x="25" y="4"/>
                  <a:pt x="25" y="4"/>
                  <a:pt x="25" y="4"/>
                </a:cubicBezTo>
                <a:cubicBezTo>
                  <a:pt x="24" y="0"/>
                  <a:pt x="24" y="0"/>
                  <a:pt x="24" y="0"/>
                </a:cubicBezTo>
                <a:close/>
                <a:moveTo>
                  <a:pt x="0" y="8"/>
                </a:moveTo>
                <a:cubicBezTo>
                  <a:pt x="36" y="8"/>
                  <a:pt x="36" y="8"/>
                  <a:pt x="36" y="8"/>
                </a:cubicBezTo>
                <a:cubicBezTo>
                  <a:pt x="37" y="13"/>
                  <a:pt x="37" y="13"/>
                  <a:pt x="37" y="13"/>
                </a:cubicBezTo>
                <a:cubicBezTo>
                  <a:pt x="2" y="13"/>
                  <a:pt x="2" y="13"/>
                  <a:pt x="2" y="13"/>
                </a:cubicBezTo>
                <a:cubicBezTo>
                  <a:pt x="0" y="8"/>
                  <a:pt x="0" y="8"/>
                  <a:pt x="0" y="8"/>
                </a:cubicBezTo>
                <a:close/>
                <a:moveTo>
                  <a:pt x="23" y="53"/>
                </a:moveTo>
                <a:cubicBezTo>
                  <a:pt x="22" y="52"/>
                  <a:pt x="21" y="52"/>
                  <a:pt x="20" y="52"/>
                </a:cubicBezTo>
                <a:cubicBezTo>
                  <a:pt x="19" y="52"/>
                  <a:pt x="18" y="52"/>
                  <a:pt x="18" y="53"/>
                </a:cubicBezTo>
                <a:cubicBezTo>
                  <a:pt x="17" y="53"/>
                  <a:pt x="17" y="54"/>
                  <a:pt x="17" y="55"/>
                </a:cubicBezTo>
                <a:cubicBezTo>
                  <a:pt x="17" y="56"/>
                  <a:pt x="17" y="57"/>
                  <a:pt x="18" y="58"/>
                </a:cubicBezTo>
                <a:cubicBezTo>
                  <a:pt x="18" y="58"/>
                  <a:pt x="19" y="58"/>
                  <a:pt x="20" y="58"/>
                </a:cubicBezTo>
                <a:cubicBezTo>
                  <a:pt x="21" y="58"/>
                  <a:pt x="22" y="58"/>
                  <a:pt x="23" y="58"/>
                </a:cubicBezTo>
                <a:cubicBezTo>
                  <a:pt x="23" y="57"/>
                  <a:pt x="24" y="56"/>
                  <a:pt x="24" y="55"/>
                </a:cubicBezTo>
                <a:cubicBezTo>
                  <a:pt x="24" y="54"/>
                  <a:pt x="23" y="53"/>
                  <a:pt x="23" y="53"/>
                </a:cubicBezTo>
                <a:close/>
                <a:moveTo>
                  <a:pt x="65" y="52"/>
                </a:moveTo>
                <a:cubicBezTo>
                  <a:pt x="68" y="52"/>
                  <a:pt x="68" y="52"/>
                  <a:pt x="68" y="52"/>
                </a:cubicBezTo>
                <a:cubicBezTo>
                  <a:pt x="68" y="47"/>
                  <a:pt x="68" y="47"/>
                  <a:pt x="68" y="47"/>
                </a:cubicBezTo>
                <a:cubicBezTo>
                  <a:pt x="62" y="27"/>
                  <a:pt x="62" y="27"/>
                  <a:pt x="62" y="27"/>
                </a:cubicBezTo>
                <a:cubicBezTo>
                  <a:pt x="52" y="27"/>
                  <a:pt x="52" y="27"/>
                  <a:pt x="52" y="27"/>
                </a:cubicBezTo>
                <a:cubicBezTo>
                  <a:pt x="52" y="49"/>
                  <a:pt x="52" y="49"/>
                  <a:pt x="52" y="49"/>
                </a:cubicBezTo>
                <a:cubicBezTo>
                  <a:pt x="52" y="49"/>
                  <a:pt x="52" y="49"/>
                  <a:pt x="52" y="49"/>
                </a:cubicBezTo>
                <a:cubicBezTo>
                  <a:pt x="52" y="49"/>
                  <a:pt x="52" y="49"/>
                  <a:pt x="52" y="49"/>
                </a:cubicBezTo>
                <a:cubicBezTo>
                  <a:pt x="53" y="48"/>
                  <a:pt x="55" y="47"/>
                  <a:pt x="58" y="47"/>
                </a:cubicBezTo>
                <a:cubicBezTo>
                  <a:pt x="60" y="47"/>
                  <a:pt x="62" y="48"/>
                  <a:pt x="64" y="49"/>
                </a:cubicBezTo>
                <a:cubicBezTo>
                  <a:pt x="64" y="49"/>
                  <a:pt x="64" y="49"/>
                  <a:pt x="64" y="49"/>
                </a:cubicBezTo>
                <a:cubicBezTo>
                  <a:pt x="64" y="50"/>
                  <a:pt x="65" y="51"/>
                  <a:pt x="65" y="52"/>
                </a:cubicBezTo>
                <a:close/>
                <a:moveTo>
                  <a:pt x="60" y="53"/>
                </a:moveTo>
                <a:cubicBezTo>
                  <a:pt x="59" y="52"/>
                  <a:pt x="59" y="52"/>
                  <a:pt x="58" y="52"/>
                </a:cubicBezTo>
                <a:cubicBezTo>
                  <a:pt x="57" y="52"/>
                  <a:pt x="56" y="52"/>
                  <a:pt x="55" y="53"/>
                </a:cubicBezTo>
                <a:cubicBezTo>
                  <a:pt x="55" y="53"/>
                  <a:pt x="54" y="54"/>
                  <a:pt x="54" y="55"/>
                </a:cubicBezTo>
                <a:cubicBezTo>
                  <a:pt x="54" y="56"/>
                  <a:pt x="55" y="57"/>
                  <a:pt x="55" y="58"/>
                </a:cubicBezTo>
                <a:cubicBezTo>
                  <a:pt x="56" y="58"/>
                  <a:pt x="57" y="58"/>
                  <a:pt x="58" y="58"/>
                </a:cubicBezTo>
                <a:cubicBezTo>
                  <a:pt x="59" y="58"/>
                  <a:pt x="59" y="58"/>
                  <a:pt x="60" y="58"/>
                </a:cubicBezTo>
                <a:cubicBezTo>
                  <a:pt x="61" y="57"/>
                  <a:pt x="61" y="56"/>
                  <a:pt x="61" y="55"/>
                </a:cubicBezTo>
                <a:cubicBezTo>
                  <a:pt x="61" y="54"/>
                  <a:pt x="61" y="53"/>
                  <a:pt x="60" y="5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Freeform 101"/>
          <p:cNvSpPr>
            <a:spLocks noEditPoints="1"/>
          </p:cNvSpPr>
          <p:nvPr/>
        </p:nvSpPr>
        <p:spPr bwMode="auto">
          <a:xfrm>
            <a:off x="4907685" y="1981775"/>
            <a:ext cx="361950" cy="477838"/>
          </a:xfrm>
          <a:custGeom>
            <a:avLst/>
            <a:gdLst>
              <a:gd name="T0" fmla="*/ 300487 w 53"/>
              <a:gd name="T1" fmla="*/ 163830 h 70"/>
              <a:gd name="T2" fmla="*/ 307316 w 53"/>
              <a:gd name="T3" fmla="*/ 170656 h 70"/>
              <a:gd name="T4" fmla="*/ 286828 w 53"/>
              <a:gd name="T5" fmla="*/ 232093 h 70"/>
              <a:gd name="T6" fmla="*/ 177560 w 53"/>
              <a:gd name="T7" fmla="*/ 320834 h 70"/>
              <a:gd name="T8" fmla="*/ 75122 w 53"/>
              <a:gd name="T9" fmla="*/ 232093 h 70"/>
              <a:gd name="T10" fmla="*/ 54634 w 53"/>
              <a:gd name="T11" fmla="*/ 170656 h 70"/>
              <a:gd name="T12" fmla="*/ 61463 w 53"/>
              <a:gd name="T13" fmla="*/ 163830 h 70"/>
              <a:gd name="T14" fmla="*/ 61463 w 53"/>
              <a:gd name="T15" fmla="*/ 150178 h 70"/>
              <a:gd name="T16" fmla="*/ 20488 w 53"/>
              <a:gd name="T17" fmla="*/ 116046 h 70"/>
              <a:gd name="T18" fmla="*/ 109268 w 53"/>
              <a:gd name="T19" fmla="*/ 13653 h 70"/>
              <a:gd name="T20" fmla="*/ 143414 w 53"/>
              <a:gd name="T21" fmla="*/ 102394 h 70"/>
              <a:gd name="T22" fmla="*/ 177560 w 53"/>
              <a:gd name="T23" fmla="*/ 0 h 70"/>
              <a:gd name="T24" fmla="*/ 211707 w 53"/>
              <a:gd name="T25" fmla="*/ 102394 h 70"/>
              <a:gd name="T26" fmla="*/ 245853 w 53"/>
              <a:gd name="T27" fmla="*/ 13653 h 70"/>
              <a:gd name="T28" fmla="*/ 327804 w 53"/>
              <a:gd name="T29" fmla="*/ 116046 h 70"/>
              <a:gd name="T30" fmla="*/ 300487 w 53"/>
              <a:gd name="T31" fmla="*/ 150178 h 70"/>
              <a:gd name="T32" fmla="*/ 259511 w 53"/>
              <a:gd name="T33" fmla="*/ 157004 h 70"/>
              <a:gd name="T34" fmla="*/ 95609 w 53"/>
              <a:gd name="T35" fmla="*/ 177483 h 70"/>
              <a:gd name="T36" fmla="*/ 75122 w 53"/>
              <a:gd name="T37" fmla="*/ 177483 h 70"/>
              <a:gd name="T38" fmla="*/ 75122 w 53"/>
              <a:gd name="T39" fmla="*/ 204788 h 70"/>
              <a:gd name="T40" fmla="*/ 95609 w 53"/>
              <a:gd name="T41" fmla="*/ 218440 h 70"/>
              <a:gd name="T42" fmla="*/ 129756 w 53"/>
              <a:gd name="T43" fmla="*/ 279877 h 70"/>
              <a:gd name="T44" fmla="*/ 232194 w 53"/>
              <a:gd name="T45" fmla="*/ 279877 h 70"/>
              <a:gd name="T46" fmla="*/ 266341 w 53"/>
              <a:gd name="T47" fmla="*/ 218440 h 70"/>
              <a:gd name="T48" fmla="*/ 279999 w 53"/>
              <a:gd name="T49" fmla="*/ 204788 h 70"/>
              <a:gd name="T50" fmla="*/ 286828 w 53"/>
              <a:gd name="T51" fmla="*/ 177483 h 70"/>
              <a:gd name="T52" fmla="*/ 266341 w 53"/>
              <a:gd name="T53" fmla="*/ 177483 h 70"/>
              <a:gd name="T54" fmla="*/ 47805 w 53"/>
              <a:gd name="T55" fmla="*/ 320834 h 70"/>
              <a:gd name="T56" fmla="*/ 68292 w 53"/>
              <a:gd name="T57" fmla="*/ 477838 h 70"/>
              <a:gd name="T58" fmla="*/ 47805 w 53"/>
              <a:gd name="T59" fmla="*/ 320834 h 70"/>
              <a:gd name="T60" fmla="*/ 95609 w 53"/>
              <a:gd name="T61" fmla="*/ 320834 h 70"/>
              <a:gd name="T62" fmla="*/ 259511 w 53"/>
              <a:gd name="T63" fmla="*/ 320834 h 70"/>
              <a:gd name="T64" fmla="*/ 95609 w 53"/>
              <a:gd name="T65" fmla="*/ 389097 h 70"/>
              <a:gd name="T66" fmla="*/ 293658 w 53"/>
              <a:gd name="T67" fmla="*/ 320834 h 70"/>
              <a:gd name="T68" fmla="*/ 361950 w 53"/>
              <a:gd name="T69" fmla="*/ 477838 h 70"/>
              <a:gd name="T70" fmla="*/ 293658 w 53"/>
              <a:gd name="T71" fmla="*/ 320834 h 70"/>
              <a:gd name="T72" fmla="*/ 95609 w 53"/>
              <a:gd name="T73" fmla="*/ 477838 h 70"/>
              <a:gd name="T74" fmla="*/ 259511 w 53"/>
              <a:gd name="T75" fmla="*/ 430054 h 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3" h="70">
                <a:moveTo>
                  <a:pt x="44" y="24"/>
                </a:moveTo>
                <a:cubicBezTo>
                  <a:pt x="44" y="24"/>
                  <a:pt x="44" y="24"/>
                  <a:pt x="44" y="24"/>
                </a:cubicBezTo>
                <a:cubicBezTo>
                  <a:pt x="45" y="25"/>
                  <a:pt x="45" y="25"/>
                  <a:pt x="45" y="25"/>
                </a:cubicBezTo>
                <a:cubicBezTo>
                  <a:pt x="45" y="25"/>
                  <a:pt x="45" y="25"/>
                  <a:pt x="45" y="25"/>
                </a:cubicBezTo>
                <a:cubicBezTo>
                  <a:pt x="45" y="27"/>
                  <a:pt x="45" y="29"/>
                  <a:pt x="44" y="31"/>
                </a:cubicBezTo>
                <a:cubicBezTo>
                  <a:pt x="43" y="32"/>
                  <a:pt x="43" y="33"/>
                  <a:pt x="42" y="34"/>
                </a:cubicBezTo>
                <a:cubicBezTo>
                  <a:pt x="40" y="37"/>
                  <a:pt x="38" y="40"/>
                  <a:pt x="36" y="43"/>
                </a:cubicBezTo>
                <a:cubicBezTo>
                  <a:pt x="33" y="45"/>
                  <a:pt x="30" y="47"/>
                  <a:pt x="26" y="47"/>
                </a:cubicBezTo>
                <a:cubicBezTo>
                  <a:pt x="23" y="47"/>
                  <a:pt x="20" y="45"/>
                  <a:pt x="17" y="43"/>
                </a:cubicBezTo>
                <a:cubicBezTo>
                  <a:pt x="14" y="40"/>
                  <a:pt x="12" y="37"/>
                  <a:pt x="11" y="34"/>
                </a:cubicBezTo>
                <a:cubicBezTo>
                  <a:pt x="10" y="33"/>
                  <a:pt x="9" y="32"/>
                  <a:pt x="9" y="31"/>
                </a:cubicBezTo>
                <a:cubicBezTo>
                  <a:pt x="8" y="29"/>
                  <a:pt x="8" y="28"/>
                  <a:pt x="8" y="25"/>
                </a:cubicBezTo>
                <a:cubicBezTo>
                  <a:pt x="8" y="25"/>
                  <a:pt x="8" y="25"/>
                  <a:pt x="8" y="25"/>
                </a:cubicBezTo>
                <a:cubicBezTo>
                  <a:pt x="9" y="24"/>
                  <a:pt x="9" y="24"/>
                  <a:pt x="9" y="24"/>
                </a:cubicBezTo>
                <a:cubicBezTo>
                  <a:pt x="9" y="24"/>
                  <a:pt x="9" y="24"/>
                  <a:pt x="9" y="24"/>
                </a:cubicBezTo>
                <a:cubicBezTo>
                  <a:pt x="9" y="23"/>
                  <a:pt x="9" y="23"/>
                  <a:pt x="9" y="22"/>
                </a:cubicBezTo>
                <a:cubicBezTo>
                  <a:pt x="7" y="22"/>
                  <a:pt x="5" y="21"/>
                  <a:pt x="3" y="21"/>
                </a:cubicBezTo>
                <a:cubicBezTo>
                  <a:pt x="3" y="20"/>
                  <a:pt x="3" y="19"/>
                  <a:pt x="3" y="17"/>
                </a:cubicBezTo>
                <a:cubicBezTo>
                  <a:pt x="6" y="17"/>
                  <a:pt x="6" y="17"/>
                  <a:pt x="6" y="17"/>
                </a:cubicBezTo>
                <a:cubicBezTo>
                  <a:pt x="6" y="11"/>
                  <a:pt x="10" y="5"/>
                  <a:pt x="16" y="2"/>
                </a:cubicBezTo>
                <a:cubicBezTo>
                  <a:pt x="19" y="15"/>
                  <a:pt x="19" y="15"/>
                  <a:pt x="19" y="15"/>
                </a:cubicBezTo>
                <a:cubicBezTo>
                  <a:pt x="21" y="15"/>
                  <a:pt x="21" y="15"/>
                  <a:pt x="21" y="15"/>
                </a:cubicBezTo>
                <a:cubicBezTo>
                  <a:pt x="21" y="0"/>
                  <a:pt x="21" y="0"/>
                  <a:pt x="21" y="0"/>
                </a:cubicBezTo>
                <a:cubicBezTo>
                  <a:pt x="23" y="0"/>
                  <a:pt x="24" y="0"/>
                  <a:pt x="26" y="0"/>
                </a:cubicBezTo>
                <a:cubicBezTo>
                  <a:pt x="27" y="0"/>
                  <a:pt x="29" y="0"/>
                  <a:pt x="31" y="0"/>
                </a:cubicBezTo>
                <a:cubicBezTo>
                  <a:pt x="31" y="15"/>
                  <a:pt x="31" y="15"/>
                  <a:pt x="31" y="15"/>
                </a:cubicBezTo>
                <a:cubicBezTo>
                  <a:pt x="33" y="15"/>
                  <a:pt x="33" y="15"/>
                  <a:pt x="33" y="15"/>
                </a:cubicBezTo>
                <a:cubicBezTo>
                  <a:pt x="36" y="2"/>
                  <a:pt x="36" y="2"/>
                  <a:pt x="36" y="2"/>
                </a:cubicBezTo>
                <a:cubicBezTo>
                  <a:pt x="42" y="5"/>
                  <a:pt x="46" y="11"/>
                  <a:pt x="46" y="17"/>
                </a:cubicBezTo>
                <a:cubicBezTo>
                  <a:pt x="48" y="17"/>
                  <a:pt x="48" y="17"/>
                  <a:pt x="48" y="17"/>
                </a:cubicBezTo>
                <a:cubicBezTo>
                  <a:pt x="48" y="19"/>
                  <a:pt x="48" y="20"/>
                  <a:pt x="48" y="21"/>
                </a:cubicBezTo>
                <a:cubicBezTo>
                  <a:pt x="47" y="21"/>
                  <a:pt x="45" y="22"/>
                  <a:pt x="44" y="22"/>
                </a:cubicBezTo>
                <a:cubicBezTo>
                  <a:pt x="44" y="23"/>
                  <a:pt x="44" y="23"/>
                  <a:pt x="44" y="24"/>
                </a:cubicBezTo>
                <a:close/>
                <a:moveTo>
                  <a:pt x="38" y="23"/>
                </a:moveTo>
                <a:cubicBezTo>
                  <a:pt x="31" y="24"/>
                  <a:pt x="23" y="24"/>
                  <a:pt x="16" y="24"/>
                </a:cubicBezTo>
                <a:cubicBezTo>
                  <a:pt x="14" y="26"/>
                  <a:pt x="14" y="26"/>
                  <a:pt x="14" y="26"/>
                </a:cubicBezTo>
                <a:cubicBezTo>
                  <a:pt x="14" y="26"/>
                  <a:pt x="13" y="26"/>
                  <a:pt x="12" y="26"/>
                </a:cubicBezTo>
                <a:cubicBezTo>
                  <a:pt x="11" y="26"/>
                  <a:pt x="11" y="26"/>
                  <a:pt x="11" y="26"/>
                </a:cubicBezTo>
                <a:cubicBezTo>
                  <a:pt x="11" y="26"/>
                  <a:pt x="11" y="26"/>
                  <a:pt x="11" y="26"/>
                </a:cubicBezTo>
                <a:cubicBezTo>
                  <a:pt x="11" y="28"/>
                  <a:pt x="11" y="29"/>
                  <a:pt x="11" y="30"/>
                </a:cubicBezTo>
                <a:cubicBezTo>
                  <a:pt x="12" y="31"/>
                  <a:pt x="12" y="31"/>
                  <a:pt x="13" y="31"/>
                </a:cubicBezTo>
                <a:cubicBezTo>
                  <a:pt x="14" y="32"/>
                  <a:pt x="14" y="32"/>
                  <a:pt x="14" y="32"/>
                </a:cubicBezTo>
                <a:cubicBezTo>
                  <a:pt x="14" y="32"/>
                  <a:pt x="14" y="32"/>
                  <a:pt x="14" y="32"/>
                </a:cubicBezTo>
                <a:cubicBezTo>
                  <a:pt x="15" y="36"/>
                  <a:pt x="17" y="39"/>
                  <a:pt x="19" y="41"/>
                </a:cubicBezTo>
                <a:cubicBezTo>
                  <a:pt x="21" y="43"/>
                  <a:pt x="24" y="44"/>
                  <a:pt x="26" y="44"/>
                </a:cubicBezTo>
                <a:cubicBezTo>
                  <a:pt x="29" y="44"/>
                  <a:pt x="32" y="43"/>
                  <a:pt x="34" y="41"/>
                </a:cubicBezTo>
                <a:cubicBezTo>
                  <a:pt x="36" y="39"/>
                  <a:pt x="38" y="36"/>
                  <a:pt x="39" y="32"/>
                </a:cubicBezTo>
                <a:cubicBezTo>
                  <a:pt x="39" y="32"/>
                  <a:pt x="39" y="32"/>
                  <a:pt x="39" y="32"/>
                </a:cubicBezTo>
                <a:cubicBezTo>
                  <a:pt x="40" y="31"/>
                  <a:pt x="40" y="31"/>
                  <a:pt x="40" y="31"/>
                </a:cubicBezTo>
                <a:cubicBezTo>
                  <a:pt x="41" y="31"/>
                  <a:pt x="41" y="31"/>
                  <a:pt x="41" y="30"/>
                </a:cubicBezTo>
                <a:cubicBezTo>
                  <a:pt x="42" y="29"/>
                  <a:pt x="42" y="28"/>
                  <a:pt x="42" y="26"/>
                </a:cubicBezTo>
                <a:cubicBezTo>
                  <a:pt x="42" y="26"/>
                  <a:pt x="42" y="26"/>
                  <a:pt x="42" y="26"/>
                </a:cubicBezTo>
                <a:cubicBezTo>
                  <a:pt x="42" y="26"/>
                  <a:pt x="42" y="26"/>
                  <a:pt x="42" y="26"/>
                </a:cubicBezTo>
                <a:cubicBezTo>
                  <a:pt x="41" y="26"/>
                  <a:pt x="40" y="26"/>
                  <a:pt x="39" y="26"/>
                </a:cubicBezTo>
                <a:cubicBezTo>
                  <a:pt x="38" y="23"/>
                  <a:pt x="38" y="23"/>
                  <a:pt x="38" y="23"/>
                </a:cubicBezTo>
                <a:close/>
                <a:moveTo>
                  <a:pt x="7" y="47"/>
                </a:moveTo>
                <a:cubicBezTo>
                  <a:pt x="8" y="47"/>
                  <a:pt x="9" y="47"/>
                  <a:pt x="10" y="47"/>
                </a:cubicBezTo>
                <a:cubicBezTo>
                  <a:pt x="10" y="70"/>
                  <a:pt x="10" y="70"/>
                  <a:pt x="10" y="70"/>
                </a:cubicBezTo>
                <a:cubicBezTo>
                  <a:pt x="0" y="70"/>
                  <a:pt x="0" y="70"/>
                  <a:pt x="0" y="70"/>
                </a:cubicBezTo>
                <a:cubicBezTo>
                  <a:pt x="0" y="63"/>
                  <a:pt x="1" y="53"/>
                  <a:pt x="7" y="47"/>
                </a:cubicBezTo>
                <a:close/>
                <a:moveTo>
                  <a:pt x="14" y="47"/>
                </a:moveTo>
                <a:cubicBezTo>
                  <a:pt x="14" y="47"/>
                  <a:pt x="14" y="47"/>
                  <a:pt x="14" y="47"/>
                </a:cubicBezTo>
                <a:cubicBezTo>
                  <a:pt x="17" y="50"/>
                  <a:pt x="21" y="52"/>
                  <a:pt x="26" y="52"/>
                </a:cubicBezTo>
                <a:cubicBezTo>
                  <a:pt x="31" y="52"/>
                  <a:pt x="35" y="50"/>
                  <a:pt x="38" y="47"/>
                </a:cubicBezTo>
                <a:cubicBezTo>
                  <a:pt x="38" y="57"/>
                  <a:pt x="38" y="57"/>
                  <a:pt x="38" y="57"/>
                </a:cubicBezTo>
                <a:cubicBezTo>
                  <a:pt x="14" y="57"/>
                  <a:pt x="14" y="57"/>
                  <a:pt x="14" y="57"/>
                </a:cubicBezTo>
                <a:cubicBezTo>
                  <a:pt x="14" y="47"/>
                  <a:pt x="14" y="47"/>
                  <a:pt x="14" y="47"/>
                </a:cubicBezTo>
                <a:close/>
                <a:moveTo>
                  <a:pt x="43" y="47"/>
                </a:moveTo>
                <a:cubicBezTo>
                  <a:pt x="43" y="47"/>
                  <a:pt x="44" y="47"/>
                  <a:pt x="45" y="47"/>
                </a:cubicBezTo>
                <a:cubicBezTo>
                  <a:pt x="50" y="51"/>
                  <a:pt x="53" y="62"/>
                  <a:pt x="53" y="70"/>
                </a:cubicBezTo>
                <a:cubicBezTo>
                  <a:pt x="43" y="70"/>
                  <a:pt x="43" y="70"/>
                  <a:pt x="43" y="70"/>
                </a:cubicBezTo>
                <a:cubicBezTo>
                  <a:pt x="43" y="47"/>
                  <a:pt x="43" y="47"/>
                  <a:pt x="43" y="47"/>
                </a:cubicBezTo>
                <a:close/>
                <a:moveTo>
                  <a:pt x="38" y="70"/>
                </a:moveTo>
                <a:cubicBezTo>
                  <a:pt x="14" y="70"/>
                  <a:pt x="14" y="70"/>
                  <a:pt x="14" y="70"/>
                </a:cubicBezTo>
                <a:cubicBezTo>
                  <a:pt x="14" y="63"/>
                  <a:pt x="14" y="63"/>
                  <a:pt x="14" y="63"/>
                </a:cubicBezTo>
                <a:cubicBezTo>
                  <a:pt x="38" y="63"/>
                  <a:pt x="38" y="63"/>
                  <a:pt x="38" y="63"/>
                </a:cubicBezTo>
                <a:lnTo>
                  <a:pt x="38" y="7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Freeform 74"/>
          <p:cNvSpPr>
            <a:spLocks noEditPoints="1"/>
          </p:cNvSpPr>
          <p:nvPr/>
        </p:nvSpPr>
        <p:spPr bwMode="auto">
          <a:xfrm>
            <a:off x="3920260" y="3096200"/>
            <a:ext cx="427038" cy="384175"/>
          </a:xfrm>
          <a:custGeom>
            <a:avLst/>
            <a:gdLst>
              <a:gd name="T0" fmla="*/ 308027 w 61"/>
              <a:gd name="T1" fmla="*/ 342265 h 55"/>
              <a:gd name="T2" fmla="*/ 350031 w 61"/>
              <a:gd name="T3" fmla="*/ 384175 h 55"/>
              <a:gd name="T4" fmla="*/ 399036 w 61"/>
              <a:gd name="T5" fmla="*/ 384175 h 55"/>
              <a:gd name="T6" fmla="*/ 378034 w 61"/>
              <a:gd name="T7" fmla="*/ 286385 h 55"/>
              <a:gd name="T8" fmla="*/ 413037 w 61"/>
              <a:gd name="T9" fmla="*/ 181610 h 55"/>
              <a:gd name="T10" fmla="*/ 392035 w 61"/>
              <a:gd name="T11" fmla="*/ 104775 h 55"/>
              <a:gd name="T12" fmla="*/ 427038 w 61"/>
              <a:gd name="T13" fmla="*/ 0 h 55"/>
              <a:gd name="T14" fmla="*/ 329029 w 61"/>
              <a:gd name="T15" fmla="*/ 34925 h 55"/>
              <a:gd name="T16" fmla="*/ 252022 w 61"/>
              <a:gd name="T17" fmla="*/ 0 h 55"/>
              <a:gd name="T18" fmla="*/ 252022 w 61"/>
              <a:gd name="T19" fmla="*/ 48895 h 55"/>
              <a:gd name="T20" fmla="*/ 182016 w 61"/>
              <a:gd name="T21" fmla="*/ 48895 h 55"/>
              <a:gd name="T22" fmla="*/ 182016 w 61"/>
              <a:gd name="T23" fmla="*/ 0 h 55"/>
              <a:gd name="T24" fmla="*/ 98009 w 61"/>
              <a:gd name="T25" fmla="*/ 34925 h 55"/>
              <a:gd name="T26" fmla="*/ 0 w 61"/>
              <a:gd name="T27" fmla="*/ 0 h 55"/>
              <a:gd name="T28" fmla="*/ 35003 w 61"/>
              <a:gd name="T29" fmla="*/ 111760 h 55"/>
              <a:gd name="T30" fmla="*/ 21002 w 61"/>
              <a:gd name="T31" fmla="*/ 181610 h 55"/>
              <a:gd name="T32" fmla="*/ 63006 w 61"/>
              <a:gd name="T33" fmla="*/ 293370 h 55"/>
              <a:gd name="T34" fmla="*/ 42004 w 61"/>
              <a:gd name="T35" fmla="*/ 384175 h 55"/>
              <a:gd name="T36" fmla="*/ 91008 w 61"/>
              <a:gd name="T37" fmla="*/ 384175 h 55"/>
              <a:gd name="T38" fmla="*/ 133012 w 61"/>
              <a:gd name="T39" fmla="*/ 349250 h 55"/>
              <a:gd name="T40" fmla="*/ 217019 w 61"/>
              <a:gd name="T41" fmla="*/ 363220 h 55"/>
              <a:gd name="T42" fmla="*/ 308027 w 61"/>
              <a:gd name="T43" fmla="*/ 342265 h 55"/>
              <a:gd name="T44" fmla="*/ 294026 w 61"/>
              <a:gd name="T45" fmla="*/ 97790 h 55"/>
              <a:gd name="T46" fmla="*/ 308027 w 61"/>
              <a:gd name="T47" fmla="*/ 111760 h 55"/>
              <a:gd name="T48" fmla="*/ 294026 w 61"/>
              <a:gd name="T49" fmla="*/ 132715 h 55"/>
              <a:gd name="T50" fmla="*/ 280025 w 61"/>
              <a:gd name="T51" fmla="*/ 111760 h 55"/>
              <a:gd name="T52" fmla="*/ 294026 w 61"/>
              <a:gd name="T53" fmla="*/ 97790 h 55"/>
              <a:gd name="T54" fmla="*/ 224020 w 61"/>
              <a:gd name="T55" fmla="*/ 146685 h 55"/>
              <a:gd name="T56" fmla="*/ 287026 w 61"/>
              <a:gd name="T57" fmla="*/ 209550 h 55"/>
              <a:gd name="T58" fmla="*/ 224020 w 61"/>
              <a:gd name="T59" fmla="*/ 272415 h 55"/>
              <a:gd name="T60" fmla="*/ 154014 w 61"/>
              <a:gd name="T61" fmla="*/ 209550 h 55"/>
              <a:gd name="T62" fmla="*/ 224020 w 61"/>
              <a:gd name="T63" fmla="*/ 146685 h 55"/>
              <a:gd name="T64" fmla="*/ 196017 w 61"/>
              <a:gd name="T65" fmla="*/ 195580 h 55"/>
              <a:gd name="T66" fmla="*/ 210019 w 61"/>
              <a:gd name="T67" fmla="*/ 209550 h 55"/>
              <a:gd name="T68" fmla="*/ 196017 w 61"/>
              <a:gd name="T69" fmla="*/ 223520 h 55"/>
              <a:gd name="T70" fmla="*/ 182016 w 61"/>
              <a:gd name="T71" fmla="*/ 209550 h 55"/>
              <a:gd name="T72" fmla="*/ 196017 w 61"/>
              <a:gd name="T73" fmla="*/ 195580 h 55"/>
              <a:gd name="T74" fmla="*/ 245022 w 61"/>
              <a:gd name="T75" fmla="*/ 195580 h 55"/>
              <a:gd name="T76" fmla="*/ 259023 w 61"/>
              <a:gd name="T77" fmla="*/ 209550 h 55"/>
              <a:gd name="T78" fmla="*/ 245022 w 61"/>
              <a:gd name="T79" fmla="*/ 223520 h 55"/>
              <a:gd name="T80" fmla="*/ 231021 w 61"/>
              <a:gd name="T81" fmla="*/ 209550 h 55"/>
              <a:gd name="T82" fmla="*/ 245022 w 61"/>
              <a:gd name="T83" fmla="*/ 195580 h 55"/>
              <a:gd name="T84" fmla="*/ 147013 w 61"/>
              <a:gd name="T85" fmla="*/ 97790 h 55"/>
              <a:gd name="T86" fmla="*/ 161014 w 61"/>
              <a:gd name="T87" fmla="*/ 111760 h 55"/>
              <a:gd name="T88" fmla="*/ 147013 w 61"/>
              <a:gd name="T89" fmla="*/ 132715 h 55"/>
              <a:gd name="T90" fmla="*/ 133012 w 61"/>
              <a:gd name="T91" fmla="*/ 111760 h 55"/>
              <a:gd name="T92" fmla="*/ 147013 w 61"/>
              <a:gd name="T93" fmla="*/ 97790 h 5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1" h="55">
                <a:moveTo>
                  <a:pt x="44" y="49"/>
                </a:moveTo>
                <a:cubicBezTo>
                  <a:pt x="50" y="55"/>
                  <a:pt x="50" y="55"/>
                  <a:pt x="50" y="55"/>
                </a:cubicBezTo>
                <a:cubicBezTo>
                  <a:pt x="57" y="55"/>
                  <a:pt x="57" y="55"/>
                  <a:pt x="57" y="55"/>
                </a:cubicBezTo>
                <a:cubicBezTo>
                  <a:pt x="54" y="41"/>
                  <a:pt x="54" y="41"/>
                  <a:pt x="54" y="41"/>
                </a:cubicBezTo>
                <a:cubicBezTo>
                  <a:pt x="57" y="37"/>
                  <a:pt x="59" y="32"/>
                  <a:pt x="59" y="26"/>
                </a:cubicBezTo>
                <a:cubicBezTo>
                  <a:pt x="59" y="22"/>
                  <a:pt x="58" y="18"/>
                  <a:pt x="56" y="15"/>
                </a:cubicBezTo>
                <a:cubicBezTo>
                  <a:pt x="61" y="9"/>
                  <a:pt x="61" y="4"/>
                  <a:pt x="61" y="0"/>
                </a:cubicBezTo>
                <a:cubicBezTo>
                  <a:pt x="55" y="0"/>
                  <a:pt x="51" y="2"/>
                  <a:pt x="47" y="5"/>
                </a:cubicBezTo>
                <a:cubicBezTo>
                  <a:pt x="44" y="3"/>
                  <a:pt x="40" y="1"/>
                  <a:pt x="36" y="0"/>
                </a:cubicBezTo>
                <a:cubicBezTo>
                  <a:pt x="36" y="7"/>
                  <a:pt x="36" y="7"/>
                  <a:pt x="36" y="7"/>
                </a:cubicBezTo>
                <a:cubicBezTo>
                  <a:pt x="26" y="7"/>
                  <a:pt x="26" y="7"/>
                  <a:pt x="26" y="7"/>
                </a:cubicBezTo>
                <a:cubicBezTo>
                  <a:pt x="26" y="0"/>
                  <a:pt x="26" y="0"/>
                  <a:pt x="26" y="0"/>
                </a:cubicBezTo>
                <a:cubicBezTo>
                  <a:pt x="22" y="1"/>
                  <a:pt x="18" y="3"/>
                  <a:pt x="14" y="5"/>
                </a:cubicBezTo>
                <a:cubicBezTo>
                  <a:pt x="11" y="2"/>
                  <a:pt x="6" y="0"/>
                  <a:pt x="0" y="0"/>
                </a:cubicBezTo>
                <a:cubicBezTo>
                  <a:pt x="0" y="4"/>
                  <a:pt x="1" y="10"/>
                  <a:pt x="5" y="16"/>
                </a:cubicBezTo>
                <a:cubicBezTo>
                  <a:pt x="4" y="19"/>
                  <a:pt x="3" y="22"/>
                  <a:pt x="3" y="26"/>
                </a:cubicBezTo>
                <a:cubicBezTo>
                  <a:pt x="3" y="32"/>
                  <a:pt x="5" y="38"/>
                  <a:pt x="9" y="42"/>
                </a:cubicBezTo>
                <a:cubicBezTo>
                  <a:pt x="6" y="55"/>
                  <a:pt x="6" y="55"/>
                  <a:pt x="6" y="55"/>
                </a:cubicBezTo>
                <a:cubicBezTo>
                  <a:pt x="13" y="55"/>
                  <a:pt x="13" y="55"/>
                  <a:pt x="13" y="55"/>
                </a:cubicBezTo>
                <a:cubicBezTo>
                  <a:pt x="19" y="50"/>
                  <a:pt x="19" y="50"/>
                  <a:pt x="19" y="50"/>
                </a:cubicBezTo>
                <a:cubicBezTo>
                  <a:pt x="23" y="51"/>
                  <a:pt x="27" y="52"/>
                  <a:pt x="31" y="52"/>
                </a:cubicBezTo>
                <a:cubicBezTo>
                  <a:pt x="36" y="52"/>
                  <a:pt x="40" y="51"/>
                  <a:pt x="44" y="49"/>
                </a:cubicBezTo>
                <a:close/>
                <a:moveTo>
                  <a:pt x="42" y="14"/>
                </a:moveTo>
                <a:cubicBezTo>
                  <a:pt x="43" y="14"/>
                  <a:pt x="44" y="15"/>
                  <a:pt x="44" y="16"/>
                </a:cubicBezTo>
                <a:cubicBezTo>
                  <a:pt x="44" y="18"/>
                  <a:pt x="43" y="19"/>
                  <a:pt x="42" y="19"/>
                </a:cubicBezTo>
                <a:cubicBezTo>
                  <a:pt x="41" y="19"/>
                  <a:pt x="40" y="18"/>
                  <a:pt x="40" y="16"/>
                </a:cubicBezTo>
                <a:cubicBezTo>
                  <a:pt x="40" y="15"/>
                  <a:pt x="41" y="14"/>
                  <a:pt x="42" y="14"/>
                </a:cubicBezTo>
                <a:close/>
                <a:moveTo>
                  <a:pt x="32" y="21"/>
                </a:moveTo>
                <a:cubicBezTo>
                  <a:pt x="37" y="21"/>
                  <a:pt x="41" y="25"/>
                  <a:pt x="41" y="30"/>
                </a:cubicBezTo>
                <a:cubicBezTo>
                  <a:pt x="41" y="35"/>
                  <a:pt x="37" y="39"/>
                  <a:pt x="32" y="39"/>
                </a:cubicBezTo>
                <a:cubicBezTo>
                  <a:pt x="27" y="39"/>
                  <a:pt x="22" y="35"/>
                  <a:pt x="22" y="30"/>
                </a:cubicBezTo>
                <a:cubicBezTo>
                  <a:pt x="22" y="25"/>
                  <a:pt x="27" y="21"/>
                  <a:pt x="32" y="21"/>
                </a:cubicBezTo>
                <a:close/>
                <a:moveTo>
                  <a:pt x="28" y="28"/>
                </a:moveTo>
                <a:cubicBezTo>
                  <a:pt x="29" y="28"/>
                  <a:pt x="30" y="29"/>
                  <a:pt x="30" y="30"/>
                </a:cubicBezTo>
                <a:cubicBezTo>
                  <a:pt x="30" y="31"/>
                  <a:pt x="29" y="32"/>
                  <a:pt x="28" y="32"/>
                </a:cubicBezTo>
                <a:cubicBezTo>
                  <a:pt x="27" y="32"/>
                  <a:pt x="26" y="31"/>
                  <a:pt x="26" y="30"/>
                </a:cubicBezTo>
                <a:cubicBezTo>
                  <a:pt x="26" y="29"/>
                  <a:pt x="27" y="28"/>
                  <a:pt x="28" y="28"/>
                </a:cubicBezTo>
                <a:close/>
                <a:moveTo>
                  <a:pt x="35" y="28"/>
                </a:moveTo>
                <a:cubicBezTo>
                  <a:pt x="36" y="28"/>
                  <a:pt x="37" y="29"/>
                  <a:pt x="37" y="30"/>
                </a:cubicBezTo>
                <a:cubicBezTo>
                  <a:pt x="37" y="31"/>
                  <a:pt x="36" y="32"/>
                  <a:pt x="35" y="32"/>
                </a:cubicBezTo>
                <a:cubicBezTo>
                  <a:pt x="34" y="32"/>
                  <a:pt x="33" y="31"/>
                  <a:pt x="33" y="30"/>
                </a:cubicBezTo>
                <a:cubicBezTo>
                  <a:pt x="33" y="29"/>
                  <a:pt x="34" y="28"/>
                  <a:pt x="35" y="28"/>
                </a:cubicBezTo>
                <a:close/>
                <a:moveTo>
                  <a:pt x="21" y="14"/>
                </a:moveTo>
                <a:cubicBezTo>
                  <a:pt x="22" y="14"/>
                  <a:pt x="23" y="15"/>
                  <a:pt x="23" y="16"/>
                </a:cubicBezTo>
                <a:cubicBezTo>
                  <a:pt x="23" y="18"/>
                  <a:pt x="22" y="19"/>
                  <a:pt x="21" y="19"/>
                </a:cubicBezTo>
                <a:cubicBezTo>
                  <a:pt x="20" y="19"/>
                  <a:pt x="19" y="18"/>
                  <a:pt x="19" y="16"/>
                </a:cubicBezTo>
                <a:cubicBezTo>
                  <a:pt x="19" y="15"/>
                  <a:pt x="20" y="14"/>
                  <a:pt x="21"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 name="Freeform 36"/>
          <p:cNvSpPr>
            <a:spLocks noEditPoints="1"/>
          </p:cNvSpPr>
          <p:nvPr/>
        </p:nvSpPr>
        <p:spPr bwMode="auto">
          <a:xfrm>
            <a:off x="7277823" y="3137475"/>
            <a:ext cx="414337" cy="385763"/>
          </a:xfrm>
          <a:custGeom>
            <a:avLst/>
            <a:gdLst>
              <a:gd name="T0" fmla="*/ 175567 w 59"/>
              <a:gd name="T1" fmla="*/ 77153 h 55"/>
              <a:gd name="T2" fmla="*/ 238770 w 59"/>
              <a:gd name="T3" fmla="*/ 77153 h 55"/>
              <a:gd name="T4" fmla="*/ 238770 w 59"/>
              <a:gd name="T5" fmla="*/ 364721 h 55"/>
              <a:gd name="T6" fmla="*/ 175567 w 59"/>
              <a:gd name="T7" fmla="*/ 364721 h 55"/>
              <a:gd name="T8" fmla="*/ 175567 w 59"/>
              <a:gd name="T9" fmla="*/ 77153 h 55"/>
              <a:gd name="T10" fmla="*/ 189612 w 59"/>
              <a:gd name="T11" fmla="*/ 63125 h 55"/>
              <a:gd name="T12" fmla="*/ 126408 w 59"/>
              <a:gd name="T13" fmla="*/ 0 h 55"/>
              <a:gd name="T14" fmla="*/ 98317 w 59"/>
              <a:gd name="T15" fmla="*/ 0 h 55"/>
              <a:gd name="T16" fmla="*/ 189612 w 59"/>
              <a:gd name="T17" fmla="*/ 63125 h 55"/>
              <a:gd name="T18" fmla="*/ 175567 w 59"/>
              <a:gd name="T19" fmla="*/ 63125 h 55"/>
              <a:gd name="T20" fmla="*/ 49159 w 59"/>
              <a:gd name="T21" fmla="*/ 21042 h 55"/>
              <a:gd name="T22" fmla="*/ 63204 w 59"/>
              <a:gd name="T23" fmla="*/ 7014 h 55"/>
              <a:gd name="T24" fmla="*/ 175567 w 59"/>
              <a:gd name="T25" fmla="*/ 63125 h 55"/>
              <a:gd name="T26" fmla="*/ 224725 w 59"/>
              <a:gd name="T27" fmla="*/ 63125 h 55"/>
              <a:gd name="T28" fmla="*/ 287929 w 59"/>
              <a:gd name="T29" fmla="*/ 0 h 55"/>
              <a:gd name="T30" fmla="*/ 316020 w 59"/>
              <a:gd name="T31" fmla="*/ 0 h 55"/>
              <a:gd name="T32" fmla="*/ 224725 w 59"/>
              <a:gd name="T33" fmla="*/ 63125 h 55"/>
              <a:gd name="T34" fmla="*/ 245793 w 59"/>
              <a:gd name="T35" fmla="*/ 63125 h 55"/>
              <a:gd name="T36" fmla="*/ 372201 w 59"/>
              <a:gd name="T37" fmla="*/ 21042 h 55"/>
              <a:gd name="T38" fmla="*/ 351133 w 59"/>
              <a:gd name="T39" fmla="*/ 7014 h 55"/>
              <a:gd name="T40" fmla="*/ 245793 w 59"/>
              <a:gd name="T41" fmla="*/ 63125 h 55"/>
              <a:gd name="T42" fmla="*/ 245793 w 59"/>
              <a:gd name="T43" fmla="*/ 77153 h 55"/>
              <a:gd name="T44" fmla="*/ 245793 w 59"/>
              <a:gd name="T45" fmla="*/ 364721 h 55"/>
              <a:gd name="T46" fmla="*/ 414337 w 59"/>
              <a:gd name="T47" fmla="*/ 329652 h 55"/>
              <a:gd name="T48" fmla="*/ 414337 w 59"/>
              <a:gd name="T49" fmla="*/ 42083 h 55"/>
              <a:gd name="T50" fmla="*/ 245793 w 59"/>
              <a:gd name="T51" fmla="*/ 77153 h 55"/>
              <a:gd name="T52" fmla="*/ 161521 w 59"/>
              <a:gd name="T53" fmla="*/ 77153 h 55"/>
              <a:gd name="T54" fmla="*/ 161521 w 59"/>
              <a:gd name="T55" fmla="*/ 364721 h 55"/>
              <a:gd name="T56" fmla="*/ 0 w 59"/>
              <a:gd name="T57" fmla="*/ 329652 h 55"/>
              <a:gd name="T58" fmla="*/ 0 w 59"/>
              <a:gd name="T59" fmla="*/ 42083 h 55"/>
              <a:gd name="T60" fmla="*/ 161521 w 59"/>
              <a:gd name="T61" fmla="*/ 77153 h 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9" h="55">
                <a:moveTo>
                  <a:pt x="25" y="11"/>
                </a:moveTo>
                <a:cubicBezTo>
                  <a:pt x="28" y="13"/>
                  <a:pt x="31" y="12"/>
                  <a:pt x="34" y="11"/>
                </a:cubicBezTo>
                <a:cubicBezTo>
                  <a:pt x="34" y="25"/>
                  <a:pt x="34" y="38"/>
                  <a:pt x="34" y="52"/>
                </a:cubicBezTo>
                <a:cubicBezTo>
                  <a:pt x="31" y="54"/>
                  <a:pt x="28" y="55"/>
                  <a:pt x="25" y="52"/>
                </a:cubicBezTo>
                <a:cubicBezTo>
                  <a:pt x="25" y="38"/>
                  <a:pt x="25" y="25"/>
                  <a:pt x="25" y="11"/>
                </a:cubicBezTo>
                <a:close/>
                <a:moveTo>
                  <a:pt x="27" y="9"/>
                </a:moveTo>
                <a:cubicBezTo>
                  <a:pt x="25" y="5"/>
                  <a:pt x="22" y="2"/>
                  <a:pt x="18" y="0"/>
                </a:cubicBezTo>
                <a:cubicBezTo>
                  <a:pt x="17" y="0"/>
                  <a:pt x="16" y="0"/>
                  <a:pt x="14" y="0"/>
                </a:cubicBezTo>
                <a:cubicBezTo>
                  <a:pt x="20" y="3"/>
                  <a:pt x="24" y="6"/>
                  <a:pt x="27" y="9"/>
                </a:cubicBezTo>
                <a:close/>
                <a:moveTo>
                  <a:pt x="25" y="9"/>
                </a:moveTo>
                <a:cubicBezTo>
                  <a:pt x="19" y="6"/>
                  <a:pt x="13" y="4"/>
                  <a:pt x="7" y="3"/>
                </a:cubicBezTo>
                <a:cubicBezTo>
                  <a:pt x="7" y="2"/>
                  <a:pt x="8" y="2"/>
                  <a:pt x="9" y="1"/>
                </a:cubicBezTo>
                <a:cubicBezTo>
                  <a:pt x="16" y="3"/>
                  <a:pt x="21" y="6"/>
                  <a:pt x="25" y="9"/>
                </a:cubicBezTo>
                <a:close/>
                <a:moveTo>
                  <a:pt x="32" y="9"/>
                </a:moveTo>
                <a:cubicBezTo>
                  <a:pt x="34" y="5"/>
                  <a:pt x="37" y="2"/>
                  <a:pt x="41" y="0"/>
                </a:cubicBezTo>
                <a:cubicBezTo>
                  <a:pt x="42" y="0"/>
                  <a:pt x="44" y="0"/>
                  <a:pt x="45" y="0"/>
                </a:cubicBezTo>
                <a:cubicBezTo>
                  <a:pt x="40" y="3"/>
                  <a:pt x="36" y="6"/>
                  <a:pt x="32" y="9"/>
                </a:cubicBezTo>
                <a:close/>
                <a:moveTo>
                  <a:pt x="35" y="9"/>
                </a:moveTo>
                <a:cubicBezTo>
                  <a:pt x="40" y="6"/>
                  <a:pt x="46" y="4"/>
                  <a:pt x="53" y="3"/>
                </a:cubicBezTo>
                <a:cubicBezTo>
                  <a:pt x="52" y="2"/>
                  <a:pt x="51" y="2"/>
                  <a:pt x="50" y="1"/>
                </a:cubicBezTo>
                <a:cubicBezTo>
                  <a:pt x="44" y="3"/>
                  <a:pt x="39" y="6"/>
                  <a:pt x="35" y="9"/>
                </a:cubicBezTo>
                <a:close/>
                <a:moveTo>
                  <a:pt x="35" y="11"/>
                </a:moveTo>
                <a:cubicBezTo>
                  <a:pt x="35" y="25"/>
                  <a:pt x="35" y="38"/>
                  <a:pt x="35" y="52"/>
                </a:cubicBezTo>
                <a:cubicBezTo>
                  <a:pt x="43" y="50"/>
                  <a:pt x="51" y="48"/>
                  <a:pt x="59" y="47"/>
                </a:cubicBezTo>
                <a:cubicBezTo>
                  <a:pt x="59" y="33"/>
                  <a:pt x="59" y="19"/>
                  <a:pt x="59" y="6"/>
                </a:cubicBezTo>
                <a:cubicBezTo>
                  <a:pt x="50" y="7"/>
                  <a:pt x="43" y="8"/>
                  <a:pt x="35" y="11"/>
                </a:cubicBezTo>
                <a:close/>
                <a:moveTo>
                  <a:pt x="23" y="11"/>
                </a:moveTo>
                <a:cubicBezTo>
                  <a:pt x="23" y="25"/>
                  <a:pt x="23" y="38"/>
                  <a:pt x="23" y="52"/>
                </a:cubicBezTo>
                <a:cubicBezTo>
                  <a:pt x="16" y="50"/>
                  <a:pt x="8" y="48"/>
                  <a:pt x="0" y="47"/>
                </a:cubicBezTo>
                <a:cubicBezTo>
                  <a:pt x="0" y="33"/>
                  <a:pt x="0" y="19"/>
                  <a:pt x="0" y="6"/>
                </a:cubicBezTo>
                <a:cubicBezTo>
                  <a:pt x="8" y="7"/>
                  <a:pt x="16" y="8"/>
                  <a:pt x="23"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Freeform 64"/>
          <p:cNvSpPr>
            <a:spLocks noEditPoints="1"/>
          </p:cNvSpPr>
          <p:nvPr/>
        </p:nvSpPr>
        <p:spPr bwMode="auto">
          <a:xfrm>
            <a:off x="6203085" y="1961138"/>
            <a:ext cx="354013" cy="376237"/>
          </a:xfrm>
          <a:custGeom>
            <a:avLst/>
            <a:gdLst>
              <a:gd name="T0" fmla="*/ 214887 w 257"/>
              <a:gd name="T1" fmla="*/ 37347 h 272"/>
              <a:gd name="T2" fmla="*/ 155656 w 257"/>
              <a:gd name="T3" fmla="*/ 20748 h 272"/>
              <a:gd name="T4" fmla="*/ 235550 w 257"/>
              <a:gd name="T5" fmla="*/ 42880 h 272"/>
              <a:gd name="T6" fmla="*/ 300291 w 257"/>
              <a:gd name="T7" fmla="*/ 63628 h 272"/>
              <a:gd name="T8" fmla="*/ 315443 w 257"/>
              <a:gd name="T9" fmla="*/ 42880 h 272"/>
              <a:gd name="T10" fmla="*/ 315443 w 257"/>
              <a:gd name="T11" fmla="*/ 74694 h 272"/>
              <a:gd name="T12" fmla="*/ 315443 w 257"/>
              <a:gd name="T13" fmla="*/ 96826 h 272"/>
              <a:gd name="T14" fmla="*/ 235550 w 257"/>
              <a:gd name="T15" fmla="*/ 96826 h 272"/>
              <a:gd name="T16" fmla="*/ 294781 w 257"/>
              <a:gd name="T17" fmla="*/ 193651 h 272"/>
              <a:gd name="T18" fmla="*/ 311311 w 257"/>
              <a:gd name="T19" fmla="*/ 177053 h 272"/>
              <a:gd name="T20" fmla="*/ 311311 w 257"/>
              <a:gd name="T21" fmla="*/ 203334 h 272"/>
              <a:gd name="T22" fmla="*/ 311311 w 257"/>
              <a:gd name="T23" fmla="*/ 225466 h 272"/>
              <a:gd name="T24" fmla="*/ 235550 w 257"/>
              <a:gd name="T25" fmla="*/ 225466 h 272"/>
              <a:gd name="T26" fmla="*/ 354013 w 257"/>
              <a:gd name="T27" fmla="*/ 344423 h 272"/>
              <a:gd name="T28" fmla="*/ 0 w 257"/>
              <a:gd name="T29" fmla="*/ 376237 h 272"/>
              <a:gd name="T30" fmla="*/ 90914 w 257"/>
              <a:gd name="T31" fmla="*/ 344423 h 272"/>
              <a:gd name="T32" fmla="*/ 53722 w 257"/>
              <a:gd name="T33" fmla="*/ 225466 h 272"/>
              <a:gd name="T34" fmla="*/ 48212 w 257"/>
              <a:gd name="T35" fmla="*/ 219933 h 272"/>
              <a:gd name="T36" fmla="*/ 48212 w 257"/>
              <a:gd name="T37" fmla="*/ 199184 h 272"/>
              <a:gd name="T38" fmla="*/ 64742 w 257"/>
              <a:gd name="T39" fmla="*/ 177053 h 272"/>
              <a:gd name="T40" fmla="*/ 117086 w 257"/>
              <a:gd name="T41" fmla="*/ 171520 h 272"/>
              <a:gd name="T42" fmla="*/ 48212 w 257"/>
              <a:gd name="T43" fmla="*/ 96826 h 272"/>
              <a:gd name="T44" fmla="*/ 42702 w 257"/>
              <a:gd name="T45" fmla="*/ 91293 h 272"/>
              <a:gd name="T46" fmla="*/ 42702 w 257"/>
              <a:gd name="T47" fmla="*/ 69161 h 272"/>
              <a:gd name="T48" fmla="*/ 64742 w 257"/>
              <a:gd name="T49" fmla="*/ 42880 h 272"/>
              <a:gd name="T50" fmla="*/ 117086 w 257"/>
              <a:gd name="T51" fmla="*/ 42880 h 272"/>
              <a:gd name="T52" fmla="*/ 144636 w 257"/>
              <a:gd name="T53" fmla="*/ 0 h 272"/>
              <a:gd name="T54" fmla="*/ 203867 w 257"/>
              <a:gd name="T55" fmla="*/ 0 h 272"/>
              <a:gd name="T56" fmla="*/ 214887 w 257"/>
              <a:gd name="T57" fmla="*/ 4150 h 272"/>
              <a:gd name="T58" fmla="*/ 235550 w 257"/>
              <a:gd name="T59" fmla="*/ 333357 h 272"/>
              <a:gd name="T60" fmla="*/ 117086 w 257"/>
              <a:gd name="T61" fmla="*/ 344423 h 272"/>
              <a:gd name="T62" fmla="*/ 187338 w 257"/>
              <a:gd name="T63" fmla="*/ 344423 h 272"/>
              <a:gd name="T64" fmla="*/ 235550 w 257"/>
              <a:gd name="T65" fmla="*/ 333357 h 272"/>
              <a:gd name="T66" fmla="*/ 230040 w 257"/>
              <a:gd name="T67" fmla="*/ 322291 h 272"/>
              <a:gd name="T68" fmla="*/ 128106 w 257"/>
              <a:gd name="T69" fmla="*/ 322291 h 272"/>
              <a:gd name="T70" fmla="*/ 209377 w 257"/>
              <a:gd name="T71" fmla="*/ 225466 h 272"/>
              <a:gd name="T72" fmla="*/ 122596 w 257"/>
              <a:gd name="T73" fmla="*/ 305693 h 272"/>
              <a:gd name="T74" fmla="*/ 150146 w 257"/>
              <a:gd name="T75" fmla="*/ 171520 h 272"/>
              <a:gd name="T76" fmla="*/ 209377 w 257"/>
              <a:gd name="T77" fmla="*/ 106508 h 272"/>
              <a:gd name="T78" fmla="*/ 203867 w 257"/>
              <a:gd name="T79" fmla="*/ 96826 h 272"/>
              <a:gd name="T80" fmla="*/ 144636 w 257"/>
              <a:gd name="T81" fmla="*/ 154921 h 272"/>
              <a:gd name="T82" fmla="*/ 235550 w 257"/>
              <a:gd name="T83" fmla="*/ 85760 h 272"/>
              <a:gd name="T84" fmla="*/ 305801 w 257"/>
              <a:gd name="T85" fmla="*/ 74694 h 272"/>
              <a:gd name="T86" fmla="*/ 117086 w 257"/>
              <a:gd name="T87" fmla="*/ 85760 h 272"/>
              <a:gd name="T88" fmla="*/ 59232 w 257"/>
              <a:gd name="T89" fmla="*/ 74694 h 272"/>
              <a:gd name="T90" fmla="*/ 117086 w 257"/>
              <a:gd name="T91" fmla="*/ 85760 h 272"/>
              <a:gd name="T92" fmla="*/ 209377 w 257"/>
              <a:gd name="T93" fmla="*/ 85760 h 272"/>
              <a:gd name="T94" fmla="*/ 144636 w 257"/>
              <a:gd name="T95" fmla="*/ 63628 h 272"/>
              <a:gd name="T96" fmla="*/ 235550 w 257"/>
              <a:gd name="T97" fmla="*/ 182586 h 272"/>
              <a:gd name="T98" fmla="*/ 235550 w 257"/>
              <a:gd name="T99" fmla="*/ 214400 h 272"/>
              <a:gd name="T100" fmla="*/ 300291 w 257"/>
              <a:gd name="T101" fmla="*/ 203334 h 272"/>
              <a:gd name="T102" fmla="*/ 117086 w 257"/>
              <a:gd name="T103" fmla="*/ 214400 h 272"/>
              <a:gd name="T104" fmla="*/ 117086 w 257"/>
              <a:gd name="T105" fmla="*/ 182586 h 272"/>
              <a:gd name="T106" fmla="*/ 59232 w 257"/>
              <a:gd name="T107" fmla="*/ 214400 h 272"/>
              <a:gd name="T108" fmla="*/ 144636 w 257"/>
              <a:gd name="T109" fmla="*/ 214400 h 272"/>
              <a:gd name="T110" fmla="*/ 209377 w 257"/>
              <a:gd name="T111" fmla="*/ 208867 h 272"/>
              <a:gd name="T112" fmla="*/ 209377 w 257"/>
              <a:gd name="T113" fmla="*/ 182586 h 272"/>
              <a:gd name="T114" fmla="*/ 144636 w 257"/>
              <a:gd name="T115" fmla="*/ 203334 h 272"/>
              <a:gd name="T116" fmla="*/ 144636 w 257"/>
              <a:gd name="T117" fmla="*/ 214400 h 27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57" h="272">
                <a:moveTo>
                  <a:pt x="105" y="27"/>
                </a:moveTo>
                <a:lnTo>
                  <a:pt x="156" y="27"/>
                </a:lnTo>
                <a:lnTo>
                  <a:pt x="144" y="15"/>
                </a:lnTo>
                <a:lnTo>
                  <a:pt x="113" y="15"/>
                </a:lnTo>
                <a:lnTo>
                  <a:pt x="105" y="27"/>
                </a:lnTo>
                <a:close/>
                <a:moveTo>
                  <a:pt x="171" y="31"/>
                </a:moveTo>
                <a:lnTo>
                  <a:pt x="171" y="31"/>
                </a:lnTo>
                <a:lnTo>
                  <a:pt x="218" y="46"/>
                </a:lnTo>
                <a:lnTo>
                  <a:pt x="218" y="31"/>
                </a:lnTo>
                <a:lnTo>
                  <a:pt x="229" y="31"/>
                </a:lnTo>
                <a:lnTo>
                  <a:pt x="229" y="50"/>
                </a:lnTo>
                <a:lnTo>
                  <a:pt x="229" y="54"/>
                </a:lnTo>
                <a:lnTo>
                  <a:pt x="229" y="66"/>
                </a:lnTo>
                <a:lnTo>
                  <a:pt x="229" y="70"/>
                </a:lnTo>
                <a:lnTo>
                  <a:pt x="226" y="70"/>
                </a:lnTo>
                <a:lnTo>
                  <a:pt x="171" y="70"/>
                </a:lnTo>
                <a:lnTo>
                  <a:pt x="171" y="124"/>
                </a:lnTo>
                <a:lnTo>
                  <a:pt x="214" y="140"/>
                </a:lnTo>
                <a:lnTo>
                  <a:pt x="214" y="128"/>
                </a:lnTo>
                <a:lnTo>
                  <a:pt x="226" y="128"/>
                </a:lnTo>
                <a:lnTo>
                  <a:pt x="226" y="144"/>
                </a:lnTo>
                <a:lnTo>
                  <a:pt x="226" y="147"/>
                </a:lnTo>
                <a:lnTo>
                  <a:pt x="226" y="159"/>
                </a:lnTo>
                <a:lnTo>
                  <a:pt x="226" y="163"/>
                </a:lnTo>
                <a:lnTo>
                  <a:pt x="222" y="163"/>
                </a:lnTo>
                <a:lnTo>
                  <a:pt x="171" y="163"/>
                </a:lnTo>
                <a:lnTo>
                  <a:pt x="191" y="249"/>
                </a:lnTo>
                <a:lnTo>
                  <a:pt x="257" y="249"/>
                </a:lnTo>
                <a:lnTo>
                  <a:pt x="257" y="272"/>
                </a:lnTo>
                <a:lnTo>
                  <a:pt x="0" y="272"/>
                </a:lnTo>
                <a:lnTo>
                  <a:pt x="0" y="249"/>
                </a:lnTo>
                <a:lnTo>
                  <a:pt x="66" y="249"/>
                </a:lnTo>
                <a:lnTo>
                  <a:pt x="85" y="163"/>
                </a:lnTo>
                <a:lnTo>
                  <a:pt x="39" y="163"/>
                </a:lnTo>
                <a:lnTo>
                  <a:pt x="35" y="163"/>
                </a:lnTo>
                <a:lnTo>
                  <a:pt x="35" y="159"/>
                </a:lnTo>
                <a:lnTo>
                  <a:pt x="35" y="147"/>
                </a:lnTo>
                <a:lnTo>
                  <a:pt x="35" y="144"/>
                </a:lnTo>
                <a:lnTo>
                  <a:pt x="35" y="128"/>
                </a:lnTo>
                <a:lnTo>
                  <a:pt x="47" y="128"/>
                </a:lnTo>
                <a:lnTo>
                  <a:pt x="47" y="140"/>
                </a:lnTo>
                <a:lnTo>
                  <a:pt x="85" y="124"/>
                </a:lnTo>
                <a:lnTo>
                  <a:pt x="85" y="70"/>
                </a:lnTo>
                <a:lnTo>
                  <a:pt x="35" y="70"/>
                </a:lnTo>
                <a:lnTo>
                  <a:pt x="31" y="70"/>
                </a:lnTo>
                <a:lnTo>
                  <a:pt x="31" y="66"/>
                </a:lnTo>
                <a:lnTo>
                  <a:pt x="31" y="54"/>
                </a:lnTo>
                <a:lnTo>
                  <a:pt x="31" y="50"/>
                </a:lnTo>
                <a:lnTo>
                  <a:pt x="31" y="31"/>
                </a:lnTo>
                <a:lnTo>
                  <a:pt x="47" y="31"/>
                </a:lnTo>
                <a:lnTo>
                  <a:pt x="47" y="46"/>
                </a:lnTo>
                <a:lnTo>
                  <a:pt x="85" y="31"/>
                </a:lnTo>
                <a:lnTo>
                  <a:pt x="105" y="3"/>
                </a:lnTo>
                <a:lnTo>
                  <a:pt x="105" y="0"/>
                </a:lnTo>
                <a:lnTo>
                  <a:pt x="109" y="0"/>
                </a:lnTo>
                <a:lnTo>
                  <a:pt x="148" y="0"/>
                </a:lnTo>
                <a:lnTo>
                  <a:pt x="152" y="0"/>
                </a:lnTo>
                <a:lnTo>
                  <a:pt x="156" y="3"/>
                </a:lnTo>
                <a:lnTo>
                  <a:pt x="171" y="31"/>
                </a:lnTo>
                <a:close/>
                <a:moveTo>
                  <a:pt x="171" y="241"/>
                </a:moveTo>
                <a:lnTo>
                  <a:pt x="85" y="241"/>
                </a:lnTo>
                <a:lnTo>
                  <a:pt x="85" y="249"/>
                </a:lnTo>
                <a:lnTo>
                  <a:pt x="120" y="249"/>
                </a:lnTo>
                <a:lnTo>
                  <a:pt x="136" y="249"/>
                </a:lnTo>
                <a:lnTo>
                  <a:pt x="171" y="249"/>
                </a:lnTo>
                <a:lnTo>
                  <a:pt x="171" y="241"/>
                </a:lnTo>
                <a:close/>
                <a:moveTo>
                  <a:pt x="93" y="233"/>
                </a:moveTo>
                <a:lnTo>
                  <a:pt x="167" y="233"/>
                </a:lnTo>
                <a:lnTo>
                  <a:pt x="156" y="171"/>
                </a:lnTo>
                <a:lnTo>
                  <a:pt x="93" y="233"/>
                </a:lnTo>
                <a:close/>
                <a:moveTo>
                  <a:pt x="89" y="221"/>
                </a:moveTo>
                <a:lnTo>
                  <a:pt x="152" y="163"/>
                </a:lnTo>
                <a:lnTo>
                  <a:pt x="101" y="163"/>
                </a:lnTo>
                <a:lnTo>
                  <a:pt x="89" y="221"/>
                </a:lnTo>
                <a:close/>
                <a:moveTo>
                  <a:pt x="152" y="77"/>
                </a:moveTo>
                <a:lnTo>
                  <a:pt x="109" y="124"/>
                </a:lnTo>
                <a:lnTo>
                  <a:pt x="152" y="124"/>
                </a:lnTo>
                <a:lnTo>
                  <a:pt x="152" y="77"/>
                </a:lnTo>
                <a:close/>
                <a:moveTo>
                  <a:pt x="105" y="112"/>
                </a:moveTo>
                <a:lnTo>
                  <a:pt x="148" y="70"/>
                </a:lnTo>
                <a:lnTo>
                  <a:pt x="105" y="70"/>
                </a:lnTo>
                <a:lnTo>
                  <a:pt x="105" y="112"/>
                </a:lnTo>
                <a:close/>
                <a:moveTo>
                  <a:pt x="171" y="38"/>
                </a:moveTo>
                <a:lnTo>
                  <a:pt x="171" y="62"/>
                </a:lnTo>
                <a:lnTo>
                  <a:pt x="222" y="62"/>
                </a:lnTo>
                <a:lnTo>
                  <a:pt x="222" y="54"/>
                </a:lnTo>
                <a:lnTo>
                  <a:pt x="171" y="38"/>
                </a:lnTo>
                <a:close/>
                <a:moveTo>
                  <a:pt x="85" y="62"/>
                </a:moveTo>
                <a:lnTo>
                  <a:pt x="85" y="38"/>
                </a:lnTo>
                <a:lnTo>
                  <a:pt x="43" y="54"/>
                </a:lnTo>
                <a:lnTo>
                  <a:pt x="43" y="62"/>
                </a:lnTo>
                <a:lnTo>
                  <a:pt x="85" y="62"/>
                </a:lnTo>
                <a:close/>
                <a:moveTo>
                  <a:pt x="105" y="62"/>
                </a:moveTo>
                <a:lnTo>
                  <a:pt x="152" y="62"/>
                </a:lnTo>
                <a:lnTo>
                  <a:pt x="152" y="46"/>
                </a:lnTo>
                <a:lnTo>
                  <a:pt x="105" y="46"/>
                </a:lnTo>
                <a:lnTo>
                  <a:pt x="105" y="62"/>
                </a:lnTo>
                <a:close/>
                <a:moveTo>
                  <a:pt x="171" y="132"/>
                </a:moveTo>
                <a:lnTo>
                  <a:pt x="171" y="147"/>
                </a:lnTo>
                <a:lnTo>
                  <a:pt x="171" y="155"/>
                </a:lnTo>
                <a:lnTo>
                  <a:pt x="218" y="155"/>
                </a:lnTo>
                <a:lnTo>
                  <a:pt x="218" y="147"/>
                </a:lnTo>
                <a:lnTo>
                  <a:pt x="171" y="132"/>
                </a:lnTo>
                <a:close/>
                <a:moveTo>
                  <a:pt x="85" y="155"/>
                </a:moveTo>
                <a:lnTo>
                  <a:pt x="85" y="147"/>
                </a:lnTo>
                <a:lnTo>
                  <a:pt x="85" y="132"/>
                </a:lnTo>
                <a:lnTo>
                  <a:pt x="43" y="147"/>
                </a:lnTo>
                <a:lnTo>
                  <a:pt x="43" y="155"/>
                </a:lnTo>
                <a:lnTo>
                  <a:pt x="85" y="155"/>
                </a:lnTo>
                <a:close/>
                <a:moveTo>
                  <a:pt x="105" y="155"/>
                </a:moveTo>
                <a:lnTo>
                  <a:pt x="152" y="155"/>
                </a:lnTo>
                <a:lnTo>
                  <a:pt x="152" y="151"/>
                </a:lnTo>
                <a:lnTo>
                  <a:pt x="152" y="147"/>
                </a:lnTo>
                <a:lnTo>
                  <a:pt x="152" y="132"/>
                </a:lnTo>
                <a:lnTo>
                  <a:pt x="105" y="132"/>
                </a:lnTo>
                <a:lnTo>
                  <a:pt x="105" y="147"/>
                </a:lnTo>
                <a:lnTo>
                  <a:pt x="105" y="151"/>
                </a:lnTo>
                <a:lnTo>
                  <a:pt x="105" y="15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任意多边形 1"/>
          <p:cNvSpPr>
            <a:spLocks/>
          </p:cNvSpPr>
          <p:nvPr/>
        </p:nvSpPr>
        <p:spPr bwMode="auto">
          <a:xfrm>
            <a:off x="6738073" y="1626175"/>
            <a:ext cx="1385887" cy="360363"/>
          </a:xfrm>
          <a:custGeom>
            <a:avLst/>
            <a:gdLst>
              <a:gd name="T0" fmla="*/ 0 w 1385454"/>
              <a:gd name="T1" fmla="*/ 360363 h 360218"/>
              <a:gd name="T2" fmla="*/ 124730 w 1385454"/>
              <a:gd name="T3" fmla="*/ 0 h 360218"/>
              <a:gd name="T4" fmla="*/ 1385887 w 1385454"/>
              <a:gd name="T5" fmla="*/ 13860 h 360218"/>
              <a:gd name="T6" fmla="*/ 0 60000 65536"/>
              <a:gd name="T7" fmla="*/ 0 60000 65536"/>
              <a:gd name="T8" fmla="*/ 0 60000 65536"/>
            </a:gdLst>
            <a:ahLst/>
            <a:cxnLst>
              <a:cxn ang="T6">
                <a:pos x="T0" y="T1"/>
              </a:cxn>
              <a:cxn ang="T7">
                <a:pos x="T2" y="T3"/>
              </a:cxn>
              <a:cxn ang="T8">
                <a:pos x="T4" y="T5"/>
              </a:cxn>
            </a:cxnLst>
            <a:rect l="0" t="0" r="r" b="b"/>
            <a:pathLst>
              <a:path w="1385454" h="360218">
                <a:moveTo>
                  <a:pt x="0" y="360218"/>
                </a:moveTo>
                <a:lnTo>
                  <a:pt x="124691" y="0"/>
                </a:lnTo>
                <a:lnTo>
                  <a:pt x="1385454" y="13854"/>
                </a:lnTo>
              </a:path>
            </a:pathLst>
          </a:custGeom>
          <a:noFill/>
          <a:ln w="12700" cap="flat" cmpd="sng">
            <a:solidFill>
              <a:srgbClr val="BFBFBF"/>
            </a:solidFill>
            <a:prstDash val="sys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4" name="任意多边形 152"/>
          <p:cNvSpPr>
            <a:spLocks/>
          </p:cNvSpPr>
          <p:nvPr/>
        </p:nvSpPr>
        <p:spPr bwMode="auto">
          <a:xfrm flipH="1">
            <a:off x="3523385" y="1626175"/>
            <a:ext cx="1385888" cy="360363"/>
          </a:xfrm>
          <a:custGeom>
            <a:avLst/>
            <a:gdLst>
              <a:gd name="T0" fmla="*/ 0 w 1385454"/>
              <a:gd name="T1" fmla="*/ 360363 h 360218"/>
              <a:gd name="T2" fmla="*/ 124730 w 1385454"/>
              <a:gd name="T3" fmla="*/ 0 h 360218"/>
              <a:gd name="T4" fmla="*/ 1385888 w 1385454"/>
              <a:gd name="T5" fmla="*/ 13860 h 360218"/>
              <a:gd name="T6" fmla="*/ 0 60000 65536"/>
              <a:gd name="T7" fmla="*/ 0 60000 65536"/>
              <a:gd name="T8" fmla="*/ 0 60000 65536"/>
            </a:gdLst>
            <a:ahLst/>
            <a:cxnLst>
              <a:cxn ang="T6">
                <a:pos x="T0" y="T1"/>
              </a:cxn>
              <a:cxn ang="T7">
                <a:pos x="T2" y="T3"/>
              </a:cxn>
              <a:cxn ang="T8">
                <a:pos x="T4" y="T5"/>
              </a:cxn>
            </a:cxnLst>
            <a:rect l="0" t="0" r="r" b="b"/>
            <a:pathLst>
              <a:path w="1385454" h="360218">
                <a:moveTo>
                  <a:pt x="0" y="360218"/>
                </a:moveTo>
                <a:lnTo>
                  <a:pt x="124691" y="0"/>
                </a:lnTo>
                <a:lnTo>
                  <a:pt x="1385454" y="13854"/>
                </a:lnTo>
              </a:path>
            </a:pathLst>
          </a:custGeom>
          <a:noFill/>
          <a:ln w="12700" cap="flat" cmpd="sng">
            <a:solidFill>
              <a:srgbClr val="BFBFBF"/>
            </a:solidFill>
            <a:prstDash val="sys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5" name="任意多边形 153"/>
          <p:cNvSpPr>
            <a:spLocks/>
          </p:cNvSpPr>
          <p:nvPr/>
        </p:nvSpPr>
        <p:spPr bwMode="auto">
          <a:xfrm flipV="1">
            <a:off x="6779348" y="5740975"/>
            <a:ext cx="1385887" cy="360363"/>
          </a:xfrm>
          <a:custGeom>
            <a:avLst/>
            <a:gdLst>
              <a:gd name="T0" fmla="*/ 0 w 1385454"/>
              <a:gd name="T1" fmla="*/ 360363 h 360218"/>
              <a:gd name="T2" fmla="*/ 124730 w 1385454"/>
              <a:gd name="T3" fmla="*/ 0 h 360218"/>
              <a:gd name="T4" fmla="*/ 1385887 w 1385454"/>
              <a:gd name="T5" fmla="*/ 13860 h 360218"/>
              <a:gd name="T6" fmla="*/ 0 60000 65536"/>
              <a:gd name="T7" fmla="*/ 0 60000 65536"/>
              <a:gd name="T8" fmla="*/ 0 60000 65536"/>
            </a:gdLst>
            <a:ahLst/>
            <a:cxnLst>
              <a:cxn ang="T6">
                <a:pos x="T0" y="T1"/>
              </a:cxn>
              <a:cxn ang="T7">
                <a:pos x="T2" y="T3"/>
              </a:cxn>
              <a:cxn ang="T8">
                <a:pos x="T4" y="T5"/>
              </a:cxn>
            </a:cxnLst>
            <a:rect l="0" t="0" r="r" b="b"/>
            <a:pathLst>
              <a:path w="1385454" h="360218">
                <a:moveTo>
                  <a:pt x="0" y="360218"/>
                </a:moveTo>
                <a:lnTo>
                  <a:pt x="124691" y="0"/>
                </a:lnTo>
                <a:lnTo>
                  <a:pt x="1385454" y="13854"/>
                </a:lnTo>
              </a:path>
            </a:pathLst>
          </a:custGeom>
          <a:noFill/>
          <a:ln w="12700" cap="flat" cmpd="sng">
            <a:solidFill>
              <a:srgbClr val="BFBFBF"/>
            </a:solidFill>
            <a:prstDash val="sys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6" name="任意多边形 154"/>
          <p:cNvSpPr>
            <a:spLocks/>
          </p:cNvSpPr>
          <p:nvPr/>
        </p:nvSpPr>
        <p:spPr bwMode="auto">
          <a:xfrm flipH="1" flipV="1">
            <a:off x="3564660" y="5740975"/>
            <a:ext cx="1385888" cy="360363"/>
          </a:xfrm>
          <a:custGeom>
            <a:avLst/>
            <a:gdLst>
              <a:gd name="T0" fmla="*/ 0 w 1385454"/>
              <a:gd name="T1" fmla="*/ 360363 h 360218"/>
              <a:gd name="T2" fmla="*/ 124730 w 1385454"/>
              <a:gd name="T3" fmla="*/ 0 h 360218"/>
              <a:gd name="T4" fmla="*/ 1385888 w 1385454"/>
              <a:gd name="T5" fmla="*/ 13860 h 360218"/>
              <a:gd name="T6" fmla="*/ 0 60000 65536"/>
              <a:gd name="T7" fmla="*/ 0 60000 65536"/>
              <a:gd name="T8" fmla="*/ 0 60000 65536"/>
            </a:gdLst>
            <a:ahLst/>
            <a:cxnLst>
              <a:cxn ang="T6">
                <a:pos x="T0" y="T1"/>
              </a:cxn>
              <a:cxn ang="T7">
                <a:pos x="T2" y="T3"/>
              </a:cxn>
              <a:cxn ang="T8">
                <a:pos x="T4" y="T5"/>
              </a:cxn>
            </a:cxnLst>
            <a:rect l="0" t="0" r="r" b="b"/>
            <a:pathLst>
              <a:path w="1385454" h="360218">
                <a:moveTo>
                  <a:pt x="0" y="360218"/>
                </a:moveTo>
                <a:lnTo>
                  <a:pt x="124691" y="0"/>
                </a:lnTo>
                <a:lnTo>
                  <a:pt x="1385454" y="13854"/>
                </a:lnTo>
              </a:path>
            </a:pathLst>
          </a:custGeom>
          <a:noFill/>
          <a:ln w="12700" cap="flat" cmpd="sng">
            <a:solidFill>
              <a:srgbClr val="BFBFBF"/>
            </a:solidFill>
            <a:prstDash val="sys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7" name="任意多边形 155"/>
          <p:cNvSpPr>
            <a:spLocks/>
          </p:cNvSpPr>
          <p:nvPr/>
        </p:nvSpPr>
        <p:spPr bwMode="auto">
          <a:xfrm flipV="1">
            <a:off x="7611198" y="2872363"/>
            <a:ext cx="755650" cy="14287"/>
          </a:xfrm>
          <a:custGeom>
            <a:avLst/>
            <a:gdLst>
              <a:gd name="T0" fmla="*/ 0 w 1260763"/>
              <a:gd name="T1" fmla="*/ 0 h 13854"/>
              <a:gd name="T2" fmla="*/ 755650 w 1260763"/>
              <a:gd name="T3" fmla="*/ 14287 h 13854"/>
              <a:gd name="T4" fmla="*/ 0 60000 65536"/>
              <a:gd name="T5" fmla="*/ 0 60000 65536"/>
            </a:gdLst>
            <a:ahLst/>
            <a:cxnLst>
              <a:cxn ang="T4">
                <a:pos x="T0" y="T1"/>
              </a:cxn>
              <a:cxn ang="T5">
                <a:pos x="T2" y="T3"/>
              </a:cxn>
            </a:cxnLst>
            <a:rect l="0" t="0" r="r" b="b"/>
            <a:pathLst>
              <a:path w="1260763" h="13854">
                <a:moveTo>
                  <a:pt x="0" y="0"/>
                </a:moveTo>
                <a:lnTo>
                  <a:pt x="1260763" y="13854"/>
                </a:lnTo>
              </a:path>
            </a:pathLst>
          </a:custGeom>
          <a:noFill/>
          <a:ln w="12700" cap="flat" cmpd="sng">
            <a:solidFill>
              <a:srgbClr val="BFBFBF"/>
            </a:solidFill>
            <a:prstDash val="sys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8" name="任意多边形 157"/>
          <p:cNvSpPr>
            <a:spLocks/>
          </p:cNvSpPr>
          <p:nvPr/>
        </p:nvSpPr>
        <p:spPr bwMode="auto">
          <a:xfrm flipV="1">
            <a:off x="3385273" y="2872363"/>
            <a:ext cx="755650" cy="14287"/>
          </a:xfrm>
          <a:custGeom>
            <a:avLst/>
            <a:gdLst>
              <a:gd name="T0" fmla="*/ 0 w 1260763"/>
              <a:gd name="T1" fmla="*/ 0 h 13854"/>
              <a:gd name="T2" fmla="*/ 755650 w 1260763"/>
              <a:gd name="T3" fmla="*/ 14287 h 13854"/>
              <a:gd name="T4" fmla="*/ 0 60000 65536"/>
              <a:gd name="T5" fmla="*/ 0 60000 65536"/>
            </a:gdLst>
            <a:ahLst/>
            <a:cxnLst>
              <a:cxn ang="T4">
                <a:pos x="T0" y="T1"/>
              </a:cxn>
              <a:cxn ang="T5">
                <a:pos x="T2" y="T3"/>
              </a:cxn>
            </a:cxnLst>
            <a:rect l="0" t="0" r="r" b="b"/>
            <a:pathLst>
              <a:path w="1260763" h="13854">
                <a:moveTo>
                  <a:pt x="0" y="0"/>
                </a:moveTo>
                <a:lnTo>
                  <a:pt x="1260763" y="13854"/>
                </a:lnTo>
              </a:path>
            </a:pathLst>
          </a:custGeom>
          <a:noFill/>
          <a:ln w="12700" cap="flat" cmpd="sng">
            <a:solidFill>
              <a:srgbClr val="BFBFBF"/>
            </a:solidFill>
            <a:prstDash val="sys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9" name="任意多边形 158"/>
          <p:cNvSpPr>
            <a:spLocks/>
          </p:cNvSpPr>
          <p:nvPr/>
        </p:nvSpPr>
        <p:spPr bwMode="auto">
          <a:xfrm flipV="1">
            <a:off x="7623898" y="4272538"/>
            <a:ext cx="757237" cy="12700"/>
          </a:xfrm>
          <a:custGeom>
            <a:avLst/>
            <a:gdLst>
              <a:gd name="T0" fmla="*/ 0 w 1260763"/>
              <a:gd name="T1" fmla="*/ 0 h 13854"/>
              <a:gd name="T2" fmla="*/ 757237 w 1260763"/>
              <a:gd name="T3" fmla="*/ 12700 h 13854"/>
              <a:gd name="T4" fmla="*/ 0 60000 65536"/>
              <a:gd name="T5" fmla="*/ 0 60000 65536"/>
            </a:gdLst>
            <a:ahLst/>
            <a:cxnLst>
              <a:cxn ang="T4">
                <a:pos x="T0" y="T1"/>
              </a:cxn>
              <a:cxn ang="T5">
                <a:pos x="T2" y="T3"/>
              </a:cxn>
            </a:cxnLst>
            <a:rect l="0" t="0" r="r" b="b"/>
            <a:pathLst>
              <a:path w="1260763" h="13854">
                <a:moveTo>
                  <a:pt x="0" y="0"/>
                </a:moveTo>
                <a:lnTo>
                  <a:pt x="1260763" y="13854"/>
                </a:lnTo>
              </a:path>
            </a:pathLst>
          </a:custGeom>
          <a:noFill/>
          <a:ln w="12700" cap="flat" cmpd="sng">
            <a:solidFill>
              <a:srgbClr val="BFBFBF"/>
            </a:solidFill>
            <a:prstDash val="sys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70" name="任意多边形 159"/>
          <p:cNvSpPr>
            <a:spLocks/>
          </p:cNvSpPr>
          <p:nvPr/>
        </p:nvSpPr>
        <p:spPr bwMode="auto">
          <a:xfrm flipV="1">
            <a:off x="3399560" y="4272538"/>
            <a:ext cx="755650" cy="12700"/>
          </a:xfrm>
          <a:custGeom>
            <a:avLst/>
            <a:gdLst>
              <a:gd name="T0" fmla="*/ 0 w 1260763"/>
              <a:gd name="T1" fmla="*/ 0 h 13854"/>
              <a:gd name="T2" fmla="*/ 755650 w 1260763"/>
              <a:gd name="T3" fmla="*/ 12700 h 13854"/>
              <a:gd name="T4" fmla="*/ 0 60000 65536"/>
              <a:gd name="T5" fmla="*/ 0 60000 65536"/>
            </a:gdLst>
            <a:ahLst/>
            <a:cxnLst>
              <a:cxn ang="T4">
                <a:pos x="T0" y="T1"/>
              </a:cxn>
              <a:cxn ang="T5">
                <a:pos x="T2" y="T3"/>
              </a:cxn>
            </a:cxnLst>
            <a:rect l="0" t="0" r="r" b="b"/>
            <a:pathLst>
              <a:path w="1260763" h="13854">
                <a:moveTo>
                  <a:pt x="0" y="0"/>
                </a:moveTo>
                <a:lnTo>
                  <a:pt x="1260763" y="13854"/>
                </a:lnTo>
              </a:path>
            </a:pathLst>
          </a:custGeom>
          <a:noFill/>
          <a:ln w="12700" cap="flat" cmpd="sng">
            <a:solidFill>
              <a:srgbClr val="BFBFBF"/>
            </a:solidFill>
            <a:prstDash val="sys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Tree>
    <p:extLst>
      <p:ext uri="{BB962C8B-B14F-4D97-AF65-F5344CB8AC3E}">
        <p14:creationId xmlns:p14="http://schemas.microsoft.com/office/powerpoint/2010/main" val="42217857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allOve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500" fill="hold"/>
                                        <p:tgtEl>
                                          <p:spTgt spid="64"/>
                                        </p:tgtEl>
                                        <p:attrNameLst>
                                          <p:attrName>ppt_x</p:attrName>
                                        </p:attrNameLst>
                                      </p:cBhvr>
                                      <p:tavLst>
                                        <p:tav tm="0">
                                          <p:val>
                                            <p:strVal val="#ppt_x"/>
                                          </p:val>
                                        </p:tav>
                                        <p:tav tm="100000">
                                          <p:val>
                                            <p:strVal val="#ppt_x"/>
                                          </p:val>
                                        </p:tav>
                                      </p:tavLst>
                                    </p:anim>
                                    <p:anim calcmode="lin" valueType="num">
                                      <p:cBhvr additive="base">
                                        <p:cTn id="20" dur="500" fill="hold"/>
                                        <p:tgtEl>
                                          <p:spTgt spid="6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500" fill="hold"/>
                                        <p:tgtEl>
                                          <p:spTgt spid="59"/>
                                        </p:tgtEl>
                                        <p:attrNameLst>
                                          <p:attrName>ppt_x</p:attrName>
                                        </p:attrNameLst>
                                      </p:cBhvr>
                                      <p:tavLst>
                                        <p:tav tm="0">
                                          <p:val>
                                            <p:strVal val="#ppt_x"/>
                                          </p:val>
                                        </p:tav>
                                        <p:tav tm="100000">
                                          <p:val>
                                            <p:strVal val="#ppt_x"/>
                                          </p:val>
                                        </p:tav>
                                      </p:tavLst>
                                    </p:anim>
                                    <p:anim calcmode="lin" valueType="num">
                                      <p:cBhvr additive="base">
                                        <p:cTn id="24" dur="500" fill="hold"/>
                                        <p:tgtEl>
                                          <p:spTgt spid="5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 presetClass="entr" presetSubtype="4"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ppt_x"/>
                                          </p:val>
                                        </p:tav>
                                        <p:tav tm="100000">
                                          <p:val>
                                            <p:strVal val="#ppt_x"/>
                                          </p:val>
                                        </p:tav>
                                      </p:tavLst>
                                    </p:anim>
                                    <p:anim calcmode="lin" valueType="num">
                                      <p:cBhvr additive="base">
                                        <p:cTn id="45" dur="500" fill="hold"/>
                                        <p:tgtEl>
                                          <p:spTgt spid="21"/>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62"/>
                                        </p:tgtEl>
                                        <p:attrNameLst>
                                          <p:attrName>style.visibility</p:attrName>
                                        </p:attrNameLst>
                                      </p:cBhvr>
                                      <p:to>
                                        <p:strVal val="visible"/>
                                      </p:to>
                                    </p:set>
                                    <p:anim calcmode="lin" valueType="num">
                                      <p:cBhvr additive="base">
                                        <p:cTn id="48" dur="500" fill="hold"/>
                                        <p:tgtEl>
                                          <p:spTgt spid="62"/>
                                        </p:tgtEl>
                                        <p:attrNameLst>
                                          <p:attrName>ppt_x</p:attrName>
                                        </p:attrNameLst>
                                      </p:cBhvr>
                                      <p:tavLst>
                                        <p:tav tm="0">
                                          <p:val>
                                            <p:strVal val="#ppt_x"/>
                                          </p:val>
                                        </p:tav>
                                        <p:tav tm="100000">
                                          <p:val>
                                            <p:strVal val="#ppt_x"/>
                                          </p:val>
                                        </p:tav>
                                      </p:tavLst>
                                    </p:anim>
                                    <p:anim calcmode="lin" valueType="num">
                                      <p:cBhvr additive="base">
                                        <p:cTn id="49" dur="500" fill="hold"/>
                                        <p:tgtEl>
                                          <p:spTgt spid="62"/>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additive="base">
                                        <p:cTn id="52" dur="500" fill="hold"/>
                                        <p:tgtEl>
                                          <p:spTgt spid="6"/>
                                        </p:tgtEl>
                                        <p:attrNameLst>
                                          <p:attrName>ppt_x</p:attrName>
                                        </p:attrNameLst>
                                      </p:cBhvr>
                                      <p:tavLst>
                                        <p:tav tm="0">
                                          <p:val>
                                            <p:strVal val="#ppt_x"/>
                                          </p:val>
                                        </p:tav>
                                        <p:tav tm="100000">
                                          <p:val>
                                            <p:strVal val="#ppt_x"/>
                                          </p:val>
                                        </p:tav>
                                      </p:tavLst>
                                    </p:anim>
                                    <p:anim calcmode="lin" valueType="num">
                                      <p:cBhvr additive="base">
                                        <p:cTn id="53" dur="500" fill="hold"/>
                                        <p:tgtEl>
                                          <p:spTgt spid="6"/>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63"/>
                                        </p:tgtEl>
                                        <p:attrNameLst>
                                          <p:attrName>style.visibility</p:attrName>
                                        </p:attrNameLst>
                                      </p:cBhvr>
                                      <p:to>
                                        <p:strVal val="visible"/>
                                      </p:to>
                                    </p:set>
                                    <p:anim calcmode="lin" valueType="num">
                                      <p:cBhvr additive="base">
                                        <p:cTn id="56" dur="500" fill="hold"/>
                                        <p:tgtEl>
                                          <p:spTgt spid="63"/>
                                        </p:tgtEl>
                                        <p:attrNameLst>
                                          <p:attrName>ppt_x</p:attrName>
                                        </p:attrNameLst>
                                      </p:cBhvr>
                                      <p:tavLst>
                                        <p:tav tm="0">
                                          <p:val>
                                            <p:strVal val="#ppt_x"/>
                                          </p:val>
                                        </p:tav>
                                        <p:tav tm="100000">
                                          <p:val>
                                            <p:strVal val="#ppt_x"/>
                                          </p:val>
                                        </p:tav>
                                      </p:tavLst>
                                    </p:anim>
                                    <p:anim calcmode="lin" valueType="num">
                                      <p:cBhvr additive="base">
                                        <p:cTn id="57" dur="500" fill="hold"/>
                                        <p:tgtEl>
                                          <p:spTgt spid="63"/>
                                        </p:tgtEl>
                                        <p:attrNameLst>
                                          <p:attrName>ppt_y</p:attrName>
                                        </p:attrNameLst>
                                      </p:cBhvr>
                                      <p:tavLst>
                                        <p:tav tm="0">
                                          <p:val>
                                            <p:strVal val="1+#ppt_h/2"/>
                                          </p:val>
                                        </p:tav>
                                        <p:tav tm="100000">
                                          <p:val>
                                            <p:strVal val="#ppt_y"/>
                                          </p:val>
                                        </p:tav>
                                      </p:tavLst>
                                    </p:anim>
                                  </p:childTnLst>
                                </p:cTn>
                              </p:par>
                            </p:childTnLst>
                          </p:cTn>
                        </p:par>
                        <p:par>
                          <p:cTn id="58" fill="hold">
                            <p:stCondLst>
                              <p:cond delay="4000"/>
                            </p:stCondLst>
                            <p:childTnLst>
                              <p:par>
                                <p:cTn id="59" presetID="2" presetClass="entr" presetSubtype="4"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ppt_x"/>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additive="base">
                                        <p:cTn id="65" dur="500" fill="hold"/>
                                        <p:tgtEl>
                                          <p:spTgt spid="12"/>
                                        </p:tgtEl>
                                        <p:attrNameLst>
                                          <p:attrName>ppt_x</p:attrName>
                                        </p:attrNameLst>
                                      </p:cBhvr>
                                      <p:tavLst>
                                        <p:tav tm="0">
                                          <p:val>
                                            <p:strVal val="#ppt_x"/>
                                          </p:val>
                                        </p:tav>
                                        <p:tav tm="100000">
                                          <p:val>
                                            <p:strVal val="#ppt_x"/>
                                          </p:val>
                                        </p:tav>
                                      </p:tavLst>
                                    </p:anim>
                                    <p:anim calcmode="lin" valueType="num">
                                      <p:cBhvr additive="base">
                                        <p:cTn id="66" dur="500" fill="hold"/>
                                        <p:tgtEl>
                                          <p:spTgt spid="12"/>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61"/>
                                        </p:tgtEl>
                                        <p:attrNameLst>
                                          <p:attrName>style.visibility</p:attrName>
                                        </p:attrNameLst>
                                      </p:cBhvr>
                                      <p:to>
                                        <p:strVal val="visible"/>
                                      </p:to>
                                    </p:set>
                                    <p:anim calcmode="lin" valueType="num">
                                      <p:cBhvr additive="base">
                                        <p:cTn id="69" dur="500" fill="hold"/>
                                        <p:tgtEl>
                                          <p:spTgt spid="61"/>
                                        </p:tgtEl>
                                        <p:attrNameLst>
                                          <p:attrName>ppt_x</p:attrName>
                                        </p:attrNameLst>
                                      </p:cBhvr>
                                      <p:tavLst>
                                        <p:tav tm="0">
                                          <p:val>
                                            <p:strVal val="#ppt_x"/>
                                          </p:val>
                                        </p:tav>
                                        <p:tav tm="100000">
                                          <p:val>
                                            <p:strVal val="#ppt_x"/>
                                          </p:val>
                                        </p:tav>
                                      </p:tavLst>
                                    </p:anim>
                                    <p:anim calcmode="lin" valueType="num">
                                      <p:cBhvr additive="base">
                                        <p:cTn id="70" dur="500" fill="hold"/>
                                        <p:tgtEl>
                                          <p:spTgt spid="61"/>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4"/>
                                        </p:tgtEl>
                                        <p:attrNameLst>
                                          <p:attrName>style.visibility</p:attrName>
                                        </p:attrNameLst>
                                      </p:cBhvr>
                                      <p:to>
                                        <p:strVal val="visible"/>
                                      </p:to>
                                    </p:set>
                                    <p:anim calcmode="lin" valueType="num">
                                      <p:cBhvr additive="base">
                                        <p:cTn id="73" dur="500" fill="hold"/>
                                        <p:tgtEl>
                                          <p:spTgt spid="4"/>
                                        </p:tgtEl>
                                        <p:attrNameLst>
                                          <p:attrName>ppt_x</p:attrName>
                                        </p:attrNameLst>
                                      </p:cBhvr>
                                      <p:tavLst>
                                        <p:tav tm="0">
                                          <p:val>
                                            <p:strVal val="#ppt_x"/>
                                          </p:val>
                                        </p:tav>
                                        <p:tav tm="100000">
                                          <p:val>
                                            <p:strVal val="#ppt_x"/>
                                          </p:val>
                                        </p:tav>
                                      </p:tavLst>
                                    </p:anim>
                                    <p:anim calcmode="lin" valueType="num">
                                      <p:cBhvr additive="base">
                                        <p:cTn id="74" dur="500" fill="hold"/>
                                        <p:tgtEl>
                                          <p:spTgt spid="4"/>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67"/>
                                        </p:tgtEl>
                                        <p:attrNameLst>
                                          <p:attrName>style.visibility</p:attrName>
                                        </p:attrNameLst>
                                      </p:cBhvr>
                                      <p:to>
                                        <p:strVal val="visible"/>
                                      </p:to>
                                    </p:set>
                                    <p:anim calcmode="lin" valueType="num">
                                      <p:cBhvr additive="base">
                                        <p:cTn id="77" dur="500" fill="hold"/>
                                        <p:tgtEl>
                                          <p:spTgt spid="67"/>
                                        </p:tgtEl>
                                        <p:attrNameLst>
                                          <p:attrName>ppt_x</p:attrName>
                                        </p:attrNameLst>
                                      </p:cBhvr>
                                      <p:tavLst>
                                        <p:tav tm="0">
                                          <p:val>
                                            <p:strVal val="#ppt_x"/>
                                          </p:val>
                                        </p:tav>
                                        <p:tav tm="100000">
                                          <p:val>
                                            <p:strVal val="#ppt_x"/>
                                          </p:val>
                                        </p:tav>
                                      </p:tavLst>
                                    </p:anim>
                                    <p:anim calcmode="lin" valueType="num">
                                      <p:cBhvr additive="base">
                                        <p:cTn id="78" dur="500" fill="hold"/>
                                        <p:tgtEl>
                                          <p:spTgt spid="67"/>
                                        </p:tgtEl>
                                        <p:attrNameLst>
                                          <p:attrName>ppt_y</p:attrName>
                                        </p:attrNameLst>
                                      </p:cBhvr>
                                      <p:tavLst>
                                        <p:tav tm="0">
                                          <p:val>
                                            <p:strVal val="1+#ppt_h/2"/>
                                          </p:val>
                                        </p:tav>
                                        <p:tav tm="100000">
                                          <p:val>
                                            <p:strVal val="#ppt_y"/>
                                          </p:val>
                                        </p:tav>
                                      </p:tavLst>
                                    </p:anim>
                                  </p:childTnLst>
                                </p:cTn>
                              </p:par>
                            </p:childTnLst>
                          </p:cTn>
                        </p:par>
                        <p:par>
                          <p:cTn id="79" fill="hold">
                            <p:stCondLst>
                              <p:cond delay="5500"/>
                            </p:stCondLst>
                            <p:childTnLst>
                              <p:par>
                                <p:cTn id="80" presetID="2" presetClass="entr" presetSubtype="4"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 calcmode="lin" valueType="num">
                                      <p:cBhvr additive="base">
                                        <p:cTn id="82" dur="500" fill="hold"/>
                                        <p:tgtEl>
                                          <p:spTgt spid="15"/>
                                        </p:tgtEl>
                                        <p:attrNameLst>
                                          <p:attrName>ppt_x</p:attrName>
                                        </p:attrNameLst>
                                      </p:cBhvr>
                                      <p:tavLst>
                                        <p:tav tm="0">
                                          <p:val>
                                            <p:strVal val="#ppt_x"/>
                                          </p:val>
                                        </p:tav>
                                        <p:tav tm="100000">
                                          <p:val>
                                            <p:strVal val="#ppt_x"/>
                                          </p:val>
                                        </p:tav>
                                      </p:tavLst>
                                    </p:anim>
                                    <p:anim calcmode="lin" valueType="num">
                                      <p:cBhvr additive="base">
                                        <p:cTn id="83" dur="500" fill="hold"/>
                                        <p:tgtEl>
                                          <p:spTgt spid="15"/>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500" fill="hold"/>
                                        <p:tgtEl>
                                          <p:spTgt spid="23"/>
                                        </p:tgtEl>
                                        <p:attrNameLst>
                                          <p:attrName>ppt_x</p:attrName>
                                        </p:attrNameLst>
                                      </p:cBhvr>
                                      <p:tavLst>
                                        <p:tav tm="0">
                                          <p:val>
                                            <p:strVal val="#ppt_x"/>
                                          </p:val>
                                        </p:tav>
                                        <p:tav tm="100000">
                                          <p:val>
                                            <p:strVal val="#ppt_x"/>
                                          </p:val>
                                        </p:tav>
                                      </p:tavLst>
                                    </p:anim>
                                    <p:anim calcmode="lin" valueType="num">
                                      <p:cBhvr additive="base">
                                        <p:cTn id="87" dur="500" fill="hold"/>
                                        <p:tgtEl>
                                          <p:spTgt spid="23"/>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7"/>
                                        </p:tgtEl>
                                        <p:attrNameLst>
                                          <p:attrName>style.visibility</p:attrName>
                                        </p:attrNameLst>
                                      </p:cBhvr>
                                      <p:to>
                                        <p:strVal val="visible"/>
                                      </p:to>
                                    </p:set>
                                    <p:anim calcmode="lin" valueType="num">
                                      <p:cBhvr additive="base">
                                        <p:cTn id="90" dur="500" fill="hold"/>
                                        <p:tgtEl>
                                          <p:spTgt spid="7"/>
                                        </p:tgtEl>
                                        <p:attrNameLst>
                                          <p:attrName>ppt_x</p:attrName>
                                        </p:attrNameLst>
                                      </p:cBhvr>
                                      <p:tavLst>
                                        <p:tav tm="0">
                                          <p:val>
                                            <p:strVal val="#ppt_x"/>
                                          </p:val>
                                        </p:tav>
                                        <p:tav tm="100000">
                                          <p:val>
                                            <p:strVal val="#ppt_x"/>
                                          </p:val>
                                        </p:tav>
                                      </p:tavLst>
                                    </p:anim>
                                    <p:anim calcmode="lin" valueType="num">
                                      <p:cBhvr additive="base">
                                        <p:cTn id="91" dur="500" fill="hold"/>
                                        <p:tgtEl>
                                          <p:spTgt spid="7"/>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57"/>
                                        </p:tgtEl>
                                        <p:attrNameLst>
                                          <p:attrName>style.visibility</p:attrName>
                                        </p:attrNameLst>
                                      </p:cBhvr>
                                      <p:to>
                                        <p:strVal val="visible"/>
                                      </p:to>
                                    </p:set>
                                    <p:anim calcmode="lin" valueType="num">
                                      <p:cBhvr additive="base">
                                        <p:cTn id="94" dur="500" fill="hold"/>
                                        <p:tgtEl>
                                          <p:spTgt spid="57"/>
                                        </p:tgtEl>
                                        <p:attrNameLst>
                                          <p:attrName>ppt_x</p:attrName>
                                        </p:attrNameLst>
                                      </p:cBhvr>
                                      <p:tavLst>
                                        <p:tav tm="0">
                                          <p:val>
                                            <p:strVal val="#ppt_x"/>
                                          </p:val>
                                        </p:tav>
                                        <p:tav tm="100000">
                                          <p:val>
                                            <p:strVal val="#ppt_x"/>
                                          </p:val>
                                        </p:tav>
                                      </p:tavLst>
                                    </p:anim>
                                    <p:anim calcmode="lin" valueType="num">
                                      <p:cBhvr additive="base">
                                        <p:cTn id="95" dur="500" fill="hold"/>
                                        <p:tgtEl>
                                          <p:spTgt spid="57"/>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69"/>
                                        </p:tgtEl>
                                        <p:attrNameLst>
                                          <p:attrName>style.visibility</p:attrName>
                                        </p:attrNameLst>
                                      </p:cBhvr>
                                      <p:to>
                                        <p:strVal val="visible"/>
                                      </p:to>
                                    </p:set>
                                    <p:anim calcmode="lin" valueType="num">
                                      <p:cBhvr additive="base">
                                        <p:cTn id="98" dur="500" fill="hold"/>
                                        <p:tgtEl>
                                          <p:spTgt spid="69"/>
                                        </p:tgtEl>
                                        <p:attrNameLst>
                                          <p:attrName>ppt_x</p:attrName>
                                        </p:attrNameLst>
                                      </p:cBhvr>
                                      <p:tavLst>
                                        <p:tav tm="0">
                                          <p:val>
                                            <p:strVal val="#ppt_x"/>
                                          </p:val>
                                        </p:tav>
                                        <p:tav tm="100000">
                                          <p:val>
                                            <p:strVal val="#ppt_x"/>
                                          </p:val>
                                        </p:tav>
                                      </p:tavLst>
                                    </p:anim>
                                    <p:anim calcmode="lin" valueType="num">
                                      <p:cBhvr additive="base">
                                        <p:cTn id="99" dur="500" fill="hold"/>
                                        <p:tgtEl>
                                          <p:spTgt spid="69"/>
                                        </p:tgtEl>
                                        <p:attrNameLst>
                                          <p:attrName>ppt_y</p:attrName>
                                        </p:attrNameLst>
                                      </p:cBhvr>
                                      <p:tavLst>
                                        <p:tav tm="0">
                                          <p:val>
                                            <p:strVal val="1+#ppt_h/2"/>
                                          </p:val>
                                        </p:tav>
                                        <p:tav tm="100000">
                                          <p:val>
                                            <p:strVal val="#ppt_y"/>
                                          </p:val>
                                        </p:tav>
                                      </p:tavLst>
                                    </p:anim>
                                  </p:childTnLst>
                                </p:cTn>
                              </p:par>
                            </p:childTnLst>
                          </p:cTn>
                        </p:par>
                        <p:par>
                          <p:cTn id="100" fill="hold">
                            <p:stCondLst>
                              <p:cond delay="7000"/>
                            </p:stCondLst>
                            <p:childTnLst>
                              <p:par>
                                <p:cTn id="101" presetID="2" presetClass="entr" presetSubtype="4" fill="hold" grpId="0" nodeType="afterEffect">
                                  <p:stCondLst>
                                    <p:cond delay="0"/>
                                  </p:stCondLst>
                                  <p:childTnLst>
                                    <p:set>
                                      <p:cBhvr>
                                        <p:cTn id="102" dur="1" fill="hold">
                                          <p:stCondLst>
                                            <p:cond delay="0"/>
                                          </p:stCondLst>
                                        </p:cTn>
                                        <p:tgtEl>
                                          <p:spTgt spid="55"/>
                                        </p:tgtEl>
                                        <p:attrNameLst>
                                          <p:attrName>style.visibility</p:attrName>
                                        </p:attrNameLst>
                                      </p:cBhvr>
                                      <p:to>
                                        <p:strVal val="visible"/>
                                      </p:to>
                                    </p:set>
                                    <p:anim calcmode="lin" valueType="num">
                                      <p:cBhvr additive="base">
                                        <p:cTn id="103" dur="500" fill="hold"/>
                                        <p:tgtEl>
                                          <p:spTgt spid="55"/>
                                        </p:tgtEl>
                                        <p:attrNameLst>
                                          <p:attrName>ppt_x</p:attrName>
                                        </p:attrNameLst>
                                      </p:cBhvr>
                                      <p:tavLst>
                                        <p:tav tm="0">
                                          <p:val>
                                            <p:strVal val="#ppt_x"/>
                                          </p:val>
                                        </p:tav>
                                        <p:tav tm="100000">
                                          <p:val>
                                            <p:strVal val="#ppt_x"/>
                                          </p:val>
                                        </p:tav>
                                      </p:tavLst>
                                    </p:anim>
                                    <p:anim calcmode="lin" valueType="num">
                                      <p:cBhvr additive="base">
                                        <p:cTn id="104" dur="500" fill="hold"/>
                                        <p:tgtEl>
                                          <p:spTgt spid="55"/>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5"/>
                                        </p:tgtEl>
                                        <p:attrNameLst>
                                          <p:attrName>style.visibility</p:attrName>
                                        </p:attrNameLst>
                                      </p:cBhvr>
                                      <p:to>
                                        <p:strVal val="visible"/>
                                      </p:to>
                                    </p:set>
                                    <p:anim calcmode="lin" valueType="num">
                                      <p:cBhvr additive="base">
                                        <p:cTn id="107" dur="500" fill="hold"/>
                                        <p:tgtEl>
                                          <p:spTgt spid="5"/>
                                        </p:tgtEl>
                                        <p:attrNameLst>
                                          <p:attrName>ppt_x</p:attrName>
                                        </p:attrNameLst>
                                      </p:cBhvr>
                                      <p:tavLst>
                                        <p:tav tm="0">
                                          <p:val>
                                            <p:strVal val="#ppt_x"/>
                                          </p:val>
                                        </p:tav>
                                        <p:tav tm="100000">
                                          <p:val>
                                            <p:strVal val="#ppt_x"/>
                                          </p:val>
                                        </p:tav>
                                      </p:tavLst>
                                    </p:anim>
                                    <p:anim calcmode="lin" valueType="num">
                                      <p:cBhvr additive="base">
                                        <p:cTn id="108" dur="500" fill="hold"/>
                                        <p:tgtEl>
                                          <p:spTgt spid="5"/>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24"/>
                                        </p:tgtEl>
                                        <p:attrNameLst>
                                          <p:attrName>style.visibility</p:attrName>
                                        </p:attrNameLst>
                                      </p:cBhvr>
                                      <p:to>
                                        <p:strVal val="visible"/>
                                      </p:to>
                                    </p:set>
                                    <p:anim calcmode="lin" valueType="num">
                                      <p:cBhvr additive="base">
                                        <p:cTn id="111" dur="500" fill="hold"/>
                                        <p:tgtEl>
                                          <p:spTgt spid="24"/>
                                        </p:tgtEl>
                                        <p:attrNameLst>
                                          <p:attrName>ppt_x</p:attrName>
                                        </p:attrNameLst>
                                      </p:cBhvr>
                                      <p:tavLst>
                                        <p:tav tm="0">
                                          <p:val>
                                            <p:strVal val="#ppt_x"/>
                                          </p:val>
                                        </p:tav>
                                        <p:tav tm="100000">
                                          <p:val>
                                            <p:strVal val="#ppt_x"/>
                                          </p:val>
                                        </p:tav>
                                      </p:tavLst>
                                    </p:anim>
                                    <p:anim calcmode="lin" valueType="num">
                                      <p:cBhvr additive="base">
                                        <p:cTn id="112" dur="500" fill="hold"/>
                                        <p:tgtEl>
                                          <p:spTgt spid="24"/>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13"/>
                                        </p:tgtEl>
                                        <p:attrNameLst>
                                          <p:attrName>style.visibility</p:attrName>
                                        </p:attrNameLst>
                                      </p:cBhvr>
                                      <p:to>
                                        <p:strVal val="visible"/>
                                      </p:to>
                                    </p:set>
                                    <p:anim calcmode="lin" valueType="num">
                                      <p:cBhvr additive="base">
                                        <p:cTn id="115" dur="500" fill="hold"/>
                                        <p:tgtEl>
                                          <p:spTgt spid="13"/>
                                        </p:tgtEl>
                                        <p:attrNameLst>
                                          <p:attrName>ppt_x</p:attrName>
                                        </p:attrNameLst>
                                      </p:cBhvr>
                                      <p:tavLst>
                                        <p:tav tm="0">
                                          <p:val>
                                            <p:strVal val="#ppt_x"/>
                                          </p:val>
                                        </p:tav>
                                        <p:tav tm="100000">
                                          <p:val>
                                            <p:strVal val="#ppt_x"/>
                                          </p:val>
                                        </p:tav>
                                      </p:tavLst>
                                    </p:anim>
                                    <p:anim calcmode="lin" valueType="num">
                                      <p:cBhvr additive="base">
                                        <p:cTn id="116" dur="500" fill="hold"/>
                                        <p:tgtEl>
                                          <p:spTgt spid="13"/>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65"/>
                                        </p:tgtEl>
                                        <p:attrNameLst>
                                          <p:attrName>style.visibility</p:attrName>
                                        </p:attrNameLst>
                                      </p:cBhvr>
                                      <p:to>
                                        <p:strVal val="visible"/>
                                      </p:to>
                                    </p:set>
                                    <p:anim calcmode="lin" valueType="num">
                                      <p:cBhvr additive="base">
                                        <p:cTn id="119" dur="500" fill="hold"/>
                                        <p:tgtEl>
                                          <p:spTgt spid="65"/>
                                        </p:tgtEl>
                                        <p:attrNameLst>
                                          <p:attrName>ppt_x</p:attrName>
                                        </p:attrNameLst>
                                      </p:cBhvr>
                                      <p:tavLst>
                                        <p:tav tm="0">
                                          <p:val>
                                            <p:strVal val="#ppt_x"/>
                                          </p:val>
                                        </p:tav>
                                        <p:tav tm="100000">
                                          <p:val>
                                            <p:strVal val="#ppt_x"/>
                                          </p:val>
                                        </p:tav>
                                      </p:tavLst>
                                    </p:anim>
                                    <p:anim calcmode="lin" valueType="num">
                                      <p:cBhvr additive="base">
                                        <p:cTn id="120" dur="500" fill="hold"/>
                                        <p:tgtEl>
                                          <p:spTgt spid="65"/>
                                        </p:tgtEl>
                                        <p:attrNameLst>
                                          <p:attrName>ppt_y</p:attrName>
                                        </p:attrNameLst>
                                      </p:cBhvr>
                                      <p:tavLst>
                                        <p:tav tm="0">
                                          <p:val>
                                            <p:strVal val="1+#ppt_h/2"/>
                                          </p:val>
                                        </p:tav>
                                        <p:tav tm="100000">
                                          <p:val>
                                            <p:strVal val="#ppt_y"/>
                                          </p:val>
                                        </p:tav>
                                      </p:tavLst>
                                    </p:anim>
                                  </p:childTnLst>
                                </p:cTn>
                              </p:par>
                            </p:childTnLst>
                          </p:cTn>
                        </p:par>
                        <p:par>
                          <p:cTn id="121" fill="hold">
                            <p:stCondLst>
                              <p:cond delay="8500"/>
                            </p:stCondLst>
                            <p:childTnLst>
                              <p:par>
                                <p:cTn id="122" presetID="2" presetClass="entr" presetSubtype="4" fill="hold" grpId="0" nodeType="afterEffect">
                                  <p:stCondLst>
                                    <p:cond delay="0"/>
                                  </p:stCondLst>
                                  <p:childTnLst>
                                    <p:set>
                                      <p:cBhvr>
                                        <p:cTn id="123" dur="1" fill="hold">
                                          <p:stCondLst>
                                            <p:cond delay="0"/>
                                          </p:stCondLst>
                                        </p:cTn>
                                        <p:tgtEl>
                                          <p:spTgt spid="58"/>
                                        </p:tgtEl>
                                        <p:attrNameLst>
                                          <p:attrName>style.visibility</p:attrName>
                                        </p:attrNameLst>
                                      </p:cBhvr>
                                      <p:to>
                                        <p:strVal val="visible"/>
                                      </p:to>
                                    </p:set>
                                    <p:anim calcmode="lin" valueType="num">
                                      <p:cBhvr additive="base">
                                        <p:cTn id="124" dur="500" fill="hold"/>
                                        <p:tgtEl>
                                          <p:spTgt spid="58"/>
                                        </p:tgtEl>
                                        <p:attrNameLst>
                                          <p:attrName>ppt_x</p:attrName>
                                        </p:attrNameLst>
                                      </p:cBhvr>
                                      <p:tavLst>
                                        <p:tav tm="0">
                                          <p:val>
                                            <p:strVal val="#ppt_x"/>
                                          </p:val>
                                        </p:tav>
                                        <p:tav tm="100000">
                                          <p:val>
                                            <p:strVal val="#ppt_x"/>
                                          </p:val>
                                        </p:tav>
                                      </p:tavLst>
                                    </p:anim>
                                    <p:anim calcmode="lin" valueType="num">
                                      <p:cBhvr additive="base">
                                        <p:cTn id="125" dur="500" fill="hold"/>
                                        <p:tgtEl>
                                          <p:spTgt spid="58"/>
                                        </p:tgtEl>
                                        <p:attrNameLst>
                                          <p:attrName>ppt_y</p:attrName>
                                        </p:attrNameLst>
                                      </p:cBhvr>
                                      <p:tavLst>
                                        <p:tav tm="0">
                                          <p:val>
                                            <p:strVal val="1+#ppt_h/2"/>
                                          </p:val>
                                        </p:tav>
                                        <p:tav tm="100000">
                                          <p:val>
                                            <p:strVal val="#ppt_y"/>
                                          </p:val>
                                        </p:tav>
                                      </p:tavLst>
                                    </p:anim>
                                  </p:childTnLst>
                                </p:cTn>
                              </p:par>
                              <p:par>
                                <p:cTn id="126" presetID="2" presetClass="entr" presetSubtype="4" fill="hold" grpId="0" nodeType="withEffect">
                                  <p:stCondLst>
                                    <p:cond delay="0"/>
                                  </p:stCondLst>
                                  <p:childTnLst>
                                    <p:set>
                                      <p:cBhvr>
                                        <p:cTn id="127" dur="1" fill="hold">
                                          <p:stCondLst>
                                            <p:cond delay="0"/>
                                          </p:stCondLst>
                                        </p:cTn>
                                        <p:tgtEl>
                                          <p:spTgt spid="8"/>
                                        </p:tgtEl>
                                        <p:attrNameLst>
                                          <p:attrName>style.visibility</p:attrName>
                                        </p:attrNameLst>
                                      </p:cBhvr>
                                      <p:to>
                                        <p:strVal val="visible"/>
                                      </p:to>
                                    </p:set>
                                    <p:anim calcmode="lin" valueType="num">
                                      <p:cBhvr additive="base">
                                        <p:cTn id="128" dur="500" fill="hold"/>
                                        <p:tgtEl>
                                          <p:spTgt spid="8"/>
                                        </p:tgtEl>
                                        <p:attrNameLst>
                                          <p:attrName>ppt_x</p:attrName>
                                        </p:attrNameLst>
                                      </p:cBhvr>
                                      <p:tavLst>
                                        <p:tav tm="0">
                                          <p:val>
                                            <p:strVal val="#ppt_x"/>
                                          </p:val>
                                        </p:tav>
                                        <p:tav tm="100000">
                                          <p:val>
                                            <p:strVal val="#ppt_x"/>
                                          </p:val>
                                        </p:tav>
                                      </p:tavLst>
                                    </p:anim>
                                    <p:anim calcmode="lin" valueType="num">
                                      <p:cBhvr additive="base">
                                        <p:cTn id="129" dur="500" fill="hold"/>
                                        <p:tgtEl>
                                          <p:spTgt spid="8"/>
                                        </p:tgtEl>
                                        <p:attrNameLst>
                                          <p:attrName>ppt_y</p:attrName>
                                        </p:attrNameLst>
                                      </p:cBhvr>
                                      <p:tavLst>
                                        <p:tav tm="0">
                                          <p:val>
                                            <p:strVal val="1+#ppt_h/2"/>
                                          </p:val>
                                        </p:tav>
                                        <p:tav tm="100000">
                                          <p:val>
                                            <p:strVal val="#ppt_y"/>
                                          </p:val>
                                        </p:tav>
                                      </p:tavLst>
                                    </p:anim>
                                  </p:childTnLst>
                                </p:cTn>
                              </p:par>
                              <p:par>
                                <p:cTn id="130" presetID="2" presetClass="entr" presetSubtype="4" fill="hold" grpId="0" nodeType="withEffect">
                                  <p:stCondLst>
                                    <p:cond delay="0"/>
                                  </p:stCondLst>
                                  <p:childTnLst>
                                    <p:set>
                                      <p:cBhvr>
                                        <p:cTn id="131" dur="1" fill="hold">
                                          <p:stCondLst>
                                            <p:cond delay="0"/>
                                          </p:stCondLst>
                                        </p:cTn>
                                        <p:tgtEl>
                                          <p:spTgt spid="16"/>
                                        </p:tgtEl>
                                        <p:attrNameLst>
                                          <p:attrName>style.visibility</p:attrName>
                                        </p:attrNameLst>
                                      </p:cBhvr>
                                      <p:to>
                                        <p:strVal val="visible"/>
                                      </p:to>
                                    </p:set>
                                    <p:anim calcmode="lin" valueType="num">
                                      <p:cBhvr additive="base">
                                        <p:cTn id="132" dur="500" fill="hold"/>
                                        <p:tgtEl>
                                          <p:spTgt spid="16"/>
                                        </p:tgtEl>
                                        <p:attrNameLst>
                                          <p:attrName>ppt_x</p:attrName>
                                        </p:attrNameLst>
                                      </p:cBhvr>
                                      <p:tavLst>
                                        <p:tav tm="0">
                                          <p:val>
                                            <p:strVal val="#ppt_x"/>
                                          </p:val>
                                        </p:tav>
                                        <p:tav tm="100000">
                                          <p:val>
                                            <p:strVal val="#ppt_x"/>
                                          </p:val>
                                        </p:tav>
                                      </p:tavLst>
                                    </p:anim>
                                    <p:anim calcmode="lin" valueType="num">
                                      <p:cBhvr additive="base">
                                        <p:cTn id="133" dur="500" fill="hold"/>
                                        <p:tgtEl>
                                          <p:spTgt spid="16"/>
                                        </p:tgtEl>
                                        <p:attrNameLst>
                                          <p:attrName>ppt_y</p:attrName>
                                        </p:attrNameLst>
                                      </p:cBhvr>
                                      <p:tavLst>
                                        <p:tav tm="0">
                                          <p:val>
                                            <p:strVal val="1+#ppt_h/2"/>
                                          </p:val>
                                        </p:tav>
                                        <p:tav tm="100000">
                                          <p:val>
                                            <p:strVal val="#ppt_y"/>
                                          </p:val>
                                        </p:tav>
                                      </p:tavLst>
                                    </p:anim>
                                  </p:childTnLst>
                                </p:cTn>
                              </p:par>
                              <p:par>
                                <p:cTn id="134" presetID="2" presetClass="entr" presetSubtype="4" fill="hold" grpId="0" nodeType="withEffect">
                                  <p:stCondLst>
                                    <p:cond delay="0"/>
                                  </p:stCondLst>
                                  <p:childTnLst>
                                    <p:set>
                                      <p:cBhvr>
                                        <p:cTn id="135" dur="1" fill="hold">
                                          <p:stCondLst>
                                            <p:cond delay="0"/>
                                          </p:stCondLst>
                                        </p:cTn>
                                        <p:tgtEl>
                                          <p:spTgt spid="25"/>
                                        </p:tgtEl>
                                        <p:attrNameLst>
                                          <p:attrName>style.visibility</p:attrName>
                                        </p:attrNameLst>
                                      </p:cBhvr>
                                      <p:to>
                                        <p:strVal val="visible"/>
                                      </p:to>
                                    </p:set>
                                    <p:anim calcmode="lin" valueType="num">
                                      <p:cBhvr additive="base">
                                        <p:cTn id="136" dur="500" fill="hold"/>
                                        <p:tgtEl>
                                          <p:spTgt spid="25"/>
                                        </p:tgtEl>
                                        <p:attrNameLst>
                                          <p:attrName>ppt_x</p:attrName>
                                        </p:attrNameLst>
                                      </p:cBhvr>
                                      <p:tavLst>
                                        <p:tav tm="0">
                                          <p:val>
                                            <p:strVal val="#ppt_x"/>
                                          </p:val>
                                        </p:tav>
                                        <p:tav tm="100000">
                                          <p:val>
                                            <p:strVal val="#ppt_x"/>
                                          </p:val>
                                        </p:tav>
                                      </p:tavLst>
                                    </p:anim>
                                    <p:anim calcmode="lin" valueType="num">
                                      <p:cBhvr additive="base">
                                        <p:cTn id="137" dur="500" fill="hold"/>
                                        <p:tgtEl>
                                          <p:spTgt spid="25"/>
                                        </p:tgtEl>
                                        <p:attrNameLst>
                                          <p:attrName>ppt_y</p:attrName>
                                        </p:attrNameLst>
                                      </p:cBhvr>
                                      <p:tavLst>
                                        <p:tav tm="0">
                                          <p:val>
                                            <p:strVal val="1+#ppt_h/2"/>
                                          </p:val>
                                        </p:tav>
                                        <p:tav tm="100000">
                                          <p:val>
                                            <p:strVal val="#ppt_y"/>
                                          </p:val>
                                        </p:tav>
                                      </p:tavLst>
                                    </p:anim>
                                  </p:childTnLst>
                                </p:cTn>
                              </p:par>
                              <p:par>
                                <p:cTn id="138" presetID="2" presetClass="entr" presetSubtype="4" fill="hold" grpId="0" nodeType="withEffect">
                                  <p:stCondLst>
                                    <p:cond delay="0"/>
                                  </p:stCondLst>
                                  <p:childTnLst>
                                    <p:set>
                                      <p:cBhvr>
                                        <p:cTn id="139" dur="1" fill="hold">
                                          <p:stCondLst>
                                            <p:cond delay="0"/>
                                          </p:stCondLst>
                                        </p:cTn>
                                        <p:tgtEl>
                                          <p:spTgt spid="66"/>
                                        </p:tgtEl>
                                        <p:attrNameLst>
                                          <p:attrName>style.visibility</p:attrName>
                                        </p:attrNameLst>
                                      </p:cBhvr>
                                      <p:to>
                                        <p:strVal val="visible"/>
                                      </p:to>
                                    </p:set>
                                    <p:anim calcmode="lin" valueType="num">
                                      <p:cBhvr additive="base">
                                        <p:cTn id="140" dur="500" fill="hold"/>
                                        <p:tgtEl>
                                          <p:spTgt spid="66"/>
                                        </p:tgtEl>
                                        <p:attrNameLst>
                                          <p:attrName>ppt_x</p:attrName>
                                        </p:attrNameLst>
                                      </p:cBhvr>
                                      <p:tavLst>
                                        <p:tav tm="0">
                                          <p:val>
                                            <p:strVal val="#ppt_x"/>
                                          </p:val>
                                        </p:tav>
                                        <p:tav tm="100000">
                                          <p:val>
                                            <p:strVal val="#ppt_x"/>
                                          </p:val>
                                        </p:tav>
                                      </p:tavLst>
                                    </p:anim>
                                    <p:anim calcmode="lin" valueType="num">
                                      <p:cBhvr additive="base">
                                        <p:cTn id="141" dur="500" fill="hold"/>
                                        <p:tgtEl>
                                          <p:spTgt spid="66"/>
                                        </p:tgtEl>
                                        <p:attrNameLst>
                                          <p:attrName>ppt_y</p:attrName>
                                        </p:attrNameLst>
                                      </p:cBhvr>
                                      <p:tavLst>
                                        <p:tav tm="0">
                                          <p:val>
                                            <p:strVal val="1+#ppt_h/2"/>
                                          </p:val>
                                        </p:tav>
                                        <p:tav tm="100000">
                                          <p:val>
                                            <p:strVal val="#ppt_y"/>
                                          </p:val>
                                        </p:tav>
                                      </p:tavLst>
                                    </p:anim>
                                  </p:childTnLst>
                                </p:cTn>
                              </p:par>
                            </p:childTnLst>
                          </p:cTn>
                        </p:par>
                        <p:par>
                          <p:cTn id="142" fill="hold">
                            <p:stCondLst>
                              <p:cond delay="10000"/>
                            </p:stCondLst>
                            <p:childTnLst>
                              <p:par>
                                <p:cTn id="143" presetID="2" presetClass="entr" presetSubtype="4" fill="hold" grpId="0" nodeType="afterEffect">
                                  <p:stCondLst>
                                    <p:cond delay="0"/>
                                  </p:stCondLst>
                                  <p:childTnLst>
                                    <p:set>
                                      <p:cBhvr>
                                        <p:cTn id="144" dur="1" fill="hold">
                                          <p:stCondLst>
                                            <p:cond delay="0"/>
                                          </p:stCondLst>
                                        </p:cTn>
                                        <p:tgtEl>
                                          <p:spTgt spid="26"/>
                                        </p:tgtEl>
                                        <p:attrNameLst>
                                          <p:attrName>style.visibility</p:attrName>
                                        </p:attrNameLst>
                                      </p:cBhvr>
                                      <p:to>
                                        <p:strVal val="visible"/>
                                      </p:to>
                                    </p:set>
                                    <p:anim calcmode="lin" valueType="num">
                                      <p:cBhvr additive="base">
                                        <p:cTn id="145" dur="500" fill="hold"/>
                                        <p:tgtEl>
                                          <p:spTgt spid="26"/>
                                        </p:tgtEl>
                                        <p:attrNameLst>
                                          <p:attrName>ppt_x</p:attrName>
                                        </p:attrNameLst>
                                      </p:cBhvr>
                                      <p:tavLst>
                                        <p:tav tm="0">
                                          <p:val>
                                            <p:strVal val="#ppt_x"/>
                                          </p:val>
                                        </p:tav>
                                        <p:tav tm="100000">
                                          <p:val>
                                            <p:strVal val="#ppt_x"/>
                                          </p:val>
                                        </p:tav>
                                      </p:tavLst>
                                    </p:anim>
                                    <p:anim calcmode="lin" valueType="num">
                                      <p:cBhvr additive="base">
                                        <p:cTn id="146" dur="500" fill="hold"/>
                                        <p:tgtEl>
                                          <p:spTgt spid="26"/>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56"/>
                                        </p:tgtEl>
                                        <p:attrNameLst>
                                          <p:attrName>style.visibility</p:attrName>
                                        </p:attrNameLst>
                                      </p:cBhvr>
                                      <p:to>
                                        <p:strVal val="visible"/>
                                      </p:to>
                                    </p:set>
                                    <p:anim calcmode="lin" valueType="num">
                                      <p:cBhvr additive="base">
                                        <p:cTn id="149" dur="500" fill="hold"/>
                                        <p:tgtEl>
                                          <p:spTgt spid="56"/>
                                        </p:tgtEl>
                                        <p:attrNameLst>
                                          <p:attrName>ppt_x</p:attrName>
                                        </p:attrNameLst>
                                      </p:cBhvr>
                                      <p:tavLst>
                                        <p:tav tm="0">
                                          <p:val>
                                            <p:strVal val="#ppt_x"/>
                                          </p:val>
                                        </p:tav>
                                        <p:tav tm="100000">
                                          <p:val>
                                            <p:strVal val="#ppt_x"/>
                                          </p:val>
                                        </p:tav>
                                      </p:tavLst>
                                    </p:anim>
                                    <p:anim calcmode="lin" valueType="num">
                                      <p:cBhvr additive="base">
                                        <p:cTn id="150" dur="500" fill="hold"/>
                                        <p:tgtEl>
                                          <p:spTgt spid="56"/>
                                        </p:tgtEl>
                                        <p:attrNameLst>
                                          <p:attrName>ppt_y</p:attrName>
                                        </p:attrNameLst>
                                      </p:cBhvr>
                                      <p:tavLst>
                                        <p:tav tm="0">
                                          <p:val>
                                            <p:strVal val="1+#ppt_h/2"/>
                                          </p:val>
                                        </p:tav>
                                        <p:tav tm="100000">
                                          <p:val>
                                            <p:strVal val="#ppt_y"/>
                                          </p:val>
                                        </p:tav>
                                      </p:tavLst>
                                    </p:anim>
                                  </p:childTnLst>
                                </p:cTn>
                              </p:par>
                              <p:par>
                                <p:cTn id="151" presetID="2" presetClass="entr" presetSubtype="4" fill="hold" grpId="0" nodeType="withEffect">
                                  <p:stCondLst>
                                    <p:cond delay="0"/>
                                  </p:stCondLst>
                                  <p:childTnLst>
                                    <p:set>
                                      <p:cBhvr>
                                        <p:cTn id="152" dur="1" fill="hold">
                                          <p:stCondLst>
                                            <p:cond delay="0"/>
                                          </p:stCondLst>
                                        </p:cTn>
                                        <p:tgtEl>
                                          <p:spTgt spid="10"/>
                                        </p:tgtEl>
                                        <p:attrNameLst>
                                          <p:attrName>style.visibility</p:attrName>
                                        </p:attrNameLst>
                                      </p:cBhvr>
                                      <p:to>
                                        <p:strVal val="visible"/>
                                      </p:to>
                                    </p:set>
                                    <p:anim calcmode="lin" valueType="num">
                                      <p:cBhvr additive="base">
                                        <p:cTn id="153" dur="500" fill="hold"/>
                                        <p:tgtEl>
                                          <p:spTgt spid="10"/>
                                        </p:tgtEl>
                                        <p:attrNameLst>
                                          <p:attrName>ppt_x</p:attrName>
                                        </p:attrNameLst>
                                      </p:cBhvr>
                                      <p:tavLst>
                                        <p:tav tm="0">
                                          <p:val>
                                            <p:strVal val="#ppt_x"/>
                                          </p:val>
                                        </p:tav>
                                        <p:tav tm="100000">
                                          <p:val>
                                            <p:strVal val="#ppt_x"/>
                                          </p:val>
                                        </p:tav>
                                      </p:tavLst>
                                    </p:anim>
                                    <p:anim calcmode="lin" valueType="num">
                                      <p:cBhvr additive="base">
                                        <p:cTn id="154" dur="500" fill="hold"/>
                                        <p:tgtEl>
                                          <p:spTgt spid="10"/>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18"/>
                                        </p:tgtEl>
                                        <p:attrNameLst>
                                          <p:attrName>style.visibility</p:attrName>
                                        </p:attrNameLst>
                                      </p:cBhvr>
                                      <p:to>
                                        <p:strVal val="visible"/>
                                      </p:to>
                                    </p:set>
                                    <p:anim calcmode="lin" valueType="num">
                                      <p:cBhvr additive="base">
                                        <p:cTn id="157" dur="500" fill="hold"/>
                                        <p:tgtEl>
                                          <p:spTgt spid="18"/>
                                        </p:tgtEl>
                                        <p:attrNameLst>
                                          <p:attrName>ppt_x</p:attrName>
                                        </p:attrNameLst>
                                      </p:cBhvr>
                                      <p:tavLst>
                                        <p:tav tm="0">
                                          <p:val>
                                            <p:strVal val="#ppt_x"/>
                                          </p:val>
                                        </p:tav>
                                        <p:tav tm="100000">
                                          <p:val>
                                            <p:strVal val="#ppt_x"/>
                                          </p:val>
                                        </p:tav>
                                      </p:tavLst>
                                    </p:anim>
                                    <p:anim calcmode="lin" valueType="num">
                                      <p:cBhvr additive="base">
                                        <p:cTn id="158" dur="500" fill="hold"/>
                                        <p:tgtEl>
                                          <p:spTgt spid="18"/>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70"/>
                                        </p:tgtEl>
                                        <p:attrNameLst>
                                          <p:attrName>style.visibility</p:attrName>
                                        </p:attrNameLst>
                                      </p:cBhvr>
                                      <p:to>
                                        <p:strVal val="visible"/>
                                      </p:to>
                                    </p:set>
                                    <p:anim calcmode="lin" valueType="num">
                                      <p:cBhvr additive="base">
                                        <p:cTn id="161" dur="500" fill="hold"/>
                                        <p:tgtEl>
                                          <p:spTgt spid="70"/>
                                        </p:tgtEl>
                                        <p:attrNameLst>
                                          <p:attrName>ppt_x</p:attrName>
                                        </p:attrNameLst>
                                      </p:cBhvr>
                                      <p:tavLst>
                                        <p:tav tm="0">
                                          <p:val>
                                            <p:strVal val="#ppt_x"/>
                                          </p:val>
                                        </p:tav>
                                        <p:tav tm="100000">
                                          <p:val>
                                            <p:strVal val="#ppt_x"/>
                                          </p:val>
                                        </p:tav>
                                      </p:tavLst>
                                    </p:anim>
                                    <p:anim calcmode="lin" valueType="num">
                                      <p:cBhvr additive="base">
                                        <p:cTn id="162" dur="500" fill="hold"/>
                                        <p:tgtEl>
                                          <p:spTgt spid="70"/>
                                        </p:tgtEl>
                                        <p:attrNameLst>
                                          <p:attrName>ppt_y</p:attrName>
                                        </p:attrNameLst>
                                      </p:cBhvr>
                                      <p:tavLst>
                                        <p:tav tm="0">
                                          <p:val>
                                            <p:strVal val="1+#ppt_h/2"/>
                                          </p:val>
                                        </p:tav>
                                        <p:tav tm="100000">
                                          <p:val>
                                            <p:strVal val="#ppt_y"/>
                                          </p:val>
                                        </p:tav>
                                      </p:tavLst>
                                    </p:anim>
                                  </p:childTnLst>
                                </p:cTn>
                              </p:par>
                            </p:childTnLst>
                          </p:cTn>
                        </p:par>
                        <p:par>
                          <p:cTn id="163" fill="hold">
                            <p:stCondLst>
                              <p:cond delay="11500"/>
                            </p:stCondLst>
                            <p:childTnLst>
                              <p:par>
                                <p:cTn id="164" presetID="2" presetClass="entr" presetSubtype="4" fill="hold" grpId="0" nodeType="afterEffect">
                                  <p:stCondLst>
                                    <p:cond delay="0"/>
                                  </p:stCondLst>
                                  <p:childTnLst>
                                    <p:set>
                                      <p:cBhvr>
                                        <p:cTn id="165" dur="1" fill="hold">
                                          <p:stCondLst>
                                            <p:cond delay="0"/>
                                          </p:stCondLst>
                                        </p:cTn>
                                        <p:tgtEl>
                                          <p:spTgt spid="60"/>
                                        </p:tgtEl>
                                        <p:attrNameLst>
                                          <p:attrName>style.visibility</p:attrName>
                                        </p:attrNameLst>
                                      </p:cBhvr>
                                      <p:to>
                                        <p:strVal val="visible"/>
                                      </p:to>
                                    </p:set>
                                    <p:anim calcmode="lin" valueType="num">
                                      <p:cBhvr additive="base">
                                        <p:cTn id="166" dur="500" fill="hold"/>
                                        <p:tgtEl>
                                          <p:spTgt spid="60"/>
                                        </p:tgtEl>
                                        <p:attrNameLst>
                                          <p:attrName>ppt_x</p:attrName>
                                        </p:attrNameLst>
                                      </p:cBhvr>
                                      <p:tavLst>
                                        <p:tav tm="0">
                                          <p:val>
                                            <p:strVal val="#ppt_x"/>
                                          </p:val>
                                        </p:tav>
                                        <p:tav tm="100000">
                                          <p:val>
                                            <p:strVal val="#ppt_x"/>
                                          </p:val>
                                        </p:tav>
                                      </p:tavLst>
                                    </p:anim>
                                    <p:anim calcmode="lin" valueType="num">
                                      <p:cBhvr additive="base">
                                        <p:cTn id="167" dur="500" fill="hold"/>
                                        <p:tgtEl>
                                          <p:spTgt spid="60"/>
                                        </p:tgtEl>
                                        <p:attrNameLst>
                                          <p:attrName>ppt_y</p:attrName>
                                        </p:attrNameLst>
                                      </p:cBhvr>
                                      <p:tavLst>
                                        <p:tav tm="0">
                                          <p:val>
                                            <p:strVal val="1+#ppt_h/2"/>
                                          </p:val>
                                        </p:tav>
                                        <p:tav tm="100000">
                                          <p:val>
                                            <p:strVal val="#ppt_y"/>
                                          </p:val>
                                        </p:tav>
                                      </p:tavLst>
                                    </p:anim>
                                  </p:childTnLst>
                                </p:cTn>
                              </p:par>
                              <p:par>
                                <p:cTn id="168" presetID="2" presetClass="entr" presetSubtype="4" fill="hold" grpId="0" nodeType="withEffect">
                                  <p:stCondLst>
                                    <p:cond delay="0"/>
                                  </p:stCondLst>
                                  <p:childTnLst>
                                    <p:set>
                                      <p:cBhvr>
                                        <p:cTn id="169" dur="1" fill="hold">
                                          <p:stCondLst>
                                            <p:cond delay="0"/>
                                          </p:stCondLst>
                                        </p:cTn>
                                        <p:tgtEl>
                                          <p:spTgt spid="11"/>
                                        </p:tgtEl>
                                        <p:attrNameLst>
                                          <p:attrName>style.visibility</p:attrName>
                                        </p:attrNameLst>
                                      </p:cBhvr>
                                      <p:to>
                                        <p:strVal val="visible"/>
                                      </p:to>
                                    </p:set>
                                    <p:anim calcmode="lin" valueType="num">
                                      <p:cBhvr additive="base">
                                        <p:cTn id="170" dur="500" fill="hold"/>
                                        <p:tgtEl>
                                          <p:spTgt spid="11"/>
                                        </p:tgtEl>
                                        <p:attrNameLst>
                                          <p:attrName>ppt_x</p:attrName>
                                        </p:attrNameLst>
                                      </p:cBhvr>
                                      <p:tavLst>
                                        <p:tav tm="0">
                                          <p:val>
                                            <p:strVal val="#ppt_x"/>
                                          </p:val>
                                        </p:tav>
                                        <p:tav tm="100000">
                                          <p:val>
                                            <p:strVal val="#ppt_x"/>
                                          </p:val>
                                        </p:tav>
                                      </p:tavLst>
                                    </p:anim>
                                    <p:anim calcmode="lin" valueType="num">
                                      <p:cBhvr additive="base">
                                        <p:cTn id="171" dur="500" fill="hold"/>
                                        <p:tgtEl>
                                          <p:spTgt spid="11"/>
                                        </p:tgtEl>
                                        <p:attrNameLst>
                                          <p:attrName>ppt_y</p:attrName>
                                        </p:attrNameLst>
                                      </p:cBhvr>
                                      <p:tavLst>
                                        <p:tav tm="0">
                                          <p:val>
                                            <p:strVal val="1+#ppt_h/2"/>
                                          </p:val>
                                        </p:tav>
                                        <p:tav tm="100000">
                                          <p:val>
                                            <p:strVal val="#ppt_y"/>
                                          </p:val>
                                        </p:tav>
                                      </p:tavLst>
                                    </p:anim>
                                  </p:childTnLst>
                                </p:cTn>
                              </p:par>
                              <p:par>
                                <p:cTn id="172" presetID="2" presetClass="entr" presetSubtype="4" fill="hold" grpId="0" nodeType="withEffect">
                                  <p:stCondLst>
                                    <p:cond delay="0"/>
                                  </p:stCondLst>
                                  <p:childTnLst>
                                    <p:set>
                                      <p:cBhvr>
                                        <p:cTn id="173" dur="1" fill="hold">
                                          <p:stCondLst>
                                            <p:cond delay="0"/>
                                          </p:stCondLst>
                                        </p:cTn>
                                        <p:tgtEl>
                                          <p:spTgt spid="27"/>
                                        </p:tgtEl>
                                        <p:attrNameLst>
                                          <p:attrName>style.visibility</p:attrName>
                                        </p:attrNameLst>
                                      </p:cBhvr>
                                      <p:to>
                                        <p:strVal val="visible"/>
                                      </p:to>
                                    </p:set>
                                    <p:anim calcmode="lin" valueType="num">
                                      <p:cBhvr additive="base">
                                        <p:cTn id="174" dur="500" fill="hold"/>
                                        <p:tgtEl>
                                          <p:spTgt spid="27"/>
                                        </p:tgtEl>
                                        <p:attrNameLst>
                                          <p:attrName>ppt_x</p:attrName>
                                        </p:attrNameLst>
                                      </p:cBhvr>
                                      <p:tavLst>
                                        <p:tav tm="0">
                                          <p:val>
                                            <p:strVal val="#ppt_x"/>
                                          </p:val>
                                        </p:tav>
                                        <p:tav tm="100000">
                                          <p:val>
                                            <p:strVal val="#ppt_x"/>
                                          </p:val>
                                        </p:tav>
                                      </p:tavLst>
                                    </p:anim>
                                    <p:anim calcmode="lin" valueType="num">
                                      <p:cBhvr additive="base">
                                        <p:cTn id="175" dur="500" fill="hold"/>
                                        <p:tgtEl>
                                          <p:spTgt spid="27"/>
                                        </p:tgtEl>
                                        <p:attrNameLst>
                                          <p:attrName>ppt_y</p:attrName>
                                        </p:attrNameLst>
                                      </p:cBhvr>
                                      <p:tavLst>
                                        <p:tav tm="0">
                                          <p:val>
                                            <p:strVal val="1+#ppt_h/2"/>
                                          </p:val>
                                        </p:tav>
                                        <p:tav tm="100000">
                                          <p:val>
                                            <p:strVal val="#ppt_y"/>
                                          </p:val>
                                        </p:tav>
                                      </p:tavLst>
                                    </p:anim>
                                  </p:childTnLst>
                                </p:cTn>
                              </p:par>
                              <p:par>
                                <p:cTn id="176" presetID="2" presetClass="entr" presetSubtype="4" fill="hold" grpId="0" nodeType="withEffect">
                                  <p:stCondLst>
                                    <p:cond delay="0"/>
                                  </p:stCondLst>
                                  <p:childTnLst>
                                    <p:set>
                                      <p:cBhvr>
                                        <p:cTn id="177" dur="1" fill="hold">
                                          <p:stCondLst>
                                            <p:cond delay="0"/>
                                          </p:stCondLst>
                                        </p:cTn>
                                        <p:tgtEl>
                                          <p:spTgt spid="19"/>
                                        </p:tgtEl>
                                        <p:attrNameLst>
                                          <p:attrName>style.visibility</p:attrName>
                                        </p:attrNameLst>
                                      </p:cBhvr>
                                      <p:to>
                                        <p:strVal val="visible"/>
                                      </p:to>
                                    </p:set>
                                    <p:anim calcmode="lin" valueType="num">
                                      <p:cBhvr additive="base">
                                        <p:cTn id="178" dur="500" fill="hold"/>
                                        <p:tgtEl>
                                          <p:spTgt spid="19"/>
                                        </p:tgtEl>
                                        <p:attrNameLst>
                                          <p:attrName>ppt_x</p:attrName>
                                        </p:attrNameLst>
                                      </p:cBhvr>
                                      <p:tavLst>
                                        <p:tav tm="0">
                                          <p:val>
                                            <p:strVal val="#ppt_x"/>
                                          </p:val>
                                        </p:tav>
                                        <p:tav tm="100000">
                                          <p:val>
                                            <p:strVal val="#ppt_x"/>
                                          </p:val>
                                        </p:tav>
                                      </p:tavLst>
                                    </p:anim>
                                    <p:anim calcmode="lin" valueType="num">
                                      <p:cBhvr additive="base">
                                        <p:cTn id="179" dur="500" fill="hold"/>
                                        <p:tgtEl>
                                          <p:spTgt spid="19"/>
                                        </p:tgtEl>
                                        <p:attrNameLst>
                                          <p:attrName>ppt_y</p:attrName>
                                        </p:attrNameLst>
                                      </p:cBhvr>
                                      <p:tavLst>
                                        <p:tav tm="0">
                                          <p:val>
                                            <p:strVal val="1+#ppt_h/2"/>
                                          </p:val>
                                        </p:tav>
                                        <p:tav tm="100000">
                                          <p:val>
                                            <p:strVal val="#ppt_y"/>
                                          </p:val>
                                        </p:tav>
                                      </p:tavLst>
                                    </p:anim>
                                  </p:childTnLst>
                                </p:cTn>
                              </p:par>
                              <p:par>
                                <p:cTn id="180" presetID="2" presetClass="entr" presetSubtype="4" fill="hold" grpId="0" nodeType="withEffect">
                                  <p:stCondLst>
                                    <p:cond delay="0"/>
                                  </p:stCondLst>
                                  <p:childTnLst>
                                    <p:set>
                                      <p:cBhvr>
                                        <p:cTn id="181" dur="1" fill="hold">
                                          <p:stCondLst>
                                            <p:cond delay="0"/>
                                          </p:stCondLst>
                                        </p:cTn>
                                        <p:tgtEl>
                                          <p:spTgt spid="68"/>
                                        </p:tgtEl>
                                        <p:attrNameLst>
                                          <p:attrName>style.visibility</p:attrName>
                                        </p:attrNameLst>
                                      </p:cBhvr>
                                      <p:to>
                                        <p:strVal val="visible"/>
                                      </p:to>
                                    </p:set>
                                    <p:anim calcmode="lin" valueType="num">
                                      <p:cBhvr additive="base">
                                        <p:cTn id="182" dur="500" fill="hold"/>
                                        <p:tgtEl>
                                          <p:spTgt spid="68"/>
                                        </p:tgtEl>
                                        <p:attrNameLst>
                                          <p:attrName>ppt_x</p:attrName>
                                        </p:attrNameLst>
                                      </p:cBhvr>
                                      <p:tavLst>
                                        <p:tav tm="0">
                                          <p:val>
                                            <p:strVal val="#ppt_x"/>
                                          </p:val>
                                        </p:tav>
                                        <p:tav tm="100000">
                                          <p:val>
                                            <p:strVal val="#ppt_x"/>
                                          </p:val>
                                        </p:tav>
                                      </p:tavLst>
                                    </p:anim>
                                    <p:anim calcmode="lin" valueType="num">
                                      <p:cBhvr additive="base">
                                        <p:cTn id="183" dur="500" fill="hold"/>
                                        <p:tgtEl>
                                          <p:spTgt spid="68"/>
                                        </p:tgtEl>
                                        <p:attrNameLst>
                                          <p:attrName>ppt_y</p:attrName>
                                        </p:attrNameLst>
                                      </p:cBhvr>
                                      <p:tavLst>
                                        <p:tav tm="0">
                                          <p:val>
                                            <p:strVal val="1+#ppt_h/2"/>
                                          </p:val>
                                        </p:tav>
                                        <p:tav tm="100000">
                                          <p:val>
                                            <p:strVal val="#ppt_y"/>
                                          </p:val>
                                        </p:tav>
                                      </p:tavLst>
                                    </p:anim>
                                  </p:childTnLst>
                                </p:cTn>
                              </p:par>
                            </p:childTnLst>
                          </p:cTn>
                        </p:par>
                        <p:par>
                          <p:cTn id="184" fill="hold">
                            <p:stCondLst>
                              <p:cond delay="12000"/>
                            </p:stCondLst>
                            <p:childTnLst>
                              <p:par>
                                <p:cTn id="185" presetID="2" presetClass="entr" presetSubtype="4" fill="hold" nodeType="afterEffect">
                                  <p:stCondLst>
                                    <p:cond delay="0"/>
                                  </p:stCondLst>
                                  <p:childTnLst>
                                    <p:set>
                                      <p:cBhvr>
                                        <p:cTn id="186" dur="1" fill="hold">
                                          <p:stCondLst>
                                            <p:cond delay="0"/>
                                          </p:stCondLst>
                                        </p:cTn>
                                        <p:tgtEl>
                                          <p:spTgt spid="46"/>
                                        </p:tgtEl>
                                        <p:attrNameLst>
                                          <p:attrName>style.visibility</p:attrName>
                                        </p:attrNameLst>
                                      </p:cBhvr>
                                      <p:to>
                                        <p:strVal val="visible"/>
                                      </p:to>
                                    </p:set>
                                    <p:anim calcmode="lin" valueType="num">
                                      <p:cBhvr additive="base">
                                        <p:cTn id="187" dur="500" fill="hold"/>
                                        <p:tgtEl>
                                          <p:spTgt spid="46"/>
                                        </p:tgtEl>
                                        <p:attrNameLst>
                                          <p:attrName>ppt_x</p:attrName>
                                        </p:attrNameLst>
                                      </p:cBhvr>
                                      <p:tavLst>
                                        <p:tav tm="0">
                                          <p:val>
                                            <p:strVal val="#ppt_x"/>
                                          </p:val>
                                        </p:tav>
                                        <p:tav tm="100000">
                                          <p:val>
                                            <p:strVal val="#ppt_x"/>
                                          </p:val>
                                        </p:tav>
                                      </p:tavLst>
                                    </p:anim>
                                    <p:anim calcmode="lin" valueType="num">
                                      <p:cBhvr additive="base">
                                        <p:cTn id="188" dur="500" fill="hold"/>
                                        <p:tgtEl>
                                          <p:spTgt spid="46"/>
                                        </p:tgtEl>
                                        <p:attrNameLst>
                                          <p:attrName>ppt_y</p:attrName>
                                        </p:attrNameLst>
                                      </p:cBhvr>
                                      <p:tavLst>
                                        <p:tav tm="0">
                                          <p:val>
                                            <p:strVal val="1+#ppt_h/2"/>
                                          </p:val>
                                        </p:tav>
                                        <p:tav tm="100000">
                                          <p:val>
                                            <p:strVal val="#ppt_y"/>
                                          </p:val>
                                        </p:tav>
                                      </p:tavLst>
                                    </p:anim>
                                  </p:childTnLst>
                                </p:cTn>
                              </p:par>
                            </p:childTnLst>
                          </p:cTn>
                        </p:par>
                        <p:par>
                          <p:cTn id="189" fill="hold">
                            <p:stCondLst>
                              <p:cond delay="12500"/>
                            </p:stCondLst>
                            <p:childTnLst>
                              <p:par>
                                <p:cTn id="190" presetID="42" presetClass="entr" presetSubtype="0" fill="hold" nodeType="afterEffect">
                                  <p:stCondLst>
                                    <p:cond delay="0"/>
                                  </p:stCondLst>
                                  <p:childTnLst>
                                    <p:set>
                                      <p:cBhvr>
                                        <p:cTn id="191" dur="1" fill="hold">
                                          <p:stCondLst>
                                            <p:cond delay="0"/>
                                          </p:stCondLst>
                                        </p:cTn>
                                        <p:tgtEl>
                                          <p:spTgt spid="40"/>
                                        </p:tgtEl>
                                        <p:attrNameLst>
                                          <p:attrName>style.visibility</p:attrName>
                                        </p:attrNameLst>
                                      </p:cBhvr>
                                      <p:to>
                                        <p:strVal val="visible"/>
                                      </p:to>
                                    </p:set>
                                    <p:animEffect transition="in" filter="fade">
                                      <p:cBhvr>
                                        <p:cTn id="192" dur="1000"/>
                                        <p:tgtEl>
                                          <p:spTgt spid="40"/>
                                        </p:tgtEl>
                                      </p:cBhvr>
                                    </p:animEffect>
                                    <p:anim calcmode="lin" valueType="num">
                                      <p:cBhvr>
                                        <p:cTn id="193" dur="1000" fill="hold"/>
                                        <p:tgtEl>
                                          <p:spTgt spid="40"/>
                                        </p:tgtEl>
                                        <p:attrNameLst>
                                          <p:attrName>ppt_x</p:attrName>
                                        </p:attrNameLst>
                                      </p:cBhvr>
                                      <p:tavLst>
                                        <p:tav tm="0">
                                          <p:val>
                                            <p:strVal val="#ppt_x"/>
                                          </p:val>
                                        </p:tav>
                                        <p:tav tm="100000">
                                          <p:val>
                                            <p:strVal val="#ppt_x"/>
                                          </p:val>
                                        </p:tav>
                                      </p:tavLst>
                                    </p:anim>
                                    <p:anim calcmode="lin" valueType="num">
                                      <p:cBhvr>
                                        <p:cTn id="194" dur="1000" fill="hold"/>
                                        <p:tgtEl>
                                          <p:spTgt spid="40"/>
                                        </p:tgtEl>
                                        <p:attrNameLst>
                                          <p:attrName>ppt_y</p:attrName>
                                        </p:attrNameLst>
                                      </p:cBhvr>
                                      <p:tavLst>
                                        <p:tav tm="0">
                                          <p:val>
                                            <p:strVal val="#ppt_y+.1"/>
                                          </p:val>
                                        </p:tav>
                                        <p:tav tm="100000">
                                          <p:val>
                                            <p:strVal val="#ppt_y"/>
                                          </p:val>
                                        </p:tav>
                                      </p:tavLst>
                                    </p:anim>
                                  </p:childTnLst>
                                </p:cTn>
                              </p:par>
                            </p:childTnLst>
                          </p:cTn>
                        </p:par>
                        <p:par>
                          <p:cTn id="195" fill="hold">
                            <p:stCondLst>
                              <p:cond delay="13500"/>
                            </p:stCondLst>
                            <p:childTnLst>
                              <p:par>
                                <p:cTn id="196" presetID="42" presetClass="entr" presetSubtype="0" fill="hold" nodeType="afterEffect">
                                  <p:stCondLst>
                                    <p:cond delay="0"/>
                                  </p:stCondLst>
                                  <p:childTnLst>
                                    <p:set>
                                      <p:cBhvr>
                                        <p:cTn id="197" dur="1" fill="hold">
                                          <p:stCondLst>
                                            <p:cond delay="0"/>
                                          </p:stCondLst>
                                        </p:cTn>
                                        <p:tgtEl>
                                          <p:spTgt spid="37"/>
                                        </p:tgtEl>
                                        <p:attrNameLst>
                                          <p:attrName>style.visibility</p:attrName>
                                        </p:attrNameLst>
                                      </p:cBhvr>
                                      <p:to>
                                        <p:strVal val="visible"/>
                                      </p:to>
                                    </p:set>
                                    <p:animEffect transition="in" filter="fade">
                                      <p:cBhvr>
                                        <p:cTn id="198" dur="1000"/>
                                        <p:tgtEl>
                                          <p:spTgt spid="37"/>
                                        </p:tgtEl>
                                      </p:cBhvr>
                                    </p:animEffect>
                                    <p:anim calcmode="lin" valueType="num">
                                      <p:cBhvr>
                                        <p:cTn id="199" dur="1000" fill="hold"/>
                                        <p:tgtEl>
                                          <p:spTgt spid="37"/>
                                        </p:tgtEl>
                                        <p:attrNameLst>
                                          <p:attrName>ppt_x</p:attrName>
                                        </p:attrNameLst>
                                      </p:cBhvr>
                                      <p:tavLst>
                                        <p:tav tm="0">
                                          <p:val>
                                            <p:strVal val="#ppt_x"/>
                                          </p:val>
                                        </p:tav>
                                        <p:tav tm="100000">
                                          <p:val>
                                            <p:strVal val="#ppt_x"/>
                                          </p:val>
                                        </p:tav>
                                      </p:tavLst>
                                    </p:anim>
                                    <p:anim calcmode="lin" valueType="num">
                                      <p:cBhvr>
                                        <p:cTn id="200" dur="1000" fill="hold"/>
                                        <p:tgtEl>
                                          <p:spTgt spid="37"/>
                                        </p:tgtEl>
                                        <p:attrNameLst>
                                          <p:attrName>ppt_y</p:attrName>
                                        </p:attrNameLst>
                                      </p:cBhvr>
                                      <p:tavLst>
                                        <p:tav tm="0">
                                          <p:val>
                                            <p:strVal val="#ppt_y+.1"/>
                                          </p:val>
                                        </p:tav>
                                        <p:tav tm="100000">
                                          <p:val>
                                            <p:strVal val="#ppt_y"/>
                                          </p:val>
                                        </p:tav>
                                      </p:tavLst>
                                    </p:anim>
                                  </p:childTnLst>
                                </p:cTn>
                              </p:par>
                            </p:childTnLst>
                          </p:cTn>
                        </p:par>
                        <p:par>
                          <p:cTn id="201" fill="hold">
                            <p:stCondLst>
                              <p:cond delay="14500"/>
                            </p:stCondLst>
                            <p:childTnLst>
                              <p:par>
                                <p:cTn id="202" presetID="42" presetClass="entr" presetSubtype="0" fill="hold" nodeType="afterEffect">
                                  <p:stCondLst>
                                    <p:cond delay="0"/>
                                  </p:stCondLst>
                                  <p:childTnLst>
                                    <p:set>
                                      <p:cBhvr>
                                        <p:cTn id="203" dur="1" fill="hold">
                                          <p:stCondLst>
                                            <p:cond delay="0"/>
                                          </p:stCondLst>
                                        </p:cTn>
                                        <p:tgtEl>
                                          <p:spTgt spid="34"/>
                                        </p:tgtEl>
                                        <p:attrNameLst>
                                          <p:attrName>style.visibility</p:attrName>
                                        </p:attrNameLst>
                                      </p:cBhvr>
                                      <p:to>
                                        <p:strVal val="visible"/>
                                      </p:to>
                                    </p:set>
                                    <p:animEffect transition="in" filter="fade">
                                      <p:cBhvr>
                                        <p:cTn id="204" dur="1000"/>
                                        <p:tgtEl>
                                          <p:spTgt spid="34"/>
                                        </p:tgtEl>
                                      </p:cBhvr>
                                    </p:animEffect>
                                    <p:anim calcmode="lin" valueType="num">
                                      <p:cBhvr>
                                        <p:cTn id="205" dur="1000" fill="hold"/>
                                        <p:tgtEl>
                                          <p:spTgt spid="34"/>
                                        </p:tgtEl>
                                        <p:attrNameLst>
                                          <p:attrName>ppt_x</p:attrName>
                                        </p:attrNameLst>
                                      </p:cBhvr>
                                      <p:tavLst>
                                        <p:tav tm="0">
                                          <p:val>
                                            <p:strVal val="#ppt_x"/>
                                          </p:val>
                                        </p:tav>
                                        <p:tav tm="100000">
                                          <p:val>
                                            <p:strVal val="#ppt_x"/>
                                          </p:val>
                                        </p:tav>
                                      </p:tavLst>
                                    </p:anim>
                                    <p:anim calcmode="lin" valueType="num">
                                      <p:cBhvr>
                                        <p:cTn id="206" dur="1000" fill="hold"/>
                                        <p:tgtEl>
                                          <p:spTgt spid="34"/>
                                        </p:tgtEl>
                                        <p:attrNameLst>
                                          <p:attrName>ppt_y</p:attrName>
                                        </p:attrNameLst>
                                      </p:cBhvr>
                                      <p:tavLst>
                                        <p:tav tm="0">
                                          <p:val>
                                            <p:strVal val="#ppt_y+.1"/>
                                          </p:val>
                                        </p:tav>
                                        <p:tav tm="100000">
                                          <p:val>
                                            <p:strVal val="#ppt_y"/>
                                          </p:val>
                                        </p:tav>
                                      </p:tavLst>
                                    </p:anim>
                                  </p:childTnLst>
                                </p:cTn>
                              </p:par>
                            </p:childTnLst>
                          </p:cTn>
                        </p:par>
                        <p:par>
                          <p:cTn id="207" fill="hold">
                            <p:stCondLst>
                              <p:cond delay="15500"/>
                            </p:stCondLst>
                            <p:childTnLst>
                              <p:par>
                                <p:cTn id="208" presetID="42" presetClass="entr" presetSubtype="0" fill="hold" nodeType="afterEffect">
                                  <p:stCondLst>
                                    <p:cond delay="0"/>
                                  </p:stCondLst>
                                  <p:childTnLst>
                                    <p:set>
                                      <p:cBhvr>
                                        <p:cTn id="209" dur="1" fill="hold">
                                          <p:stCondLst>
                                            <p:cond delay="0"/>
                                          </p:stCondLst>
                                        </p:cTn>
                                        <p:tgtEl>
                                          <p:spTgt spid="31"/>
                                        </p:tgtEl>
                                        <p:attrNameLst>
                                          <p:attrName>style.visibility</p:attrName>
                                        </p:attrNameLst>
                                      </p:cBhvr>
                                      <p:to>
                                        <p:strVal val="visible"/>
                                      </p:to>
                                    </p:set>
                                    <p:animEffect transition="in" filter="fade">
                                      <p:cBhvr>
                                        <p:cTn id="210" dur="1000"/>
                                        <p:tgtEl>
                                          <p:spTgt spid="31"/>
                                        </p:tgtEl>
                                      </p:cBhvr>
                                    </p:animEffect>
                                    <p:anim calcmode="lin" valueType="num">
                                      <p:cBhvr>
                                        <p:cTn id="211" dur="1000" fill="hold"/>
                                        <p:tgtEl>
                                          <p:spTgt spid="31"/>
                                        </p:tgtEl>
                                        <p:attrNameLst>
                                          <p:attrName>ppt_x</p:attrName>
                                        </p:attrNameLst>
                                      </p:cBhvr>
                                      <p:tavLst>
                                        <p:tav tm="0">
                                          <p:val>
                                            <p:strVal val="#ppt_x"/>
                                          </p:val>
                                        </p:tav>
                                        <p:tav tm="100000">
                                          <p:val>
                                            <p:strVal val="#ppt_x"/>
                                          </p:val>
                                        </p:tav>
                                      </p:tavLst>
                                    </p:anim>
                                    <p:anim calcmode="lin" valueType="num">
                                      <p:cBhvr>
                                        <p:cTn id="212" dur="1000" fill="hold"/>
                                        <p:tgtEl>
                                          <p:spTgt spid="31"/>
                                        </p:tgtEl>
                                        <p:attrNameLst>
                                          <p:attrName>ppt_y</p:attrName>
                                        </p:attrNameLst>
                                      </p:cBhvr>
                                      <p:tavLst>
                                        <p:tav tm="0">
                                          <p:val>
                                            <p:strVal val="#ppt_y+.1"/>
                                          </p:val>
                                        </p:tav>
                                        <p:tav tm="100000">
                                          <p:val>
                                            <p:strVal val="#ppt_y"/>
                                          </p:val>
                                        </p:tav>
                                      </p:tavLst>
                                    </p:anim>
                                  </p:childTnLst>
                                </p:cTn>
                              </p:par>
                            </p:childTnLst>
                          </p:cTn>
                        </p:par>
                        <p:par>
                          <p:cTn id="213" fill="hold">
                            <p:stCondLst>
                              <p:cond delay="16500"/>
                            </p:stCondLst>
                            <p:childTnLst>
                              <p:par>
                                <p:cTn id="214" presetID="42" presetClass="entr" presetSubtype="0" fill="hold" nodeType="afterEffect">
                                  <p:stCondLst>
                                    <p:cond delay="0"/>
                                  </p:stCondLst>
                                  <p:childTnLst>
                                    <p:set>
                                      <p:cBhvr>
                                        <p:cTn id="215" dur="1" fill="hold">
                                          <p:stCondLst>
                                            <p:cond delay="0"/>
                                          </p:stCondLst>
                                        </p:cTn>
                                        <p:tgtEl>
                                          <p:spTgt spid="52"/>
                                        </p:tgtEl>
                                        <p:attrNameLst>
                                          <p:attrName>style.visibility</p:attrName>
                                        </p:attrNameLst>
                                      </p:cBhvr>
                                      <p:to>
                                        <p:strVal val="visible"/>
                                      </p:to>
                                    </p:set>
                                    <p:animEffect transition="in" filter="fade">
                                      <p:cBhvr>
                                        <p:cTn id="216" dur="1000"/>
                                        <p:tgtEl>
                                          <p:spTgt spid="52"/>
                                        </p:tgtEl>
                                      </p:cBhvr>
                                    </p:animEffect>
                                    <p:anim calcmode="lin" valueType="num">
                                      <p:cBhvr>
                                        <p:cTn id="217" dur="1000" fill="hold"/>
                                        <p:tgtEl>
                                          <p:spTgt spid="52"/>
                                        </p:tgtEl>
                                        <p:attrNameLst>
                                          <p:attrName>ppt_x</p:attrName>
                                        </p:attrNameLst>
                                      </p:cBhvr>
                                      <p:tavLst>
                                        <p:tav tm="0">
                                          <p:val>
                                            <p:strVal val="#ppt_x"/>
                                          </p:val>
                                        </p:tav>
                                        <p:tav tm="100000">
                                          <p:val>
                                            <p:strVal val="#ppt_x"/>
                                          </p:val>
                                        </p:tav>
                                      </p:tavLst>
                                    </p:anim>
                                    <p:anim calcmode="lin" valueType="num">
                                      <p:cBhvr>
                                        <p:cTn id="218" dur="1000" fill="hold"/>
                                        <p:tgtEl>
                                          <p:spTgt spid="52"/>
                                        </p:tgtEl>
                                        <p:attrNameLst>
                                          <p:attrName>ppt_y</p:attrName>
                                        </p:attrNameLst>
                                      </p:cBhvr>
                                      <p:tavLst>
                                        <p:tav tm="0">
                                          <p:val>
                                            <p:strVal val="#ppt_y+.1"/>
                                          </p:val>
                                        </p:tav>
                                        <p:tav tm="100000">
                                          <p:val>
                                            <p:strVal val="#ppt_y"/>
                                          </p:val>
                                        </p:tav>
                                      </p:tavLst>
                                    </p:anim>
                                  </p:childTnLst>
                                </p:cTn>
                              </p:par>
                            </p:childTnLst>
                          </p:cTn>
                        </p:par>
                        <p:par>
                          <p:cTn id="219" fill="hold">
                            <p:stCondLst>
                              <p:cond delay="17500"/>
                            </p:stCondLst>
                            <p:childTnLst>
                              <p:par>
                                <p:cTn id="220" presetID="42" presetClass="entr" presetSubtype="0" fill="hold" nodeType="afterEffect">
                                  <p:stCondLst>
                                    <p:cond delay="0"/>
                                  </p:stCondLst>
                                  <p:childTnLst>
                                    <p:set>
                                      <p:cBhvr>
                                        <p:cTn id="221" dur="1" fill="hold">
                                          <p:stCondLst>
                                            <p:cond delay="0"/>
                                          </p:stCondLst>
                                        </p:cTn>
                                        <p:tgtEl>
                                          <p:spTgt spid="49"/>
                                        </p:tgtEl>
                                        <p:attrNameLst>
                                          <p:attrName>style.visibility</p:attrName>
                                        </p:attrNameLst>
                                      </p:cBhvr>
                                      <p:to>
                                        <p:strVal val="visible"/>
                                      </p:to>
                                    </p:set>
                                    <p:animEffect transition="in" filter="fade">
                                      <p:cBhvr>
                                        <p:cTn id="222" dur="1000"/>
                                        <p:tgtEl>
                                          <p:spTgt spid="49"/>
                                        </p:tgtEl>
                                      </p:cBhvr>
                                    </p:animEffect>
                                    <p:anim calcmode="lin" valueType="num">
                                      <p:cBhvr>
                                        <p:cTn id="223" dur="1000" fill="hold"/>
                                        <p:tgtEl>
                                          <p:spTgt spid="49"/>
                                        </p:tgtEl>
                                        <p:attrNameLst>
                                          <p:attrName>ppt_x</p:attrName>
                                        </p:attrNameLst>
                                      </p:cBhvr>
                                      <p:tavLst>
                                        <p:tav tm="0">
                                          <p:val>
                                            <p:strVal val="#ppt_x"/>
                                          </p:val>
                                        </p:tav>
                                        <p:tav tm="100000">
                                          <p:val>
                                            <p:strVal val="#ppt_x"/>
                                          </p:val>
                                        </p:tav>
                                      </p:tavLst>
                                    </p:anim>
                                    <p:anim calcmode="lin" valueType="num">
                                      <p:cBhvr>
                                        <p:cTn id="224" dur="1000" fill="hold"/>
                                        <p:tgtEl>
                                          <p:spTgt spid="49"/>
                                        </p:tgtEl>
                                        <p:attrNameLst>
                                          <p:attrName>ppt_y</p:attrName>
                                        </p:attrNameLst>
                                      </p:cBhvr>
                                      <p:tavLst>
                                        <p:tav tm="0">
                                          <p:val>
                                            <p:strVal val="#ppt_y+.1"/>
                                          </p:val>
                                        </p:tav>
                                        <p:tav tm="100000">
                                          <p:val>
                                            <p:strVal val="#ppt_y"/>
                                          </p:val>
                                        </p:tav>
                                      </p:tavLst>
                                    </p:anim>
                                  </p:childTnLst>
                                </p:cTn>
                              </p:par>
                            </p:childTnLst>
                          </p:cTn>
                        </p:par>
                        <p:par>
                          <p:cTn id="225" fill="hold">
                            <p:stCondLst>
                              <p:cond delay="18500"/>
                            </p:stCondLst>
                            <p:childTnLst>
                              <p:par>
                                <p:cTn id="226" presetID="42" presetClass="entr" presetSubtype="0" fill="hold" nodeType="afterEffect">
                                  <p:stCondLst>
                                    <p:cond delay="0"/>
                                  </p:stCondLst>
                                  <p:childTnLst>
                                    <p:set>
                                      <p:cBhvr>
                                        <p:cTn id="227" dur="1" fill="hold">
                                          <p:stCondLst>
                                            <p:cond delay="0"/>
                                          </p:stCondLst>
                                        </p:cTn>
                                        <p:tgtEl>
                                          <p:spTgt spid="43"/>
                                        </p:tgtEl>
                                        <p:attrNameLst>
                                          <p:attrName>style.visibility</p:attrName>
                                        </p:attrNameLst>
                                      </p:cBhvr>
                                      <p:to>
                                        <p:strVal val="visible"/>
                                      </p:to>
                                    </p:set>
                                    <p:animEffect transition="in" filter="fade">
                                      <p:cBhvr>
                                        <p:cTn id="228" dur="1000"/>
                                        <p:tgtEl>
                                          <p:spTgt spid="43"/>
                                        </p:tgtEl>
                                      </p:cBhvr>
                                    </p:animEffect>
                                    <p:anim calcmode="lin" valueType="num">
                                      <p:cBhvr>
                                        <p:cTn id="229" dur="1000" fill="hold"/>
                                        <p:tgtEl>
                                          <p:spTgt spid="43"/>
                                        </p:tgtEl>
                                        <p:attrNameLst>
                                          <p:attrName>ppt_x</p:attrName>
                                        </p:attrNameLst>
                                      </p:cBhvr>
                                      <p:tavLst>
                                        <p:tav tm="0">
                                          <p:val>
                                            <p:strVal val="#ppt_x"/>
                                          </p:val>
                                        </p:tav>
                                        <p:tav tm="100000">
                                          <p:val>
                                            <p:strVal val="#ppt_x"/>
                                          </p:val>
                                        </p:tav>
                                      </p:tavLst>
                                    </p:anim>
                                    <p:anim calcmode="lin" valueType="num">
                                      <p:cBhvr>
                                        <p:cTn id="230"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矩形 1"/>
          <p:cNvSpPr/>
          <p:nvPr/>
        </p:nvSpPr>
        <p:spPr>
          <a:xfrm>
            <a:off x="0" y="352926"/>
            <a:ext cx="288758" cy="5614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5"/>
          <p:cNvSpPr>
            <a:spLocks/>
          </p:cNvSpPr>
          <p:nvPr/>
        </p:nvSpPr>
        <p:spPr bwMode="auto">
          <a:xfrm>
            <a:off x="3248293" y="3623033"/>
            <a:ext cx="2467715" cy="3234967"/>
          </a:xfrm>
          <a:custGeom>
            <a:avLst/>
            <a:gdLst>
              <a:gd name="T0" fmla="*/ 417 w 492"/>
              <a:gd name="T1" fmla="*/ 473 h 789"/>
              <a:gd name="T2" fmla="*/ 273 w 492"/>
              <a:gd name="T3" fmla="*/ 181 h 789"/>
              <a:gd name="T4" fmla="*/ 22 w 492"/>
              <a:gd name="T5" fmla="*/ 2 h 789"/>
              <a:gd name="T6" fmla="*/ 2 w 492"/>
              <a:gd name="T7" fmla="*/ 14 h 789"/>
              <a:gd name="T8" fmla="*/ 14 w 492"/>
              <a:gd name="T9" fmla="*/ 34 h 789"/>
              <a:gd name="T10" fmla="*/ 29 w 492"/>
              <a:gd name="T11" fmla="*/ 37 h 789"/>
              <a:gd name="T12" fmla="*/ 387 w 492"/>
              <a:gd name="T13" fmla="*/ 483 h 789"/>
              <a:gd name="T14" fmla="*/ 460 w 492"/>
              <a:gd name="T15" fmla="*/ 789 h 789"/>
              <a:gd name="T16" fmla="*/ 476 w 492"/>
              <a:gd name="T17" fmla="*/ 789 h 789"/>
              <a:gd name="T18" fmla="*/ 492 w 492"/>
              <a:gd name="T19" fmla="*/ 789 h 789"/>
              <a:gd name="T20" fmla="*/ 417 w 492"/>
              <a:gd name="T21" fmla="*/ 473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789">
                <a:moveTo>
                  <a:pt x="417" y="473"/>
                </a:moveTo>
                <a:cubicBezTo>
                  <a:pt x="378" y="355"/>
                  <a:pt x="329" y="257"/>
                  <a:pt x="273" y="181"/>
                </a:cubicBezTo>
                <a:cubicBezTo>
                  <a:pt x="201" y="85"/>
                  <a:pt x="117" y="25"/>
                  <a:pt x="22" y="2"/>
                </a:cubicBezTo>
                <a:cubicBezTo>
                  <a:pt x="13" y="0"/>
                  <a:pt x="5" y="6"/>
                  <a:pt x="2" y="14"/>
                </a:cubicBezTo>
                <a:cubicBezTo>
                  <a:pt x="0" y="23"/>
                  <a:pt x="6" y="31"/>
                  <a:pt x="14" y="34"/>
                </a:cubicBezTo>
                <a:cubicBezTo>
                  <a:pt x="19" y="35"/>
                  <a:pt x="24" y="36"/>
                  <a:pt x="29" y="37"/>
                </a:cubicBezTo>
                <a:cubicBezTo>
                  <a:pt x="219" y="92"/>
                  <a:pt x="328" y="308"/>
                  <a:pt x="387" y="483"/>
                </a:cubicBezTo>
                <a:cubicBezTo>
                  <a:pt x="426" y="601"/>
                  <a:pt x="448" y="716"/>
                  <a:pt x="460" y="789"/>
                </a:cubicBezTo>
                <a:cubicBezTo>
                  <a:pt x="476" y="789"/>
                  <a:pt x="476" y="789"/>
                  <a:pt x="476" y="789"/>
                </a:cubicBezTo>
                <a:cubicBezTo>
                  <a:pt x="492" y="789"/>
                  <a:pt x="492" y="789"/>
                  <a:pt x="492" y="789"/>
                </a:cubicBezTo>
                <a:cubicBezTo>
                  <a:pt x="481" y="715"/>
                  <a:pt x="458" y="596"/>
                  <a:pt x="417" y="473"/>
                </a:cubicBezTo>
                <a:close/>
              </a:path>
            </a:pathLst>
          </a:custGeom>
          <a:solidFill>
            <a:srgbClr val="FF6757"/>
          </a:solidFill>
          <a:ln>
            <a:noFill/>
          </a:ln>
        </p:spPr>
        <p:txBody>
          <a:bodyPr vert="horz" wrap="square" lIns="91440" tIns="45720" rIns="91440" bIns="45720" numCol="1" anchor="t" anchorCtr="0" compatLnSpc="1">
            <a:prstTxWarp prst="textNoShape">
              <a:avLst/>
            </a:prstTxWarp>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prstClr val="black"/>
              </a:solidFill>
            </a:endParaRPr>
          </a:p>
        </p:txBody>
      </p:sp>
      <p:sp>
        <p:nvSpPr>
          <p:cNvPr id="5" name="Freeform 6"/>
          <p:cNvSpPr>
            <a:spLocks/>
          </p:cNvSpPr>
          <p:nvPr/>
        </p:nvSpPr>
        <p:spPr bwMode="auto">
          <a:xfrm>
            <a:off x="6408513" y="3522827"/>
            <a:ext cx="2441268" cy="3335173"/>
          </a:xfrm>
          <a:custGeom>
            <a:avLst/>
            <a:gdLst>
              <a:gd name="T0" fmla="*/ 489 w 491"/>
              <a:gd name="T1" fmla="*/ 14 h 789"/>
              <a:gd name="T2" fmla="*/ 470 w 491"/>
              <a:gd name="T3" fmla="*/ 2 h 789"/>
              <a:gd name="T4" fmla="*/ 219 w 491"/>
              <a:gd name="T5" fmla="*/ 181 h 789"/>
              <a:gd name="T6" fmla="*/ 74 w 491"/>
              <a:gd name="T7" fmla="*/ 473 h 789"/>
              <a:gd name="T8" fmla="*/ 0 w 491"/>
              <a:gd name="T9" fmla="*/ 789 h 789"/>
              <a:gd name="T10" fmla="*/ 16 w 491"/>
              <a:gd name="T11" fmla="*/ 789 h 789"/>
              <a:gd name="T12" fmla="*/ 32 w 491"/>
              <a:gd name="T13" fmla="*/ 789 h 789"/>
              <a:gd name="T14" fmla="*/ 105 w 491"/>
              <a:gd name="T15" fmla="*/ 483 h 789"/>
              <a:gd name="T16" fmla="*/ 463 w 491"/>
              <a:gd name="T17" fmla="*/ 37 h 789"/>
              <a:gd name="T18" fmla="*/ 477 w 491"/>
              <a:gd name="T19" fmla="*/ 34 h 789"/>
              <a:gd name="T20" fmla="*/ 489 w 491"/>
              <a:gd name="T21" fmla="*/ 14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1" h="789">
                <a:moveTo>
                  <a:pt x="489" y="14"/>
                </a:moveTo>
                <a:cubicBezTo>
                  <a:pt x="487" y="6"/>
                  <a:pt x="479" y="0"/>
                  <a:pt x="470" y="2"/>
                </a:cubicBezTo>
                <a:cubicBezTo>
                  <a:pt x="375" y="25"/>
                  <a:pt x="291" y="85"/>
                  <a:pt x="219" y="181"/>
                </a:cubicBezTo>
                <a:cubicBezTo>
                  <a:pt x="163" y="257"/>
                  <a:pt x="114" y="355"/>
                  <a:pt x="74" y="473"/>
                </a:cubicBezTo>
                <a:cubicBezTo>
                  <a:pt x="33" y="596"/>
                  <a:pt x="11" y="715"/>
                  <a:pt x="0" y="789"/>
                </a:cubicBezTo>
                <a:cubicBezTo>
                  <a:pt x="16" y="789"/>
                  <a:pt x="16" y="789"/>
                  <a:pt x="16" y="789"/>
                </a:cubicBezTo>
                <a:cubicBezTo>
                  <a:pt x="32" y="789"/>
                  <a:pt x="32" y="789"/>
                  <a:pt x="32" y="789"/>
                </a:cubicBezTo>
                <a:cubicBezTo>
                  <a:pt x="43" y="716"/>
                  <a:pt x="65" y="601"/>
                  <a:pt x="105" y="483"/>
                </a:cubicBezTo>
                <a:cubicBezTo>
                  <a:pt x="163" y="309"/>
                  <a:pt x="272" y="92"/>
                  <a:pt x="463" y="37"/>
                </a:cubicBezTo>
                <a:cubicBezTo>
                  <a:pt x="468" y="36"/>
                  <a:pt x="473" y="35"/>
                  <a:pt x="477" y="34"/>
                </a:cubicBezTo>
                <a:cubicBezTo>
                  <a:pt x="486" y="31"/>
                  <a:pt x="491" y="23"/>
                  <a:pt x="489" y="14"/>
                </a:cubicBezTo>
                <a:close/>
              </a:path>
            </a:pathLst>
          </a:custGeom>
          <a:solidFill>
            <a:srgbClr val="FF6757"/>
          </a:solidFill>
          <a:ln>
            <a:noFill/>
          </a:ln>
        </p:spPr>
        <p:txBody>
          <a:bodyPr vert="horz" wrap="square" lIns="91440" tIns="45720" rIns="91440" bIns="45720" numCol="1" anchor="t" anchorCtr="0" compatLnSpc="1">
            <a:prstTxWarp prst="textNoShape">
              <a:avLst/>
            </a:prstTxWarp>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prstClr val="black"/>
              </a:solidFill>
            </a:endParaRPr>
          </a:p>
        </p:txBody>
      </p:sp>
      <p:sp>
        <p:nvSpPr>
          <p:cNvPr id="6" name="Freeform 7"/>
          <p:cNvSpPr>
            <a:spLocks/>
          </p:cNvSpPr>
          <p:nvPr/>
        </p:nvSpPr>
        <p:spPr bwMode="auto">
          <a:xfrm>
            <a:off x="5234020" y="2931613"/>
            <a:ext cx="635623" cy="3926387"/>
          </a:xfrm>
          <a:custGeom>
            <a:avLst/>
            <a:gdLst>
              <a:gd name="T0" fmla="*/ 33 w 110"/>
              <a:gd name="T1" fmla="*/ 13 h 869"/>
              <a:gd name="T2" fmla="*/ 13 w 110"/>
              <a:gd name="T3" fmla="*/ 3 h 869"/>
              <a:gd name="T4" fmla="*/ 2 w 110"/>
              <a:gd name="T5" fmla="*/ 23 h 869"/>
              <a:gd name="T6" fmla="*/ 25 w 110"/>
              <a:gd name="T7" fmla="*/ 107 h 869"/>
              <a:gd name="T8" fmla="*/ 76 w 110"/>
              <a:gd name="T9" fmla="*/ 760 h 869"/>
              <a:gd name="T10" fmla="*/ 75 w 110"/>
              <a:gd name="T11" fmla="*/ 869 h 869"/>
              <a:gd name="T12" fmla="*/ 84 w 110"/>
              <a:gd name="T13" fmla="*/ 869 h 869"/>
              <a:gd name="T14" fmla="*/ 91 w 110"/>
              <a:gd name="T15" fmla="*/ 869 h 869"/>
              <a:gd name="T16" fmla="*/ 107 w 110"/>
              <a:gd name="T17" fmla="*/ 869 h 869"/>
              <a:gd name="T18" fmla="*/ 33 w 110"/>
              <a:gd name="T19" fmla="*/ 1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33" y="13"/>
                </a:moveTo>
                <a:cubicBezTo>
                  <a:pt x="30" y="5"/>
                  <a:pt x="21" y="0"/>
                  <a:pt x="13" y="3"/>
                </a:cubicBezTo>
                <a:cubicBezTo>
                  <a:pt x="4" y="6"/>
                  <a:pt x="0" y="15"/>
                  <a:pt x="2" y="23"/>
                </a:cubicBezTo>
                <a:cubicBezTo>
                  <a:pt x="11" y="48"/>
                  <a:pt x="18" y="77"/>
                  <a:pt x="25" y="107"/>
                </a:cubicBezTo>
                <a:cubicBezTo>
                  <a:pt x="66" y="301"/>
                  <a:pt x="75" y="580"/>
                  <a:pt x="76" y="760"/>
                </a:cubicBezTo>
                <a:cubicBezTo>
                  <a:pt x="76" y="803"/>
                  <a:pt x="76" y="840"/>
                  <a:pt x="75" y="869"/>
                </a:cubicBezTo>
                <a:cubicBezTo>
                  <a:pt x="84" y="869"/>
                  <a:pt x="84" y="869"/>
                  <a:pt x="84" y="869"/>
                </a:cubicBezTo>
                <a:cubicBezTo>
                  <a:pt x="91" y="869"/>
                  <a:pt x="91" y="869"/>
                  <a:pt x="91" y="869"/>
                </a:cubicBezTo>
                <a:cubicBezTo>
                  <a:pt x="107" y="869"/>
                  <a:pt x="107" y="869"/>
                  <a:pt x="107" y="869"/>
                </a:cubicBezTo>
                <a:cubicBezTo>
                  <a:pt x="110" y="693"/>
                  <a:pt x="108" y="246"/>
                  <a:pt x="33" y="13"/>
                </a:cubicBezTo>
                <a:close/>
              </a:path>
            </a:pathLst>
          </a:custGeom>
          <a:solidFill>
            <a:srgbClr val="FF6757"/>
          </a:solidFill>
          <a:ln>
            <a:noFill/>
          </a:ln>
        </p:spPr>
        <p:txBody>
          <a:bodyPr vert="horz" wrap="square" lIns="91440" tIns="45720" rIns="91440" bIns="45720" numCol="1" anchor="t" anchorCtr="0" compatLnSpc="1">
            <a:prstTxWarp prst="textNoShape">
              <a:avLst/>
            </a:prstTxWarp>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prstClr val="black"/>
              </a:solidFill>
            </a:endParaRPr>
          </a:p>
        </p:txBody>
      </p:sp>
      <p:sp>
        <p:nvSpPr>
          <p:cNvPr id="7" name="Freeform 8"/>
          <p:cNvSpPr>
            <a:spLocks/>
          </p:cNvSpPr>
          <p:nvPr/>
        </p:nvSpPr>
        <p:spPr bwMode="auto">
          <a:xfrm>
            <a:off x="6235894" y="2931613"/>
            <a:ext cx="635623" cy="3926387"/>
          </a:xfrm>
          <a:custGeom>
            <a:avLst/>
            <a:gdLst>
              <a:gd name="T0" fmla="*/ 97 w 110"/>
              <a:gd name="T1" fmla="*/ 3 h 869"/>
              <a:gd name="T2" fmla="*/ 77 w 110"/>
              <a:gd name="T3" fmla="*/ 13 h 869"/>
              <a:gd name="T4" fmla="*/ 2 w 110"/>
              <a:gd name="T5" fmla="*/ 869 h 869"/>
              <a:gd name="T6" fmla="*/ 19 w 110"/>
              <a:gd name="T7" fmla="*/ 869 h 869"/>
              <a:gd name="T8" fmla="*/ 26 w 110"/>
              <a:gd name="T9" fmla="*/ 869 h 869"/>
              <a:gd name="T10" fmla="*/ 35 w 110"/>
              <a:gd name="T11" fmla="*/ 869 h 869"/>
              <a:gd name="T12" fmla="*/ 34 w 110"/>
              <a:gd name="T13" fmla="*/ 760 h 869"/>
              <a:gd name="T14" fmla="*/ 85 w 110"/>
              <a:gd name="T15" fmla="*/ 107 h 869"/>
              <a:gd name="T16" fmla="*/ 107 w 110"/>
              <a:gd name="T17" fmla="*/ 23 h 869"/>
              <a:gd name="T18" fmla="*/ 97 w 110"/>
              <a:gd name="T19" fmla="*/ 3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97" y="3"/>
                </a:moveTo>
                <a:cubicBezTo>
                  <a:pt x="89" y="0"/>
                  <a:pt x="80" y="5"/>
                  <a:pt x="77" y="13"/>
                </a:cubicBezTo>
                <a:cubicBezTo>
                  <a:pt x="1" y="246"/>
                  <a:pt x="0" y="693"/>
                  <a:pt x="2" y="869"/>
                </a:cubicBezTo>
                <a:cubicBezTo>
                  <a:pt x="19" y="869"/>
                  <a:pt x="19" y="869"/>
                  <a:pt x="19" y="869"/>
                </a:cubicBezTo>
                <a:cubicBezTo>
                  <a:pt x="26" y="869"/>
                  <a:pt x="26" y="869"/>
                  <a:pt x="26" y="869"/>
                </a:cubicBezTo>
                <a:cubicBezTo>
                  <a:pt x="35" y="869"/>
                  <a:pt x="35" y="869"/>
                  <a:pt x="35" y="869"/>
                </a:cubicBezTo>
                <a:cubicBezTo>
                  <a:pt x="34" y="840"/>
                  <a:pt x="34" y="803"/>
                  <a:pt x="34" y="760"/>
                </a:cubicBezTo>
                <a:cubicBezTo>
                  <a:pt x="35" y="580"/>
                  <a:pt x="44" y="301"/>
                  <a:pt x="85" y="107"/>
                </a:cubicBezTo>
                <a:cubicBezTo>
                  <a:pt x="92" y="77"/>
                  <a:pt x="99" y="48"/>
                  <a:pt x="107" y="23"/>
                </a:cubicBezTo>
                <a:cubicBezTo>
                  <a:pt x="110" y="15"/>
                  <a:pt x="105" y="6"/>
                  <a:pt x="97" y="3"/>
                </a:cubicBezTo>
                <a:close/>
              </a:path>
            </a:pathLst>
          </a:custGeom>
          <a:solidFill>
            <a:srgbClr val="FF6757"/>
          </a:solidFill>
          <a:ln>
            <a:noFill/>
          </a:ln>
        </p:spPr>
        <p:txBody>
          <a:bodyPr vert="horz" wrap="square" lIns="91440" tIns="45720" rIns="91440" bIns="45720" numCol="1" anchor="t" anchorCtr="0" compatLnSpc="1">
            <a:prstTxWarp prst="textNoShape">
              <a:avLst/>
            </a:prstTxWarp>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prstClr val="black"/>
              </a:solidFill>
            </a:endParaRPr>
          </a:p>
        </p:txBody>
      </p:sp>
      <p:grpSp>
        <p:nvGrpSpPr>
          <p:cNvPr id="8" name="组合 7"/>
          <p:cNvGrpSpPr/>
          <p:nvPr/>
        </p:nvGrpSpPr>
        <p:grpSpPr>
          <a:xfrm>
            <a:off x="2069158" y="3231990"/>
            <a:ext cx="801644" cy="801644"/>
            <a:chOff x="1678899" y="2415357"/>
            <a:chExt cx="609600" cy="609600"/>
          </a:xfrm>
        </p:grpSpPr>
        <p:sp>
          <p:nvSpPr>
            <p:cNvPr id="9" name="椭圆 8"/>
            <p:cNvSpPr/>
            <p:nvPr/>
          </p:nvSpPr>
          <p:spPr>
            <a:xfrm>
              <a:off x="1678899" y="2415357"/>
              <a:ext cx="609600" cy="6096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schemeClr val="bg2">
                    <a:lumMod val="50000"/>
                  </a:schemeClr>
                </a:solidFill>
              </a:endParaRPr>
            </a:p>
          </p:txBody>
        </p:sp>
        <p:sp>
          <p:nvSpPr>
            <p:cNvPr id="10" name="Freeform 5"/>
            <p:cNvSpPr>
              <a:spLocks noEditPoints="1"/>
            </p:cNvSpPr>
            <p:nvPr/>
          </p:nvSpPr>
          <p:spPr bwMode="auto">
            <a:xfrm>
              <a:off x="1825625" y="2574925"/>
              <a:ext cx="282575" cy="320675"/>
            </a:xfrm>
            <a:custGeom>
              <a:avLst/>
              <a:gdLst>
                <a:gd name="T0" fmla="*/ 1451 w 2904"/>
                <a:gd name="T1" fmla="*/ 0 h 3295"/>
                <a:gd name="T2" fmla="*/ 0 w 2904"/>
                <a:gd name="T3" fmla="*/ 425 h 3295"/>
                <a:gd name="T4" fmla="*/ 1451 w 2904"/>
                <a:gd name="T5" fmla="*/ 3295 h 3295"/>
                <a:gd name="T6" fmla="*/ 2904 w 2904"/>
                <a:gd name="T7" fmla="*/ 425 h 3295"/>
                <a:gd name="T8" fmla="*/ 2694 w 2904"/>
                <a:gd name="T9" fmla="*/ 1967 h 3295"/>
                <a:gd name="T10" fmla="*/ 208 w 2904"/>
                <a:gd name="T11" fmla="*/ 1967 h 3295"/>
                <a:gd name="T12" fmla="*/ 798 w 2904"/>
                <a:gd name="T13" fmla="*/ 571 h 3295"/>
                <a:gd name="T14" fmla="*/ 2104 w 2904"/>
                <a:gd name="T15" fmla="*/ 571 h 3295"/>
                <a:gd name="T16" fmla="*/ 2694 w 2904"/>
                <a:gd name="T17" fmla="*/ 1967 h 3295"/>
                <a:gd name="T18" fmla="*/ 885 w 2904"/>
                <a:gd name="T19" fmla="*/ 943 h 3295"/>
                <a:gd name="T20" fmla="*/ 695 w 2904"/>
                <a:gd name="T21" fmla="*/ 1307 h 3295"/>
                <a:gd name="T22" fmla="*/ 597 w 2904"/>
                <a:gd name="T23" fmla="*/ 1562 h 3295"/>
                <a:gd name="T24" fmla="*/ 662 w 2904"/>
                <a:gd name="T25" fmla="*/ 1613 h 3295"/>
                <a:gd name="T26" fmla="*/ 720 w 2904"/>
                <a:gd name="T27" fmla="*/ 1564 h 3295"/>
                <a:gd name="T28" fmla="*/ 973 w 2904"/>
                <a:gd name="T29" fmla="*/ 2236 h 3295"/>
                <a:gd name="T30" fmla="*/ 1053 w 2904"/>
                <a:gd name="T31" fmla="*/ 1198 h 3295"/>
                <a:gd name="T32" fmla="*/ 1146 w 2904"/>
                <a:gd name="T33" fmla="*/ 1035 h 3295"/>
                <a:gd name="T34" fmla="*/ 1923 w 2904"/>
                <a:gd name="T35" fmla="*/ 1727 h 3295"/>
                <a:gd name="T36" fmla="*/ 2268 w 2904"/>
                <a:gd name="T37" fmla="*/ 1611 h 3295"/>
                <a:gd name="T38" fmla="*/ 1811 w 2904"/>
                <a:gd name="T39" fmla="*/ 1455 h 3295"/>
                <a:gd name="T40" fmla="*/ 2148 w 2904"/>
                <a:gd name="T41" fmla="*/ 1408 h 3295"/>
                <a:gd name="T42" fmla="*/ 2182 w 2904"/>
                <a:gd name="T43" fmla="*/ 1158 h 3295"/>
                <a:gd name="T44" fmla="*/ 2051 w 2904"/>
                <a:gd name="T45" fmla="*/ 989 h 3295"/>
                <a:gd name="T46" fmla="*/ 1414 w 2904"/>
                <a:gd name="T47" fmla="*/ 1024 h 3295"/>
                <a:gd name="T48" fmla="*/ 1163 w 2904"/>
                <a:gd name="T49" fmla="*/ 993 h 3295"/>
                <a:gd name="T50" fmla="*/ 1414 w 2904"/>
                <a:gd name="T51" fmla="*/ 1479 h 3295"/>
                <a:gd name="T52" fmla="*/ 1547 w 2904"/>
                <a:gd name="T53" fmla="*/ 1455 h 3295"/>
                <a:gd name="T54" fmla="*/ 1076 w 2904"/>
                <a:gd name="T55" fmla="*/ 1611 h 3295"/>
                <a:gd name="T56" fmla="*/ 1318 w 2904"/>
                <a:gd name="T57" fmla="*/ 1727 h 3295"/>
                <a:gd name="T58" fmla="*/ 1254 w 2904"/>
                <a:gd name="T59" fmla="*/ 1909 h 3295"/>
                <a:gd name="T60" fmla="*/ 1076 w 2904"/>
                <a:gd name="T61" fmla="*/ 2126 h 3295"/>
                <a:gd name="T62" fmla="*/ 1327 w 2904"/>
                <a:gd name="T63" fmla="*/ 2094 h 3295"/>
                <a:gd name="T64" fmla="*/ 1505 w 2904"/>
                <a:gd name="T65" fmla="*/ 1875 h 3295"/>
                <a:gd name="T66" fmla="*/ 1547 w 2904"/>
                <a:gd name="T67" fmla="*/ 2234 h 3295"/>
                <a:gd name="T68" fmla="*/ 1811 w 2904"/>
                <a:gd name="T69" fmla="*/ 1787 h 3295"/>
                <a:gd name="T70" fmla="*/ 1928 w 2904"/>
                <a:gd name="T71" fmla="*/ 1976 h 3295"/>
                <a:gd name="T72" fmla="*/ 2161 w 2904"/>
                <a:gd name="T73" fmla="*/ 2200 h 3295"/>
                <a:gd name="T74" fmla="*/ 2163 w 2904"/>
                <a:gd name="T75" fmla="*/ 1943 h 3295"/>
                <a:gd name="T76" fmla="*/ 1414 w 2904"/>
                <a:gd name="T77" fmla="*/ 1343 h 3295"/>
                <a:gd name="T78" fmla="*/ 1541 w 2904"/>
                <a:gd name="T79" fmla="*/ 1111 h 3295"/>
                <a:gd name="T80" fmla="*/ 1811 w 2904"/>
                <a:gd name="T81" fmla="*/ 1091 h 3295"/>
                <a:gd name="T82" fmla="*/ 1931 w 2904"/>
                <a:gd name="T83" fmla="*/ 1182 h 3295"/>
                <a:gd name="T84" fmla="*/ 1918 w 2904"/>
                <a:gd name="T85" fmla="*/ 1299 h 3295"/>
                <a:gd name="T86" fmla="*/ 1811 w 2904"/>
                <a:gd name="T87" fmla="*/ 1343 h 3295"/>
                <a:gd name="T88" fmla="*/ 1414 w 2904"/>
                <a:gd name="T89" fmla="*/ 1343 h 3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04" h="3295">
                  <a:moveTo>
                    <a:pt x="2196" y="390"/>
                  </a:moveTo>
                  <a:cubicBezTo>
                    <a:pt x="1571" y="264"/>
                    <a:pt x="1451" y="0"/>
                    <a:pt x="1451" y="0"/>
                  </a:cubicBezTo>
                  <a:cubicBezTo>
                    <a:pt x="1451" y="0"/>
                    <a:pt x="1062" y="319"/>
                    <a:pt x="708" y="390"/>
                  </a:cubicBezTo>
                  <a:cubicBezTo>
                    <a:pt x="354" y="461"/>
                    <a:pt x="0" y="425"/>
                    <a:pt x="0" y="425"/>
                  </a:cubicBezTo>
                  <a:cubicBezTo>
                    <a:pt x="0" y="425"/>
                    <a:pt x="35" y="1311"/>
                    <a:pt x="35" y="2020"/>
                  </a:cubicBezTo>
                  <a:cubicBezTo>
                    <a:pt x="35" y="2728"/>
                    <a:pt x="1451" y="3295"/>
                    <a:pt x="1451" y="3295"/>
                  </a:cubicBezTo>
                  <a:cubicBezTo>
                    <a:pt x="1451" y="3295"/>
                    <a:pt x="2869" y="2709"/>
                    <a:pt x="2869" y="2020"/>
                  </a:cubicBezTo>
                  <a:cubicBezTo>
                    <a:pt x="2869" y="1311"/>
                    <a:pt x="2904" y="425"/>
                    <a:pt x="2904" y="425"/>
                  </a:cubicBezTo>
                  <a:cubicBezTo>
                    <a:pt x="2904" y="425"/>
                    <a:pt x="2550" y="461"/>
                    <a:pt x="2196" y="390"/>
                  </a:cubicBezTo>
                  <a:close/>
                  <a:moveTo>
                    <a:pt x="2694" y="1967"/>
                  </a:moveTo>
                  <a:cubicBezTo>
                    <a:pt x="2694" y="2558"/>
                    <a:pt x="1450" y="3060"/>
                    <a:pt x="1450" y="3060"/>
                  </a:cubicBezTo>
                  <a:cubicBezTo>
                    <a:pt x="1450" y="3060"/>
                    <a:pt x="208" y="2575"/>
                    <a:pt x="208" y="1967"/>
                  </a:cubicBezTo>
                  <a:cubicBezTo>
                    <a:pt x="208" y="1360"/>
                    <a:pt x="177" y="601"/>
                    <a:pt x="177" y="601"/>
                  </a:cubicBezTo>
                  <a:cubicBezTo>
                    <a:pt x="177" y="601"/>
                    <a:pt x="488" y="632"/>
                    <a:pt x="798" y="571"/>
                  </a:cubicBezTo>
                  <a:cubicBezTo>
                    <a:pt x="1109" y="510"/>
                    <a:pt x="1450" y="237"/>
                    <a:pt x="1450" y="237"/>
                  </a:cubicBezTo>
                  <a:cubicBezTo>
                    <a:pt x="1450" y="237"/>
                    <a:pt x="1555" y="464"/>
                    <a:pt x="2104" y="571"/>
                  </a:cubicBezTo>
                  <a:cubicBezTo>
                    <a:pt x="2414" y="632"/>
                    <a:pt x="2725" y="601"/>
                    <a:pt x="2725" y="601"/>
                  </a:cubicBezTo>
                  <a:cubicBezTo>
                    <a:pt x="2725" y="601"/>
                    <a:pt x="2694" y="1360"/>
                    <a:pt x="2694" y="1967"/>
                  </a:cubicBezTo>
                  <a:close/>
                  <a:moveTo>
                    <a:pt x="1146" y="1035"/>
                  </a:moveTo>
                  <a:cubicBezTo>
                    <a:pt x="885" y="943"/>
                    <a:pt x="885" y="943"/>
                    <a:pt x="885" y="943"/>
                  </a:cubicBezTo>
                  <a:cubicBezTo>
                    <a:pt x="864" y="1001"/>
                    <a:pt x="837" y="1061"/>
                    <a:pt x="805" y="1124"/>
                  </a:cubicBezTo>
                  <a:cubicBezTo>
                    <a:pt x="776" y="1178"/>
                    <a:pt x="739" y="1239"/>
                    <a:pt x="695" y="1307"/>
                  </a:cubicBezTo>
                  <a:cubicBezTo>
                    <a:pt x="651" y="1374"/>
                    <a:pt x="597" y="1443"/>
                    <a:pt x="533" y="1511"/>
                  </a:cubicBezTo>
                  <a:cubicBezTo>
                    <a:pt x="597" y="1562"/>
                    <a:pt x="597" y="1562"/>
                    <a:pt x="597" y="1562"/>
                  </a:cubicBezTo>
                  <a:cubicBezTo>
                    <a:pt x="613" y="1575"/>
                    <a:pt x="628" y="1588"/>
                    <a:pt x="641" y="1598"/>
                  </a:cubicBezTo>
                  <a:cubicBezTo>
                    <a:pt x="654" y="1609"/>
                    <a:pt x="661" y="1614"/>
                    <a:pt x="662" y="1613"/>
                  </a:cubicBezTo>
                  <a:cubicBezTo>
                    <a:pt x="672" y="1604"/>
                    <a:pt x="682" y="1596"/>
                    <a:pt x="691" y="1588"/>
                  </a:cubicBezTo>
                  <a:cubicBezTo>
                    <a:pt x="701" y="1581"/>
                    <a:pt x="710" y="1572"/>
                    <a:pt x="720" y="1564"/>
                  </a:cubicBezTo>
                  <a:cubicBezTo>
                    <a:pt x="720" y="2236"/>
                    <a:pt x="720" y="2236"/>
                    <a:pt x="720" y="2236"/>
                  </a:cubicBezTo>
                  <a:cubicBezTo>
                    <a:pt x="973" y="2236"/>
                    <a:pt x="973" y="2236"/>
                    <a:pt x="973" y="2236"/>
                  </a:cubicBezTo>
                  <a:cubicBezTo>
                    <a:pt x="973" y="1305"/>
                    <a:pt x="973" y="1305"/>
                    <a:pt x="973" y="1305"/>
                  </a:cubicBezTo>
                  <a:cubicBezTo>
                    <a:pt x="1004" y="1266"/>
                    <a:pt x="1031" y="1231"/>
                    <a:pt x="1053" y="1198"/>
                  </a:cubicBezTo>
                  <a:cubicBezTo>
                    <a:pt x="1075" y="1165"/>
                    <a:pt x="1093" y="1137"/>
                    <a:pt x="1106" y="1113"/>
                  </a:cubicBezTo>
                  <a:cubicBezTo>
                    <a:pt x="1123" y="1084"/>
                    <a:pt x="1136" y="1058"/>
                    <a:pt x="1146" y="1035"/>
                  </a:cubicBezTo>
                  <a:close/>
                  <a:moveTo>
                    <a:pt x="2035" y="1848"/>
                  </a:moveTo>
                  <a:cubicBezTo>
                    <a:pt x="1990" y="1811"/>
                    <a:pt x="1953" y="1771"/>
                    <a:pt x="1923" y="1727"/>
                  </a:cubicBezTo>
                  <a:cubicBezTo>
                    <a:pt x="2268" y="1727"/>
                    <a:pt x="2268" y="1727"/>
                    <a:pt x="2268" y="1727"/>
                  </a:cubicBezTo>
                  <a:cubicBezTo>
                    <a:pt x="2268" y="1611"/>
                    <a:pt x="2268" y="1611"/>
                    <a:pt x="2268" y="1611"/>
                  </a:cubicBezTo>
                  <a:cubicBezTo>
                    <a:pt x="1811" y="1611"/>
                    <a:pt x="1811" y="1611"/>
                    <a:pt x="1811" y="1611"/>
                  </a:cubicBezTo>
                  <a:cubicBezTo>
                    <a:pt x="1811" y="1455"/>
                    <a:pt x="1811" y="1455"/>
                    <a:pt x="1811" y="1455"/>
                  </a:cubicBezTo>
                  <a:cubicBezTo>
                    <a:pt x="2011" y="1455"/>
                    <a:pt x="2011" y="1455"/>
                    <a:pt x="2011" y="1455"/>
                  </a:cubicBezTo>
                  <a:cubicBezTo>
                    <a:pt x="2080" y="1455"/>
                    <a:pt x="2125" y="1440"/>
                    <a:pt x="2148" y="1408"/>
                  </a:cubicBezTo>
                  <a:cubicBezTo>
                    <a:pt x="2170" y="1377"/>
                    <a:pt x="2182" y="1334"/>
                    <a:pt x="2182" y="1280"/>
                  </a:cubicBezTo>
                  <a:cubicBezTo>
                    <a:pt x="2182" y="1158"/>
                    <a:pt x="2182" y="1158"/>
                    <a:pt x="2182" y="1158"/>
                  </a:cubicBezTo>
                  <a:cubicBezTo>
                    <a:pt x="2182" y="1111"/>
                    <a:pt x="2173" y="1074"/>
                    <a:pt x="2156" y="1046"/>
                  </a:cubicBezTo>
                  <a:cubicBezTo>
                    <a:pt x="2140" y="1018"/>
                    <a:pt x="2104" y="999"/>
                    <a:pt x="2051" y="989"/>
                  </a:cubicBezTo>
                  <a:cubicBezTo>
                    <a:pt x="1997" y="978"/>
                    <a:pt x="1919" y="977"/>
                    <a:pt x="1818" y="983"/>
                  </a:cubicBezTo>
                  <a:cubicBezTo>
                    <a:pt x="1717" y="990"/>
                    <a:pt x="1582" y="1004"/>
                    <a:pt x="1414" y="1024"/>
                  </a:cubicBezTo>
                  <a:cubicBezTo>
                    <a:pt x="1414" y="993"/>
                    <a:pt x="1414" y="993"/>
                    <a:pt x="1414" y="993"/>
                  </a:cubicBezTo>
                  <a:cubicBezTo>
                    <a:pt x="1163" y="993"/>
                    <a:pt x="1163" y="993"/>
                    <a:pt x="1163" y="993"/>
                  </a:cubicBezTo>
                  <a:cubicBezTo>
                    <a:pt x="1163" y="1479"/>
                    <a:pt x="1163" y="1479"/>
                    <a:pt x="1163" y="1479"/>
                  </a:cubicBezTo>
                  <a:cubicBezTo>
                    <a:pt x="1414" y="1479"/>
                    <a:pt x="1414" y="1479"/>
                    <a:pt x="1414" y="1479"/>
                  </a:cubicBezTo>
                  <a:cubicBezTo>
                    <a:pt x="1414" y="1455"/>
                    <a:pt x="1414" y="1455"/>
                    <a:pt x="1414" y="1455"/>
                  </a:cubicBezTo>
                  <a:cubicBezTo>
                    <a:pt x="1547" y="1455"/>
                    <a:pt x="1547" y="1455"/>
                    <a:pt x="1547" y="1455"/>
                  </a:cubicBezTo>
                  <a:cubicBezTo>
                    <a:pt x="1547" y="1611"/>
                    <a:pt x="1547" y="1611"/>
                    <a:pt x="1547" y="1611"/>
                  </a:cubicBezTo>
                  <a:cubicBezTo>
                    <a:pt x="1076" y="1611"/>
                    <a:pt x="1076" y="1611"/>
                    <a:pt x="1076" y="1611"/>
                  </a:cubicBezTo>
                  <a:cubicBezTo>
                    <a:pt x="1076" y="1727"/>
                    <a:pt x="1076" y="1727"/>
                    <a:pt x="1076" y="1727"/>
                  </a:cubicBezTo>
                  <a:cubicBezTo>
                    <a:pt x="1318" y="1727"/>
                    <a:pt x="1318" y="1727"/>
                    <a:pt x="1318" y="1727"/>
                  </a:cubicBezTo>
                  <a:cubicBezTo>
                    <a:pt x="1313" y="1749"/>
                    <a:pt x="1306" y="1776"/>
                    <a:pt x="1296" y="1808"/>
                  </a:cubicBezTo>
                  <a:cubicBezTo>
                    <a:pt x="1287" y="1840"/>
                    <a:pt x="1273" y="1873"/>
                    <a:pt x="1254" y="1909"/>
                  </a:cubicBezTo>
                  <a:cubicBezTo>
                    <a:pt x="1236" y="1945"/>
                    <a:pt x="1212" y="1981"/>
                    <a:pt x="1183" y="2019"/>
                  </a:cubicBezTo>
                  <a:cubicBezTo>
                    <a:pt x="1154" y="2056"/>
                    <a:pt x="1119" y="2092"/>
                    <a:pt x="1076" y="2126"/>
                  </a:cubicBezTo>
                  <a:cubicBezTo>
                    <a:pt x="1176" y="2220"/>
                    <a:pt x="1176" y="2220"/>
                    <a:pt x="1176" y="2220"/>
                  </a:cubicBezTo>
                  <a:cubicBezTo>
                    <a:pt x="1234" y="2176"/>
                    <a:pt x="1285" y="2134"/>
                    <a:pt x="1327" y="2094"/>
                  </a:cubicBezTo>
                  <a:cubicBezTo>
                    <a:pt x="1370" y="2053"/>
                    <a:pt x="1406" y="2015"/>
                    <a:pt x="1435" y="1978"/>
                  </a:cubicBezTo>
                  <a:cubicBezTo>
                    <a:pt x="1464" y="1941"/>
                    <a:pt x="1488" y="1907"/>
                    <a:pt x="1505" y="1875"/>
                  </a:cubicBezTo>
                  <a:cubicBezTo>
                    <a:pt x="1523" y="1843"/>
                    <a:pt x="1537" y="1814"/>
                    <a:pt x="1547" y="1789"/>
                  </a:cubicBezTo>
                  <a:cubicBezTo>
                    <a:pt x="1547" y="2234"/>
                    <a:pt x="1547" y="2234"/>
                    <a:pt x="1547" y="2234"/>
                  </a:cubicBezTo>
                  <a:cubicBezTo>
                    <a:pt x="1811" y="2234"/>
                    <a:pt x="1811" y="2234"/>
                    <a:pt x="1811" y="2234"/>
                  </a:cubicBezTo>
                  <a:cubicBezTo>
                    <a:pt x="1811" y="1787"/>
                    <a:pt x="1811" y="1787"/>
                    <a:pt x="1811" y="1787"/>
                  </a:cubicBezTo>
                  <a:cubicBezTo>
                    <a:pt x="1823" y="1812"/>
                    <a:pt x="1839" y="1841"/>
                    <a:pt x="1858" y="1874"/>
                  </a:cubicBezTo>
                  <a:cubicBezTo>
                    <a:pt x="1876" y="1906"/>
                    <a:pt x="1900" y="1941"/>
                    <a:pt x="1928" y="1976"/>
                  </a:cubicBezTo>
                  <a:cubicBezTo>
                    <a:pt x="1956" y="2012"/>
                    <a:pt x="1989" y="2049"/>
                    <a:pt x="2027" y="2087"/>
                  </a:cubicBezTo>
                  <a:cubicBezTo>
                    <a:pt x="2065" y="2125"/>
                    <a:pt x="2110" y="2162"/>
                    <a:pt x="2161" y="2200"/>
                  </a:cubicBezTo>
                  <a:cubicBezTo>
                    <a:pt x="2311" y="2026"/>
                    <a:pt x="2311" y="2026"/>
                    <a:pt x="2311" y="2026"/>
                  </a:cubicBezTo>
                  <a:cubicBezTo>
                    <a:pt x="2261" y="2002"/>
                    <a:pt x="2212" y="1974"/>
                    <a:pt x="2163" y="1943"/>
                  </a:cubicBezTo>
                  <a:cubicBezTo>
                    <a:pt x="2122" y="1916"/>
                    <a:pt x="2079" y="1884"/>
                    <a:pt x="2035" y="1848"/>
                  </a:cubicBezTo>
                  <a:close/>
                  <a:moveTo>
                    <a:pt x="1414" y="1343"/>
                  </a:moveTo>
                  <a:cubicBezTo>
                    <a:pt x="1414" y="1129"/>
                    <a:pt x="1414" y="1129"/>
                    <a:pt x="1414" y="1129"/>
                  </a:cubicBezTo>
                  <a:cubicBezTo>
                    <a:pt x="1455" y="1122"/>
                    <a:pt x="1497" y="1116"/>
                    <a:pt x="1541" y="1111"/>
                  </a:cubicBezTo>
                  <a:cubicBezTo>
                    <a:pt x="1578" y="1106"/>
                    <a:pt x="1621" y="1102"/>
                    <a:pt x="1668" y="1097"/>
                  </a:cubicBezTo>
                  <a:cubicBezTo>
                    <a:pt x="1716" y="1093"/>
                    <a:pt x="1763" y="1091"/>
                    <a:pt x="1811" y="1091"/>
                  </a:cubicBezTo>
                  <a:cubicBezTo>
                    <a:pt x="1863" y="1091"/>
                    <a:pt x="1896" y="1100"/>
                    <a:pt x="1910" y="1116"/>
                  </a:cubicBezTo>
                  <a:cubicBezTo>
                    <a:pt x="1924" y="1133"/>
                    <a:pt x="1931" y="1155"/>
                    <a:pt x="1931" y="1182"/>
                  </a:cubicBezTo>
                  <a:cubicBezTo>
                    <a:pt x="1931" y="1254"/>
                    <a:pt x="1931" y="1254"/>
                    <a:pt x="1931" y="1254"/>
                  </a:cubicBezTo>
                  <a:cubicBezTo>
                    <a:pt x="1929" y="1271"/>
                    <a:pt x="1925" y="1286"/>
                    <a:pt x="1918" y="1299"/>
                  </a:cubicBezTo>
                  <a:cubicBezTo>
                    <a:pt x="1910" y="1310"/>
                    <a:pt x="1899" y="1320"/>
                    <a:pt x="1883" y="1329"/>
                  </a:cubicBezTo>
                  <a:cubicBezTo>
                    <a:pt x="1867" y="1338"/>
                    <a:pt x="1843" y="1343"/>
                    <a:pt x="1811" y="1343"/>
                  </a:cubicBezTo>
                  <a:cubicBezTo>
                    <a:pt x="1414" y="1343"/>
                    <a:pt x="1414" y="1343"/>
                    <a:pt x="1414" y="1343"/>
                  </a:cubicBezTo>
                  <a:close/>
                  <a:moveTo>
                    <a:pt x="1414" y="1343"/>
                  </a:moveTo>
                  <a:cubicBezTo>
                    <a:pt x="1414" y="1343"/>
                    <a:pt x="1414" y="1343"/>
                    <a:pt x="1414" y="1343"/>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schemeClr val="bg2">
                    <a:lumMod val="50000"/>
                  </a:schemeClr>
                </a:solidFill>
              </a:endParaRPr>
            </a:p>
          </p:txBody>
        </p:sp>
      </p:grpSp>
      <p:grpSp>
        <p:nvGrpSpPr>
          <p:cNvPr id="11" name="组合 10"/>
          <p:cNvGrpSpPr/>
          <p:nvPr/>
        </p:nvGrpSpPr>
        <p:grpSpPr>
          <a:xfrm>
            <a:off x="6504021" y="1968223"/>
            <a:ext cx="801644" cy="801644"/>
            <a:chOff x="5134912" y="2505902"/>
            <a:chExt cx="609600" cy="609600"/>
          </a:xfrm>
        </p:grpSpPr>
        <p:sp>
          <p:nvSpPr>
            <p:cNvPr id="12" name="椭圆 11"/>
            <p:cNvSpPr/>
            <p:nvPr/>
          </p:nvSpPr>
          <p:spPr>
            <a:xfrm>
              <a:off x="5134912" y="2505902"/>
              <a:ext cx="609600" cy="6096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schemeClr val="bg2">
                    <a:lumMod val="50000"/>
                  </a:schemeClr>
                </a:solidFill>
              </a:endParaRPr>
            </a:p>
          </p:txBody>
        </p:sp>
        <p:sp>
          <p:nvSpPr>
            <p:cNvPr id="13" name="Freeform 9"/>
            <p:cNvSpPr>
              <a:spLocks noEditPoints="1"/>
            </p:cNvSpPr>
            <p:nvPr/>
          </p:nvSpPr>
          <p:spPr bwMode="auto">
            <a:xfrm>
              <a:off x="5238147" y="2683944"/>
              <a:ext cx="367316" cy="287855"/>
            </a:xfrm>
            <a:custGeom>
              <a:avLst/>
              <a:gdLst>
                <a:gd name="T0" fmla="*/ 2734 w 2822"/>
                <a:gd name="T1" fmla="*/ 134 h 2210"/>
                <a:gd name="T2" fmla="*/ 2612 w 2822"/>
                <a:gd name="T3" fmla="*/ 209 h 2210"/>
                <a:gd name="T4" fmla="*/ 2583 w 2822"/>
                <a:gd name="T5" fmla="*/ 333 h 2210"/>
                <a:gd name="T6" fmla="*/ 720 w 2822"/>
                <a:gd name="T7" fmla="*/ 333 h 2210"/>
                <a:gd name="T8" fmla="*/ 666 w 2822"/>
                <a:gd name="T9" fmla="*/ 80 h 2210"/>
                <a:gd name="T10" fmla="*/ 567 w 2822"/>
                <a:gd name="T11" fmla="*/ 0 h 2210"/>
                <a:gd name="T12" fmla="*/ 101 w 2822"/>
                <a:gd name="T13" fmla="*/ 0 h 2210"/>
                <a:gd name="T14" fmla="*/ 0 w 2822"/>
                <a:gd name="T15" fmla="*/ 101 h 2210"/>
                <a:gd name="T16" fmla="*/ 101 w 2822"/>
                <a:gd name="T17" fmla="*/ 203 h 2210"/>
                <a:gd name="T18" fmla="*/ 485 w 2822"/>
                <a:gd name="T19" fmla="*/ 203 h 2210"/>
                <a:gd name="T20" fmla="*/ 746 w 2822"/>
                <a:gd name="T21" fmla="*/ 1432 h 2210"/>
                <a:gd name="T22" fmla="*/ 846 w 2822"/>
                <a:gd name="T23" fmla="*/ 1512 h 2210"/>
                <a:gd name="T24" fmla="*/ 2435 w 2822"/>
                <a:gd name="T25" fmla="*/ 1512 h 2210"/>
                <a:gd name="T26" fmla="*/ 2534 w 2822"/>
                <a:gd name="T27" fmla="*/ 1433 h 2210"/>
                <a:gd name="T28" fmla="*/ 2809 w 2822"/>
                <a:gd name="T29" fmla="*/ 255 h 2210"/>
                <a:gd name="T30" fmla="*/ 2734 w 2822"/>
                <a:gd name="T31" fmla="*/ 134 h 2210"/>
                <a:gd name="T32" fmla="*/ 1404 w 2822"/>
                <a:gd name="T33" fmla="*/ 842 h 2210"/>
                <a:gd name="T34" fmla="*/ 1404 w 2822"/>
                <a:gd name="T35" fmla="*/ 536 h 2210"/>
                <a:gd name="T36" fmla="*/ 1895 w 2822"/>
                <a:gd name="T37" fmla="*/ 536 h 2210"/>
                <a:gd name="T38" fmla="*/ 1895 w 2822"/>
                <a:gd name="T39" fmla="*/ 842 h 2210"/>
                <a:gd name="T40" fmla="*/ 1404 w 2822"/>
                <a:gd name="T41" fmla="*/ 842 h 2210"/>
                <a:gd name="T42" fmla="*/ 1895 w 2822"/>
                <a:gd name="T43" fmla="*/ 963 h 2210"/>
                <a:gd name="T44" fmla="*/ 1895 w 2822"/>
                <a:gd name="T45" fmla="*/ 1309 h 2210"/>
                <a:gd name="T46" fmla="*/ 1404 w 2822"/>
                <a:gd name="T47" fmla="*/ 1309 h 2210"/>
                <a:gd name="T48" fmla="*/ 1404 w 2822"/>
                <a:gd name="T49" fmla="*/ 963 h 2210"/>
                <a:gd name="T50" fmla="*/ 1895 w 2822"/>
                <a:gd name="T51" fmla="*/ 963 h 2210"/>
                <a:gd name="T52" fmla="*/ 2016 w 2822"/>
                <a:gd name="T53" fmla="*/ 536 h 2210"/>
                <a:gd name="T54" fmla="*/ 2536 w 2822"/>
                <a:gd name="T55" fmla="*/ 536 h 2210"/>
                <a:gd name="T56" fmla="*/ 2464 w 2822"/>
                <a:gd name="T57" fmla="*/ 842 h 2210"/>
                <a:gd name="T58" fmla="*/ 2016 w 2822"/>
                <a:gd name="T59" fmla="*/ 842 h 2210"/>
                <a:gd name="T60" fmla="*/ 2016 w 2822"/>
                <a:gd name="T61" fmla="*/ 536 h 2210"/>
                <a:gd name="T62" fmla="*/ 1282 w 2822"/>
                <a:gd name="T63" fmla="*/ 536 h 2210"/>
                <a:gd name="T64" fmla="*/ 1282 w 2822"/>
                <a:gd name="T65" fmla="*/ 842 h 2210"/>
                <a:gd name="T66" fmla="*/ 828 w 2822"/>
                <a:gd name="T67" fmla="*/ 842 h 2210"/>
                <a:gd name="T68" fmla="*/ 763 w 2822"/>
                <a:gd name="T69" fmla="*/ 536 h 2210"/>
                <a:gd name="T70" fmla="*/ 1282 w 2822"/>
                <a:gd name="T71" fmla="*/ 536 h 2210"/>
                <a:gd name="T72" fmla="*/ 854 w 2822"/>
                <a:gd name="T73" fmla="*/ 963 h 2210"/>
                <a:gd name="T74" fmla="*/ 1282 w 2822"/>
                <a:gd name="T75" fmla="*/ 963 h 2210"/>
                <a:gd name="T76" fmla="*/ 1282 w 2822"/>
                <a:gd name="T77" fmla="*/ 1309 h 2210"/>
                <a:gd name="T78" fmla="*/ 928 w 2822"/>
                <a:gd name="T79" fmla="*/ 1309 h 2210"/>
                <a:gd name="T80" fmla="*/ 854 w 2822"/>
                <a:gd name="T81" fmla="*/ 963 h 2210"/>
                <a:gd name="T82" fmla="*/ 2355 w 2822"/>
                <a:gd name="T83" fmla="*/ 1309 h 2210"/>
                <a:gd name="T84" fmla="*/ 2016 w 2822"/>
                <a:gd name="T85" fmla="*/ 1309 h 2210"/>
                <a:gd name="T86" fmla="*/ 2016 w 2822"/>
                <a:gd name="T87" fmla="*/ 963 h 2210"/>
                <a:gd name="T88" fmla="*/ 2436 w 2822"/>
                <a:gd name="T89" fmla="*/ 963 h 2210"/>
                <a:gd name="T90" fmla="*/ 2355 w 2822"/>
                <a:gd name="T91" fmla="*/ 1309 h 2210"/>
                <a:gd name="T92" fmla="*/ 1153 w 2822"/>
                <a:gd name="T93" fmla="*/ 1757 h 2210"/>
                <a:gd name="T94" fmla="*/ 927 w 2822"/>
                <a:gd name="T95" fmla="*/ 1984 h 2210"/>
                <a:gd name="T96" fmla="*/ 1153 w 2822"/>
                <a:gd name="T97" fmla="*/ 2210 h 2210"/>
                <a:gd name="T98" fmla="*/ 1379 w 2822"/>
                <a:gd name="T99" fmla="*/ 1984 h 2210"/>
                <a:gd name="T100" fmla="*/ 1153 w 2822"/>
                <a:gd name="T101" fmla="*/ 1757 h 2210"/>
                <a:gd name="T102" fmla="*/ 2126 w 2822"/>
                <a:gd name="T103" fmla="*/ 1757 h 2210"/>
                <a:gd name="T104" fmla="*/ 1900 w 2822"/>
                <a:gd name="T105" fmla="*/ 1984 h 2210"/>
                <a:gd name="T106" fmla="*/ 2126 w 2822"/>
                <a:gd name="T107" fmla="*/ 2210 h 2210"/>
                <a:gd name="T108" fmla="*/ 2353 w 2822"/>
                <a:gd name="T109" fmla="*/ 1984 h 2210"/>
                <a:gd name="T110" fmla="*/ 2126 w 2822"/>
                <a:gd name="T111" fmla="*/ 1757 h 2210"/>
                <a:gd name="T112" fmla="*/ 2126 w 2822"/>
                <a:gd name="T113" fmla="*/ 1757 h 2210"/>
                <a:gd name="T114" fmla="*/ 2126 w 2822"/>
                <a:gd name="T115" fmla="*/ 1757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22" h="2210">
                  <a:moveTo>
                    <a:pt x="2734" y="134"/>
                  </a:moveTo>
                  <a:cubicBezTo>
                    <a:pt x="2679" y="121"/>
                    <a:pt x="2625" y="155"/>
                    <a:pt x="2612" y="209"/>
                  </a:cubicBezTo>
                  <a:cubicBezTo>
                    <a:pt x="2583" y="333"/>
                    <a:pt x="2583" y="333"/>
                    <a:pt x="2583" y="333"/>
                  </a:cubicBezTo>
                  <a:cubicBezTo>
                    <a:pt x="720" y="333"/>
                    <a:pt x="720" y="333"/>
                    <a:pt x="720" y="333"/>
                  </a:cubicBezTo>
                  <a:cubicBezTo>
                    <a:pt x="666" y="80"/>
                    <a:pt x="666" y="80"/>
                    <a:pt x="666" y="80"/>
                  </a:cubicBezTo>
                  <a:cubicBezTo>
                    <a:pt x="656" y="33"/>
                    <a:pt x="615" y="0"/>
                    <a:pt x="567" y="0"/>
                  </a:cubicBezTo>
                  <a:cubicBezTo>
                    <a:pt x="101" y="0"/>
                    <a:pt x="101" y="0"/>
                    <a:pt x="101" y="0"/>
                  </a:cubicBezTo>
                  <a:cubicBezTo>
                    <a:pt x="45" y="0"/>
                    <a:pt x="0" y="45"/>
                    <a:pt x="0" y="101"/>
                  </a:cubicBezTo>
                  <a:cubicBezTo>
                    <a:pt x="0" y="157"/>
                    <a:pt x="45" y="203"/>
                    <a:pt x="101" y="203"/>
                  </a:cubicBezTo>
                  <a:cubicBezTo>
                    <a:pt x="485" y="203"/>
                    <a:pt x="485" y="203"/>
                    <a:pt x="485" y="203"/>
                  </a:cubicBezTo>
                  <a:cubicBezTo>
                    <a:pt x="746" y="1432"/>
                    <a:pt x="746" y="1432"/>
                    <a:pt x="746" y="1432"/>
                  </a:cubicBezTo>
                  <a:cubicBezTo>
                    <a:pt x="756" y="1478"/>
                    <a:pt x="798" y="1512"/>
                    <a:pt x="846" y="1512"/>
                  </a:cubicBezTo>
                  <a:cubicBezTo>
                    <a:pt x="2435" y="1512"/>
                    <a:pt x="2435" y="1512"/>
                    <a:pt x="2435" y="1512"/>
                  </a:cubicBezTo>
                  <a:cubicBezTo>
                    <a:pt x="2482" y="1512"/>
                    <a:pt x="2523" y="1479"/>
                    <a:pt x="2534" y="1433"/>
                  </a:cubicBezTo>
                  <a:cubicBezTo>
                    <a:pt x="2809" y="255"/>
                    <a:pt x="2809" y="255"/>
                    <a:pt x="2809" y="255"/>
                  </a:cubicBezTo>
                  <a:cubicBezTo>
                    <a:pt x="2822" y="201"/>
                    <a:pt x="2788" y="146"/>
                    <a:pt x="2734" y="134"/>
                  </a:cubicBezTo>
                  <a:close/>
                  <a:moveTo>
                    <a:pt x="1404" y="842"/>
                  </a:moveTo>
                  <a:cubicBezTo>
                    <a:pt x="1404" y="536"/>
                    <a:pt x="1404" y="536"/>
                    <a:pt x="1404" y="536"/>
                  </a:cubicBezTo>
                  <a:cubicBezTo>
                    <a:pt x="1895" y="536"/>
                    <a:pt x="1895" y="536"/>
                    <a:pt x="1895" y="536"/>
                  </a:cubicBezTo>
                  <a:cubicBezTo>
                    <a:pt x="1895" y="842"/>
                    <a:pt x="1895" y="842"/>
                    <a:pt x="1895" y="842"/>
                  </a:cubicBezTo>
                  <a:cubicBezTo>
                    <a:pt x="1404" y="842"/>
                    <a:pt x="1404" y="842"/>
                    <a:pt x="1404" y="842"/>
                  </a:cubicBezTo>
                  <a:close/>
                  <a:moveTo>
                    <a:pt x="1895" y="963"/>
                  </a:moveTo>
                  <a:cubicBezTo>
                    <a:pt x="1895" y="1309"/>
                    <a:pt x="1895" y="1309"/>
                    <a:pt x="1895" y="1309"/>
                  </a:cubicBezTo>
                  <a:cubicBezTo>
                    <a:pt x="1404" y="1309"/>
                    <a:pt x="1404" y="1309"/>
                    <a:pt x="1404" y="1309"/>
                  </a:cubicBezTo>
                  <a:cubicBezTo>
                    <a:pt x="1404" y="963"/>
                    <a:pt x="1404" y="963"/>
                    <a:pt x="1404" y="963"/>
                  </a:cubicBezTo>
                  <a:cubicBezTo>
                    <a:pt x="1895" y="963"/>
                    <a:pt x="1895" y="963"/>
                    <a:pt x="1895" y="963"/>
                  </a:cubicBezTo>
                  <a:close/>
                  <a:moveTo>
                    <a:pt x="2016" y="536"/>
                  </a:moveTo>
                  <a:cubicBezTo>
                    <a:pt x="2536" y="536"/>
                    <a:pt x="2536" y="536"/>
                    <a:pt x="2536" y="536"/>
                  </a:cubicBezTo>
                  <a:cubicBezTo>
                    <a:pt x="2464" y="842"/>
                    <a:pt x="2464" y="842"/>
                    <a:pt x="2464" y="842"/>
                  </a:cubicBezTo>
                  <a:cubicBezTo>
                    <a:pt x="2016" y="842"/>
                    <a:pt x="2016" y="842"/>
                    <a:pt x="2016" y="842"/>
                  </a:cubicBezTo>
                  <a:cubicBezTo>
                    <a:pt x="2016" y="536"/>
                    <a:pt x="2016" y="536"/>
                    <a:pt x="2016" y="536"/>
                  </a:cubicBezTo>
                  <a:close/>
                  <a:moveTo>
                    <a:pt x="1282" y="536"/>
                  </a:moveTo>
                  <a:cubicBezTo>
                    <a:pt x="1282" y="842"/>
                    <a:pt x="1282" y="842"/>
                    <a:pt x="1282" y="842"/>
                  </a:cubicBezTo>
                  <a:cubicBezTo>
                    <a:pt x="828" y="842"/>
                    <a:pt x="828" y="842"/>
                    <a:pt x="828" y="842"/>
                  </a:cubicBezTo>
                  <a:cubicBezTo>
                    <a:pt x="763" y="536"/>
                    <a:pt x="763" y="536"/>
                    <a:pt x="763" y="536"/>
                  </a:cubicBezTo>
                  <a:cubicBezTo>
                    <a:pt x="1282" y="536"/>
                    <a:pt x="1282" y="536"/>
                    <a:pt x="1282" y="536"/>
                  </a:cubicBezTo>
                  <a:close/>
                  <a:moveTo>
                    <a:pt x="854" y="963"/>
                  </a:moveTo>
                  <a:cubicBezTo>
                    <a:pt x="1282" y="963"/>
                    <a:pt x="1282" y="963"/>
                    <a:pt x="1282" y="963"/>
                  </a:cubicBezTo>
                  <a:cubicBezTo>
                    <a:pt x="1282" y="1309"/>
                    <a:pt x="1282" y="1309"/>
                    <a:pt x="1282" y="1309"/>
                  </a:cubicBezTo>
                  <a:cubicBezTo>
                    <a:pt x="928" y="1309"/>
                    <a:pt x="928" y="1309"/>
                    <a:pt x="928" y="1309"/>
                  </a:cubicBezTo>
                  <a:cubicBezTo>
                    <a:pt x="854" y="963"/>
                    <a:pt x="854" y="963"/>
                    <a:pt x="854" y="963"/>
                  </a:cubicBezTo>
                  <a:close/>
                  <a:moveTo>
                    <a:pt x="2355" y="1309"/>
                  </a:moveTo>
                  <a:cubicBezTo>
                    <a:pt x="2016" y="1309"/>
                    <a:pt x="2016" y="1309"/>
                    <a:pt x="2016" y="1309"/>
                  </a:cubicBezTo>
                  <a:cubicBezTo>
                    <a:pt x="2016" y="963"/>
                    <a:pt x="2016" y="963"/>
                    <a:pt x="2016" y="963"/>
                  </a:cubicBezTo>
                  <a:cubicBezTo>
                    <a:pt x="2436" y="963"/>
                    <a:pt x="2436" y="963"/>
                    <a:pt x="2436" y="963"/>
                  </a:cubicBezTo>
                  <a:cubicBezTo>
                    <a:pt x="2355" y="1309"/>
                    <a:pt x="2355" y="1309"/>
                    <a:pt x="2355" y="1309"/>
                  </a:cubicBezTo>
                  <a:close/>
                  <a:moveTo>
                    <a:pt x="1153" y="1757"/>
                  </a:moveTo>
                  <a:cubicBezTo>
                    <a:pt x="1028" y="1757"/>
                    <a:pt x="927" y="1859"/>
                    <a:pt x="927" y="1984"/>
                  </a:cubicBezTo>
                  <a:cubicBezTo>
                    <a:pt x="927" y="2109"/>
                    <a:pt x="1028" y="2210"/>
                    <a:pt x="1153" y="2210"/>
                  </a:cubicBezTo>
                  <a:cubicBezTo>
                    <a:pt x="1278" y="2210"/>
                    <a:pt x="1379" y="2109"/>
                    <a:pt x="1379" y="1984"/>
                  </a:cubicBezTo>
                  <a:cubicBezTo>
                    <a:pt x="1379" y="1859"/>
                    <a:pt x="1278" y="1757"/>
                    <a:pt x="1153" y="1757"/>
                  </a:cubicBezTo>
                  <a:close/>
                  <a:moveTo>
                    <a:pt x="2126" y="1757"/>
                  </a:moveTo>
                  <a:cubicBezTo>
                    <a:pt x="2001" y="1757"/>
                    <a:pt x="1900" y="1859"/>
                    <a:pt x="1900" y="1984"/>
                  </a:cubicBezTo>
                  <a:cubicBezTo>
                    <a:pt x="1900" y="2109"/>
                    <a:pt x="2001" y="2210"/>
                    <a:pt x="2126" y="2210"/>
                  </a:cubicBezTo>
                  <a:cubicBezTo>
                    <a:pt x="2251" y="2210"/>
                    <a:pt x="2353" y="2109"/>
                    <a:pt x="2353" y="1984"/>
                  </a:cubicBezTo>
                  <a:cubicBezTo>
                    <a:pt x="2353" y="1859"/>
                    <a:pt x="2251" y="1757"/>
                    <a:pt x="2126" y="1757"/>
                  </a:cubicBezTo>
                  <a:close/>
                  <a:moveTo>
                    <a:pt x="2126" y="1757"/>
                  </a:moveTo>
                  <a:cubicBezTo>
                    <a:pt x="2126" y="1757"/>
                    <a:pt x="2126" y="1757"/>
                    <a:pt x="2126" y="1757"/>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schemeClr val="bg2">
                    <a:lumMod val="50000"/>
                  </a:schemeClr>
                </a:solidFill>
              </a:endParaRPr>
            </a:p>
          </p:txBody>
        </p:sp>
      </p:grpSp>
      <p:grpSp>
        <p:nvGrpSpPr>
          <p:cNvPr id="14" name="组合 13"/>
          <p:cNvGrpSpPr/>
          <p:nvPr/>
        </p:nvGrpSpPr>
        <p:grpSpPr>
          <a:xfrm>
            <a:off x="4803969" y="1990592"/>
            <a:ext cx="801644" cy="801644"/>
            <a:chOff x="3383756" y="1615281"/>
            <a:chExt cx="609600" cy="609600"/>
          </a:xfrm>
        </p:grpSpPr>
        <p:sp>
          <p:nvSpPr>
            <p:cNvPr id="15" name="椭圆 14"/>
            <p:cNvSpPr/>
            <p:nvPr/>
          </p:nvSpPr>
          <p:spPr>
            <a:xfrm>
              <a:off x="3383756" y="1615281"/>
              <a:ext cx="609600" cy="6096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schemeClr val="bg2">
                    <a:lumMod val="50000"/>
                  </a:schemeClr>
                </a:solidFill>
              </a:endParaRPr>
            </a:p>
          </p:txBody>
        </p:sp>
        <p:sp>
          <p:nvSpPr>
            <p:cNvPr id="16" name="Freeform 13"/>
            <p:cNvSpPr>
              <a:spLocks noEditPoints="1"/>
            </p:cNvSpPr>
            <p:nvPr/>
          </p:nvSpPr>
          <p:spPr bwMode="auto">
            <a:xfrm>
              <a:off x="3519488" y="1751013"/>
              <a:ext cx="338137" cy="338137"/>
            </a:xfrm>
            <a:custGeom>
              <a:avLst/>
              <a:gdLst>
                <a:gd name="T0" fmla="*/ 2767 w 3278"/>
                <a:gd name="T1" fmla="*/ 1785 h 3276"/>
                <a:gd name="T2" fmla="*/ 2897 w 3278"/>
                <a:gd name="T3" fmla="*/ 1239 h 3276"/>
                <a:gd name="T4" fmla="*/ 1639 w 3278"/>
                <a:gd name="T5" fmla="*/ 0 h 3276"/>
                <a:gd name="T6" fmla="*/ 381 w 3278"/>
                <a:gd name="T7" fmla="*/ 1239 h 3276"/>
                <a:gd name="T8" fmla="*/ 511 w 3278"/>
                <a:gd name="T9" fmla="*/ 1785 h 3276"/>
                <a:gd name="T10" fmla="*/ 0 w 3278"/>
                <a:gd name="T11" fmla="*/ 2657 h 3276"/>
                <a:gd name="T12" fmla="*/ 653 w 3278"/>
                <a:gd name="T13" fmla="*/ 2789 h 3276"/>
                <a:gd name="T14" fmla="*/ 1090 w 3278"/>
                <a:gd name="T15" fmla="*/ 3276 h 3276"/>
                <a:gd name="T16" fmla="*/ 1559 w 3278"/>
                <a:gd name="T17" fmla="*/ 2475 h 3276"/>
                <a:gd name="T18" fmla="*/ 1639 w 3278"/>
                <a:gd name="T19" fmla="*/ 2479 h 3276"/>
                <a:gd name="T20" fmla="*/ 1719 w 3278"/>
                <a:gd name="T21" fmla="*/ 2475 h 3276"/>
                <a:gd name="T22" fmla="*/ 2189 w 3278"/>
                <a:gd name="T23" fmla="*/ 3276 h 3276"/>
                <a:gd name="T24" fmla="*/ 2626 w 3278"/>
                <a:gd name="T25" fmla="*/ 2789 h 3276"/>
                <a:gd name="T26" fmla="*/ 3278 w 3278"/>
                <a:gd name="T27" fmla="*/ 2657 h 3276"/>
                <a:gd name="T28" fmla="*/ 2767 w 3278"/>
                <a:gd name="T29" fmla="*/ 1785 h 3276"/>
                <a:gd name="T30" fmla="*/ 1065 w 3278"/>
                <a:gd name="T31" fmla="*/ 2905 h 3276"/>
                <a:gd name="T32" fmla="*/ 760 w 3278"/>
                <a:gd name="T33" fmla="*/ 2612 h 3276"/>
                <a:gd name="T34" fmla="*/ 339 w 3278"/>
                <a:gd name="T35" fmla="*/ 2491 h 3276"/>
                <a:gd name="T36" fmla="*/ 636 w 3278"/>
                <a:gd name="T37" fmla="*/ 1985 h 3276"/>
                <a:gd name="T38" fmla="*/ 1337 w 3278"/>
                <a:gd name="T39" fmla="*/ 2441 h 3276"/>
                <a:gd name="T40" fmla="*/ 1065 w 3278"/>
                <a:gd name="T41" fmla="*/ 2905 h 3276"/>
                <a:gd name="T42" fmla="*/ 1639 w 3278"/>
                <a:gd name="T43" fmla="*/ 2253 h 3276"/>
                <a:gd name="T44" fmla="*/ 616 w 3278"/>
                <a:gd name="T45" fmla="*/ 1228 h 3276"/>
                <a:gd name="T46" fmla="*/ 1639 w 3278"/>
                <a:gd name="T47" fmla="*/ 203 h 3276"/>
                <a:gd name="T48" fmla="*/ 2662 w 3278"/>
                <a:gd name="T49" fmla="*/ 1228 h 3276"/>
                <a:gd name="T50" fmla="*/ 1639 w 3278"/>
                <a:gd name="T51" fmla="*/ 2253 h 3276"/>
                <a:gd name="T52" fmla="*/ 2518 w 3278"/>
                <a:gd name="T53" fmla="*/ 2612 h 3276"/>
                <a:gd name="T54" fmla="*/ 2213 w 3278"/>
                <a:gd name="T55" fmla="*/ 2905 h 3276"/>
                <a:gd name="T56" fmla="*/ 1941 w 3278"/>
                <a:gd name="T57" fmla="*/ 2442 h 3276"/>
                <a:gd name="T58" fmla="*/ 2642 w 3278"/>
                <a:gd name="T59" fmla="*/ 1985 h 3276"/>
                <a:gd name="T60" fmla="*/ 2939 w 3278"/>
                <a:gd name="T61" fmla="*/ 2492 h 3276"/>
                <a:gd name="T62" fmla="*/ 2518 w 3278"/>
                <a:gd name="T63" fmla="*/ 2612 h 3276"/>
                <a:gd name="T64" fmla="*/ 1639 w 3278"/>
                <a:gd name="T65" fmla="*/ 512 h 3276"/>
                <a:gd name="T66" fmla="*/ 922 w 3278"/>
                <a:gd name="T67" fmla="*/ 1229 h 3276"/>
                <a:gd name="T68" fmla="*/ 1639 w 3278"/>
                <a:gd name="T69" fmla="*/ 1945 h 3276"/>
                <a:gd name="T70" fmla="*/ 2356 w 3278"/>
                <a:gd name="T71" fmla="*/ 1229 h 3276"/>
                <a:gd name="T72" fmla="*/ 1639 w 3278"/>
                <a:gd name="T73" fmla="*/ 512 h 3276"/>
                <a:gd name="T74" fmla="*/ 1639 w 3278"/>
                <a:gd name="T75" fmla="*/ 1741 h 3276"/>
                <a:gd name="T76" fmla="*/ 1127 w 3278"/>
                <a:gd name="T77" fmla="*/ 1229 h 3276"/>
                <a:gd name="T78" fmla="*/ 1639 w 3278"/>
                <a:gd name="T79" fmla="*/ 717 h 3276"/>
                <a:gd name="T80" fmla="*/ 2151 w 3278"/>
                <a:gd name="T81" fmla="*/ 1229 h 3276"/>
                <a:gd name="T82" fmla="*/ 1639 w 3278"/>
                <a:gd name="T83" fmla="*/ 1741 h 3276"/>
                <a:gd name="T84" fmla="*/ 1639 w 3278"/>
                <a:gd name="T85" fmla="*/ 1741 h 3276"/>
                <a:gd name="T86" fmla="*/ 1639 w 3278"/>
                <a:gd name="T87" fmla="*/ 1741 h 3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78" h="3276">
                  <a:moveTo>
                    <a:pt x="2767" y="1785"/>
                  </a:moveTo>
                  <a:cubicBezTo>
                    <a:pt x="2850" y="1620"/>
                    <a:pt x="2897" y="1436"/>
                    <a:pt x="2897" y="1239"/>
                  </a:cubicBezTo>
                  <a:cubicBezTo>
                    <a:pt x="2897" y="555"/>
                    <a:pt x="2334" y="0"/>
                    <a:pt x="1639" y="0"/>
                  </a:cubicBezTo>
                  <a:cubicBezTo>
                    <a:pt x="944" y="0"/>
                    <a:pt x="381" y="555"/>
                    <a:pt x="381" y="1239"/>
                  </a:cubicBezTo>
                  <a:cubicBezTo>
                    <a:pt x="381" y="1436"/>
                    <a:pt x="428" y="1620"/>
                    <a:pt x="511" y="1785"/>
                  </a:cubicBezTo>
                  <a:cubicBezTo>
                    <a:pt x="0" y="2657"/>
                    <a:pt x="0" y="2657"/>
                    <a:pt x="0" y="2657"/>
                  </a:cubicBezTo>
                  <a:cubicBezTo>
                    <a:pt x="0" y="2657"/>
                    <a:pt x="324" y="2721"/>
                    <a:pt x="653" y="2789"/>
                  </a:cubicBezTo>
                  <a:cubicBezTo>
                    <a:pt x="872" y="3033"/>
                    <a:pt x="1090" y="3276"/>
                    <a:pt x="1090" y="3276"/>
                  </a:cubicBezTo>
                  <a:cubicBezTo>
                    <a:pt x="1559" y="2475"/>
                    <a:pt x="1559" y="2475"/>
                    <a:pt x="1559" y="2475"/>
                  </a:cubicBezTo>
                  <a:cubicBezTo>
                    <a:pt x="1586" y="2477"/>
                    <a:pt x="1612" y="2479"/>
                    <a:pt x="1639" y="2479"/>
                  </a:cubicBezTo>
                  <a:cubicBezTo>
                    <a:pt x="1666" y="2479"/>
                    <a:pt x="1692" y="2477"/>
                    <a:pt x="1719" y="2475"/>
                  </a:cubicBezTo>
                  <a:cubicBezTo>
                    <a:pt x="2189" y="3276"/>
                    <a:pt x="2189" y="3276"/>
                    <a:pt x="2189" y="3276"/>
                  </a:cubicBezTo>
                  <a:cubicBezTo>
                    <a:pt x="2189" y="3276"/>
                    <a:pt x="2407" y="3033"/>
                    <a:pt x="2626" y="2789"/>
                  </a:cubicBezTo>
                  <a:cubicBezTo>
                    <a:pt x="2954" y="2722"/>
                    <a:pt x="3278" y="2657"/>
                    <a:pt x="3278" y="2657"/>
                  </a:cubicBezTo>
                  <a:cubicBezTo>
                    <a:pt x="2767" y="1785"/>
                    <a:pt x="2767" y="1785"/>
                    <a:pt x="2767" y="1785"/>
                  </a:cubicBezTo>
                  <a:close/>
                  <a:moveTo>
                    <a:pt x="1065" y="2905"/>
                  </a:moveTo>
                  <a:cubicBezTo>
                    <a:pt x="1065" y="2905"/>
                    <a:pt x="908" y="2756"/>
                    <a:pt x="760" y="2612"/>
                  </a:cubicBezTo>
                  <a:cubicBezTo>
                    <a:pt x="550" y="2552"/>
                    <a:pt x="339" y="2491"/>
                    <a:pt x="339" y="2491"/>
                  </a:cubicBezTo>
                  <a:cubicBezTo>
                    <a:pt x="636" y="1985"/>
                    <a:pt x="636" y="1985"/>
                    <a:pt x="636" y="1985"/>
                  </a:cubicBezTo>
                  <a:cubicBezTo>
                    <a:pt x="807" y="2208"/>
                    <a:pt x="1052" y="2372"/>
                    <a:pt x="1337" y="2441"/>
                  </a:cubicBezTo>
                  <a:cubicBezTo>
                    <a:pt x="1065" y="2905"/>
                    <a:pt x="1065" y="2905"/>
                    <a:pt x="1065" y="2905"/>
                  </a:cubicBezTo>
                  <a:close/>
                  <a:moveTo>
                    <a:pt x="1639" y="2253"/>
                  </a:moveTo>
                  <a:cubicBezTo>
                    <a:pt x="1074" y="2253"/>
                    <a:pt x="616" y="1794"/>
                    <a:pt x="616" y="1228"/>
                  </a:cubicBezTo>
                  <a:cubicBezTo>
                    <a:pt x="616" y="662"/>
                    <a:pt x="1074" y="203"/>
                    <a:pt x="1639" y="203"/>
                  </a:cubicBezTo>
                  <a:cubicBezTo>
                    <a:pt x="2204" y="203"/>
                    <a:pt x="2662" y="662"/>
                    <a:pt x="2662" y="1228"/>
                  </a:cubicBezTo>
                  <a:cubicBezTo>
                    <a:pt x="2662" y="1794"/>
                    <a:pt x="2204" y="2253"/>
                    <a:pt x="1639" y="2253"/>
                  </a:cubicBezTo>
                  <a:close/>
                  <a:moveTo>
                    <a:pt x="2518" y="2612"/>
                  </a:moveTo>
                  <a:cubicBezTo>
                    <a:pt x="2370" y="2756"/>
                    <a:pt x="2213" y="2905"/>
                    <a:pt x="2213" y="2905"/>
                  </a:cubicBezTo>
                  <a:cubicBezTo>
                    <a:pt x="1941" y="2442"/>
                    <a:pt x="1941" y="2442"/>
                    <a:pt x="1941" y="2442"/>
                  </a:cubicBezTo>
                  <a:cubicBezTo>
                    <a:pt x="2226" y="2372"/>
                    <a:pt x="2471" y="2208"/>
                    <a:pt x="2642" y="1985"/>
                  </a:cubicBezTo>
                  <a:cubicBezTo>
                    <a:pt x="2939" y="2492"/>
                    <a:pt x="2939" y="2492"/>
                    <a:pt x="2939" y="2492"/>
                  </a:cubicBezTo>
                  <a:cubicBezTo>
                    <a:pt x="2939" y="2492"/>
                    <a:pt x="2728" y="2552"/>
                    <a:pt x="2518" y="2612"/>
                  </a:cubicBezTo>
                  <a:close/>
                  <a:moveTo>
                    <a:pt x="1639" y="512"/>
                  </a:moveTo>
                  <a:cubicBezTo>
                    <a:pt x="1243" y="512"/>
                    <a:pt x="922" y="833"/>
                    <a:pt x="922" y="1229"/>
                  </a:cubicBezTo>
                  <a:cubicBezTo>
                    <a:pt x="922" y="1624"/>
                    <a:pt x="1243" y="1945"/>
                    <a:pt x="1639" y="1945"/>
                  </a:cubicBezTo>
                  <a:cubicBezTo>
                    <a:pt x="2035" y="1945"/>
                    <a:pt x="2356" y="1624"/>
                    <a:pt x="2356" y="1229"/>
                  </a:cubicBezTo>
                  <a:cubicBezTo>
                    <a:pt x="2356" y="833"/>
                    <a:pt x="2035" y="512"/>
                    <a:pt x="1639" y="512"/>
                  </a:cubicBezTo>
                  <a:close/>
                  <a:moveTo>
                    <a:pt x="1639" y="1741"/>
                  </a:moveTo>
                  <a:cubicBezTo>
                    <a:pt x="1356" y="1741"/>
                    <a:pt x="1127" y="1511"/>
                    <a:pt x="1127" y="1229"/>
                  </a:cubicBezTo>
                  <a:cubicBezTo>
                    <a:pt x="1127" y="946"/>
                    <a:pt x="1356" y="717"/>
                    <a:pt x="1639" y="717"/>
                  </a:cubicBezTo>
                  <a:cubicBezTo>
                    <a:pt x="1922" y="717"/>
                    <a:pt x="2151" y="946"/>
                    <a:pt x="2151" y="1229"/>
                  </a:cubicBezTo>
                  <a:cubicBezTo>
                    <a:pt x="2151" y="1511"/>
                    <a:pt x="1922" y="1741"/>
                    <a:pt x="1639" y="1741"/>
                  </a:cubicBezTo>
                  <a:close/>
                  <a:moveTo>
                    <a:pt x="1639" y="1741"/>
                  </a:moveTo>
                  <a:cubicBezTo>
                    <a:pt x="1639" y="1741"/>
                    <a:pt x="1639" y="1741"/>
                    <a:pt x="1639" y="1741"/>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schemeClr val="bg2">
                    <a:lumMod val="50000"/>
                  </a:schemeClr>
                </a:solidFill>
              </a:endParaRPr>
            </a:p>
          </p:txBody>
        </p:sp>
      </p:grpSp>
      <p:grpSp>
        <p:nvGrpSpPr>
          <p:cNvPr id="17" name="组合 16"/>
          <p:cNvGrpSpPr/>
          <p:nvPr/>
        </p:nvGrpSpPr>
        <p:grpSpPr>
          <a:xfrm>
            <a:off x="9211599" y="3149550"/>
            <a:ext cx="801644" cy="801644"/>
            <a:chOff x="6866437" y="1628767"/>
            <a:chExt cx="609600" cy="609600"/>
          </a:xfrm>
        </p:grpSpPr>
        <p:sp>
          <p:nvSpPr>
            <p:cNvPr id="18" name="椭圆 17"/>
            <p:cNvSpPr/>
            <p:nvPr/>
          </p:nvSpPr>
          <p:spPr>
            <a:xfrm>
              <a:off x="6866437" y="1628767"/>
              <a:ext cx="609600" cy="6096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schemeClr val="bg2">
                    <a:lumMod val="50000"/>
                  </a:schemeClr>
                </a:solidFill>
              </a:endParaRPr>
            </a:p>
          </p:txBody>
        </p:sp>
        <p:sp>
          <p:nvSpPr>
            <p:cNvPr id="19" name="Freeform 17"/>
            <p:cNvSpPr>
              <a:spLocks noEditPoints="1"/>
            </p:cNvSpPr>
            <p:nvPr/>
          </p:nvSpPr>
          <p:spPr bwMode="auto">
            <a:xfrm>
              <a:off x="7026431" y="1780381"/>
              <a:ext cx="279400" cy="279400"/>
            </a:xfrm>
            <a:custGeom>
              <a:avLst/>
              <a:gdLst>
                <a:gd name="T0" fmla="*/ 1434 w 2867"/>
                <a:gd name="T1" fmla="*/ 205 h 2867"/>
                <a:gd name="T2" fmla="*/ 2662 w 2867"/>
                <a:gd name="T3" fmla="*/ 1434 h 2867"/>
                <a:gd name="T4" fmla="*/ 1434 w 2867"/>
                <a:gd name="T5" fmla="*/ 2662 h 2867"/>
                <a:gd name="T6" fmla="*/ 205 w 2867"/>
                <a:gd name="T7" fmla="*/ 1434 h 2867"/>
                <a:gd name="T8" fmla="*/ 1434 w 2867"/>
                <a:gd name="T9" fmla="*/ 205 h 2867"/>
                <a:gd name="T10" fmla="*/ 1434 w 2867"/>
                <a:gd name="T11" fmla="*/ 0 h 2867"/>
                <a:gd name="T12" fmla="*/ 0 w 2867"/>
                <a:gd name="T13" fmla="*/ 1434 h 2867"/>
                <a:gd name="T14" fmla="*/ 1434 w 2867"/>
                <a:gd name="T15" fmla="*/ 2867 h 2867"/>
                <a:gd name="T16" fmla="*/ 2867 w 2867"/>
                <a:gd name="T17" fmla="*/ 1434 h 2867"/>
                <a:gd name="T18" fmla="*/ 1434 w 2867"/>
                <a:gd name="T19" fmla="*/ 0 h 2867"/>
                <a:gd name="T20" fmla="*/ 1434 w 2867"/>
                <a:gd name="T21" fmla="*/ 0 h 2867"/>
                <a:gd name="T22" fmla="*/ 901 w 2867"/>
                <a:gd name="T23" fmla="*/ 573 h 2867"/>
                <a:gd name="T24" fmla="*/ 1341 w 2867"/>
                <a:gd name="T25" fmla="*/ 393 h 2867"/>
                <a:gd name="T26" fmla="*/ 2232 w 2867"/>
                <a:gd name="T27" fmla="*/ 737 h 2867"/>
                <a:gd name="T28" fmla="*/ 2212 w 2867"/>
                <a:gd name="T29" fmla="*/ 860 h 2867"/>
                <a:gd name="T30" fmla="*/ 2089 w 2867"/>
                <a:gd name="T31" fmla="*/ 840 h 2867"/>
                <a:gd name="T32" fmla="*/ 1399 w 2867"/>
                <a:gd name="T33" fmla="*/ 573 h 2867"/>
                <a:gd name="T34" fmla="*/ 1004 w 2867"/>
                <a:gd name="T35" fmla="*/ 717 h 2867"/>
                <a:gd name="T36" fmla="*/ 895 w 2867"/>
                <a:gd name="T37" fmla="*/ 702 h 2867"/>
                <a:gd name="T38" fmla="*/ 901 w 2867"/>
                <a:gd name="T39" fmla="*/ 573 h 2867"/>
                <a:gd name="T40" fmla="*/ 2253 w 2867"/>
                <a:gd name="T41" fmla="*/ 1106 h 2867"/>
                <a:gd name="T42" fmla="*/ 2314 w 2867"/>
                <a:gd name="T43" fmla="*/ 998 h 2867"/>
                <a:gd name="T44" fmla="*/ 2437 w 2867"/>
                <a:gd name="T45" fmla="*/ 1044 h 2867"/>
                <a:gd name="T46" fmla="*/ 2478 w 2867"/>
                <a:gd name="T47" fmla="*/ 1208 h 2867"/>
                <a:gd name="T48" fmla="*/ 2416 w 2867"/>
                <a:gd name="T49" fmla="*/ 1316 h 2867"/>
                <a:gd name="T50" fmla="*/ 2314 w 2867"/>
                <a:gd name="T51" fmla="*/ 1290 h 2867"/>
                <a:gd name="T52" fmla="*/ 2253 w 2867"/>
                <a:gd name="T53" fmla="*/ 1106 h 2867"/>
                <a:gd name="T54" fmla="*/ 942 w 2867"/>
                <a:gd name="T55" fmla="*/ 1925 h 2867"/>
                <a:gd name="T56" fmla="*/ 1434 w 2867"/>
                <a:gd name="T57" fmla="*/ 1843 h 2867"/>
                <a:gd name="T58" fmla="*/ 1925 w 2867"/>
                <a:gd name="T59" fmla="*/ 1925 h 2867"/>
                <a:gd name="T60" fmla="*/ 1843 w 2867"/>
                <a:gd name="T61" fmla="*/ 1434 h 2867"/>
                <a:gd name="T62" fmla="*/ 1925 w 2867"/>
                <a:gd name="T63" fmla="*/ 942 h 2867"/>
                <a:gd name="T64" fmla="*/ 1434 w 2867"/>
                <a:gd name="T65" fmla="*/ 1024 h 2867"/>
                <a:gd name="T66" fmla="*/ 942 w 2867"/>
                <a:gd name="T67" fmla="*/ 942 h 2867"/>
                <a:gd name="T68" fmla="*/ 1024 w 2867"/>
                <a:gd name="T69" fmla="*/ 1434 h 2867"/>
                <a:gd name="T70" fmla="*/ 942 w 2867"/>
                <a:gd name="T71" fmla="*/ 1925 h 2867"/>
                <a:gd name="T72" fmla="*/ 819 w 2867"/>
                <a:gd name="T73" fmla="*/ 2048 h 2867"/>
                <a:gd name="T74" fmla="*/ 819 w 2867"/>
                <a:gd name="T75" fmla="*/ 2048 h 2867"/>
                <a:gd name="T76" fmla="*/ 819 w 2867"/>
                <a:gd name="T77" fmla="*/ 2048 h 2867"/>
                <a:gd name="T78" fmla="*/ 819 w 2867"/>
                <a:gd name="T79" fmla="*/ 2048 h 2867"/>
                <a:gd name="T80" fmla="*/ 819 w 2867"/>
                <a:gd name="T81" fmla="*/ 819 h 2867"/>
                <a:gd name="T82" fmla="*/ 819 w 2867"/>
                <a:gd name="T83" fmla="*/ 819 h 2867"/>
                <a:gd name="T84" fmla="*/ 819 w 2867"/>
                <a:gd name="T85" fmla="*/ 819 h 2867"/>
                <a:gd name="T86" fmla="*/ 819 w 2867"/>
                <a:gd name="T87" fmla="*/ 819 h 2867"/>
                <a:gd name="T88" fmla="*/ 819 w 2867"/>
                <a:gd name="T89" fmla="*/ 819 h 2867"/>
                <a:gd name="T90" fmla="*/ 819 w 2867"/>
                <a:gd name="T91" fmla="*/ 819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67" h="2867">
                  <a:moveTo>
                    <a:pt x="1434" y="205"/>
                  </a:moveTo>
                  <a:cubicBezTo>
                    <a:pt x="2109" y="205"/>
                    <a:pt x="2662" y="758"/>
                    <a:pt x="2662" y="1434"/>
                  </a:cubicBezTo>
                  <a:cubicBezTo>
                    <a:pt x="2662" y="2109"/>
                    <a:pt x="2109" y="2662"/>
                    <a:pt x="1434" y="2662"/>
                  </a:cubicBezTo>
                  <a:cubicBezTo>
                    <a:pt x="758" y="2662"/>
                    <a:pt x="205" y="2109"/>
                    <a:pt x="205" y="1434"/>
                  </a:cubicBezTo>
                  <a:cubicBezTo>
                    <a:pt x="205" y="758"/>
                    <a:pt x="758" y="205"/>
                    <a:pt x="1434" y="205"/>
                  </a:cubicBezTo>
                  <a:moveTo>
                    <a:pt x="1434" y="0"/>
                  </a:moveTo>
                  <a:cubicBezTo>
                    <a:pt x="655" y="0"/>
                    <a:pt x="0" y="655"/>
                    <a:pt x="0" y="1434"/>
                  </a:cubicBezTo>
                  <a:cubicBezTo>
                    <a:pt x="0" y="2212"/>
                    <a:pt x="655" y="2867"/>
                    <a:pt x="1434" y="2867"/>
                  </a:cubicBezTo>
                  <a:cubicBezTo>
                    <a:pt x="2212" y="2867"/>
                    <a:pt x="2867" y="2232"/>
                    <a:pt x="2867" y="1434"/>
                  </a:cubicBezTo>
                  <a:cubicBezTo>
                    <a:pt x="2867" y="635"/>
                    <a:pt x="2232" y="0"/>
                    <a:pt x="1434" y="0"/>
                  </a:cubicBezTo>
                  <a:cubicBezTo>
                    <a:pt x="1434" y="0"/>
                    <a:pt x="1434" y="0"/>
                    <a:pt x="1434" y="0"/>
                  </a:cubicBezTo>
                  <a:close/>
                  <a:moveTo>
                    <a:pt x="901" y="573"/>
                  </a:moveTo>
                  <a:cubicBezTo>
                    <a:pt x="1030" y="479"/>
                    <a:pt x="1147" y="420"/>
                    <a:pt x="1341" y="393"/>
                  </a:cubicBezTo>
                  <a:cubicBezTo>
                    <a:pt x="1646" y="350"/>
                    <a:pt x="2037" y="463"/>
                    <a:pt x="2232" y="737"/>
                  </a:cubicBezTo>
                  <a:cubicBezTo>
                    <a:pt x="2266" y="784"/>
                    <a:pt x="2257" y="831"/>
                    <a:pt x="2212" y="860"/>
                  </a:cubicBezTo>
                  <a:cubicBezTo>
                    <a:pt x="2161" y="893"/>
                    <a:pt x="2118" y="881"/>
                    <a:pt x="2089" y="840"/>
                  </a:cubicBezTo>
                  <a:cubicBezTo>
                    <a:pt x="1938" y="625"/>
                    <a:pt x="1599" y="539"/>
                    <a:pt x="1399" y="573"/>
                  </a:cubicBezTo>
                  <a:cubicBezTo>
                    <a:pt x="1200" y="607"/>
                    <a:pt x="1116" y="650"/>
                    <a:pt x="1004" y="717"/>
                  </a:cubicBezTo>
                  <a:cubicBezTo>
                    <a:pt x="978" y="732"/>
                    <a:pt x="924" y="739"/>
                    <a:pt x="895" y="702"/>
                  </a:cubicBezTo>
                  <a:cubicBezTo>
                    <a:pt x="864" y="664"/>
                    <a:pt x="861" y="603"/>
                    <a:pt x="901" y="573"/>
                  </a:cubicBezTo>
                  <a:close/>
                  <a:moveTo>
                    <a:pt x="2253" y="1106"/>
                  </a:moveTo>
                  <a:cubicBezTo>
                    <a:pt x="2248" y="1050"/>
                    <a:pt x="2271" y="1012"/>
                    <a:pt x="2314" y="998"/>
                  </a:cubicBezTo>
                  <a:cubicBezTo>
                    <a:pt x="2362" y="982"/>
                    <a:pt x="2417" y="1004"/>
                    <a:pt x="2437" y="1044"/>
                  </a:cubicBezTo>
                  <a:cubicBezTo>
                    <a:pt x="2456" y="1082"/>
                    <a:pt x="2466" y="1140"/>
                    <a:pt x="2478" y="1208"/>
                  </a:cubicBezTo>
                  <a:cubicBezTo>
                    <a:pt x="2485" y="1249"/>
                    <a:pt x="2472" y="1310"/>
                    <a:pt x="2416" y="1316"/>
                  </a:cubicBezTo>
                  <a:cubicBezTo>
                    <a:pt x="2375" y="1320"/>
                    <a:pt x="2348" y="1324"/>
                    <a:pt x="2314" y="1290"/>
                  </a:cubicBezTo>
                  <a:cubicBezTo>
                    <a:pt x="2280" y="1256"/>
                    <a:pt x="2256" y="1147"/>
                    <a:pt x="2253" y="1106"/>
                  </a:cubicBezTo>
                  <a:close/>
                  <a:moveTo>
                    <a:pt x="942" y="1925"/>
                  </a:moveTo>
                  <a:cubicBezTo>
                    <a:pt x="1044" y="1884"/>
                    <a:pt x="1229" y="1843"/>
                    <a:pt x="1434" y="1843"/>
                  </a:cubicBezTo>
                  <a:cubicBezTo>
                    <a:pt x="1638" y="1843"/>
                    <a:pt x="1823" y="1884"/>
                    <a:pt x="1925" y="1925"/>
                  </a:cubicBezTo>
                  <a:cubicBezTo>
                    <a:pt x="1884" y="1823"/>
                    <a:pt x="1843" y="1638"/>
                    <a:pt x="1843" y="1434"/>
                  </a:cubicBezTo>
                  <a:cubicBezTo>
                    <a:pt x="1843" y="1229"/>
                    <a:pt x="1884" y="1044"/>
                    <a:pt x="1925" y="942"/>
                  </a:cubicBezTo>
                  <a:cubicBezTo>
                    <a:pt x="1823" y="983"/>
                    <a:pt x="1638" y="1024"/>
                    <a:pt x="1434" y="1024"/>
                  </a:cubicBezTo>
                  <a:cubicBezTo>
                    <a:pt x="1229" y="1024"/>
                    <a:pt x="1044" y="983"/>
                    <a:pt x="942" y="942"/>
                  </a:cubicBezTo>
                  <a:cubicBezTo>
                    <a:pt x="983" y="1044"/>
                    <a:pt x="1024" y="1229"/>
                    <a:pt x="1024" y="1434"/>
                  </a:cubicBezTo>
                  <a:cubicBezTo>
                    <a:pt x="1024" y="1638"/>
                    <a:pt x="983" y="1823"/>
                    <a:pt x="942" y="1925"/>
                  </a:cubicBezTo>
                  <a:close/>
                  <a:moveTo>
                    <a:pt x="819" y="2048"/>
                  </a:moveTo>
                  <a:cubicBezTo>
                    <a:pt x="819" y="2048"/>
                    <a:pt x="819" y="2048"/>
                    <a:pt x="819" y="2048"/>
                  </a:cubicBezTo>
                  <a:cubicBezTo>
                    <a:pt x="819" y="2048"/>
                    <a:pt x="819" y="2048"/>
                    <a:pt x="819" y="2048"/>
                  </a:cubicBezTo>
                  <a:cubicBezTo>
                    <a:pt x="819" y="2048"/>
                    <a:pt x="819" y="2048"/>
                    <a:pt x="819" y="2048"/>
                  </a:cubicBezTo>
                  <a:close/>
                  <a:moveTo>
                    <a:pt x="819" y="819"/>
                  </a:moveTo>
                  <a:cubicBezTo>
                    <a:pt x="819" y="819"/>
                    <a:pt x="819" y="819"/>
                    <a:pt x="819" y="819"/>
                  </a:cubicBezTo>
                  <a:cubicBezTo>
                    <a:pt x="819" y="819"/>
                    <a:pt x="819" y="819"/>
                    <a:pt x="819" y="819"/>
                  </a:cubicBezTo>
                  <a:cubicBezTo>
                    <a:pt x="819" y="819"/>
                    <a:pt x="819" y="819"/>
                    <a:pt x="819" y="819"/>
                  </a:cubicBezTo>
                  <a:close/>
                  <a:moveTo>
                    <a:pt x="819" y="819"/>
                  </a:moveTo>
                  <a:cubicBezTo>
                    <a:pt x="819" y="819"/>
                    <a:pt x="819" y="819"/>
                    <a:pt x="819" y="819"/>
                  </a:cubicBezTo>
                </a:path>
              </a:pathLst>
            </a:custGeom>
            <a:solidFill>
              <a:srgbClr val="FFFFFF"/>
            </a:solidFill>
            <a:ln>
              <a:noFill/>
            </a:ln>
          </p:spPr>
          <p:txBody>
            <a:bodyPr vert="horz" wrap="square" lIns="91440" tIns="45720" rIns="91440" bIns="45720" numCol="1" anchor="t" anchorCtr="0" compatLnSpc="1">
              <a:prstTxWarp prst="textNoShape">
                <a:avLst/>
              </a:prstTxWarp>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schemeClr val="bg2">
                    <a:lumMod val="50000"/>
                  </a:schemeClr>
                </a:solidFill>
              </a:endParaRPr>
            </a:p>
          </p:txBody>
        </p:sp>
      </p:grpSp>
      <p:sp>
        <p:nvSpPr>
          <p:cNvPr id="20" name="椭圆 19"/>
          <p:cNvSpPr/>
          <p:nvPr/>
        </p:nvSpPr>
        <p:spPr>
          <a:xfrm>
            <a:off x="4821523" y="4249316"/>
            <a:ext cx="385791" cy="385791"/>
          </a:xfrm>
          <a:prstGeom prst="ellipse">
            <a:avLst/>
          </a:prstGeom>
          <a:solidFill>
            <a:srgbClr val="FF17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schemeClr val="bg2">
                  <a:lumMod val="50000"/>
                </a:schemeClr>
              </a:solidFill>
            </a:endParaRPr>
          </a:p>
        </p:txBody>
      </p:sp>
      <p:sp>
        <p:nvSpPr>
          <p:cNvPr id="21" name="椭圆 20"/>
          <p:cNvSpPr/>
          <p:nvPr/>
        </p:nvSpPr>
        <p:spPr>
          <a:xfrm>
            <a:off x="4470804" y="5188742"/>
            <a:ext cx="536099" cy="536099"/>
          </a:xfrm>
          <a:prstGeom prst="ellipse">
            <a:avLst/>
          </a:prstGeom>
          <a:solidFill>
            <a:srgbClr val="FF17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schemeClr val="bg2">
                  <a:lumMod val="50000"/>
                </a:schemeClr>
              </a:solidFill>
            </a:endParaRPr>
          </a:p>
        </p:txBody>
      </p:sp>
      <p:sp>
        <p:nvSpPr>
          <p:cNvPr id="22" name="椭圆 21"/>
          <p:cNvSpPr/>
          <p:nvPr/>
        </p:nvSpPr>
        <p:spPr>
          <a:xfrm>
            <a:off x="6612697" y="4349521"/>
            <a:ext cx="235483" cy="235483"/>
          </a:xfrm>
          <a:prstGeom prst="ellipse">
            <a:avLst/>
          </a:prstGeom>
          <a:solidFill>
            <a:srgbClr val="FF17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schemeClr val="bg2">
                  <a:lumMod val="50000"/>
                </a:schemeClr>
              </a:solidFill>
            </a:endParaRPr>
          </a:p>
        </p:txBody>
      </p:sp>
      <p:sp>
        <p:nvSpPr>
          <p:cNvPr id="23" name="椭圆 22"/>
          <p:cNvSpPr/>
          <p:nvPr/>
        </p:nvSpPr>
        <p:spPr>
          <a:xfrm>
            <a:off x="5971382" y="3307384"/>
            <a:ext cx="440904" cy="440904"/>
          </a:xfrm>
          <a:prstGeom prst="ellipse">
            <a:avLst/>
          </a:prstGeom>
          <a:solidFill>
            <a:srgbClr val="FF17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schemeClr val="bg2">
                  <a:lumMod val="50000"/>
                </a:schemeClr>
              </a:solidFill>
            </a:endParaRPr>
          </a:p>
        </p:txBody>
      </p:sp>
      <p:sp>
        <p:nvSpPr>
          <p:cNvPr id="24" name="椭圆 23"/>
          <p:cNvSpPr/>
          <p:nvPr/>
        </p:nvSpPr>
        <p:spPr>
          <a:xfrm>
            <a:off x="7126250" y="5126114"/>
            <a:ext cx="385791" cy="385791"/>
          </a:xfrm>
          <a:prstGeom prst="ellipse">
            <a:avLst/>
          </a:prstGeom>
          <a:solidFill>
            <a:srgbClr val="FF17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schemeClr val="bg2">
                  <a:lumMod val="50000"/>
                </a:schemeClr>
              </a:solidFill>
            </a:endParaRPr>
          </a:p>
        </p:txBody>
      </p:sp>
      <p:sp>
        <p:nvSpPr>
          <p:cNvPr id="25" name="椭圆 24"/>
          <p:cNvSpPr/>
          <p:nvPr/>
        </p:nvSpPr>
        <p:spPr>
          <a:xfrm>
            <a:off x="7827688" y="3535352"/>
            <a:ext cx="235483" cy="235483"/>
          </a:xfrm>
          <a:prstGeom prst="ellipse">
            <a:avLst/>
          </a:prstGeom>
          <a:solidFill>
            <a:srgbClr val="FF17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schemeClr val="bg2">
                  <a:lumMod val="50000"/>
                </a:schemeClr>
              </a:solidFill>
            </a:endParaRPr>
          </a:p>
        </p:txBody>
      </p:sp>
      <p:grpSp>
        <p:nvGrpSpPr>
          <p:cNvPr id="26" name="组合 25"/>
          <p:cNvGrpSpPr/>
          <p:nvPr/>
        </p:nvGrpSpPr>
        <p:grpSpPr>
          <a:xfrm>
            <a:off x="1641412" y="2147616"/>
            <a:ext cx="2822650" cy="626292"/>
            <a:chOff x="1641412" y="2147616"/>
            <a:chExt cx="2822650" cy="626292"/>
          </a:xfrm>
        </p:grpSpPr>
        <p:grpSp>
          <p:nvGrpSpPr>
            <p:cNvPr id="27" name="组合 26"/>
            <p:cNvGrpSpPr/>
            <p:nvPr/>
          </p:nvGrpSpPr>
          <p:grpSpPr>
            <a:xfrm>
              <a:off x="1641412" y="2147616"/>
              <a:ext cx="2822650" cy="626292"/>
              <a:chOff x="6723820" y="1866984"/>
              <a:chExt cx="2146448" cy="476256"/>
            </a:xfrm>
          </p:grpSpPr>
          <p:sp>
            <p:nvSpPr>
              <p:cNvPr id="30" name="文本框 75"/>
              <p:cNvSpPr txBox="1"/>
              <p:nvPr/>
            </p:nvSpPr>
            <p:spPr bwMode="auto">
              <a:xfrm>
                <a:off x="6723820" y="2132600"/>
                <a:ext cx="2146448" cy="210640"/>
              </a:xfrm>
              <a:prstGeom prst="rect">
                <a:avLst/>
              </a:prstGeom>
              <a:noFill/>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914400">
                  <a:defRPr/>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点击添加您的内容</a:t>
                </a:r>
              </a:p>
            </p:txBody>
          </p:sp>
          <p:sp>
            <p:nvSpPr>
              <p:cNvPr id="31" name="文本框 30"/>
              <p:cNvSpPr txBox="1">
                <a:spLocks noChangeArrowheads="1"/>
              </p:cNvSpPr>
              <p:nvPr/>
            </p:nvSpPr>
            <p:spPr bwMode="auto">
              <a:xfrm>
                <a:off x="7264442" y="1866984"/>
                <a:ext cx="1590418" cy="257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defTabSz="914400" fontAlgn="base">
                  <a:spcBef>
                    <a:spcPct val="0"/>
                  </a:spcBef>
                  <a:spcAft>
                    <a:spcPct val="0"/>
                  </a:spcAft>
                </a:pPr>
                <a:r>
                  <a:rPr lang="zh-CN" altLang="en-US"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点击添加标题</a:t>
                </a:r>
              </a:p>
            </p:txBody>
          </p:sp>
        </p:grpSp>
        <p:cxnSp>
          <p:nvCxnSpPr>
            <p:cNvPr id="28" name="直接连接符 27"/>
            <p:cNvCxnSpPr/>
            <p:nvPr/>
          </p:nvCxnSpPr>
          <p:spPr>
            <a:xfrm>
              <a:off x="2633703" y="2496909"/>
              <a:ext cx="1767319"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7441422" y="2148997"/>
            <a:ext cx="2822650" cy="607998"/>
            <a:chOff x="7441422" y="2148997"/>
            <a:chExt cx="2822650" cy="607998"/>
          </a:xfrm>
        </p:grpSpPr>
        <p:sp>
          <p:nvSpPr>
            <p:cNvPr id="34" name="文本框 75"/>
            <p:cNvSpPr txBox="1"/>
            <p:nvPr/>
          </p:nvSpPr>
          <p:spPr bwMode="auto">
            <a:xfrm>
              <a:off x="7441422" y="2479996"/>
              <a:ext cx="2822650" cy="276999"/>
            </a:xfrm>
            <a:prstGeom prst="rect">
              <a:avLst/>
            </a:prstGeom>
            <a:noFill/>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914400">
                <a:defRPr/>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点击添加您的内容</a:t>
              </a:r>
            </a:p>
          </p:txBody>
        </p:sp>
        <p:sp>
          <p:nvSpPr>
            <p:cNvPr id="35" name="文本框 34"/>
            <p:cNvSpPr txBox="1">
              <a:spLocks noChangeArrowheads="1"/>
            </p:cNvSpPr>
            <p:nvPr/>
          </p:nvSpPr>
          <p:spPr bwMode="auto">
            <a:xfrm>
              <a:off x="7452412" y="2148997"/>
              <a:ext cx="20914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fontAlgn="base">
                <a:spcBef>
                  <a:spcPct val="0"/>
                </a:spcBef>
                <a:spcAft>
                  <a:spcPct val="0"/>
                </a:spcAft>
              </a:pPr>
              <a:r>
                <a:rPr lang="zh-CN" altLang="en-US"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点击添加标题</a:t>
              </a:r>
            </a:p>
          </p:txBody>
        </p:sp>
        <p:cxnSp>
          <p:nvCxnSpPr>
            <p:cNvPr id="36" name="直接连接符 35"/>
            <p:cNvCxnSpPr/>
            <p:nvPr/>
          </p:nvCxnSpPr>
          <p:spPr>
            <a:xfrm>
              <a:off x="7558206" y="2508132"/>
              <a:ext cx="1767319"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8210019" y="4398863"/>
            <a:ext cx="2822650" cy="650202"/>
            <a:chOff x="8210019" y="4398863"/>
            <a:chExt cx="2822650" cy="650202"/>
          </a:xfrm>
        </p:grpSpPr>
        <p:sp>
          <p:nvSpPr>
            <p:cNvPr id="39" name="文本框 75"/>
            <p:cNvSpPr txBox="1"/>
            <p:nvPr/>
          </p:nvSpPr>
          <p:spPr bwMode="auto">
            <a:xfrm>
              <a:off x="8210019" y="4772066"/>
              <a:ext cx="2822650" cy="276999"/>
            </a:xfrm>
            <a:prstGeom prst="rect">
              <a:avLst/>
            </a:prstGeom>
            <a:noFill/>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914400">
                <a:defRPr/>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点击添加您的内容</a:t>
              </a:r>
            </a:p>
          </p:txBody>
        </p:sp>
        <p:sp>
          <p:nvSpPr>
            <p:cNvPr id="40" name="文本框 39"/>
            <p:cNvSpPr txBox="1">
              <a:spLocks noChangeArrowheads="1"/>
            </p:cNvSpPr>
            <p:nvPr/>
          </p:nvSpPr>
          <p:spPr bwMode="auto">
            <a:xfrm>
              <a:off x="8572702" y="4398863"/>
              <a:ext cx="20914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fontAlgn="base">
                <a:spcBef>
                  <a:spcPct val="0"/>
                </a:spcBef>
                <a:spcAft>
                  <a:spcPct val="0"/>
                </a:spcAft>
              </a:pPr>
              <a:r>
                <a:rPr lang="zh-CN" altLang="en-US"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点击添加标题</a:t>
              </a:r>
            </a:p>
          </p:txBody>
        </p:sp>
        <p:cxnSp>
          <p:nvCxnSpPr>
            <p:cNvPr id="41" name="直接连接符 40"/>
            <p:cNvCxnSpPr/>
            <p:nvPr/>
          </p:nvCxnSpPr>
          <p:spPr>
            <a:xfrm>
              <a:off x="8748839" y="4757998"/>
              <a:ext cx="1767319"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1050157" y="4468282"/>
            <a:ext cx="2822650" cy="650202"/>
            <a:chOff x="1050157" y="4468282"/>
            <a:chExt cx="2822650" cy="650202"/>
          </a:xfrm>
        </p:grpSpPr>
        <p:sp>
          <p:nvSpPr>
            <p:cNvPr id="44" name="文本框 75"/>
            <p:cNvSpPr txBox="1"/>
            <p:nvPr/>
          </p:nvSpPr>
          <p:spPr bwMode="auto">
            <a:xfrm>
              <a:off x="1050157" y="4841485"/>
              <a:ext cx="2822650" cy="276999"/>
            </a:xfrm>
            <a:prstGeom prst="rect">
              <a:avLst/>
            </a:prstGeom>
            <a:noFill/>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914400">
                <a:defRPr/>
              </a:pPr>
              <a:r>
                <a:rPr lang="zh-CN" altLang="en-US" sz="12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点击添加您的内容</a:t>
              </a:r>
            </a:p>
          </p:txBody>
        </p:sp>
        <p:sp>
          <p:nvSpPr>
            <p:cNvPr id="45" name="文本框 44"/>
            <p:cNvSpPr txBox="1">
              <a:spLocks noChangeArrowheads="1"/>
            </p:cNvSpPr>
            <p:nvPr/>
          </p:nvSpPr>
          <p:spPr bwMode="auto">
            <a:xfrm>
              <a:off x="1412840" y="4468282"/>
              <a:ext cx="20914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fontAlgn="base">
                <a:spcBef>
                  <a:spcPct val="0"/>
                </a:spcBef>
                <a:spcAft>
                  <a:spcPct val="0"/>
                </a:spcAft>
              </a:pPr>
              <a:r>
                <a:rPr lang="zh-CN" altLang="en-US" sz="16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点击添加标题</a:t>
              </a:r>
            </a:p>
          </p:txBody>
        </p:sp>
        <p:cxnSp>
          <p:nvCxnSpPr>
            <p:cNvPr id="46" name="直接连接符 45"/>
            <p:cNvCxnSpPr/>
            <p:nvPr/>
          </p:nvCxnSpPr>
          <p:spPr>
            <a:xfrm>
              <a:off x="1588977" y="4827417"/>
              <a:ext cx="1767319"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7" name="矩形 46"/>
          <p:cNvSpPr/>
          <p:nvPr/>
        </p:nvSpPr>
        <p:spPr>
          <a:xfrm>
            <a:off x="799321" y="436481"/>
            <a:ext cx="2236510" cy="707886"/>
          </a:xfrm>
          <a:prstGeom prst="rect">
            <a:avLst/>
          </a:prstGeom>
        </p:spPr>
        <p:txBody>
          <a:bodyPr wrap="none">
            <a:spAutoFit/>
          </a:bodyPr>
          <a:lstStyle/>
          <a:p>
            <a:r>
              <a:rPr lang="zh-CN" altLang="en-US" sz="4000" dirty="0">
                <a:solidFill>
                  <a:schemeClr val="accent4">
                    <a:lumMod val="60000"/>
                    <a:lumOff val="40000"/>
                  </a:schemeClr>
                </a:solidFill>
              </a:rPr>
              <a:t>职业规划</a:t>
            </a:r>
          </a:p>
        </p:txBody>
      </p:sp>
      <p:cxnSp>
        <p:nvCxnSpPr>
          <p:cNvPr id="48" name="直接连接符 47"/>
          <p:cNvCxnSpPr/>
          <p:nvPr/>
        </p:nvCxnSpPr>
        <p:spPr>
          <a:xfrm>
            <a:off x="628073" y="1181311"/>
            <a:ext cx="1128683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0479002"/>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fltVal val="0"/>
                                          </p:val>
                                        </p:tav>
                                        <p:tav tm="100000">
                                          <p:val>
                                            <p:strVal val="#ppt_w"/>
                                          </p:val>
                                        </p:tav>
                                      </p:tavLst>
                                    </p:anim>
                                    <p:anim calcmode="lin" valueType="num">
                                      <p:cBhvr>
                                        <p:cTn id="14" dur="500" fill="hold"/>
                                        <p:tgtEl>
                                          <p:spTgt spid="48"/>
                                        </p:tgtEl>
                                        <p:attrNameLst>
                                          <p:attrName>ppt_h</p:attrName>
                                        </p:attrNameLst>
                                      </p:cBhvr>
                                      <p:tavLst>
                                        <p:tav tm="0">
                                          <p:val>
                                            <p:fltVal val="0"/>
                                          </p:val>
                                        </p:tav>
                                        <p:tav tm="100000">
                                          <p:val>
                                            <p:strVal val="#ppt_h"/>
                                          </p:val>
                                        </p:tav>
                                      </p:tavLst>
                                    </p:anim>
                                    <p:animEffect transition="in" filter="fade">
                                      <p:cBhvr>
                                        <p:cTn id="15" dur="500"/>
                                        <p:tgtEl>
                                          <p:spTgt spid="4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22" presetClass="entr" presetSubtype="4" fill="hold" grpId="0" nodeType="withEffect">
                                  <p:stCondLst>
                                    <p:cond delay="20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par>
                                <p:cTn id="26" presetID="22" presetClass="entr" presetSubtype="4" fill="hold" grpId="0" nodeType="withEffect">
                                  <p:stCondLst>
                                    <p:cond delay="40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00"/>
                                        <p:tgtEl>
                                          <p:spTgt spid="7"/>
                                        </p:tgtEl>
                                      </p:cBhvr>
                                    </p:animEffect>
                                  </p:childTnLst>
                                </p:cTn>
                              </p:par>
                              <p:par>
                                <p:cTn id="29" presetID="22" presetClass="entr" presetSubtype="4" fill="hold" grpId="0" nodeType="withEffect">
                                  <p:stCondLst>
                                    <p:cond delay="60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par>
                                <p:cTn id="32" presetID="10" presetClass="entr" presetSubtype="0" fill="hold" nodeType="withEffect">
                                  <p:stCondLst>
                                    <p:cond delay="50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70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nodeType="withEffect">
                                  <p:stCondLst>
                                    <p:cond delay="90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par>
                                <p:cTn id="41" presetID="10" presetClass="entr" presetSubtype="0" fill="hold" grpId="0" nodeType="withEffect">
                                  <p:stCondLst>
                                    <p:cond delay="85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132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grpId="0" nodeType="withEffect">
                                  <p:stCondLst>
                                    <p:cond delay="992"/>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10" presetClass="entr" presetSubtype="0" fill="hold" grpId="0" nodeType="withEffect">
                                  <p:stCondLst>
                                    <p:cond delay="85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par>
                                <p:cTn id="53" presetID="10" presetClass="entr" presetSubtype="0" fill="hold" grpId="0" nodeType="withEffect">
                                  <p:stCondLst>
                                    <p:cond delay="937"/>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par>
                                <p:cTn id="56" presetID="10" presetClass="entr" presetSubtype="0" fill="hold" grpId="0" nodeType="withEffect">
                                  <p:stCondLst>
                                    <p:cond delay="155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par>
                                <p:cTn id="59" presetID="53" presetClass="entr" presetSubtype="528" fill="hold" nodeType="withEffect">
                                  <p:stCondLst>
                                    <p:cond delay="1250"/>
                                  </p:stCondLst>
                                  <p:childTnLst>
                                    <p:set>
                                      <p:cBhvr>
                                        <p:cTn id="60" dur="1" fill="hold">
                                          <p:stCondLst>
                                            <p:cond delay="0"/>
                                          </p:stCondLst>
                                        </p:cTn>
                                        <p:tgtEl>
                                          <p:spTgt spid="26"/>
                                        </p:tgtEl>
                                        <p:attrNameLst>
                                          <p:attrName>style.visibility</p:attrName>
                                        </p:attrNameLst>
                                      </p:cBhvr>
                                      <p:to>
                                        <p:strVal val="visible"/>
                                      </p:to>
                                    </p:set>
                                    <p:anim calcmode="lin" valueType="num">
                                      <p:cBhvr>
                                        <p:cTn id="61" dur="500" fill="hold"/>
                                        <p:tgtEl>
                                          <p:spTgt spid="26"/>
                                        </p:tgtEl>
                                        <p:attrNameLst>
                                          <p:attrName>ppt_w</p:attrName>
                                        </p:attrNameLst>
                                      </p:cBhvr>
                                      <p:tavLst>
                                        <p:tav tm="0">
                                          <p:val>
                                            <p:fltVal val="0"/>
                                          </p:val>
                                        </p:tav>
                                        <p:tav tm="100000">
                                          <p:val>
                                            <p:strVal val="#ppt_w"/>
                                          </p:val>
                                        </p:tav>
                                      </p:tavLst>
                                    </p:anim>
                                    <p:anim calcmode="lin" valueType="num">
                                      <p:cBhvr>
                                        <p:cTn id="62" dur="500" fill="hold"/>
                                        <p:tgtEl>
                                          <p:spTgt spid="26"/>
                                        </p:tgtEl>
                                        <p:attrNameLst>
                                          <p:attrName>ppt_h</p:attrName>
                                        </p:attrNameLst>
                                      </p:cBhvr>
                                      <p:tavLst>
                                        <p:tav tm="0">
                                          <p:val>
                                            <p:fltVal val="0"/>
                                          </p:val>
                                        </p:tav>
                                        <p:tav tm="100000">
                                          <p:val>
                                            <p:strVal val="#ppt_h"/>
                                          </p:val>
                                        </p:tav>
                                      </p:tavLst>
                                    </p:anim>
                                    <p:animEffect transition="in" filter="fade">
                                      <p:cBhvr>
                                        <p:cTn id="63" dur="500"/>
                                        <p:tgtEl>
                                          <p:spTgt spid="26"/>
                                        </p:tgtEl>
                                      </p:cBhvr>
                                    </p:animEffect>
                                    <p:anim calcmode="lin" valueType="num">
                                      <p:cBhvr>
                                        <p:cTn id="64" dur="500" fill="hold"/>
                                        <p:tgtEl>
                                          <p:spTgt spid="26"/>
                                        </p:tgtEl>
                                        <p:attrNameLst>
                                          <p:attrName>ppt_x</p:attrName>
                                        </p:attrNameLst>
                                      </p:cBhvr>
                                      <p:tavLst>
                                        <p:tav tm="0">
                                          <p:val>
                                            <p:fltVal val="0.5"/>
                                          </p:val>
                                        </p:tav>
                                        <p:tav tm="100000">
                                          <p:val>
                                            <p:strVal val="#ppt_x"/>
                                          </p:val>
                                        </p:tav>
                                      </p:tavLst>
                                    </p:anim>
                                    <p:anim calcmode="lin" valueType="num">
                                      <p:cBhvr>
                                        <p:cTn id="65" dur="500" fill="hold"/>
                                        <p:tgtEl>
                                          <p:spTgt spid="26"/>
                                        </p:tgtEl>
                                        <p:attrNameLst>
                                          <p:attrName>ppt_y</p:attrName>
                                        </p:attrNameLst>
                                      </p:cBhvr>
                                      <p:tavLst>
                                        <p:tav tm="0">
                                          <p:val>
                                            <p:fltVal val="0.5"/>
                                          </p:val>
                                        </p:tav>
                                        <p:tav tm="100000">
                                          <p:val>
                                            <p:strVal val="#ppt_y"/>
                                          </p:val>
                                        </p:tav>
                                      </p:tavLst>
                                    </p:anim>
                                  </p:childTnLst>
                                </p:cTn>
                              </p:par>
                              <p:par>
                                <p:cTn id="66" presetID="53" presetClass="entr" presetSubtype="528" fill="hold" nodeType="withEffect">
                                  <p:stCondLst>
                                    <p:cond delay="1250"/>
                                  </p:stCondLst>
                                  <p:childTnLst>
                                    <p:set>
                                      <p:cBhvr>
                                        <p:cTn id="67" dur="1" fill="hold">
                                          <p:stCondLst>
                                            <p:cond delay="0"/>
                                          </p:stCondLst>
                                        </p:cTn>
                                        <p:tgtEl>
                                          <p:spTgt spid="42"/>
                                        </p:tgtEl>
                                        <p:attrNameLst>
                                          <p:attrName>style.visibility</p:attrName>
                                        </p:attrNameLst>
                                      </p:cBhvr>
                                      <p:to>
                                        <p:strVal val="visible"/>
                                      </p:to>
                                    </p:set>
                                    <p:anim calcmode="lin" valueType="num">
                                      <p:cBhvr>
                                        <p:cTn id="68" dur="500" fill="hold"/>
                                        <p:tgtEl>
                                          <p:spTgt spid="42"/>
                                        </p:tgtEl>
                                        <p:attrNameLst>
                                          <p:attrName>ppt_w</p:attrName>
                                        </p:attrNameLst>
                                      </p:cBhvr>
                                      <p:tavLst>
                                        <p:tav tm="0">
                                          <p:val>
                                            <p:fltVal val="0"/>
                                          </p:val>
                                        </p:tav>
                                        <p:tav tm="100000">
                                          <p:val>
                                            <p:strVal val="#ppt_w"/>
                                          </p:val>
                                        </p:tav>
                                      </p:tavLst>
                                    </p:anim>
                                    <p:anim calcmode="lin" valueType="num">
                                      <p:cBhvr>
                                        <p:cTn id="69" dur="500" fill="hold"/>
                                        <p:tgtEl>
                                          <p:spTgt spid="42"/>
                                        </p:tgtEl>
                                        <p:attrNameLst>
                                          <p:attrName>ppt_h</p:attrName>
                                        </p:attrNameLst>
                                      </p:cBhvr>
                                      <p:tavLst>
                                        <p:tav tm="0">
                                          <p:val>
                                            <p:fltVal val="0"/>
                                          </p:val>
                                        </p:tav>
                                        <p:tav tm="100000">
                                          <p:val>
                                            <p:strVal val="#ppt_h"/>
                                          </p:val>
                                        </p:tav>
                                      </p:tavLst>
                                    </p:anim>
                                    <p:animEffect transition="in" filter="fade">
                                      <p:cBhvr>
                                        <p:cTn id="70" dur="500"/>
                                        <p:tgtEl>
                                          <p:spTgt spid="42"/>
                                        </p:tgtEl>
                                      </p:cBhvr>
                                    </p:animEffect>
                                    <p:anim calcmode="lin" valueType="num">
                                      <p:cBhvr>
                                        <p:cTn id="71" dur="500" fill="hold"/>
                                        <p:tgtEl>
                                          <p:spTgt spid="42"/>
                                        </p:tgtEl>
                                        <p:attrNameLst>
                                          <p:attrName>ppt_x</p:attrName>
                                        </p:attrNameLst>
                                      </p:cBhvr>
                                      <p:tavLst>
                                        <p:tav tm="0">
                                          <p:val>
                                            <p:fltVal val="0.5"/>
                                          </p:val>
                                        </p:tav>
                                        <p:tav tm="100000">
                                          <p:val>
                                            <p:strVal val="#ppt_x"/>
                                          </p:val>
                                        </p:tav>
                                      </p:tavLst>
                                    </p:anim>
                                    <p:anim calcmode="lin" valueType="num">
                                      <p:cBhvr>
                                        <p:cTn id="72" dur="500" fill="hold"/>
                                        <p:tgtEl>
                                          <p:spTgt spid="42"/>
                                        </p:tgtEl>
                                        <p:attrNameLst>
                                          <p:attrName>ppt_y</p:attrName>
                                        </p:attrNameLst>
                                      </p:cBhvr>
                                      <p:tavLst>
                                        <p:tav tm="0">
                                          <p:val>
                                            <p:fltVal val="0.5"/>
                                          </p:val>
                                        </p:tav>
                                        <p:tav tm="100000">
                                          <p:val>
                                            <p:strVal val="#ppt_y"/>
                                          </p:val>
                                        </p:tav>
                                      </p:tavLst>
                                    </p:anim>
                                  </p:childTnLst>
                                </p:cTn>
                              </p:par>
                              <p:par>
                                <p:cTn id="73" presetID="53" presetClass="entr" presetSubtype="528" fill="hold" nodeType="withEffect">
                                  <p:stCondLst>
                                    <p:cond delay="1250"/>
                                  </p:stCondLst>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ppt_w</p:attrName>
                                        </p:attrNameLst>
                                      </p:cBhvr>
                                      <p:tavLst>
                                        <p:tav tm="0">
                                          <p:val>
                                            <p:fltVal val="0"/>
                                          </p:val>
                                        </p:tav>
                                        <p:tav tm="100000">
                                          <p:val>
                                            <p:strVal val="#ppt_w"/>
                                          </p:val>
                                        </p:tav>
                                      </p:tavLst>
                                    </p:anim>
                                    <p:anim calcmode="lin" valueType="num">
                                      <p:cBhvr>
                                        <p:cTn id="76" dur="500" fill="hold"/>
                                        <p:tgtEl>
                                          <p:spTgt spid="32"/>
                                        </p:tgtEl>
                                        <p:attrNameLst>
                                          <p:attrName>ppt_h</p:attrName>
                                        </p:attrNameLst>
                                      </p:cBhvr>
                                      <p:tavLst>
                                        <p:tav tm="0">
                                          <p:val>
                                            <p:fltVal val="0"/>
                                          </p:val>
                                        </p:tav>
                                        <p:tav tm="100000">
                                          <p:val>
                                            <p:strVal val="#ppt_h"/>
                                          </p:val>
                                        </p:tav>
                                      </p:tavLst>
                                    </p:anim>
                                    <p:animEffect transition="in" filter="fade">
                                      <p:cBhvr>
                                        <p:cTn id="77" dur="500"/>
                                        <p:tgtEl>
                                          <p:spTgt spid="32"/>
                                        </p:tgtEl>
                                      </p:cBhvr>
                                    </p:animEffect>
                                    <p:anim calcmode="lin" valueType="num">
                                      <p:cBhvr>
                                        <p:cTn id="78" dur="500" fill="hold"/>
                                        <p:tgtEl>
                                          <p:spTgt spid="32"/>
                                        </p:tgtEl>
                                        <p:attrNameLst>
                                          <p:attrName>ppt_x</p:attrName>
                                        </p:attrNameLst>
                                      </p:cBhvr>
                                      <p:tavLst>
                                        <p:tav tm="0">
                                          <p:val>
                                            <p:fltVal val="0.5"/>
                                          </p:val>
                                        </p:tav>
                                        <p:tav tm="100000">
                                          <p:val>
                                            <p:strVal val="#ppt_x"/>
                                          </p:val>
                                        </p:tav>
                                      </p:tavLst>
                                    </p:anim>
                                    <p:anim calcmode="lin" valueType="num">
                                      <p:cBhvr>
                                        <p:cTn id="79" dur="500" fill="hold"/>
                                        <p:tgtEl>
                                          <p:spTgt spid="32"/>
                                        </p:tgtEl>
                                        <p:attrNameLst>
                                          <p:attrName>ppt_y</p:attrName>
                                        </p:attrNameLst>
                                      </p:cBhvr>
                                      <p:tavLst>
                                        <p:tav tm="0">
                                          <p:val>
                                            <p:fltVal val="0.5"/>
                                          </p:val>
                                        </p:tav>
                                        <p:tav tm="100000">
                                          <p:val>
                                            <p:strVal val="#ppt_y"/>
                                          </p:val>
                                        </p:tav>
                                      </p:tavLst>
                                    </p:anim>
                                  </p:childTnLst>
                                </p:cTn>
                              </p:par>
                              <p:par>
                                <p:cTn id="80" presetID="53" presetClass="entr" presetSubtype="528" fill="hold" nodeType="withEffect">
                                  <p:stCondLst>
                                    <p:cond delay="1250"/>
                                  </p:stCondLst>
                                  <p:childTnLst>
                                    <p:set>
                                      <p:cBhvr>
                                        <p:cTn id="81" dur="1" fill="hold">
                                          <p:stCondLst>
                                            <p:cond delay="0"/>
                                          </p:stCondLst>
                                        </p:cTn>
                                        <p:tgtEl>
                                          <p:spTgt spid="37"/>
                                        </p:tgtEl>
                                        <p:attrNameLst>
                                          <p:attrName>style.visibility</p:attrName>
                                        </p:attrNameLst>
                                      </p:cBhvr>
                                      <p:to>
                                        <p:strVal val="visible"/>
                                      </p:to>
                                    </p:set>
                                    <p:anim calcmode="lin" valueType="num">
                                      <p:cBhvr>
                                        <p:cTn id="82" dur="500" fill="hold"/>
                                        <p:tgtEl>
                                          <p:spTgt spid="37"/>
                                        </p:tgtEl>
                                        <p:attrNameLst>
                                          <p:attrName>ppt_w</p:attrName>
                                        </p:attrNameLst>
                                      </p:cBhvr>
                                      <p:tavLst>
                                        <p:tav tm="0">
                                          <p:val>
                                            <p:fltVal val="0"/>
                                          </p:val>
                                        </p:tav>
                                        <p:tav tm="100000">
                                          <p:val>
                                            <p:strVal val="#ppt_w"/>
                                          </p:val>
                                        </p:tav>
                                      </p:tavLst>
                                    </p:anim>
                                    <p:anim calcmode="lin" valueType="num">
                                      <p:cBhvr>
                                        <p:cTn id="83" dur="500" fill="hold"/>
                                        <p:tgtEl>
                                          <p:spTgt spid="37"/>
                                        </p:tgtEl>
                                        <p:attrNameLst>
                                          <p:attrName>ppt_h</p:attrName>
                                        </p:attrNameLst>
                                      </p:cBhvr>
                                      <p:tavLst>
                                        <p:tav tm="0">
                                          <p:val>
                                            <p:fltVal val="0"/>
                                          </p:val>
                                        </p:tav>
                                        <p:tav tm="100000">
                                          <p:val>
                                            <p:strVal val="#ppt_h"/>
                                          </p:val>
                                        </p:tav>
                                      </p:tavLst>
                                    </p:anim>
                                    <p:animEffect transition="in" filter="fade">
                                      <p:cBhvr>
                                        <p:cTn id="84" dur="500"/>
                                        <p:tgtEl>
                                          <p:spTgt spid="37"/>
                                        </p:tgtEl>
                                      </p:cBhvr>
                                    </p:animEffect>
                                    <p:anim calcmode="lin" valueType="num">
                                      <p:cBhvr>
                                        <p:cTn id="85" dur="500" fill="hold"/>
                                        <p:tgtEl>
                                          <p:spTgt spid="37"/>
                                        </p:tgtEl>
                                        <p:attrNameLst>
                                          <p:attrName>ppt_x</p:attrName>
                                        </p:attrNameLst>
                                      </p:cBhvr>
                                      <p:tavLst>
                                        <p:tav tm="0">
                                          <p:val>
                                            <p:fltVal val="0.5"/>
                                          </p:val>
                                        </p:tav>
                                        <p:tav tm="100000">
                                          <p:val>
                                            <p:strVal val="#ppt_x"/>
                                          </p:val>
                                        </p:tav>
                                      </p:tavLst>
                                    </p:anim>
                                    <p:anim calcmode="lin" valueType="num">
                                      <p:cBhvr>
                                        <p:cTn id="86" dur="500" fill="hold"/>
                                        <p:tgtEl>
                                          <p:spTgt spid="3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0" grpId="0" animBg="1"/>
      <p:bldP spid="21" grpId="0" animBg="1"/>
      <p:bldP spid="22" grpId="0" animBg="1"/>
      <p:bldP spid="23" grpId="0" animBg="1"/>
      <p:bldP spid="24" grpId="0" animBg="1"/>
      <p:bldP spid="25" grpId="0" animBg="1"/>
      <p:bldP spid="47"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矩形 1"/>
          <p:cNvSpPr/>
          <p:nvPr/>
        </p:nvSpPr>
        <p:spPr>
          <a:xfrm>
            <a:off x="0" y="352926"/>
            <a:ext cx="288758" cy="5614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7109455" y="2306773"/>
            <a:ext cx="1816474" cy="2784381"/>
            <a:chOff x="5276850" y="1209675"/>
            <a:chExt cx="1657350" cy="2133600"/>
          </a:xfrm>
        </p:grpSpPr>
        <p:sp>
          <p:nvSpPr>
            <p:cNvPr id="5" name="任意多边形 4"/>
            <p:cNvSpPr/>
            <p:nvPr/>
          </p:nvSpPr>
          <p:spPr>
            <a:xfrm>
              <a:off x="5276850" y="1209675"/>
              <a:ext cx="1162050" cy="923925"/>
            </a:xfrm>
            <a:custGeom>
              <a:avLst/>
              <a:gdLst>
                <a:gd name="connsiteX0" fmla="*/ 0 w 1162050"/>
                <a:gd name="connsiteY0" fmla="*/ 923925 h 923925"/>
                <a:gd name="connsiteX1" fmla="*/ 1162050 w 1162050"/>
                <a:gd name="connsiteY1" fmla="*/ 0 h 923925"/>
              </a:gdLst>
              <a:ahLst/>
              <a:cxnLst>
                <a:cxn ang="0">
                  <a:pos x="connsiteX0" y="connsiteY0"/>
                </a:cxn>
                <a:cxn ang="0">
                  <a:pos x="connsiteX1" y="connsiteY1"/>
                </a:cxn>
              </a:cxnLst>
              <a:rect l="l" t="t" r="r" b="b"/>
              <a:pathLst>
                <a:path w="1162050" h="923925">
                  <a:moveTo>
                    <a:pt x="0" y="923925"/>
                  </a:moveTo>
                  <a:lnTo>
                    <a:pt x="1162050" y="0"/>
                  </a:lnTo>
                </a:path>
              </a:pathLst>
            </a:custGeom>
            <a:noFill/>
            <a:ln w="9525">
              <a:solidFill>
                <a:srgbClr val="FF000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prstClr val="white"/>
                </a:solidFill>
              </a:endParaRPr>
            </a:p>
          </p:txBody>
        </p:sp>
        <p:sp>
          <p:nvSpPr>
            <p:cNvPr id="6" name="任意多边形 5"/>
            <p:cNvSpPr/>
            <p:nvPr/>
          </p:nvSpPr>
          <p:spPr>
            <a:xfrm>
              <a:off x="5286375" y="2238375"/>
              <a:ext cx="1647825" cy="0"/>
            </a:xfrm>
            <a:custGeom>
              <a:avLst/>
              <a:gdLst>
                <a:gd name="connsiteX0" fmla="*/ 0 w 1647825"/>
                <a:gd name="connsiteY0" fmla="*/ 0 h 0"/>
                <a:gd name="connsiteX1" fmla="*/ 1647825 w 1647825"/>
                <a:gd name="connsiteY1" fmla="*/ 0 h 0"/>
              </a:gdLst>
              <a:ahLst/>
              <a:cxnLst>
                <a:cxn ang="0">
                  <a:pos x="connsiteX0" y="connsiteY0"/>
                </a:cxn>
                <a:cxn ang="0">
                  <a:pos x="connsiteX1" y="connsiteY1"/>
                </a:cxn>
              </a:cxnLst>
              <a:rect l="l" t="t" r="r" b="b"/>
              <a:pathLst>
                <a:path w="1647825">
                  <a:moveTo>
                    <a:pt x="0" y="0"/>
                  </a:moveTo>
                  <a:lnTo>
                    <a:pt x="1647825" y="0"/>
                  </a:lnTo>
                </a:path>
              </a:pathLst>
            </a:custGeom>
            <a:noFill/>
            <a:ln w="9525">
              <a:solidFill>
                <a:srgbClr val="FF000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prstClr val="white"/>
                </a:solidFill>
              </a:endParaRPr>
            </a:p>
          </p:txBody>
        </p:sp>
        <p:sp>
          <p:nvSpPr>
            <p:cNvPr id="7" name="任意多边形 6"/>
            <p:cNvSpPr/>
            <p:nvPr/>
          </p:nvSpPr>
          <p:spPr>
            <a:xfrm>
              <a:off x="5276850" y="2324100"/>
              <a:ext cx="1143000" cy="1019175"/>
            </a:xfrm>
            <a:custGeom>
              <a:avLst/>
              <a:gdLst>
                <a:gd name="connsiteX0" fmla="*/ 0 w 1143000"/>
                <a:gd name="connsiteY0" fmla="*/ 0 h 1019175"/>
                <a:gd name="connsiteX1" fmla="*/ 1143000 w 1143000"/>
                <a:gd name="connsiteY1" fmla="*/ 1019175 h 1019175"/>
              </a:gdLst>
              <a:ahLst/>
              <a:cxnLst>
                <a:cxn ang="0">
                  <a:pos x="connsiteX0" y="connsiteY0"/>
                </a:cxn>
                <a:cxn ang="0">
                  <a:pos x="connsiteX1" y="connsiteY1"/>
                </a:cxn>
              </a:cxnLst>
              <a:rect l="l" t="t" r="r" b="b"/>
              <a:pathLst>
                <a:path w="1143000" h="1019175">
                  <a:moveTo>
                    <a:pt x="0" y="0"/>
                  </a:moveTo>
                  <a:lnTo>
                    <a:pt x="1143000" y="1019175"/>
                  </a:lnTo>
                </a:path>
              </a:pathLst>
            </a:custGeom>
            <a:noFill/>
            <a:ln w="9525">
              <a:solidFill>
                <a:srgbClr val="FF000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prstClr val="white"/>
                </a:solidFill>
              </a:endParaRPr>
            </a:p>
          </p:txBody>
        </p:sp>
      </p:grpSp>
      <p:grpSp>
        <p:nvGrpSpPr>
          <p:cNvPr id="8" name="组合 7"/>
          <p:cNvGrpSpPr/>
          <p:nvPr/>
        </p:nvGrpSpPr>
        <p:grpSpPr>
          <a:xfrm flipH="1">
            <a:off x="2959403" y="2306773"/>
            <a:ext cx="1644111" cy="2784381"/>
            <a:chOff x="5276850" y="1209675"/>
            <a:chExt cx="1657350" cy="2133600"/>
          </a:xfrm>
        </p:grpSpPr>
        <p:sp>
          <p:nvSpPr>
            <p:cNvPr id="9" name="任意多边形 8"/>
            <p:cNvSpPr/>
            <p:nvPr/>
          </p:nvSpPr>
          <p:spPr>
            <a:xfrm>
              <a:off x="5276850" y="1209675"/>
              <a:ext cx="1162050" cy="923925"/>
            </a:xfrm>
            <a:custGeom>
              <a:avLst/>
              <a:gdLst>
                <a:gd name="connsiteX0" fmla="*/ 0 w 1162050"/>
                <a:gd name="connsiteY0" fmla="*/ 923925 h 923925"/>
                <a:gd name="connsiteX1" fmla="*/ 1162050 w 1162050"/>
                <a:gd name="connsiteY1" fmla="*/ 0 h 923925"/>
              </a:gdLst>
              <a:ahLst/>
              <a:cxnLst>
                <a:cxn ang="0">
                  <a:pos x="connsiteX0" y="connsiteY0"/>
                </a:cxn>
                <a:cxn ang="0">
                  <a:pos x="connsiteX1" y="connsiteY1"/>
                </a:cxn>
              </a:cxnLst>
              <a:rect l="l" t="t" r="r" b="b"/>
              <a:pathLst>
                <a:path w="1162050" h="923925">
                  <a:moveTo>
                    <a:pt x="0" y="923925"/>
                  </a:moveTo>
                  <a:lnTo>
                    <a:pt x="1162050" y="0"/>
                  </a:lnTo>
                </a:path>
              </a:pathLst>
            </a:custGeom>
            <a:noFill/>
            <a:ln w="9525">
              <a:solidFill>
                <a:srgbClr val="FF000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prstClr val="white"/>
                </a:solidFill>
              </a:endParaRPr>
            </a:p>
          </p:txBody>
        </p:sp>
        <p:sp>
          <p:nvSpPr>
            <p:cNvPr id="10" name="任意多边形 9"/>
            <p:cNvSpPr/>
            <p:nvPr/>
          </p:nvSpPr>
          <p:spPr>
            <a:xfrm>
              <a:off x="5286375" y="2238375"/>
              <a:ext cx="1647825" cy="0"/>
            </a:xfrm>
            <a:custGeom>
              <a:avLst/>
              <a:gdLst>
                <a:gd name="connsiteX0" fmla="*/ 0 w 1647825"/>
                <a:gd name="connsiteY0" fmla="*/ 0 h 0"/>
                <a:gd name="connsiteX1" fmla="*/ 1647825 w 1647825"/>
                <a:gd name="connsiteY1" fmla="*/ 0 h 0"/>
              </a:gdLst>
              <a:ahLst/>
              <a:cxnLst>
                <a:cxn ang="0">
                  <a:pos x="connsiteX0" y="connsiteY0"/>
                </a:cxn>
                <a:cxn ang="0">
                  <a:pos x="connsiteX1" y="connsiteY1"/>
                </a:cxn>
              </a:cxnLst>
              <a:rect l="l" t="t" r="r" b="b"/>
              <a:pathLst>
                <a:path w="1647825">
                  <a:moveTo>
                    <a:pt x="0" y="0"/>
                  </a:moveTo>
                  <a:lnTo>
                    <a:pt x="1647825" y="0"/>
                  </a:lnTo>
                </a:path>
              </a:pathLst>
            </a:custGeom>
            <a:noFill/>
            <a:ln w="9525">
              <a:solidFill>
                <a:srgbClr val="FF000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prstClr val="white"/>
                </a:solidFill>
              </a:endParaRPr>
            </a:p>
          </p:txBody>
        </p:sp>
        <p:sp>
          <p:nvSpPr>
            <p:cNvPr id="11" name="任意多边形 10"/>
            <p:cNvSpPr/>
            <p:nvPr/>
          </p:nvSpPr>
          <p:spPr>
            <a:xfrm>
              <a:off x="5276850" y="2324100"/>
              <a:ext cx="1143000" cy="1019175"/>
            </a:xfrm>
            <a:custGeom>
              <a:avLst/>
              <a:gdLst>
                <a:gd name="connsiteX0" fmla="*/ 0 w 1143000"/>
                <a:gd name="connsiteY0" fmla="*/ 0 h 1019175"/>
                <a:gd name="connsiteX1" fmla="*/ 1143000 w 1143000"/>
                <a:gd name="connsiteY1" fmla="*/ 1019175 h 1019175"/>
              </a:gdLst>
              <a:ahLst/>
              <a:cxnLst>
                <a:cxn ang="0">
                  <a:pos x="connsiteX0" y="connsiteY0"/>
                </a:cxn>
                <a:cxn ang="0">
                  <a:pos x="connsiteX1" y="connsiteY1"/>
                </a:cxn>
              </a:cxnLst>
              <a:rect l="l" t="t" r="r" b="b"/>
              <a:pathLst>
                <a:path w="1143000" h="1019175">
                  <a:moveTo>
                    <a:pt x="0" y="0"/>
                  </a:moveTo>
                  <a:lnTo>
                    <a:pt x="1143000" y="1019175"/>
                  </a:lnTo>
                </a:path>
              </a:pathLst>
            </a:custGeom>
            <a:noFill/>
            <a:ln w="9525">
              <a:solidFill>
                <a:srgbClr val="FF0000"/>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prstClr val="white"/>
                </a:solidFill>
              </a:endParaRPr>
            </a:p>
          </p:txBody>
        </p:sp>
      </p:grpSp>
      <p:grpSp>
        <p:nvGrpSpPr>
          <p:cNvPr id="12" name="组合 11"/>
          <p:cNvGrpSpPr/>
          <p:nvPr/>
        </p:nvGrpSpPr>
        <p:grpSpPr>
          <a:xfrm>
            <a:off x="4844736" y="2600276"/>
            <a:ext cx="2077747" cy="3052203"/>
            <a:chOff x="4844736" y="1962975"/>
            <a:chExt cx="2077747" cy="3052203"/>
          </a:xfrm>
        </p:grpSpPr>
        <p:grpSp>
          <p:nvGrpSpPr>
            <p:cNvPr id="13" name="组合 12"/>
            <p:cNvGrpSpPr/>
            <p:nvPr/>
          </p:nvGrpSpPr>
          <p:grpSpPr>
            <a:xfrm>
              <a:off x="4844737" y="1962975"/>
              <a:ext cx="2077746" cy="3052203"/>
              <a:chOff x="3764395" y="1800081"/>
              <a:chExt cx="1587500" cy="2332037"/>
            </a:xfrm>
            <a:solidFill>
              <a:schemeClr val="bg2"/>
            </a:solidFill>
          </p:grpSpPr>
          <p:sp>
            <p:nvSpPr>
              <p:cNvPr id="16" name="Freeform 5"/>
              <p:cNvSpPr>
                <a:spLocks noEditPoints="1"/>
              </p:cNvSpPr>
              <p:nvPr/>
            </p:nvSpPr>
            <p:spPr bwMode="auto">
              <a:xfrm>
                <a:off x="3764395" y="1800081"/>
                <a:ext cx="1587500" cy="1676400"/>
              </a:xfrm>
              <a:custGeom>
                <a:avLst/>
                <a:gdLst>
                  <a:gd name="T0" fmla="*/ 152 w 1935"/>
                  <a:gd name="T1" fmla="*/ 1129 h 2043"/>
                  <a:gd name="T2" fmla="*/ 964 w 1935"/>
                  <a:gd name="T3" fmla="*/ 112 h 2043"/>
                  <a:gd name="T4" fmla="*/ 966 w 1935"/>
                  <a:gd name="T5" fmla="*/ 112 h 2043"/>
                  <a:gd name="T6" fmla="*/ 1610 w 1935"/>
                  <a:gd name="T7" fmla="*/ 400 h 2043"/>
                  <a:gd name="T8" fmla="*/ 1611 w 1935"/>
                  <a:gd name="T9" fmla="*/ 401 h 2043"/>
                  <a:gd name="T10" fmla="*/ 1628 w 1935"/>
                  <a:gd name="T11" fmla="*/ 421 h 2043"/>
                  <a:gd name="T12" fmla="*/ 1786 w 1935"/>
                  <a:gd name="T13" fmla="*/ 1118 h 2043"/>
                  <a:gd name="T14" fmla="*/ 1786 w 1935"/>
                  <a:gd name="T15" fmla="*/ 1119 h 2043"/>
                  <a:gd name="T16" fmla="*/ 1785 w 1935"/>
                  <a:gd name="T17" fmla="*/ 1124 h 2043"/>
                  <a:gd name="T18" fmla="*/ 1784 w 1935"/>
                  <a:gd name="T19" fmla="*/ 1125 h 2043"/>
                  <a:gd name="T20" fmla="*/ 1420 w 1935"/>
                  <a:gd name="T21" fmla="*/ 1787 h 2043"/>
                  <a:gd name="T22" fmla="*/ 1420 w 1935"/>
                  <a:gd name="T23" fmla="*/ 1788 h 2043"/>
                  <a:gd name="T24" fmla="*/ 1417 w 1935"/>
                  <a:gd name="T25" fmla="*/ 1793 h 2043"/>
                  <a:gd name="T26" fmla="*/ 965 w 1935"/>
                  <a:gd name="T27" fmla="*/ 1931 h 2043"/>
                  <a:gd name="T28" fmla="*/ 963 w 1935"/>
                  <a:gd name="T29" fmla="*/ 1931 h 2043"/>
                  <a:gd name="T30" fmla="*/ 963 w 1935"/>
                  <a:gd name="T31" fmla="*/ 1931 h 2043"/>
                  <a:gd name="T32" fmla="*/ 962 w 1935"/>
                  <a:gd name="T33" fmla="*/ 1931 h 2043"/>
                  <a:gd name="T34" fmla="*/ 517 w 1935"/>
                  <a:gd name="T35" fmla="*/ 1791 h 2043"/>
                  <a:gd name="T36" fmla="*/ 516 w 1935"/>
                  <a:gd name="T37" fmla="*/ 1788 h 2043"/>
                  <a:gd name="T38" fmla="*/ 515 w 1935"/>
                  <a:gd name="T39" fmla="*/ 1786 h 2043"/>
                  <a:gd name="T40" fmla="*/ 515 w 1935"/>
                  <a:gd name="T41" fmla="*/ 1787 h 2043"/>
                  <a:gd name="T42" fmla="*/ 151 w 1935"/>
                  <a:gd name="T43" fmla="*/ 1125 h 2043"/>
                  <a:gd name="T44" fmla="*/ 150 w 1935"/>
                  <a:gd name="T45" fmla="*/ 1120 h 2043"/>
                  <a:gd name="T46" fmla="*/ 323 w 1935"/>
                  <a:gd name="T47" fmla="*/ 403 h 2043"/>
                  <a:gd name="T48" fmla="*/ 325 w 1935"/>
                  <a:gd name="T49" fmla="*/ 401 h 2043"/>
                  <a:gd name="T50" fmla="*/ 962 w 1935"/>
                  <a:gd name="T51" fmla="*/ 112 h 2043"/>
                  <a:gd name="T52" fmla="*/ 972 w 1935"/>
                  <a:gd name="T53" fmla="*/ 0 h 2043"/>
                  <a:gd name="T54" fmla="*/ 963 w 1935"/>
                  <a:gd name="T55" fmla="*/ 0 h 2043"/>
                  <a:gd name="T56" fmla="*/ 559 w 1935"/>
                  <a:gd name="T57" fmla="*/ 95 h 2043"/>
                  <a:gd name="T58" fmla="*/ 241 w 1935"/>
                  <a:gd name="T59" fmla="*/ 327 h 2043"/>
                  <a:gd name="T60" fmla="*/ 222 w 1935"/>
                  <a:gd name="T61" fmla="*/ 347 h 2043"/>
                  <a:gd name="T62" fmla="*/ 41 w 1935"/>
                  <a:gd name="T63" fmla="*/ 1147 h 2043"/>
                  <a:gd name="T64" fmla="*/ 43 w 1935"/>
                  <a:gd name="T65" fmla="*/ 1152 h 2043"/>
                  <a:gd name="T66" fmla="*/ 43 w 1935"/>
                  <a:gd name="T67" fmla="*/ 1153 h 2043"/>
                  <a:gd name="T68" fmla="*/ 415 w 1935"/>
                  <a:gd name="T69" fmla="*/ 1836 h 2043"/>
                  <a:gd name="T70" fmla="*/ 417 w 1935"/>
                  <a:gd name="T71" fmla="*/ 1840 h 2043"/>
                  <a:gd name="T72" fmla="*/ 458 w 1935"/>
                  <a:gd name="T73" fmla="*/ 2043 h 2043"/>
                  <a:gd name="T74" fmla="*/ 963 w 1935"/>
                  <a:gd name="T75" fmla="*/ 2043 h 2043"/>
                  <a:gd name="T76" fmla="*/ 1477 w 1935"/>
                  <a:gd name="T77" fmla="*/ 2043 h 2043"/>
                  <a:gd name="T78" fmla="*/ 1518 w 1935"/>
                  <a:gd name="T79" fmla="*/ 1841 h 2043"/>
                  <a:gd name="T80" fmla="*/ 1893 w 1935"/>
                  <a:gd name="T81" fmla="*/ 1152 h 2043"/>
                  <a:gd name="T82" fmla="*/ 1894 w 1935"/>
                  <a:gd name="T83" fmla="*/ 1146 h 2043"/>
                  <a:gd name="T84" fmla="*/ 1886 w 1935"/>
                  <a:gd name="T85" fmla="*/ 652 h 2043"/>
                  <a:gd name="T86" fmla="*/ 1695 w 1935"/>
                  <a:gd name="T87" fmla="*/ 327 h 2043"/>
                  <a:gd name="T88" fmla="*/ 1691 w 1935"/>
                  <a:gd name="T89" fmla="*/ 323 h 2043"/>
                  <a:gd name="T90" fmla="*/ 1377 w 1935"/>
                  <a:gd name="T91" fmla="*/ 95 h 2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35" h="2043">
                    <a:moveTo>
                      <a:pt x="152" y="1131"/>
                    </a:moveTo>
                    <a:cubicBezTo>
                      <a:pt x="152" y="1130"/>
                      <a:pt x="152" y="1130"/>
                      <a:pt x="152" y="1129"/>
                    </a:cubicBezTo>
                    <a:cubicBezTo>
                      <a:pt x="152" y="1129"/>
                      <a:pt x="152" y="1129"/>
                      <a:pt x="152" y="1129"/>
                    </a:cubicBezTo>
                    <a:cubicBezTo>
                      <a:pt x="152" y="1130"/>
                      <a:pt x="152" y="1130"/>
                      <a:pt x="152" y="1131"/>
                    </a:cubicBezTo>
                    <a:moveTo>
                      <a:pt x="963" y="112"/>
                    </a:moveTo>
                    <a:cubicBezTo>
                      <a:pt x="964" y="112"/>
                      <a:pt x="964" y="112"/>
                      <a:pt x="964" y="112"/>
                    </a:cubicBezTo>
                    <a:cubicBezTo>
                      <a:pt x="964" y="112"/>
                      <a:pt x="964" y="112"/>
                      <a:pt x="964" y="112"/>
                    </a:cubicBezTo>
                    <a:cubicBezTo>
                      <a:pt x="964" y="112"/>
                      <a:pt x="964" y="112"/>
                      <a:pt x="964" y="112"/>
                    </a:cubicBezTo>
                    <a:cubicBezTo>
                      <a:pt x="964" y="112"/>
                      <a:pt x="965" y="112"/>
                      <a:pt x="966" y="112"/>
                    </a:cubicBezTo>
                    <a:cubicBezTo>
                      <a:pt x="966" y="112"/>
                      <a:pt x="966" y="112"/>
                      <a:pt x="966" y="112"/>
                    </a:cubicBezTo>
                    <a:cubicBezTo>
                      <a:pt x="972" y="112"/>
                      <a:pt x="972" y="112"/>
                      <a:pt x="972" y="112"/>
                    </a:cubicBezTo>
                    <a:cubicBezTo>
                      <a:pt x="1205" y="114"/>
                      <a:pt x="1447" y="224"/>
                      <a:pt x="1610" y="400"/>
                    </a:cubicBezTo>
                    <a:cubicBezTo>
                      <a:pt x="1610" y="400"/>
                      <a:pt x="1610" y="400"/>
                      <a:pt x="1610" y="400"/>
                    </a:cubicBezTo>
                    <a:cubicBezTo>
                      <a:pt x="1610" y="400"/>
                      <a:pt x="1610" y="400"/>
                      <a:pt x="1610" y="400"/>
                    </a:cubicBezTo>
                    <a:cubicBezTo>
                      <a:pt x="1610" y="400"/>
                      <a:pt x="1611" y="400"/>
                      <a:pt x="1611" y="401"/>
                    </a:cubicBezTo>
                    <a:cubicBezTo>
                      <a:pt x="1612" y="402"/>
                      <a:pt x="1612" y="402"/>
                      <a:pt x="1613" y="403"/>
                    </a:cubicBezTo>
                    <a:cubicBezTo>
                      <a:pt x="1613" y="403"/>
                      <a:pt x="1613" y="403"/>
                      <a:pt x="1613" y="403"/>
                    </a:cubicBezTo>
                    <a:cubicBezTo>
                      <a:pt x="1618" y="409"/>
                      <a:pt x="1623" y="415"/>
                      <a:pt x="1628" y="421"/>
                    </a:cubicBezTo>
                    <a:cubicBezTo>
                      <a:pt x="1730" y="538"/>
                      <a:pt x="1844" y="736"/>
                      <a:pt x="1807" y="1008"/>
                    </a:cubicBezTo>
                    <a:cubicBezTo>
                      <a:pt x="1802" y="1047"/>
                      <a:pt x="1795" y="1083"/>
                      <a:pt x="1786" y="1118"/>
                    </a:cubicBezTo>
                    <a:cubicBezTo>
                      <a:pt x="1786" y="1118"/>
                      <a:pt x="1786" y="1118"/>
                      <a:pt x="1786" y="1118"/>
                    </a:cubicBezTo>
                    <a:cubicBezTo>
                      <a:pt x="1786" y="1118"/>
                      <a:pt x="1786" y="1118"/>
                      <a:pt x="1786" y="1118"/>
                    </a:cubicBezTo>
                    <a:cubicBezTo>
                      <a:pt x="1786" y="1118"/>
                      <a:pt x="1786" y="1118"/>
                      <a:pt x="1786" y="1118"/>
                    </a:cubicBezTo>
                    <a:cubicBezTo>
                      <a:pt x="1786" y="1119"/>
                      <a:pt x="1786" y="1119"/>
                      <a:pt x="1786" y="1119"/>
                    </a:cubicBezTo>
                    <a:cubicBezTo>
                      <a:pt x="1786" y="1120"/>
                      <a:pt x="1785" y="1120"/>
                      <a:pt x="1785" y="1121"/>
                    </a:cubicBezTo>
                    <a:cubicBezTo>
                      <a:pt x="1785" y="1122"/>
                      <a:pt x="1785" y="1122"/>
                      <a:pt x="1785" y="1123"/>
                    </a:cubicBezTo>
                    <a:cubicBezTo>
                      <a:pt x="1785" y="1123"/>
                      <a:pt x="1785" y="1123"/>
                      <a:pt x="1785" y="1124"/>
                    </a:cubicBezTo>
                    <a:cubicBezTo>
                      <a:pt x="1784" y="1124"/>
                      <a:pt x="1784" y="1124"/>
                      <a:pt x="1784" y="1124"/>
                    </a:cubicBezTo>
                    <a:cubicBezTo>
                      <a:pt x="1784" y="1124"/>
                      <a:pt x="1784" y="1124"/>
                      <a:pt x="1784" y="1124"/>
                    </a:cubicBezTo>
                    <a:cubicBezTo>
                      <a:pt x="1784" y="1125"/>
                      <a:pt x="1784" y="1125"/>
                      <a:pt x="1784" y="1125"/>
                    </a:cubicBezTo>
                    <a:cubicBezTo>
                      <a:pt x="1784" y="1125"/>
                      <a:pt x="1784" y="1125"/>
                      <a:pt x="1784" y="1125"/>
                    </a:cubicBezTo>
                    <a:cubicBezTo>
                      <a:pt x="1735" y="1314"/>
                      <a:pt x="1637" y="1455"/>
                      <a:pt x="1549" y="1582"/>
                    </a:cubicBezTo>
                    <a:cubicBezTo>
                      <a:pt x="1501" y="1650"/>
                      <a:pt x="1454" y="1717"/>
                      <a:pt x="1420" y="1787"/>
                    </a:cubicBezTo>
                    <a:cubicBezTo>
                      <a:pt x="1420" y="1787"/>
                      <a:pt x="1420" y="1787"/>
                      <a:pt x="1420" y="1787"/>
                    </a:cubicBezTo>
                    <a:cubicBezTo>
                      <a:pt x="1420" y="1787"/>
                      <a:pt x="1420" y="1787"/>
                      <a:pt x="1420" y="1787"/>
                    </a:cubicBezTo>
                    <a:cubicBezTo>
                      <a:pt x="1420" y="1787"/>
                      <a:pt x="1420" y="1788"/>
                      <a:pt x="1420" y="1788"/>
                    </a:cubicBezTo>
                    <a:cubicBezTo>
                      <a:pt x="1419" y="1788"/>
                      <a:pt x="1419" y="1789"/>
                      <a:pt x="1419" y="1789"/>
                    </a:cubicBezTo>
                    <a:cubicBezTo>
                      <a:pt x="1418" y="1790"/>
                      <a:pt x="1418" y="1791"/>
                      <a:pt x="1417" y="1793"/>
                    </a:cubicBezTo>
                    <a:cubicBezTo>
                      <a:pt x="1417" y="1793"/>
                      <a:pt x="1417" y="1793"/>
                      <a:pt x="1417" y="1793"/>
                    </a:cubicBezTo>
                    <a:cubicBezTo>
                      <a:pt x="1417" y="1793"/>
                      <a:pt x="1417" y="1793"/>
                      <a:pt x="1417" y="1793"/>
                    </a:cubicBezTo>
                    <a:cubicBezTo>
                      <a:pt x="1396" y="1837"/>
                      <a:pt x="1380" y="1883"/>
                      <a:pt x="1372" y="1931"/>
                    </a:cubicBezTo>
                    <a:cubicBezTo>
                      <a:pt x="965" y="1931"/>
                      <a:pt x="965" y="1931"/>
                      <a:pt x="965" y="1931"/>
                    </a:cubicBezTo>
                    <a:cubicBezTo>
                      <a:pt x="965" y="1931"/>
                      <a:pt x="965" y="1931"/>
                      <a:pt x="965" y="1931"/>
                    </a:cubicBezTo>
                    <a:cubicBezTo>
                      <a:pt x="964" y="1931"/>
                      <a:pt x="964" y="1931"/>
                      <a:pt x="963" y="1931"/>
                    </a:cubicBezTo>
                    <a:cubicBezTo>
                      <a:pt x="963" y="1931"/>
                      <a:pt x="963" y="1931"/>
                      <a:pt x="963" y="1931"/>
                    </a:cubicBezTo>
                    <a:cubicBezTo>
                      <a:pt x="963" y="1931"/>
                      <a:pt x="963" y="1931"/>
                      <a:pt x="963" y="1931"/>
                    </a:cubicBezTo>
                    <a:cubicBezTo>
                      <a:pt x="963" y="1931"/>
                      <a:pt x="963" y="1931"/>
                      <a:pt x="963" y="1931"/>
                    </a:cubicBezTo>
                    <a:cubicBezTo>
                      <a:pt x="963" y="1931"/>
                      <a:pt x="963" y="1931"/>
                      <a:pt x="963" y="1931"/>
                    </a:cubicBezTo>
                    <a:cubicBezTo>
                      <a:pt x="963" y="1931"/>
                      <a:pt x="963" y="1931"/>
                      <a:pt x="963" y="1931"/>
                    </a:cubicBezTo>
                    <a:cubicBezTo>
                      <a:pt x="963" y="1931"/>
                      <a:pt x="963" y="1931"/>
                      <a:pt x="963" y="1931"/>
                    </a:cubicBezTo>
                    <a:cubicBezTo>
                      <a:pt x="962" y="1931"/>
                      <a:pt x="962" y="1931"/>
                      <a:pt x="962" y="1931"/>
                    </a:cubicBezTo>
                    <a:cubicBezTo>
                      <a:pt x="962" y="1931"/>
                      <a:pt x="962" y="1931"/>
                      <a:pt x="962" y="1931"/>
                    </a:cubicBezTo>
                    <a:cubicBezTo>
                      <a:pt x="564" y="1931"/>
                      <a:pt x="564" y="1931"/>
                      <a:pt x="564" y="1931"/>
                    </a:cubicBezTo>
                    <a:cubicBezTo>
                      <a:pt x="556" y="1882"/>
                      <a:pt x="539" y="1836"/>
                      <a:pt x="517" y="1791"/>
                    </a:cubicBezTo>
                    <a:cubicBezTo>
                      <a:pt x="517" y="1791"/>
                      <a:pt x="517" y="1791"/>
                      <a:pt x="517" y="1791"/>
                    </a:cubicBezTo>
                    <a:cubicBezTo>
                      <a:pt x="517" y="1790"/>
                      <a:pt x="517" y="1790"/>
                      <a:pt x="517" y="1790"/>
                    </a:cubicBezTo>
                    <a:cubicBezTo>
                      <a:pt x="517" y="1789"/>
                      <a:pt x="516" y="1788"/>
                      <a:pt x="516" y="1788"/>
                    </a:cubicBezTo>
                    <a:cubicBezTo>
                      <a:pt x="515" y="1787"/>
                      <a:pt x="515" y="1787"/>
                      <a:pt x="515" y="1787"/>
                    </a:cubicBezTo>
                    <a:cubicBezTo>
                      <a:pt x="515" y="1786"/>
                      <a:pt x="515" y="1786"/>
                      <a:pt x="515" y="1786"/>
                    </a:cubicBezTo>
                    <a:cubicBezTo>
                      <a:pt x="515" y="1786"/>
                      <a:pt x="515" y="1786"/>
                      <a:pt x="515" y="1786"/>
                    </a:cubicBezTo>
                    <a:cubicBezTo>
                      <a:pt x="515" y="1786"/>
                      <a:pt x="515" y="1786"/>
                      <a:pt x="515" y="1786"/>
                    </a:cubicBezTo>
                    <a:cubicBezTo>
                      <a:pt x="515" y="1787"/>
                      <a:pt x="515" y="1787"/>
                      <a:pt x="515" y="1787"/>
                    </a:cubicBezTo>
                    <a:cubicBezTo>
                      <a:pt x="515" y="1787"/>
                      <a:pt x="515" y="1787"/>
                      <a:pt x="515" y="1787"/>
                    </a:cubicBezTo>
                    <a:cubicBezTo>
                      <a:pt x="481" y="1717"/>
                      <a:pt x="435" y="1650"/>
                      <a:pt x="387" y="1582"/>
                    </a:cubicBezTo>
                    <a:cubicBezTo>
                      <a:pt x="298" y="1455"/>
                      <a:pt x="200" y="1314"/>
                      <a:pt x="151" y="1125"/>
                    </a:cubicBezTo>
                    <a:cubicBezTo>
                      <a:pt x="151" y="1125"/>
                      <a:pt x="151" y="1125"/>
                      <a:pt x="151" y="1125"/>
                    </a:cubicBezTo>
                    <a:cubicBezTo>
                      <a:pt x="151" y="1125"/>
                      <a:pt x="151" y="1126"/>
                      <a:pt x="151" y="1126"/>
                    </a:cubicBezTo>
                    <a:cubicBezTo>
                      <a:pt x="151" y="1124"/>
                      <a:pt x="150" y="1122"/>
                      <a:pt x="150" y="1120"/>
                    </a:cubicBezTo>
                    <a:cubicBezTo>
                      <a:pt x="150" y="1120"/>
                      <a:pt x="150" y="1120"/>
                      <a:pt x="150" y="1120"/>
                    </a:cubicBezTo>
                    <a:cubicBezTo>
                      <a:pt x="141" y="1085"/>
                      <a:pt x="133" y="1047"/>
                      <a:pt x="128" y="1008"/>
                    </a:cubicBezTo>
                    <a:cubicBezTo>
                      <a:pt x="92" y="736"/>
                      <a:pt x="205" y="538"/>
                      <a:pt x="307" y="421"/>
                    </a:cubicBezTo>
                    <a:cubicBezTo>
                      <a:pt x="312" y="415"/>
                      <a:pt x="318" y="409"/>
                      <a:pt x="323" y="403"/>
                    </a:cubicBezTo>
                    <a:cubicBezTo>
                      <a:pt x="323" y="403"/>
                      <a:pt x="323" y="403"/>
                      <a:pt x="323" y="403"/>
                    </a:cubicBezTo>
                    <a:cubicBezTo>
                      <a:pt x="323" y="402"/>
                      <a:pt x="324" y="402"/>
                      <a:pt x="324" y="401"/>
                    </a:cubicBezTo>
                    <a:cubicBezTo>
                      <a:pt x="325" y="401"/>
                      <a:pt x="325" y="401"/>
                      <a:pt x="325" y="401"/>
                    </a:cubicBezTo>
                    <a:cubicBezTo>
                      <a:pt x="325" y="401"/>
                      <a:pt x="325" y="401"/>
                      <a:pt x="325" y="401"/>
                    </a:cubicBezTo>
                    <a:cubicBezTo>
                      <a:pt x="487" y="225"/>
                      <a:pt x="728" y="115"/>
                      <a:pt x="962" y="112"/>
                    </a:cubicBezTo>
                    <a:cubicBezTo>
                      <a:pt x="962" y="112"/>
                      <a:pt x="962" y="112"/>
                      <a:pt x="962" y="112"/>
                    </a:cubicBezTo>
                    <a:cubicBezTo>
                      <a:pt x="962" y="112"/>
                      <a:pt x="962" y="112"/>
                      <a:pt x="962" y="112"/>
                    </a:cubicBezTo>
                    <a:cubicBezTo>
                      <a:pt x="962" y="112"/>
                      <a:pt x="963" y="112"/>
                      <a:pt x="963" y="112"/>
                    </a:cubicBezTo>
                    <a:moveTo>
                      <a:pt x="972" y="0"/>
                    </a:moveTo>
                    <a:cubicBezTo>
                      <a:pt x="964" y="0"/>
                      <a:pt x="964" y="0"/>
                      <a:pt x="964" y="0"/>
                    </a:cubicBezTo>
                    <a:cubicBezTo>
                      <a:pt x="964" y="0"/>
                      <a:pt x="964" y="0"/>
                      <a:pt x="964" y="0"/>
                    </a:cubicBezTo>
                    <a:cubicBezTo>
                      <a:pt x="964" y="0"/>
                      <a:pt x="964" y="0"/>
                      <a:pt x="963" y="0"/>
                    </a:cubicBezTo>
                    <a:cubicBezTo>
                      <a:pt x="962" y="0"/>
                      <a:pt x="962" y="0"/>
                      <a:pt x="961" y="0"/>
                    </a:cubicBezTo>
                    <a:cubicBezTo>
                      <a:pt x="961" y="0"/>
                      <a:pt x="961" y="0"/>
                      <a:pt x="961" y="0"/>
                    </a:cubicBezTo>
                    <a:cubicBezTo>
                      <a:pt x="827" y="2"/>
                      <a:pt x="687" y="34"/>
                      <a:pt x="559" y="95"/>
                    </a:cubicBezTo>
                    <a:cubicBezTo>
                      <a:pt x="439" y="151"/>
                      <a:pt x="330" y="230"/>
                      <a:pt x="243" y="324"/>
                    </a:cubicBezTo>
                    <a:cubicBezTo>
                      <a:pt x="243" y="324"/>
                      <a:pt x="243" y="324"/>
                      <a:pt x="243" y="324"/>
                    </a:cubicBezTo>
                    <a:cubicBezTo>
                      <a:pt x="242" y="325"/>
                      <a:pt x="241" y="326"/>
                      <a:pt x="241" y="327"/>
                    </a:cubicBezTo>
                    <a:cubicBezTo>
                      <a:pt x="240" y="327"/>
                      <a:pt x="240" y="327"/>
                      <a:pt x="240" y="327"/>
                    </a:cubicBezTo>
                    <a:cubicBezTo>
                      <a:pt x="240" y="327"/>
                      <a:pt x="240" y="327"/>
                      <a:pt x="240" y="327"/>
                    </a:cubicBezTo>
                    <a:cubicBezTo>
                      <a:pt x="234" y="334"/>
                      <a:pt x="228" y="340"/>
                      <a:pt x="222" y="347"/>
                    </a:cubicBezTo>
                    <a:cubicBezTo>
                      <a:pt x="143" y="439"/>
                      <a:pt x="85" y="541"/>
                      <a:pt x="49" y="652"/>
                    </a:cubicBezTo>
                    <a:cubicBezTo>
                      <a:pt x="11" y="771"/>
                      <a:pt x="0" y="896"/>
                      <a:pt x="17" y="1023"/>
                    </a:cubicBezTo>
                    <a:cubicBezTo>
                      <a:pt x="23" y="1066"/>
                      <a:pt x="31" y="1108"/>
                      <a:pt x="41" y="1147"/>
                    </a:cubicBezTo>
                    <a:cubicBezTo>
                      <a:pt x="41" y="1148"/>
                      <a:pt x="41" y="1148"/>
                      <a:pt x="41" y="1148"/>
                    </a:cubicBezTo>
                    <a:cubicBezTo>
                      <a:pt x="42" y="1148"/>
                      <a:pt x="42" y="1148"/>
                      <a:pt x="42" y="1149"/>
                    </a:cubicBezTo>
                    <a:cubicBezTo>
                      <a:pt x="42" y="1150"/>
                      <a:pt x="42" y="1151"/>
                      <a:pt x="43" y="1152"/>
                    </a:cubicBezTo>
                    <a:cubicBezTo>
                      <a:pt x="43" y="1153"/>
                      <a:pt x="43" y="1153"/>
                      <a:pt x="43" y="1153"/>
                    </a:cubicBezTo>
                    <a:cubicBezTo>
                      <a:pt x="43" y="1153"/>
                      <a:pt x="43" y="1153"/>
                      <a:pt x="43" y="1153"/>
                    </a:cubicBezTo>
                    <a:cubicBezTo>
                      <a:pt x="43" y="1153"/>
                      <a:pt x="43" y="1153"/>
                      <a:pt x="43" y="1153"/>
                    </a:cubicBezTo>
                    <a:cubicBezTo>
                      <a:pt x="43" y="1153"/>
                      <a:pt x="43" y="1153"/>
                      <a:pt x="43" y="1153"/>
                    </a:cubicBezTo>
                    <a:cubicBezTo>
                      <a:pt x="98" y="1363"/>
                      <a:pt x="205" y="1517"/>
                      <a:pt x="295" y="1646"/>
                    </a:cubicBezTo>
                    <a:cubicBezTo>
                      <a:pt x="341" y="1713"/>
                      <a:pt x="385" y="1775"/>
                      <a:pt x="415" y="1836"/>
                    </a:cubicBezTo>
                    <a:cubicBezTo>
                      <a:pt x="415" y="1836"/>
                      <a:pt x="415" y="1836"/>
                      <a:pt x="415" y="1836"/>
                    </a:cubicBezTo>
                    <a:cubicBezTo>
                      <a:pt x="415" y="1836"/>
                      <a:pt x="415" y="1836"/>
                      <a:pt x="415" y="1836"/>
                    </a:cubicBezTo>
                    <a:cubicBezTo>
                      <a:pt x="415" y="1837"/>
                      <a:pt x="416" y="1839"/>
                      <a:pt x="417" y="1840"/>
                    </a:cubicBezTo>
                    <a:cubicBezTo>
                      <a:pt x="417" y="1841"/>
                      <a:pt x="417" y="1841"/>
                      <a:pt x="417" y="1841"/>
                    </a:cubicBezTo>
                    <a:cubicBezTo>
                      <a:pt x="441" y="1890"/>
                      <a:pt x="456" y="1938"/>
                      <a:pt x="457" y="1988"/>
                    </a:cubicBezTo>
                    <a:cubicBezTo>
                      <a:pt x="458" y="2043"/>
                      <a:pt x="458" y="2043"/>
                      <a:pt x="458" y="2043"/>
                    </a:cubicBezTo>
                    <a:cubicBezTo>
                      <a:pt x="961" y="2043"/>
                      <a:pt x="961" y="2043"/>
                      <a:pt x="961" y="2043"/>
                    </a:cubicBezTo>
                    <a:cubicBezTo>
                      <a:pt x="961" y="2043"/>
                      <a:pt x="961" y="2043"/>
                      <a:pt x="961" y="2043"/>
                    </a:cubicBezTo>
                    <a:cubicBezTo>
                      <a:pt x="962" y="2043"/>
                      <a:pt x="962" y="2043"/>
                      <a:pt x="963" y="2043"/>
                    </a:cubicBezTo>
                    <a:cubicBezTo>
                      <a:pt x="964" y="2043"/>
                      <a:pt x="964" y="2043"/>
                      <a:pt x="965" y="2043"/>
                    </a:cubicBezTo>
                    <a:cubicBezTo>
                      <a:pt x="965" y="2043"/>
                      <a:pt x="965" y="2043"/>
                      <a:pt x="965" y="2043"/>
                    </a:cubicBezTo>
                    <a:cubicBezTo>
                      <a:pt x="1477" y="2043"/>
                      <a:pt x="1477" y="2043"/>
                      <a:pt x="1477" y="2043"/>
                    </a:cubicBezTo>
                    <a:cubicBezTo>
                      <a:pt x="1478" y="1988"/>
                      <a:pt x="1478" y="1988"/>
                      <a:pt x="1478" y="1988"/>
                    </a:cubicBezTo>
                    <a:cubicBezTo>
                      <a:pt x="1480" y="1938"/>
                      <a:pt x="1495" y="1890"/>
                      <a:pt x="1518" y="1842"/>
                    </a:cubicBezTo>
                    <a:cubicBezTo>
                      <a:pt x="1518" y="1841"/>
                      <a:pt x="1518" y="1841"/>
                      <a:pt x="1518" y="1841"/>
                    </a:cubicBezTo>
                    <a:cubicBezTo>
                      <a:pt x="1519" y="1839"/>
                      <a:pt x="1520" y="1837"/>
                      <a:pt x="1521" y="1835"/>
                    </a:cubicBezTo>
                    <a:cubicBezTo>
                      <a:pt x="1551" y="1774"/>
                      <a:pt x="1594" y="1712"/>
                      <a:pt x="1641" y="1646"/>
                    </a:cubicBezTo>
                    <a:cubicBezTo>
                      <a:pt x="1730" y="1517"/>
                      <a:pt x="1838" y="1362"/>
                      <a:pt x="1893" y="1152"/>
                    </a:cubicBezTo>
                    <a:cubicBezTo>
                      <a:pt x="1893" y="1152"/>
                      <a:pt x="1893" y="1152"/>
                      <a:pt x="1893" y="1152"/>
                    </a:cubicBezTo>
                    <a:cubicBezTo>
                      <a:pt x="1893" y="1150"/>
                      <a:pt x="1894" y="1148"/>
                      <a:pt x="1894" y="1146"/>
                    </a:cubicBezTo>
                    <a:cubicBezTo>
                      <a:pt x="1894" y="1146"/>
                      <a:pt x="1894" y="1146"/>
                      <a:pt x="1894" y="1146"/>
                    </a:cubicBezTo>
                    <a:cubicBezTo>
                      <a:pt x="1894" y="1146"/>
                      <a:pt x="1894" y="1146"/>
                      <a:pt x="1894" y="1146"/>
                    </a:cubicBezTo>
                    <a:cubicBezTo>
                      <a:pt x="1904" y="1107"/>
                      <a:pt x="1912" y="1066"/>
                      <a:pt x="1918" y="1023"/>
                    </a:cubicBezTo>
                    <a:cubicBezTo>
                      <a:pt x="1935" y="896"/>
                      <a:pt x="1925" y="771"/>
                      <a:pt x="1886" y="652"/>
                    </a:cubicBezTo>
                    <a:cubicBezTo>
                      <a:pt x="1851" y="541"/>
                      <a:pt x="1792" y="439"/>
                      <a:pt x="1713" y="347"/>
                    </a:cubicBezTo>
                    <a:cubicBezTo>
                      <a:pt x="1707" y="341"/>
                      <a:pt x="1701" y="334"/>
                      <a:pt x="1695" y="327"/>
                    </a:cubicBezTo>
                    <a:cubicBezTo>
                      <a:pt x="1695" y="327"/>
                      <a:pt x="1695" y="327"/>
                      <a:pt x="1695" y="327"/>
                    </a:cubicBezTo>
                    <a:cubicBezTo>
                      <a:pt x="1695" y="327"/>
                      <a:pt x="1695" y="327"/>
                      <a:pt x="1695" y="327"/>
                    </a:cubicBezTo>
                    <a:cubicBezTo>
                      <a:pt x="1694" y="326"/>
                      <a:pt x="1693" y="325"/>
                      <a:pt x="1692" y="324"/>
                    </a:cubicBezTo>
                    <a:cubicBezTo>
                      <a:pt x="1691" y="323"/>
                      <a:pt x="1691" y="323"/>
                      <a:pt x="1691" y="323"/>
                    </a:cubicBezTo>
                    <a:cubicBezTo>
                      <a:pt x="1691" y="323"/>
                      <a:pt x="1691" y="323"/>
                      <a:pt x="1691" y="323"/>
                    </a:cubicBezTo>
                    <a:cubicBezTo>
                      <a:pt x="1691" y="323"/>
                      <a:pt x="1691" y="323"/>
                      <a:pt x="1691" y="323"/>
                    </a:cubicBezTo>
                    <a:cubicBezTo>
                      <a:pt x="1604" y="229"/>
                      <a:pt x="1496" y="150"/>
                      <a:pt x="1377" y="95"/>
                    </a:cubicBezTo>
                    <a:cubicBezTo>
                      <a:pt x="1247" y="34"/>
                      <a:pt x="1108" y="1"/>
                      <a:pt x="973" y="0"/>
                    </a:cubicBezTo>
                    <a:cubicBezTo>
                      <a:pt x="972" y="0"/>
                      <a:pt x="972" y="0"/>
                      <a:pt x="972" y="0"/>
                    </a:cubicBezTo>
                  </a:path>
                </a:pathLst>
              </a:custGeom>
              <a:solidFill>
                <a:srgbClr val="FF6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prstClr val="black"/>
                  </a:solidFill>
                </a:endParaRPr>
              </a:p>
            </p:txBody>
          </p:sp>
          <p:sp>
            <p:nvSpPr>
              <p:cNvPr id="17" name="Freeform 6"/>
              <p:cNvSpPr>
                <a:spLocks/>
              </p:cNvSpPr>
              <p:nvPr/>
            </p:nvSpPr>
            <p:spPr bwMode="auto">
              <a:xfrm>
                <a:off x="4131108" y="3649518"/>
                <a:ext cx="849313" cy="106363"/>
              </a:xfrm>
              <a:custGeom>
                <a:avLst/>
                <a:gdLst>
                  <a:gd name="T0" fmla="*/ 65 w 1035"/>
                  <a:gd name="T1" fmla="*/ 0 h 131"/>
                  <a:gd name="T2" fmla="*/ 0 w 1035"/>
                  <a:gd name="T3" fmla="*/ 63 h 131"/>
                  <a:gd name="T4" fmla="*/ 65 w 1035"/>
                  <a:gd name="T5" fmla="*/ 131 h 131"/>
                  <a:gd name="T6" fmla="*/ 513 w 1035"/>
                  <a:gd name="T7" fmla="*/ 131 h 131"/>
                  <a:gd name="T8" fmla="*/ 517 w 1035"/>
                  <a:gd name="T9" fmla="*/ 131 h 131"/>
                  <a:gd name="T10" fmla="*/ 522 w 1035"/>
                  <a:gd name="T11" fmla="*/ 131 h 131"/>
                  <a:gd name="T12" fmla="*/ 522 w 1035"/>
                  <a:gd name="T13" fmla="*/ 131 h 131"/>
                  <a:gd name="T14" fmla="*/ 969 w 1035"/>
                  <a:gd name="T15" fmla="*/ 131 h 131"/>
                  <a:gd name="T16" fmla="*/ 969 w 1035"/>
                  <a:gd name="T17" fmla="*/ 131 h 131"/>
                  <a:gd name="T18" fmla="*/ 1034 w 1035"/>
                  <a:gd name="T19" fmla="*/ 68 h 131"/>
                  <a:gd name="T20" fmla="*/ 970 w 1035"/>
                  <a:gd name="T21" fmla="*/ 0 h 131"/>
                  <a:gd name="T22" fmla="*/ 520 w 1035"/>
                  <a:gd name="T23" fmla="*/ 0 h 131"/>
                  <a:gd name="T24" fmla="*/ 520 w 1035"/>
                  <a:gd name="T25" fmla="*/ 0 h 131"/>
                  <a:gd name="T26" fmla="*/ 517 w 1035"/>
                  <a:gd name="T27" fmla="*/ 0 h 131"/>
                  <a:gd name="T28" fmla="*/ 514 w 1035"/>
                  <a:gd name="T29" fmla="*/ 0 h 131"/>
                  <a:gd name="T30" fmla="*/ 514 w 1035"/>
                  <a:gd name="T31" fmla="*/ 0 h 131"/>
                  <a:gd name="T32" fmla="*/ 65 w 1035"/>
                  <a:gd name="T33" fmla="*/ 0 h 131"/>
                  <a:gd name="T34" fmla="*/ 65 w 1035"/>
                  <a:gd name="T35"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5" h="131">
                    <a:moveTo>
                      <a:pt x="65" y="0"/>
                    </a:moveTo>
                    <a:cubicBezTo>
                      <a:pt x="29" y="0"/>
                      <a:pt x="0" y="27"/>
                      <a:pt x="0" y="63"/>
                    </a:cubicBezTo>
                    <a:cubicBezTo>
                      <a:pt x="0" y="99"/>
                      <a:pt x="29" y="131"/>
                      <a:pt x="65" y="131"/>
                    </a:cubicBezTo>
                    <a:cubicBezTo>
                      <a:pt x="513" y="131"/>
                      <a:pt x="513" y="131"/>
                      <a:pt x="513" y="131"/>
                    </a:cubicBezTo>
                    <a:cubicBezTo>
                      <a:pt x="514" y="131"/>
                      <a:pt x="516" y="131"/>
                      <a:pt x="517" y="131"/>
                    </a:cubicBezTo>
                    <a:cubicBezTo>
                      <a:pt x="519" y="131"/>
                      <a:pt x="520" y="131"/>
                      <a:pt x="522" y="131"/>
                    </a:cubicBezTo>
                    <a:cubicBezTo>
                      <a:pt x="522" y="131"/>
                      <a:pt x="522" y="131"/>
                      <a:pt x="522" y="131"/>
                    </a:cubicBezTo>
                    <a:cubicBezTo>
                      <a:pt x="969" y="131"/>
                      <a:pt x="969" y="131"/>
                      <a:pt x="969" y="131"/>
                    </a:cubicBezTo>
                    <a:cubicBezTo>
                      <a:pt x="969" y="131"/>
                      <a:pt x="969" y="131"/>
                      <a:pt x="969" y="131"/>
                    </a:cubicBezTo>
                    <a:cubicBezTo>
                      <a:pt x="1005" y="131"/>
                      <a:pt x="1034" y="104"/>
                      <a:pt x="1034" y="68"/>
                    </a:cubicBezTo>
                    <a:cubicBezTo>
                      <a:pt x="1035" y="32"/>
                      <a:pt x="1005" y="1"/>
                      <a:pt x="970" y="0"/>
                    </a:cubicBezTo>
                    <a:cubicBezTo>
                      <a:pt x="520" y="0"/>
                      <a:pt x="520" y="0"/>
                      <a:pt x="520" y="0"/>
                    </a:cubicBezTo>
                    <a:cubicBezTo>
                      <a:pt x="520" y="0"/>
                      <a:pt x="520" y="0"/>
                      <a:pt x="520" y="0"/>
                    </a:cubicBezTo>
                    <a:cubicBezTo>
                      <a:pt x="519" y="0"/>
                      <a:pt x="518" y="0"/>
                      <a:pt x="517" y="0"/>
                    </a:cubicBezTo>
                    <a:cubicBezTo>
                      <a:pt x="516" y="0"/>
                      <a:pt x="515" y="0"/>
                      <a:pt x="514" y="0"/>
                    </a:cubicBezTo>
                    <a:cubicBezTo>
                      <a:pt x="514" y="0"/>
                      <a:pt x="514" y="0"/>
                      <a:pt x="514" y="0"/>
                    </a:cubicBezTo>
                    <a:cubicBezTo>
                      <a:pt x="65" y="0"/>
                      <a:pt x="65" y="0"/>
                      <a:pt x="65" y="0"/>
                    </a:cubicBezTo>
                    <a:cubicBezTo>
                      <a:pt x="65" y="0"/>
                      <a:pt x="65" y="0"/>
                      <a:pt x="65" y="0"/>
                    </a:cubicBezTo>
                  </a:path>
                </a:pathLst>
              </a:custGeom>
              <a:solidFill>
                <a:srgbClr val="FF17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prstClr val="black"/>
                  </a:solidFill>
                </a:endParaRPr>
              </a:p>
            </p:txBody>
          </p:sp>
          <p:sp>
            <p:nvSpPr>
              <p:cNvPr id="18" name="Freeform 7"/>
              <p:cNvSpPr>
                <a:spLocks/>
              </p:cNvSpPr>
              <p:nvPr/>
            </p:nvSpPr>
            <p:spPr bwMode="auto">
              <a:xfrm>
                <a:off x="4129520" y="3506643"/>
                <a:ext cx="849313" cy="106363"/>
              </a:xfrm>
              <a:custGeom>
                <a:avLst/>
                <a:gdLst>
                  <a:gd name="T0" fmla="*/ 518 w 1035"/>
                  <a:gd name="T1" fmla="*/ 0 h 131"/>
                  <a:gd name="T2" fmla="*/ 517 w 1035"/>
                  <a:gd name="T3" fmla="*/ 0 h 131"/>
                  <a:gd name="T4" fmla="*/ 517 w 1035"/>
                  <a:gd name="T5" fmla="*/ 0 h 131"/>
                  <a:gd name="T6" fmla="*/ 517 w 1035"/>
                  <a:gd name="T7" fmla="*/ 0 h 131"/>
                  <a:gd name="T8" fmla="*/ 515 w 1035"/>
                  <a:gd name="T9" fmla="*/ 0 h 131"/>
                  <a:gd name="T10" fmla="*/ 515 w 1035"/>
                  <a:gd name="T11" fmla="*/ 0 h 131"/>
                  <a:gd name="T12" fmla="*/ 66 w 1035"/>
                  <a:gd name="T13" fmla="*/ 0 h 131"/>
                  <a:gd name="T14" fmla="*/ 66 w 1035"/>
                  <a:gd name="T15" fmla="*/ 0 h 131"/>
                  <a:gd name="T16" fmla="*/ 1 w 1035"/>
                  <a:gd name="T17" fmla="*/ 63 h 131"/>
                  <a:gd name="T18" fmla="*/ 66 w 1035"/>
                  <a:gd name="T19" fmla="*/ 131 h 131"/>
                  <a:gd name="T20" fmla="*/ 515 w 1035"/>
                  <a:gd name="T21" fmla="*/ 131 h 131"/>
                  <a:gd name="T22" fmla="*/ 515 w 1035"/>
                  <a:gd name="T23" fmla="*/ 131 h 131"/>
                  <a:gd name="T24" fmla="*/ 518 w 1035"/>
                  <a:gd name="T25" fmla="*/ 131 h 131"/>
                  <a:gd name="T26" fmla="*/ 521 w 1035"/>
                  <a:gd name="T27" fmla="*/ 131 h 131"/>
                  <a:gd name="T28" fmla="*/ 521 w 1035"/>
                  <a:gd name="T29" fmla="*/ 131 h 131"/>
                  <a:gd name="T30" fmla="*/ 970 w 1035"/>
                  <a:gd name="T31" fmla="*/ 131 h 131"/>
                  <a:gd name="T32" fmla="*/ 970 w 1035"/>
                  <a:gd name="T33" fmla="*/ 131 h 131"/>
                  <a:gd name="T34" fmla="*/ 1035 w 1035"/>
                  <a:gd name="T35" fmla="*/ 68 h 131"/>
                  <a:gd name="T36" fmla="*/ 970 w 1035"/>
                  <a:gd name="T37" fmla="*/ 0 h 131"/>
                  <a:gd name="T38" fmla="*/ 521 w 1035"/>
                  <a:gd name="T39" fmla="*/ 0 h 131"/>
                  <a:gd name="T40" fmla="*/ 521 w 1035"/>
                  <a:gd name="T41" fmla="*/ 0 h 131"/>
                  <a:gd name="T42" fmla="*/ 519 w 1035"/>
                  <a:gd name="T43" fmla="*/ 0 h 131"/>
                  <a:gd name="T44" fmla="*/ 519 w 1035"/>
                  <a:gd name="T45" fmla="*/ 0 h 131"/>
                  <a:gd name="T46" fmla="*/ 518 w 1035"/>
                  <a:gd name="T4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5" h="131">
                    <a:moveTo>
                      <a:pt x="518" y="0"/>
                    </a:moveTo>
                    <a:cubicBezTo>
                      <a:pt x="518" y="0"/>
                      <a:pt x="517" y="0"/>
                      <a:pt x="517" y="0"/>
                    </a:cubicBezTo>
                    <a:cubicBezTo>
                      <a:pt x="517" y="0"/>
                      <a:pt x="517" y="0"/>
                      <a:pt x="517" y="0"/>
                    </a:cubicBezTo>
                    <a:cubicBezTo>
                      <a:pt x="517" y="0"/>
                      <a:pt x="517" y="0"/>
                      <a:pt x="517" y="0"/>
                    </a:cubicBezTo>
                    <a:cubicBezTo>
                      <a:pt x="516" y="0"/>
                      <a:pt x="516" y="0"/>
                      <a:pt x="515" y="0"/>
                    </a:cubicBezTo>
                    <a:cubicBezTo>
                      <a:pt x="515" y="0"/>
                      <a:pt x="515" y="0"/>
                      <a:pt x="515" y="0"/>
                    </a:cubicBezTo>
                    <a:cubicBezTo>
                      <a:pt x="66" y="0"/>
                      <a:pt x="66" y="0"/>
                      <a:pt x="66" y="0"/>
                    </a:cubicBezTo>
                    <a:cubicBezTo>
                      <a:pt x="66" y="0"/>
                      <a:pt x="66" y="0"/>
                      <a:pt x="66" y="0"/>
                    </a:cubicBezTo>
                    <a:cubicBezTo>
                      <a:pt x="30" y="0"/>
                      <a:pt x="1" y="27"/>
                      <a:pt x="1" y="63"/>
                    </a:cubicBezTo>
                    <a:cubicBezTo>
                      <a:pt x="0" y="99"/>
                      <a:pt x="29" y="130"/>
                      <a:pt x="66" y="131"/>
                    </a:cubicBezTo>
                    <a:cubicBezTo>
                      <a:pt x="515" y="131"/>
                      <a:pt x="515" y="131"/>
                      <a:pt x="515" y="131"/>
                    </a:cubicBezTo>
                    <a:cubicBezTo>
                      <a:pt x="515" y="131"/>
                      <a:pt x="515" y="131"/>
                      <a:pt x="515" y="131"/>
                    </a:cubicBezTo>
                    <a:cubicBezTo>
                      <a:pt x="516" y="131"/>
                      <a:pt x="517" y="131"/>
                      <a:pt x="518" y="131"/>
                    </a:cubicBezTo>
                    <a:cubicBezTo>
                      <a:pt x="519" y="131"/>
                      <a:pt x="520" y="131"/>
                      <a:pt x="521" y="131"/>
                    </a:cubicBezTo>
                    <a:cubicBezTo>
                      <a:pt x="521" y="131"/>
                      <a:pt x="521" y="131"/>
                      <a:pt x="521" y="131"/>
                    </a:cubicBezTo>
                    <a:cubicBezTo>
                      <a:pt x="970" y="131"/>
                      <a:pt x="970" y="131"/>
                      <a:pt x="970" y="131"/>
                    </a:cubicBezTo>
                    <a:cubicBezTo>
                      <a:pt x="970" y="131"/>
                      <a:pt x="970" y="131"/>
                      <a:pt x="970" y="131"/>
                    </a:cubicBezTo>
                    <a:cubicBezTo>
                      <a:pt x="1006" y="131"/>
                      <a:pt x="1035" y="104"/>
                      <a:pt x="1035" y="68"/>
                    </a:cubicBezTo>
                    <a:cubicBezTo>
                      <a:pt x="1035" y="32"/>
                      <a:pt x="1006" y="0"/>
                      <a:pt x="970" y="0"/>
                    </a:cubicBezTo>
                    <a:cubicBezTo>
                      <a:pt x="521" y="0"/>
                      <a:pt x="521" y="0"/>
                      <a:pt x="521" y="0"/>
                    </a:cubicBezTo>
                    <a:cubicBezTo>
                      <a:pt x="521" y="0"/>
                      <a:pt x="521" y="0"/>
                      <a:pt x="521" y="0"/>
                    </a:cubicBezTo>
                    <a:cubicBezTo>
                      <a:pt x="520" y="0"/>
                      <a:pt x="520" y="0"/>
                      <a:pt x="519" y="0"/>
                    </a:cubicBezTo>
                    <a:cubicBezTo>
                      <a:pt x="519" y="0"/>
                      <a:pt x="519" y="0"/>
                      <a:pt x="519" y="0"/>
                    </a:cubicBezTo>
                    <a:cubicBezTo>
                      <a:pt x="519" y="0"/>
                      <a:pt x="518" y="0"/>
                      <a:pt x="518" y="0"/>
                    </a:cubicBezTo>
                  </a:path>
                </a:pathLst>
              </a:custGeom>
              <a:solidFill>
                <a:srgbClr val="FF6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prstClr val="black"/>
                  </a:solidFill>
                </a:endParaRPr>
              </a:p>
            </p:txBody>
          </p:sp>
          <p:sp>
            <p:nvSpPr>
              <p:cNvPr id="19" name="Freeform 8"/>
              <p:cNvSpPr>
                <a:spLocks/>
              </p:cNvSpPr>
              <p:nvPr/>
            </p:nvSpPr>
            <p:spPr bwMode="auto">
              <a:xfrm>
                <a:off x="4131108" y="3792393"/>
                <a:ext cx="849313" cy="106363"/>
              </a:xfrm>
              <a:custGeom>
                <a:avLst/>
                <a:gdLst>
                  <a:gd name="T0" fmla="*/ 517 w 1035"/>
                  <a:gd name="T1" fmla="*/ 0 h 130"/>
                  <a:gd name="T2" fmla="*/ 515 w 1035"/>
                  <a:gd name="T3" fmla="*/ 0 h 130"/>
                  <a:gd name="T4" fmla="*/ 515 w 1035"/>
                  <a:gd name="T5" fmla="*/ 0 h 130"/>
                  <a:gd name="T6" fmla="*/ 515 w 1035"/>
                  <a:gd name="T7" fmla="*/ 0 h 130"/>
                  <a:gd name="T8" fmla="*/ 515 w 1035"/>
                  <a:gd name="T9" fmla="*/ 0 h 130"/>
                  <a:gd name="T10" fmla="*/ 515 w 1035"/>
                  <a:gd name="T11" fmla="*/ 0 h 130"/>
                  <a:gd name="T12" fmla="*/ 65 w 1035"/>
                  <a:gd name="T13" fmla="*/ 0 h 130"/>
                  <a:gd name="T14" fmla="*/ 65 w 1035"/>
                  <a:gd name="T15" fmla="*/ 0 h 130"/>
                  <a:gd name="T16" fmla="*/ 0 w 1035"/>
                  <a:gd name="T17" fmla="*/ 62 h 130"/>
                  <a:gd name="T18" fmla="*/ 65 w 1035"/>
                  <a:gd name="T19" fmla="*/ 130 h 130"/>
                  <a:gd name="T20" fmla="*/ 512 w 1035"/>
                  <a:gd name="T21" fmla="*/ 130 h 130"/>
                  <a:gd name="T22" fmla="*/ 517 w 1035"/>
                  <a:gd name="T23" fmla="*/ 130 h 130"/>
                  <a:gd name="T24" fmla="*/ 522 w 1035"/>
                  <a:gd name="T25" fmla="*/ 130 h 130"/>
                  <a:gd name="T26" fmla="*/ 522 w 1035"/>
                  <a:gd name="T27" fmla="*/ 130 h 130"/>
                  <a:gd name="T28" fmla="*/ 969 w 1035"/>
                  <a:gd name="T29" fmla="*/ 130 h 130"/>
                  <a:gd name="T30" fmla="*/ 969 w 1035"/>
                  <a:gd name="T31" fmla="*/ 130 h 130"/>
                  <a:gd name="T32" fmla="*/ 1034 w 1035"/>
                  <a:gd name="T33" fmla="*/ 67 h 130"/>
                  <a:gd name="T34" fmla="*/ 969 w 1035"/>
                  <a:gd name="T35" fmla="*/ 0 h 130"/>
                  <a:gd name="T36" fmla="*/ 521 w 1035"/>
                  <a:gd name="T37" fmla="*/ 0 h 130"/>
                  <a:gd name="T38" fmla="*/ 521 w 1035"/>
                  <a:gd name="T39" fmla="*/ 0 h 130"/>
                  <a:gd name="T40" fmla="*/ 517 w 1035"/>
                  <a:gd name="T41"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5" h="130">
                    <a:moveTo>
                      <a:pt x="517" y="0"/>
                    </a:moveTo>
                    <a:cubicBezTo>
                      <a:pt x="516" y="0"/>
                      <a:pt x="516" y="0"/>
                      <a:pt x="515" y="0"/>
                    </a:cubicBezTo>
                    <a:cubicBezTo>
                      <a:pt x="515" y="0"/>
                      <a:pt x="515" y="0"/>
                      <a:pt x="515" y="0"/>
                    </a:cubicBezTo>
                    <a:cubicBezTo>
                      <a:pt x="515" y="0"/>
                      <a:pt x="515" y="0"/>
                      <a:pt x="515" y="0"/>
                    </a:cubicBezTo>
                    <a:cubicBezTo>
                      <a:pt x="515" y="0"/>
                      <a:pt x="515" y="0"/>
                      <a:pt x="515" y="0"/>
                    </a:cubicBezTo>
                    <a:cubicBezTo>
                      <a:pt x="515" y="0"/>
                      <a:pt x="515" y="0"/>
                      <a:pt x="515" y="0"/>
                    </a:cubicBezTo>
                    <a:cubicBezTo>
                      <a:pt x="65" y="0"/>
                      <a:pt x="65" y="0"/>
                      <a:pt x="65" y="0"/>
                    </a:cubicBezTo>
                    <a:cubicBezTo>
                      <a:pt x="65" y="0"/>
                      <a:pt x="65" y="0"/>
                      <a:pt x="65" y="0"/>
                    </a:cubicBezTo>
                    <a:cubicBezTo>
                      <a:pt x="29" y="0"/>
                      <a:pt x="0" y="26"/>
                      <a:pt x="0" y="62"/>
                    </a:cubicBezTo>
                    <a:cubicBezTo>
                      <a:pt x="0" y="98"/>
                      <a:pt x="29" y="130"/>
                      <a:pt x="65" y="130"/>
                    </a:cubicBezTo>
                    <a:cubicBezTo>
                      <a:pt x="512" y="130"/>
                      <a:pt x="512" y="130"/>
                      <a:pt x="512" y="130"/>
                    </a:cubicBezTo>
                    <a:cubicBezTo>
                      <a:pt x="513" y="130"/>
                      <a:pt x="515" y="130"/>
                      <a:pt x="517" y="130"/>
                    </a:cubicBezTo>
                    <a:cubicBezTo>
                      <a:pt x="519" y="130"/>
                      <a:pt x="521" y="130"/>
                      <a:pt x="522" y="130"/>
                    </a:cubicBezTo>
                    <a:cubicBezTo>
                      <a:pt x="522" y="130"/>
                      <a:pt x="522" y="130"/>
                      <a:pt x="522" y="130"/>
                    </a:cubicBezTo>
                    <a:cubicBezTo>
                      <a:pt x="969" y="130"/>
                      <a:pt x="969" y="130"/>
                      <a:pt x="969" y="130"/>
                    </a:cubicBezTo>
                    <a:cubicBezTo>
                      <a:pt x="969" y="130"/>
                      <a:pt x="969" y="130"/>
                      <a:pt x="969" y="130"/>
                    </a:cubicBezTo>
                    <a:cubicBezTo>
                      <a:pt x="1005" y="130"/>
                      <a:pt x="1034" y="103"/>
                      <a:pt x="1034" y="67"/>
                    </a:cubicBezTo>
                    <a:cubicBezTo>
                      <a:pt x="1035" y="31"/>
                      <a:pt x="1006" y="0"/>
                      <a:pt x="969" y="0"/>
                    </a:cubicBezTo>
                    <a:cubicBezTo>
                      <a:pt x="521" y="0"/>
                      <a:pt x="521" y="0"/>
                      <a:pt x="521" y="0"/>
                    </a:cubicBezTo>
                    <a:cubicBezTo>
                      <a:pt x="521" y="0"/>
                      <a:pt x="521" y="0"/>
                      <a:pt x="521" y="0"/>
                    </a:cubicBezTo>
                    <a:cubicBezTo>
                      <a:pt x="519" y="0"/>
                      <a:pt x="518" y="0"/>
                      <a:pt x="517" y="0"/>
                    </a:cubicBezTo>
                  </a:path>
                </a:pathLst>
              </a:custGeom>
              <a:solidFill>
                <a:srgbClr val="FE1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prstClr val="black"/>
                  </a:solidFill>
                </a:endParaRPr>
              </a:p>
            </p:txBody>
          </p:sp>
          <p:sp>
            <p:nvSpPr>
              <p:cNvPr id="20" name="Freeform 9"/>
              <p:cNvSpPr>
                <a:spLocks/>
              </p:cNvSpPr>
              <p:nvPr/>
            </p:nvSpPr>
            <p:spPr bwMode="auto">
              <a:xfrm>
                <a:off x="4254933" y="3935268"/>
                <a:ext cx="600075" cy="196850"/>
              </a:xfrm>
              <a:custGeom>
                <a:avLst/>
                <a:gdLst>
                  <a:gd name="T0" fmla="*/ 366 w 731"/>
                  <a:gd name="T1" fmla="*/ 0 h 240"/>
                  <a:gd name="T2" fmla="*/ 361 w 731"/>
                  <a:gd name="T3" fmla="*/ 0 h 240"/>
                  <a:gd name="T4" fmla="*/ 66 w 731"/>
                  <a:gd name="T5" fmla="*/ 0 h 240"/>
                  <a:gd name="T6" fmla="*/ 66 w 731"/>
                  <a:gd name="T7" fmla="*/ 0 h 240"/>
                  <a:gd name="T8" fmla="*/ 1 w 731"/>
                  <a:gd name="T9" fmla="*/ 63 h 240"/>
                  <a:gd name="T10" fmla="*/ 105 w 731"/>
                  <a:gd name="T11" fmla="*/ 123 h 240"/>
                  <a:gd name="T12" fmla="*/ 353 w 731"/>
                  <a:gd name="T13" fmla="*/ 240 h 240"/>
                  <a:gd name="T14" fmla="*/ 358 w 731"/>
                  <a:gd name="T15" fmla="*/ 240 h 240"/>
                  <a:gd name="T16" fmla="*/ 359 w 731"/>
                  <a:gd name="T17" fmla="*/ 240 h 240"/>
                  <a:gd name="T18" fmla="*/ 366 w 731"/>
                  <a:gd name="T19" fmla="*/ 240 h 240"/>
                  <a:gd name="T20" fmla="*/ 367 w 731"/>
                  <a:gd name="T21" fmla="*/ 240 h 240"/>
                  <a:gd name="T22" fmla="*/ 367 w 731"/>
                  <a:gd name="T23" fmla="*/ 240 h 240"/>
                  <a:gd name="T24" fmla="*/ 633 w 731"/>
                  <a:gd name="T25" fmla="*/ 123 h 240"/>
                  <a:gd name="T26" fmla="*/ 731 w 731"/>
                  <a:gd name="T27" fmla="*/ 67 h 240"/>
                  <a:gd name="T28" fmla="*/ 666 w 731"/>
                  <a:gd name="T29" fmla="*/ 0 h 240"/>
                  <a:gd name="T30" fmla="*/ 371 w 731"/>
                  <a:gd name="T31" fmla="*/ 0 h 240"/>
                  <a:gd name="T32" fmla="*/ 371 w 731"/>
                  <a:gd name="T33" fmla="*/ 0 h 240"/>
                  <a:gd name="T34" fmla="*/ 366 w 731"/>
                  <a:gd name="T35"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1" h="240">
                    <a:moveTo>
                      <a:pt x="366" y="0"/>
                    </a:moveTo>
                    <a:cubicBezTo>
                      <a:pt x="364" y="0"/>
                      <a:pt x="363" y="0"/>
                      <a:pt x="361" y="0"/>
                    </a:cubicBezTo>
                    <a:cubicBezTo>
                      <a:pt x="66" y="0"/>
                      <a:pt x="66" y="0"/>
                      <a:pt x="66" y="0"/>
                    </a:cubicBezTo>
                    <a:cubicBezTo>
                      <a:pt x="66" y="0"/>
                      <a:pt x="66" y="0"/>
                      <a:pt x="66" y="0"/>
                    </a:cubicBezTo>
                    <a:cubicBezTo>
                      <a:pt x="30" y="0"/>
                      <a:pt x="1" y="27"/>
                      <a:pt x="1" y="63"/>
                    </a:cubicBezTo>
                    <a:cubicBezTo>
                      <a:pt x="0" y="99"/>
                      <a:pt x="57" y="119"/>
                      <a:pt x="105" y="123"/>
                    </a:cubicBezTo>
                    <a:cubicBezTo>
                      <a:pt x="150" y="127"/>
                      <a:pt x="249" y="231"/>
                      <a:pt x="353" y="240"/>
                    </a:cubicBezTo>
                    <a:cubicBezTo>
                      <a:pt x="355" y="240"/>
                      <a:pt x="357" y="240"/>
                      <a:pt x="358" y="240"/>
                    </a:cubicBezTo>
                    <a:cubicBezTo>
                      <a:pt x="359" y="240"/>
                      <a:pt x="359" y="240"/>
                      <a:pt x="359" y="240"/>
                    </a:cubicBezTo>
                    <a:cubicBezTo>
                      <a:pt x="361" y="240"/>
                      <a:pt x="363" y="240"/>
                      <a:pt x="366" y="240"/>
                    </a:cubicBezTo>
                    <a:cubicBezTo>
                      <a:pt x="366" y="240"/>
                      <a:pt x="366" y="240"/>
                      <a:pt x="367" y="240"/>
                    </a:cubicBezTo>
                    <a:cubicBezTo>
                      <a:pt x="367" y="240"/>
                      <a:pt x="367" y="240"/>
                      <a:pt x="367" y="240"/>
                    </a:cubicBezTo>
                    <a:cubicBezTo>
                      <a:pt x="476" y="240"/>
                      <a:pt x="578" y="129"/>
                      <a:pt x="633" y="123"/>
                    </a:cubicBezTo>
                    <a:cubicBezTo>
                      <a:pt x="674" y="118"/>
                      <a:pt x="731" y="103"/>
                      <a:pt x="731" y="67"/>
                    </a:cubicBezTo>
                    <a:cubicBezTo>
                      <a:pt x="731" y="31"/>
                      <a:pt x="702" y="0"/>
                      <a:pt x="666" y="0"/>
                    </a:cubicBezTo>
                    <a:cubicBezTo>
                      <a:pt x="371" y="0"/>
                      <a:pt x="371" y="0"/>
                      <a:pt x="371" y="0"/>
                    </a:cubicBezTo>
                    <a:cubicBezTo>
                      <a:pt x="371" y="0"/>
                      <a:pt x="371" y="0"/>
                      <a:pt x="371" y="0"/>
                    </a:cubicBezTo>
                    <a:cubicBezTo>
                      <a:pt x="370" y="0"/>
                      <a:pt x="368" y="0"/>
                      <a:pt x="366" y="0"/>
                    </a:cubicBez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prstClr val="black"/>
                  </a:solidFill>
                </a:endParaRPr>
              </a:p>
            </p:txBody>
          </p:sp>
        </p:grpSp>
        <p:sp>
          <p:nvSpPr>
            <p:cNvPr id="15" name="矩形 14"/>
            <p:cNvSpPr/>
            <p:nvPr/>
          </p:nvSpPr>
          <p:spPr>
            <a:xfrm>
              <a:off x="4844736" y="2574099"/>
              <a:ext cx="2044101" cy="400110"/>
            </a:xfrm>
            <a:prstGeom prst="rect">
              <a:avLst/>
            </a:prstGeom>
          </p:spPr>
          <p:txBody>
            <a:bodyPr wrap="square">
              <a:spAutoFit/>
            </a:bodyPr>
            <a:lstStyle/>
            <a:p>
              <a:pPr algn="ctr"/>
              <a:r>
                <a:rPr lang="zh-CN" altLang="en-US" sz="2000"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点击添加标题</a:t>
              </a:r>
            </a:p>
          </p:txBody>
        </p:sp>
      </p:grpSp>
      <p:grpSp>
        <p:nvGrpSpPr>
          <p:cNvPr id="21" name="组合 20"/>
          <p:cNvGrpSpPr/>
          <p:nvPr/>
        </p:nvGrpSpPr>
        <p:grpSpPr>
          <a:xfrm>
            <a:off x="8536444" y="1842011"/>
            <a:ext cx="2260969" cy="805492"/>
            <a:chOff x="8536444" y="1204710"/>
            <a:chExt cx="2260969" cy="805492"/>
          </a:xfrm>
        </p:grpSpPr>
        <p:sp>
          <p:nvSpPr>
            <p:cNvPr id="22" name="文本框 21"/>
            <p:cNvSpPr txBox="1"/>
            <p:nvPr/>
          </p:nvSpPr>
          <p:spPr>
            <a:xfrm>
              <a:off x="8673124" y="1204710"/>
              <a:ext cx="1569660" cy="272190"/>
            </a:xfrm>
            <a:prstGeom prst="rect">
              <a:avLst/>
            </a:prstGeom>
            <a:noFill/>
          </p:spPr>
          <p:txBody>
            <a:bodyPr wrap="none" rtlCol="0">
              <a:spAutoFit/>
            </a:bodyPr>
            <a:lstStyle/>
            <a:p>
              <a:pPr>
                <a:lnSpc>
                  <a:spcPts val="1320"/>
                </a:lnSpc>
                <a:spcBef>
                  <a:spcPct val="0"/>
                </a:spcBef>
              </a:pPr>
              <a:r>
                <a:rPr lang="zh-CN" altLang="en-US"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点击添加标题</a:t>
              </a:r>
            </a:p>
          </p:txBody>
        </p:sp>
        <p:sp>
          <p:nvSpPr>
            <p:cNvPr id="23" name="文本框 22"/>
            <p:cNvSpPr txBox="1"/>
            <p:nvPr/>
          </p:nvSpPr>
          <p:spPr>
            <a:xfrm>
              <a:off x="8536444" y="1702425"/>
              <a:ext cx="2260969" cy="307777"/>
            </a:xfrm>
            <a:prstGeom prst="rect">
              <a:avLst/>
            </a:prstGeom>
            <a:noFill/>
          </p:spPr>
          <p:txBody>
            <a:bodyPr wrap="square" rtlCol="0">
              <a:spAutoFit/>
            </a:bodyPr>
            <a:lstStyle/>
            <a:p>
              <a:pPr algn="ctr">
                <a:defRPr/>
              </a:pPr>
              <a:r>
                <a:rPr lang="zh-CN" altLang="en-US" sz="14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点击添加您的内容</a:t>
              </a:r>
            </a:p>
          </p:txBody>
        </p:sp>
        <p:cxnSp>
          <p:nvCxnSpPr>
            <p:cNvPr id="24" name="直接连接符 23"/>
            <p:cNvCxnSpPr/>
            <p:nvPr/>
          </p:nvCxnSpPr>
          <p:spPr>
            <a:xfrm>
              <a:off x="8769807" y="1633213"/>
              <a:ext cx="2027606"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035359" y="3211400"/>
            <a:ext cx="2260969" cy="805492"/>
            <a:chOff x="9035359" y="2574099"/>
            <a:chExt cx="2260969" cy="805492"/>
          </a:xfrm>
        </p:grpSpPr>
        <p:sp>
          <p:nvSpPr>
            <p:cNvPr id="26" name="文本框 25"/>
            <p:cNvSpPr txBox="1"/>
            <p:nvPr/>
          </p:nvSpPr>
          <p:spPr>
            <a:xfrm>
              <a:off x="9172039" y="2574099"/>
              <a:ext cx="1569660" cy="272190"/>
            </a:xfrm>
            <a:prstGeom prst="rect">
              <a:avLst/>
            </a:prstGeom>
            <a:noFill/>
          </p:spPr>
          <p:txBody>
            <a:bodyPr wrap="none" rtlCol="0">
              <a:spAutoFit/>
            </a:bodyPr>
            <a:lstStyle/>
            <a:p>
              <a:pPr>
                <a:lnSpc>
                  <a:spcPts val="1320"/>
                </a:lnSpc>
                <a:spcBef>
                  <a:spcPct val="0"/>
                </a:spcBef>
              </a:pPr>
              <a:r>
                <a:rPr lang="zh-CN" altLang="en-US"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点击添加标题</a:t>
              </a:r>
            </a:p>
          </p:txBody>
        </p:sp>
        <p:sp>
          <p:nvSpPr>
            <p:cNvPr id="27" name="文本框 26"/>
            <p:cNvSpPr txBox="1"/>
            <p:nvPr/>
          </p:nvSpPr>
          <p:spPr>
            <a:xfrm>
              <a:off x="9035359" y="3071814"/>
              <a:ext cx="2260969" cy="307777"/>
            </a:xfrm>
            <a:prstGeom prst="rect">
              <a:avLst/>
            </a:prstGeom>
            <a:noFill/>
          </p:spPr>
          <p:txBody>
            <a:bodyPr wrap="square" rtlCol="0">
              <a:spAutoFit/>
            </a:bodyPr>
            <a:lstStyle/>
            <a:p>
              <a:pPr algn="ctr">
                <a:defRPr/>
              </a:pPr>
              <a:r>
                <a:rPr lang="zh-CN" altLang="en-US" sz="14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点击添加您的内容</a:t>
              </a:r>
            </a:p>
          </p:txBody>
        </p:sp>
        <p:cxnSp>
          <p:nvCxnSpPr>
            <p:cNvPr id="28" name="直接连接符 27"/>
            <p:cNvCxnSpPr/>
            <p:nvPr/>
          </p:nvCxnSpPr>
          <p:spPr>
            <a:xfrm>
              <a:off x="9268722" y="3002602"/>
              <a:ext cx="2027606"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73124" y="4648919"/>
            <a:ext cx="2260969" cy="805492"/>
            <a:chOff x="8673124" y="4011618"/>
            <a:chExt cx="2260969" cy="805492"/>
          </a:xfrm>
        </p:grpSpPr>
        <p:sp>
          <p:nvSpPr>
            <p:cNvPr id="30" name="文本框 29"/>
            <p:cNvSpPr txBox="1"/>
            <p:nvPr/>
          </p:nvSpPr>
          <p:spPr>
            <a:xfrm>
              <a:off x="8809804" y="4011618"/>
              <a:ext cx="1569660" cy="272190"/>
            </a:xfrm>
            <a:prstGeom prst="rect">
              <a:avLst/>
            </a:prstGeom>
            <a:noFill/>
          </p:spPr>
          <p:txBody>
            <a:bodyPr wrap="none" rtlCol="0">
              <a:spAutoFit/>
            </a:bodyPr>
            <a:lstStyle/>
            <a:p>
              <a:pPr>
                <a:lnSpc>
                  <a:spcPts val="1320"/>
                </a:lnSpc>
                <a:spcBef>
                  <a:spcPct val="0"/>
                </a:spcBef>
              </a:pPr>
              <a:r>
                <a:rPr lang="zh-CN" altLang="en-US"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点击添加标题</a:t>
              </a:r>
            </a:p>
          </p:txBody>
        </p:sp>
        <p:sp>
          <p:nvSpPr>
            <p:cNvPr id="31" name="文本框 30"/>
            <p:cNvSpPr txBox="1"/>
            <p:nvPr/>
          </p:nvSpPr>
          <p:spPr>
            <a:xfrm>
              <a:off x="8673124" y="4509333"/>
              <a:ext cx="2260969" cy="307777"/>
            </a:xfrm>
            <a:prstGeom prst="rect">
              <a:avLst/>
            </a:prstGeom>
            <a:noFill/>
          </p:spPr>
          <p:txBody>
            <a:bodyPr wrap="square" rtlCol="0">
              <a:spAutoFit/>
            </a:bodyPr>
            <a:lstStyle/>
            <a:p>
              <a:pPr algn="ctr">
                <a:defRPr/>
              </a:pPr>
              <a:r>
                <a:rPr lang="zh-CN" altLang="en-US" sz="14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点击添加您的内容</a:t>
              </a:r>
            </a:p>
          </p:txBody>
        </p:sp>
        <p:cxnSp>
          <p:nvCxnSpPr>
            <p:cNvPr id="32" name="直接连接符 31"/>
            <p:cNvCxnSpPr/>
            <p:nvPr/>
          </p:nvCxnSpPr>
          <p:spPr>
            <a:xfrm>
              <a:off x="8906487" y="4440121"/>
              <a:ext cx="2027606"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1033294" y="1917895"/>
            <a:ext cx="2260969" cy="805492"/>
            <a:chOff x="1033294" y="1280594"/>
            <a:chExt cx="2260969" cy="805492"/>
          </a:xfrm>
        </p:grpSpPr>
        <p:sp>
          <p:nvSpPr>
            <p:cNvPr id="34" name="文本框 33"/>
            <p:cNvSpPr txBox="1"/>
            <p:nvPr/>
          </p:nvSpPr>
          <p:spPr>
            <a:xfrm>
              <a:off x="1686170" y="1280594"/>
              <a:ext cx="1569660" cy="272190"/>
            </a:xfrm>
            <a:prstGeom prst="rect">
              <a:avLst/>
            </a:prstGeom>
            <a:noFill/>
          </p:spPr>
          <p:txBody>
            <a:bodyPr wrap="none" rtlCol="0">
              <a:spAutoFit/>
            </a:bodyPr>
            <a:lstStyle/>
            <a:p>
              <a:pPr>
                <a:lnSpc>
                  <a:spcPts val="1320"/>
                </a:lnSpc>
                <a:spcBef>
                  <a:spcPct val="0"/>
                </a:spcBef>
              </a:pPr>
              <a:r>
                <a:rPr lang="zh-CN" altLang="en-US"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点击添加标题</a:t>
              </a:r>
            </a:p>
          </p:txBody>
        </p:sp>
        <p:sp>
          <p:nvSpPr>
            <p:cNvPr id="35" name="文本框 34"/>
            <p:cNvSpPr txBox="1"/>
            <p:nvPr/>
          </p:nvSpPr>
          <p:spPr>
            <a:xfrm>
              <a:off x="1033294" y="1778309"/>
              <a:ext cx="2260969" cy="307777"/>
            </a:xfrm>
            <a:prstGeom prst="rect">
              <a:avLst/>
            </a:prstGeom>
            <a:noFill/>
          </p:spPr>
          <p:txBody>
            <a:bodyPr wrap="square" rtlCol="0">
              <a:spAutoFit/>
            </a:bodyPr>
            <a:lstStyle/>
            <a:p>
              <a:pPr algn="ctr">
                <a:defRPr/>
              </a:pPr>
              <a:r>
                <a:rPr lang="zh-CN" altLang="en-US" sz="14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点击添加您的内容</a:t>
              </a:r>
            </a:p>
          </p:txBody>
        </p:sp>
        <p:cxnSp>
          <p:nvCxnSpPr>
            <p:cNvPr id="36" name="直接连接符 35"/>
            <p:cNvCxnSpPr/>
            <p:nvPr/>
          </p:nvCxnSpPr>
          <p:spPr>
            <a:xfrm>
              <a:off x="1178169" y="1709097"/>
              <a:ext cx="2027606"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535512" y="3185896"/>
            <a:ext cx="2260969" cy="805492"/>
            <a:chOff x="535512" y="2548595"/>
            <a:chExt cx="2260969" cy="805492"/>
          </a:xfrm>
        </p:grpSpPr>
        <p:sp>
          <p:nvSpPr>
            <p:cNvPr id="38" name="文本框 37"/>
            <p:cNvSpPr txBox="1"/>
            <p:nvPr/>
          </p:nvSpPr>
          <p:spPr>
            <a:xfrm>
              <a:off x="1188388" y="2548595"/>
              <a:ext cx="1569660" cy="272190"/>
            </a:xfrm>
            <a:prstGeom prst="rect">
              <a:avLst/>
            </a:prstGeom>
            <a:noFill/>
          </p:spPr>
          <p:txBody>
            <a:bodyPr wrap="none" rtlCol="0">
              <a:spAutoFit/>
            </a:bodyPr>
            <a:lstStyle/>
            <a:p>
              <a:pPr>
                <a:lnSpc>
                  <a:spcPts val="1320"/>
                </a:lnSpc>
                <a:spcBef>
                  <a:spcPct val="0"/>
                </a:spcBef>
              </a:pPr>
              <a:r>
                <a:rPr lang="zh-CN" altLang="en-US"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点击添加标题</a:t>
              </a:r>
            </a:p>
          </p:txBody>
        </p:sp>
        <p:sp>
          <p:nvSpPr>
            <p:cNvPr id="39" name="文本框 38"/>
            <p:cNvSpPr txBox="1"/>
            <p:nvPr/>
          </p:nvSpPr>
          <p:spPr>
            <a:xfrm>
              <a:off x="535512" y="3046310"/>
              <a:ext cx="2260969" cy="307777"/>
            </a:xfrm>
            <a:prstGeom prst="rect">
              <a:avLst/>
            </a:prstGeom>
            <a:noFill/>
          </p:spPr>
          <p:txBody>
            <a:bodyPr wrap="square" rtlCol="0">
              <a:spAutoFit/>
            </a:bodyPr>
            <a:lstStyle/>
            <a:p>
              <a:pPr algn="ctr">
                <a:defRPr/>
              </a:pPr>
              <a:r>
                <a:rPr lang="zh-CN" altLang="en-US" sz="14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点击添加您的内容</a:t>
              </a:r>
            </a:p>
          </p:txBody>
        </p:sp>
        <p:cxnSp>
          <p:nvCxnSpPr>
            <p:cNvPr id="40" name="直接连接符 39"/>
            <p:cNvCxnSpPr/>
            <p:nvPr/>
          </p:nvCxnSpPr>
          <p:spPr>
            <a:xfrm>
              <a:off x="680387" y="2977098"/>
              <a:ext cx="2027606"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1037708" y="4659711"/>
            <a:ext cx="2260969" cy="805492"/>
            <a:chOff x="1037708" y="4022410"/>
            <a:chExt cx="2260969" cy="805492"/>
          </a:xfrm>
        </p:grpSpPr>
        <p:sp>
          <p:nvSpPr>
            <p:cNvPr id="42" name="文本框 41"/>
            <p:cNvSpPr txBox="1"/>
            <p:nvPr/>
          </p:nvSpPr>
          <p:spPr>
            <a:xfrm>
              <a:off x="1690584" y="4022410"/>
              <a:ext cx="1569660" cy="272190"/>
            </a:xfrm>
            <a:prstGeom prst="rect">
              <a:avLst/>
            </a:prstGeom>
            <a:noFill/>
          </p:spPr>
          <p:txBody>
            <a:bodyPr wrap="none" rtlCol="0">
              <a:spAutoFit/>
            </a:bodyPr>
            <a:lstStyle/>
            <a:p>
              <a:pPr>
                <a:lnSpc>
                  <a:spcPts val="1320"/>
                </a:lnSpc>
                <a:spcBef>
                  <a:spcPct val="0"/>
                </a:spcBef>
              </a:pPr>
              <a:r>
                <a:rPr lang="zh-CN" altLang="en-US"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点击添加标题</a:t>
              </a:r>
            </a:p>
          </p:txBody>
        </p:sp>
        <p:sp>
          <p:nvSpPr>
            <p:cNvPr id="43" name="文本框 42"/>
            <p:cNvSpPr txBox="1"/>
            <p:nvPr/>
          </p:nvSpPr>
          <p:spPr>
            <a:xfrm>
              <a:off x="1037708" y="4520125"/>
              <a:ext cx="2260969" cy="307777"/>
            </a:xfrm>
            <a:prstGeom prst="rect">
              <a:avLst/>
            </a:prstGeom>
            <a:noFill/>
          </p:spPr>
          <p:txBody>
            <a:bodyPr wrap="square" rtlCol="0">
              <a:spAutoFit/>
            </a:bodyPr>
            <a:lstStyle/>
            <a:p>
              <a:pPr algn="ctr">
                <a:defRPr/>
              </a:pPr>
              <a:r>
                <a:rPr lang="zh-CN" altLang="en-US" sz="14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点击添加您的内容</a:t>
              </a:r>
            </a:p>
          </p:txBody>
        </p:sp>
        <p:cxnSp>
          <p:nvCxnSpPr>
            <p:cNvPr id="44" name="直接连接符 43"/>
            <p:cNvCxnSpPr/>
            <p:nvPr/>
          </p:nvCxnSpPr>
          <p:spPr>
            <a:xfrm>
              <a:off x="1182583" y="4450913"/>
              <a:ext cx="2027606"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cxnSp>
        <p:nvCxnSpPr>
          <p:cNvPr id="47" name="直接连接符 46"/>
          <p:cNvCxnSpPr/>
          <p:nvPr/>
        </p:nvCxnSpPr>
        <p:spPr>
          <a:xfrm>
            <a:off x="628073" y="1181311"/>
            <a:ext cx="1128683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799321" y="436481"/>
            <a:ext cx="2236510" cy="707886"/>
          </a:xfrm>
          <a:prstGeom prst="rect">
            <a:avLst/>
          </a:prstGeom>
        </p:spPr>
        <p:txBody>
          <a:bodyPr wrap="none">
            <a:spAutoFit/>
          </a:bodyPr>
          <a:lstStyle/>
          <a:p>
            <a:r>
              <a:rPr lang="zh-CN" altLang="en-US" sz="4000" dirty="0">
                <a:solidFill>
                  <a:schemeClr val="accent4">
                    <a:lumMod val="60000"/>
                    <a:lumOff val="40000"/>
                  </a:schemeClr>
                </a:solidFill>
              </a:rPr>
              <a:t>制度建设</a:t>
            </a:r>
          </a:p>
        </p:txBody>
      </p:sp>
    </p:spTree>
    <p:extLst>
      <p:ext uri="{BB962C8B-B14F-4D97-AF65-F5344CB8AC3E}">
        <p14:creationId xmlns:p14="http://schemas.microsoft.com/office/powerpoint/2010/main" val="377478338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6" presetClass="emph" presetSubtype="0" repeatCount="2000" fill="hold" nodeType="withEffect">
                                  <p:stCondLst>
                                    <p:cond delay="500"/>
                                  </p:stCondLst>
                                  <p:childTnLst>
                                    <p:animEffect transition="out" filter="fade">
                                      <p:cBhvr>
                                        <p:cTn id="9" dur="500" tmFilter="0, 0; .2, .5; .8, .5; 1, 0"/>
                                        <p:tgtEl>
                                          <p:spTgt spid="12"/>
                                        </p:tgtEl>
                                      </p:cBhvr>
                                    </p:animEffect>
                                    <p:animScale>
                                      <p:cBhvr>
                                        <p:cTn id="10" dur="250" autoRev="1" fill="hold"/>
                                        <p:tgtEl>
                                          <p:spTgt spid="12"/>
                                        </p:tgtEl>
                                      </p:cBhvr>
                                      <p:by x="105000" y="105000"/>
                                    </p:animScale>
                                  </p:childTnLst>
                                </p:cTn>
                              </p:par>
                              <p:par>
                                <p:cTn id="11" presetID="22" presetClass="entr" presetSubtype="8" fill="hold" nodeType="withEffect">
                                  <p:stCondLst>
                                    <p:cond delay="100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2" presetClass="entr" presetSubtype="2" fill="hold" nodeType="withEffect">
                                  <p:stCondLst>
                                    <p:cond delay="100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par>
                                <p:cTn id="17" presetID="10" presetClass="entr" presetSubtype="0" fill="hold" nodeType="withEffect">
                                  <p:stCondLst>
                                    <p:cond delay="150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nodeType="withEffect">
                                  <p:stCondLst>
                                    <p:cond delay="150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nodeType="withEffect">
                                  <p:stCondLst>
                                    <p:cond delay="200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par>
                                <p:cTn id="26" presetID="10" presetClass="entr" presetSubtype="0" fill="hold" nodeType="withEffect">
                                  <p:stCondLst>
                                    <p:cond delay="200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par>
                                <p:cTn id="29" presetID="10" presetClass="entr" presetSubtype="0" fill="hold" nodeType="withEffect">
                                  <p:stCondLst>
                                    <p:cond delay="250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nodeType="withEffect">
                                  <p:stCondLst>
                                    <p:cond delay="250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p:cTn id="38" dur="500" fill="hold"/>
                                        <p:tgtEl>
                                          <p:spTgt spid="47"/>
                                        </p:tgtEl>
                                        <p:attrNameLst>
                                          <p:attrName>ppt_w</p:attrName>
                                        </p:attrNameLst>
                                      </p:cBhvr>
                                      <p:tavLst>
                                        <p:tav tm="0">
                                          <p:val>
                                            <p:fltVal val="0"/>
                                          </p:val>
                                        </p:tav>
                                        <p:tav tm="100000">
                                          <p:val>
                                            <p:strVal val="#ppt_w"/>
                                          </p:val>
                                        </p:tav>
                                      </p:tavLst>
                                    </p:anim>
                                    <p:anim calcmode="lin" valueType="num">
                                      <p:cBhvr>
                                        <p:cTn id="39" dur="500" fill="hold"/>
                                        <p:tgtEl>
                                          <p:spTgt spid="47"/>
                                        </p:tgtEl>
                                        <p:attrNameLst>
                                          <p:attrName>ppt_h</p:attrName>
                                        </p:attrNameLst>
                                      </p:cBhvr>
                                      <p:tavLst>
                                        <p:tav tm="0">
                                          <p:val>
                                            <p:fltVal val="0"/>
                                          </p:val>
                                        </p:tav>
                                        <p:tav tm="100000">
                                          <p:val>
                                            <p:strVal val="#ppt_h"/>
                                          </p:val>
                                        </p:tav>
                                      </p:tavLst>
                                    </p:anim>
                                    <p:animEffect transition="in" filter="fade">
                                      <p:cBhvr>
                                        <p:cTn id="40" dur="500"/>
                                        <p:tgtEl>
                                          <p:spTgt spid="47"/>
                                        </p:tgtEl>
                                      </p:cBhvr>
                                    </p:animEffect>
                                  </p:childTnLst>
                                </p:cTn>
                              </p:par>
                            </p:childTnLst>
                          </p:cTn>
                        </p:par>
                        <p:par>
                          <p:cTn id="41" fill="hold">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1000"/>
                                        <p:tgtEl>
                                          <p:spTgt spid="48"/>
                                        </p:tgtEl>
                                      </p:cBhvr>
                                    </p:animEffect>
                                    <p:anim calcmode="lin" valueType="num">
                                      <p:cBhvr>
                                        <p:cTn id="45" dur="1000" fill="hold"/>
                                        <p:tgtEl>
                                          <p:spTgt spid="48"/>
                                        </p:tgtEl>
                                        <p:attrNameLst>
                                          <p:attrName>ppt_x</p:attrName>
                                        </p:attrNameLst>
                                      </p:cBhvr>
                                      <p:tavLst>
                                        <p:tav tm="0">
                                          <p:val>
                                            <p:strVal val="#ppt_x"/>
                                          </p:val>
                                        </p:tav>
                                        <p:tav tm="100000">
                                          <p:val>
                                            <p:strVal val="#ppt_x"/>
                                          </p:val>
                                        </p:tav>
                                      </p:tavLst>
                                    </p:anim>
                                    <p:anim calcmode="lin" valueType="num">
                                      <p:cBhvr>
                                        <p:cTn id="4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grpSp>
        <p:nvGrpSpPr>
          <p:cNvPr id="33" name="组合 32"/>
          <p:cNvGrpSpPr/>
          <p:nvPr/>
        </p:nvGrpSpPr>
        <p:grpSpPr>
          <a:xfrm>
            <a:off x="1768673" y="1716257"/>
            <a:ext cx="2724752" cy="998806"/>
            <a:chOff x="1768673" y="1716257"/>
            <a:chExt cx="2724752" cy="998806"/>
          </a:xfrm>
        </p:grpSpPr>
        <p:grpSp>
          <p:nvGrpSpPr>
            <p:cNvPr id="34" name="组合 33"/>
            <p:cNvGrpSpPr/>
            <p:nvPr/>
          </p:nvGrpSpPr>
          <p:grpSpPr>
            <a:xfrm>
              <a:off x="1768673" y="1716257"/>
              <a:ext cx="2724752" cy="998806"/>
              <a:chOff x="2208627" y="2757268"/>
              <a:chExt cx="2098475" cy="769233"/>
            </a:xfrm>
          </p:grpSpPr>
          <p:sp>
            <p:nvSpPr>
              <p:cNvPr id="36" name="任意多边形 35"/>
              <p:cNvSpPr/>
              <p:nvPr/>
            </p:nvSpPr>
            <p:spPr>
              <a:xfrm rot="428685">
                <a:off x="2267286" y="2880533"/>
                <a:ext cx="2039816" cy="645968"/>
              </a:xfrm>
              <a:custGeom>
                <a:avLst/>
                <a:gdLst>
                  <a:gd name="connsiteX0" fmla="*/ 1948193 w 2039816"/>
                  <a:gd name="connsiteY0" fmla="*/ 0 h 645968"/>
                  <a:gd name="connsiteX1" fmla="*/ 2039816 w 2039816"/>
                  <a:gd name="connsiteY1" fmla="*/ 0 h 645968"/>
                  <a:gd name="connsiteX2" fmla="*/ 2039816 w 2039816"/>
                  <a:gd name="connsiteY2" fmla="*/ 645968 h 645968"/>
                  <a:gd name="connsiteX3" fmla="*/ 0 w 2039816"/>
                  <a:gd name="connsiteY3" fmla="*/ 645968 h 645968"/>
                  <a:gd name="connsiteX4" fmla="*/ 0 w 2039816"/>
                  <a:gd name="connsiteY4" fmla="*/ 636726 h 645968"/>
                  <a:gd name="connsiteX5" fmla="*/ 1996635 w 2039816"/>
                  <a:gd name="connsiteY5" fmla="*/ 386448 h 645968"/>
                  <a:gd name="connsiteX6" fmla="*/ 0 w 2039816"/>
                  <a:gd name="connsiteY6" fmla="*/ 0 h 645968"/>
                  <a:gd name="connsiteX7" fmla="*/ 8681 w 2039816"/>
                  <a:gd name="connsiteY7" fmla="*/ 0 h 645968"/>
                  <a:gd name="connsiteX8" fmla="*/ 0 w 2039816"/>
                  <a:gd name="connsiteY8" fmla="*/ 1088 h 645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9816" h="645968">
                    <a:moveTo>
                      <a:pt x="1948193" y="0"/>
                    </a:moveTo>
                    <a:lnTo>
                      <a:pt x="2039816" y="0"/>
                    </a:lnTo>
                    <a:lnTo>
                      <a:pt x="2039816" y="645968"/>
                    </a:lnTo>
                    <a:lnTo>
                      <a:pt x="0" y="645968"/>
                    </a:lnTo>
                    <a:lnTo>
                      <a:pt x="0" y="636726"/>
                    </a:lnTo>
                    <a:lnTo>
                      <a:pt x="1996635" y="386448"/>
                    </a:lnTo>
                    <a:close/>
                    <a:moveTo>
                      <a:pt x="0" y="0"/>
                    </a:moveTo>
                    <a:lnTo>
                      <a:pt x="8681" y="0"/>
                    </a:lnTo>
                    <a:lnTo>
                      <a:pt x="0" y="1088"/>
                    </a:lnTo>
                    <a:close/>
                  </a:path>
                </a:pathLst>
              </a:cu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矩形 36"/>
              <p:cNvSpPr/>
              <p:nvPr/>
            </p:nvSpPr>
            <p:spPr>
              <a:xfrm>
                <a:off x="2208627" y="2757268"/>
                <a:ext cx="2039816" cy="63070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矩形 34"/>
            <p:cNvSpPr/>
            <p:nvPr/>
          </p:nvSpPr>
          <p:spPr>
            <a:xfrm>
              <a:off x="2061273" y="1804854"/>
              <a:ext cx="2063385" cy="861774"/>
            </a:xfrm>
            <a:prstGeom prst="rect">
              <a:avLst/>
            </a:prstGeom>
            <a:ln>
              <a:solidFill>
                <a:srgbClr val="C00000"/>
              </a:solidFill>
            </a:ln>
          </p:spPr>
          <p:txBody>
            <a:bodyPr wrap="none">
              <a:spAutoFit/>
            </a:bodyPr>
            <a:lstStyle/>
            <a:p>
              <a:r>
                <a:rPr lang="en-US" altLang="zh-CN" sz="3200" b="1" dirty="0">
                  <a:solidFill>
                    <a:srgbClr val="FF0000"/>
                  </a:solidFill>
                  <a:latin typeface="方正姚体" panose="02010601030101010101" pitchFamily="2" charset="-122"/>
                  <a:ea typeface="方正姚体" panose="02010601030101010101" pitchFamily="2" charset="-122"/>
                </a:rPr>
                <a:t>CHAMPION</a:t>
              </a:r>
              <a:endParaRPr lang="zh-CN" altLang="en-US" sz="3200" b="1" dirty="0">
                <a:solidFill>
                  <a:srgbClr val="FF0000"/>
                </a:solidFill>
                <a:latin typeface="方正姚体" panose="02010601030101010101" pitchFamily="2" charset="-122"/>
                <a:ea typeface="方正姚体" panose="02010601030101010101" pitchFamily="2" charset="-122"/>
              </a:endParaRPr>
            </a:p>
            <a:p>
              <a:r>
                <a:rPr lang="en-US" altLang="zh-CN" dirty="0">
                  <a:solidFill>
                    <a:srgbClr val="DA1F28"/>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rPr>
                <a:t>                      </a:t>
              </a:r>
              <a:endParaRPr lang="zh-CN" altLang="en-US" sz="1600" dirty="0">
                <a:solidFill>
                  <a:srgbClr val="DA1F28"/>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grpSp>
      <p:grpSp>
        <p:nvGrpSpPr>
          <p:cNvPr id="38" name="组合 37"/>
          <p:cNvGrpSpPr/>
          <p:nvPr/>
        </p:nvGrpSpPr>
        <p:grpSpPr>
          <a:xfrm>
            <a:off x="1768673" y="3412698"/>
            <a:ext cx="2724752" cy="998806"/>
            <a:chOff x="1768673" y="3412698"/>
            <a:chExt cx="2724752" cy="998806"/>
          </a:xfrm>
        </p:grpSpPr>
        <p:grpSp>
          <p:nvGrpSpPr>
            <p:cNvPr id="39" name="组合 38"/>
            <p:cNvGrpSpPr/>
            <p:nvPr/>
          </p:nvGrpSpPr>
          <p:grpSpPr>
            <a:xfrm>
              <a:off x="1768673" y="3412698"/>
              <a:ext cx="2724752" cy="998806"/>
              <a:chOff x="2208627" y="2757268"/>
              <a:chExt cx="2098475" cy="769233"/>
            </a:xfrm>
          </p:grpSpPr>
          <p:sp>
            <p:nvSpPr>
              <p:cNvPr id="41" name="任意多边形 40"/>
              <p:cNvSpPr/>
              <p:nvPr/>
            </p:nvSpPr>
            <p:spPr>
              <a:xfrm rot="428685">
                <a:off x="2267286" y="2880533"/>
                <a:ext cx="2039816" cy="645968"/>
              </a:xfrm>
              <a:custGeom>
                <a:avLst/>
                <a:gdLst>
                  <a:gd name="connsiteX0" fmla="*/ 1948193 w 2039816"/>
                  <a:gd name="connsiteY0" fmla="*/ 0 h 645968"/>
                  <a:gd name="connsiteX1" fmla="*/ 2039816 w 2039816"/>
                  <a:gd name="connsiteY1" fmla="*/ 0 h 645968"/>
                  <a:gd name="connsiteX2" fmla="*/ 2039816 w 2039816"/>
                  <a:gd name="connsiteY2" fmla="*/ 645968 h 645968"/>
                  <a:gd name="connsiteX3" fmla="*/ 0 w 2039816"/>
                  <a:gd name="connsiteY3" fmla="*/ 645968 h 645968"/>
                  <a:gd name="connsiteX4" fmla="*/ 0 w 2039816"/>
                  <a:gd name="connsiteY4" fmla="*/ 636726 h 645968"/>
                  <a:gd name="connsiteX5" fmla="*/ 1996635 w 2039816"/>
                  <a:gd name="connsiteY5" fmla="*/ 386448 h 645968"/>
                  <a:gd name="connsiteX6" fmla="*/ 0 w 2039816"/>
                  <a:gd name="connsiteY6" fmla="*/ 0 h 645968"/>
                  <a:gd name="connsiteX7" fmla="*/ 8681 w 2039816"/>
                  <a:gd name="connsiteY7" fmla="*/ 0 h 645968"/>
                  <a:gd name="connsiteX8" fmla="*/ 0 w 2039816"/>
                  <a:gd name="connsiteY8" fmla="*/ 1088 h 645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9816" h="645968">
                    <a:moveTo>
                      <a:pt x="1948193" y="0"/>
                    </a:moveTo>
                    <a:lnTo>
                      <a:pt x="2039816" y="0"/>
                    </a:lnTo>
                    <a:lnTo>
                      <a:pt x="2039816" y="645968"/>
                    </a:lnTo>
                    <a:lnTo>
                      <a:pt x="0" y="645968"/>
                    </a:lnTo>
                    <a:lnTo>
                      <a:pt x="0" y="636726"/>
                    </a:lnTo>
                    <a:lnTo>
                      <a:pt x="1996635" y="386448"/>
                    </a:lnTo>
                    <a:close/>
                    <a:moveTo>
                      <a:pt x="0" y="0"/>
                    </a:moveTo>
                    <a:lnTo>
                      <a:pt x="8681" y="0"/>
                    </a:lnTo>
                    <a:lnTo>
                      <a:pt x="0" y="1088"/>
                    </a:lnTo>
                    <a:close/>
                  </a:path>
                </a:pathLst>
              </a:custGeom>
              <a:solidFill>
                <a:srgbClr val="FE18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矩形 41"/>
              <p:cNvSpPr/>
              <p:nvPr/>
            </p:nvSpPr>
            <p:spPr>
              <a:xfrm>
                <a:off x="2208627" y="2757268"/>
                <a:ext cx="2039816" cy="6307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矩形 39"/>
            <p:cNvSpPr/>
            <p:nvPr/>
          </p:nvSpPr>
          <p:spPr>
            <a:xfrm>
              <a:off x="2061272" y="3494656"/>
              <a:ext cx="2063385" cy="861774"/>
            </a:xfrm>
            <a:prstGeom prst="rect">
              <a:avLst/>
            </a:prstGeom>
            <a:ln>
              <a:solidFill>
                <a:srgbClr val="FF0000"/>
              </a:solidFill>
            </a:ln>
          </p:spPr>
          <p:txBody>
            <a:bodyPr wrap="none">
              <a:spAutoFit/>
            </a:bodyPr>
            <a:lstStyle/>
            <a:p>
              <a:r>
                <a:rPr lang="en-US" altLang="zh-CN" sz="3200" b="1" dirty="0">
                  <a:solidFill>
                    <a:srgbClr val="FF0000"/>
                  </a:solidFill>
                  <a:latin typeface="方正姚体" panose="02010601030101010101" pitchFamily="2" charset="-122"/>
                  <a:ea typeface="方正姚体" panose="02010601030101010101" pitchFamily="2" charset="-122"/>
                </a:rPr>
                <a:t>CHAMPION</a:t>
              </a:r>
              <a:endParaRPr lang="zh-CN" altLang="en-US" sz="3200" b="1" dirty="0">
                <a:solidFill>
                  <a:srgbClr val="FF0000"/>
                </a:solidFill>
                <a:latin typeface="方正姚体" panose="02010601030101010101" pitchFamily="2" charset="-122"/>
                <a:ea typeface="方正姚体" panose="02010601030101010101" pitchFamily="2" charset="-122"/>
              </a:endParaRPr>
            </a:p>
            <a:p>
              <a:r>
                <a:rPr lang="en-US" altLang="zh-CN" dirty="0">
                  <a:solidFill>
                    <a:srgbClr val="DA1F28"/>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rPr>
                <a:t>                      </a:t>
              </a:r>
              <a:endParaRPr lang="zh-CN" altLang="en-US" sz="1600" dirty="0">
                <a:solidFill>
                  <a:srgbClr val="DA1F28"/>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grpSp>
      <p:grpSp>
        <p:nvGrpSpPr>
          <p:cNvPr id="43" name="组合 42"/>
          <p:cNvGrpSpPr/>
          <p:nvPr/>
        </p:nvGrpSpPr>
        <p:grpSpPr>
          <a:xfrm>
            <a:off x="1768673" y="5107737"/>
            <a:ext cx="2724752" cy="998806"/>
            <a:chOff x="1768673" y="5107737"/>
            <a:chExt cx="2724752" cy="998806"/>
          </a:xfrm>
        </p:grpSpPr>
        <p:grpSp>
          <p:nvGrpSpPr>
            <p:cNvPr id="44" name="组合 43"/>
            <p:cNvGrpSpPr/>
            <p:nvPr/>
          </p:nvGrpSpPr>
          <p:grpSpPr>
            <a:xfrm>
              <a:off x="1768673" y="5107737"/>
              <a:ext cx="2724752" cy="998806"/>
              <a:chOff x="2208627" y="2757268"/>
              <a:chExt cx="2098475" cy="769233"/>
            </a:xfrm>
          </p:grpSpPr>
          <p:sp>
            <p:nvSpPr>
              <p:cNvPr id="46" name="任意多边形 45"/>
              <p:cNvSpPr/>
              <p:nvPr/>
            </p:nvSpPr>
            <p:spPr>
              <a:xfrm rot="428685">
                <a:off x="2267286" y="2880533"/>
                <a:ext cx="2039816" cy="645968"/>
              </a:xfrm>
              <a:custGeom>
                <a:avLst/>
                <a:gdLst>
                  <a:gd name="connsiteX0" fmla="*/ 1948193 w 2039816"/>
                  <a:gd name="connsiteY0" fmla="*/ 0 h 645968"/>
                  <a:gd name="connsiteX1" fmla="*/ 2039816 w 2039816"/>
                  <a:gd name="connsiteY1" fmla="*/ 0 h 645968"/>
                  <a:gd name="connsiteX2" fmla="*/ 2039816 w 2039816"/>
                  <a:gd name="connsiteY2" fmla="*/ 645968 h 645968"/>
                  <a:gd name="connsiteX3" fmla="*/ 0 w 2039816"/>
                  <a:gd name="connsiteY3" fmla="*/ 645968 h 645968"/>
                  <a:gd name="connsiteX4" fmla="*/ 0 w 2039816"/>
                  <a:gd name="connsiteY4" fmla="*/ 636726 h 645968"/>
                  <a:gd name="connsiteX5" fmla="*/ 1996635 w 2039816"/>
                  <a:gd name="connsiteY5" fmla="*/ 386448 h 645968"/>
                  <a:gd name="connsiteX6" fmla="*/ 0 w 2039816"/>
                  <a:gd name="connsiteY6" fmla="*/ 0 h 645968"/>
                  <a:gd name="connsiteX7" fmla="*/ 8681 w 2039816"/>
                  <a:gd name="connsiteY7" fmla="*/ 0 h 645968"/>
                  <a:gd name="connsiteX8" fmla="*/ 0 w 2039816"/>
                  <a:gd name="connsiteY8" fmla="*/ 1088 h 645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9816" h="645968">
                    <a:moveTo>
                      <a:pt x="1948193" y="0"/>
                    </a:moveTo>
                    <a:lnTo>
                      <a:pt x="2039816" y="0"/>
                    </a:lnTo>
                    <a:lnTo>
                      <a:pt x="2039816" y="645968"/>
                    </a:lnTo>
                    <a:lnTo>
                      <a:pt x="0" y="645968"/>
                    </a:lnTo>
                    <a:lnTo>
                      <a:pt x="0" y="636726"/>
                    </a:lnTo>
                    <a:lnTo>
                      <a:pt x="1996635" y="386448"/>
                    </a:lnTo>
                    <a:close/>
                    <a:moveTo>
                      <a:pt x="0" y="0"/>
                    </a:moveTo>
                    <a:lnTo>
                      <a:pt x="8681" y="0"/>
                    </a:lnTo>
                    <a:lnTo>
                      <a:pt x="0" y="1088"/>
                    </a:ln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矩形 46"/>
              <p:cNvSpPr/>
              <p:nvPr/>
            </p:nvSpPr>
            <p:spPr>
              <a:xfrm>
                <a:off x="2208627" y="2757268"/>
                <a:ext cx="2039816" cy="6307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矩形 44"/>
            <p:cNvSpPr/>
            <p:nvPr/>
          </p:nvSpPr>
          <p:spPr>
            <a:xfrm>
              <a:off x="2039445" y="5175975"/>
              <a:ext cx="2063385" cy="861774"/>
            </a:xfrm>
            <a:prstGeom prst="rect">
              <a:avLst/>
            </a:prstGeom>
            <a:ln>
              <a:solidFill>
                <a:srgbClr val="FF0000"/>
              </a:solidFill>
            </a:ln>
          </p:spPr>
          <p:txBody>
            <a:bodyPr wrap="none">
              <a:spAutoFit/>
            </a:bodyPr>
            <a:lstStyle/>
            <a:p>
              <a:r>
                <a:rPr lang="en-US" altLang="zh-CN" sz="3200" b="1" dirty="0">
                  <a:solidFill>
                    <a:srgbClr val="FF0000"/>
                  </a:solidFill>
                  <a:latin typeface="方正姚体" panose="02010601030101010101" pitchFamily="2" charset="-122"/>
                  <a:ea typeface="方正姚体" panose="02010601030101010101" pitchFamily="2" charset="-122"/>
                </a:rPr>
                <a:t>CHAMPION</a:t>
              </a:r>
              <a:endParaRPr lang="zh-CN" altLang="en-US" sz="3200" b="1" dirty="0">
                <a:solidFill>
                  <a:srgbClr val="FF0000"/>
                </a:solidFill>
                <a:latin typeface="方正姚体" panose="02010601030101010101" pitchFamily="2" charset="-122"/>
                <a:ea typeface="方正姚体" panose="02010601030101010101" pitchFamily="2" charset="-122"/>
              </a:endParaRPr>
            </a:p>
            <a:p>
              <a:r>
                <a:rPr lang="en-US" altLang="zh-CN" dirty="0">
                  <a:solidFill>
                    <a:srgbClr val="DA1F28"/>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rPr>
                <a:t>                      </a:t>
              </a:r>
              <a:endParaRPr lang="zh-CN" altLang="en-US" sz="1600" dirty="0">
                <a:solidFill>
                  <a:srgbClr val="DA1F28"/>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grpSp>
      <p:sp>
        <p:nvSpPr>
          <p:cNvPr id="48" name="矩形 47"/>
          <p:cNvSpPr/>
          <p:nvPr/>
        </p:nvSpPr>
        <p:spPr>
          <a:xfrm>
            <a:off x="4892092" y="1972520"/>
            <a:ext cx="607859" cy="646331"/>
          </a:xfrm>
          <a:prstGeom prst="rect">
            <a:avLst/>
          </a:prstGeom>
        </p:spPr>
        <p:txBody>
          <a:bodyPr wrap="none">
            <a:spAutoFit/>
          </a:bodyPr>
          <a:lstStyle/>
          <a:p>
            <a:r>
              <a:rPr lang="en-US" altLang="zh-CN" sz="3600" dirty="0">
                <a:solidFill>
                  <a:srgbClr val="FF0000"/>
                </a:solidFill>
                <a:latin typeface="Impact" panose="020B0806030902050204" pitchFamily="34" charset="0"/>
                <a:ea typeface="方正姚体" panose="02010601030101010101" pitchFamily="2" charset="-122"/>
              </a:rPr>
              <a:t>01</a:t>
            </a:r>
            <a:endParaRPr lang="zh-CN" altLang="en-US" dirty="0">
              <a:solidFill>
                <a:srgbClr val="FF0000"/>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sp>
        <p:nvSpPr>
          <p:cNvPr id="49" name="矩形 48"/>
          <p:cNvSpPr/>
          <p:nvPr/>
        </p:nvSpPr>
        <p:spPr>
          <a:xfrm>
            <a:off x="4877507" y="3668961"/>
            <a:ext cx="663964" cy="646331"/>
          </a:xfrm>
          <a:prstGeom prst="rect">
            <a:avLst/>
          </a:prstGeom>
        </p:spPr>
        <p:txBody>
          <a:bodyPr wrap="none">
            <a:spAutoFit/>
          </a:bodyPr>
          <a:lstStyle/>
          <a:p>
            <a:r>
              <a:rPr lang="en-US" altLang="zh-CN" sz="3600" dirty="0">
                <a:solidFill>
                  <a:srgbClr val="FF0000"/>
                </a:solidFill>
                <a:latin typeface="Impact" panose="020B0806030902050204" pitchFamily="34" charset="0"/>
                <a:ea typeface="方正姚体" panose="02010601030101010101" pitchFamily="2" charset="-122"/>
              </a:rPr>
              <a:t>02</a:t>
            </a:r>
            <a:endParaRPr lang="zh-CN" altLang="en-US" dirty="0">
              <a:solidFill>
                <a:srgbClr val="FF0000"/>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sp>
        <p:nvSpPr>
          <p:cNvPr id="50" name="矩形 49"/>
          <p:cNvSpPr/>
          <p:nvPr/>
        </p:nvSpPr>
        <p:spPr>
          <a:xfrm>
            <a:off x="4877507" y="5256020"/>
            <a:ext cx="676788" cy="646331"/>
          </a:xfrm>
          <a:prstGeom prst="rect">
            <a:avLst/>
          </a:prstGeom>
        </p:spPr>
        <p:txBody>
          <a:bodyPr wrap="none">
            <a:spAutoFit/>
          </a:bodyPr>
          <a:lstStyle/>
          <a:p>
            <a:r>
              <a:rPr lang="en-US" altLang="zh-CN" sz="3600" dirty="0">
                <a:solidFill>
                  <a:srgbClr val="FF0000"/>
                </a:solidFill>
                <a:latin typeface="Impact" panose="020B0806030902050204" pitchFamily="34" charset="0"/>
                <a:ea typeface="方正姚体" panose="02010601030101010101" pitchFamily="2" charset="-122"/>
              </a:rPr>
              <a:t>03</a:t>
            </a:r>
            <a:endParaRPr lang="zh-CN" altLang="en-US" dirty="0">
              <a:solidFill>
                <a:srgbClr val="FF0000"/>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sp>
        <p:nvSpPr>
          <p:cNvPr id="51" name="文本框 50"/>
          <p:cNvSpPr txBox="1"/>
          <p:nvPr/>
        </p:nvSpPr>
        <p:spPr>
          <a:xfrm>
            <a:off x="6029704" y="1803832"/>
            <a:ext cx="4134466" cy="1182375"/>
          </a:xfrm>
          <a:prstGeom prst="rect">
            <a:avLst/>
          </a:prstGeom>
          <a:noFill/>
          <a:effectLst/>
        </p:spPr>
        <p:txBody>
          <a:bodyPr wrap="none" rtlCol="0">
            <a:spAutoFit/>
          </a:bodyPr>
          <a:lstStyle/>
          <a:p>
            <a:pPr>
              <a:lnSpc>
                <a:spcPts val="1320"/>
              </a:lnSpc>
              <a:spcBef>
                <a:spcPct val="0"/>
              </a:spcBef>
            </a:pPr>
            <a:r>
              <a:rPr lang="zh-CN" altLang="en-US"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点击添加标题</a:t>
            </a:r>
            <a:endParaRPr lang="en-US" altLang="zh-CN" dirty="0">
              <a:solidFill>
                <a:schemeClr val="bg1">
                  <a:lumMod val="95000"/>
                  <a:alpha val="99000"/>
                </a:schemeClr>
              </a:solidFill>
              <a:latin typeface="华文中宋" panose="02010600040101010101" pitchFamily="2" charset="-122"/>
              <a:ea typeface="华文中宋" panose="02010600040101010101" pitchFamily="2" charset="-122"/>
              <a:cs typeface="Gotham Medium"/>
            </a:endParaRPr>
          </a:p>
          <a:p>
            <a:pPr algn="ctr">
              <a:defRPr/>
            </a:pPr>
            <a:r>
              <a:rPr lang="zh-CN" altLang="en-US" sz="14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您的内容打在这里，或者通过复制您的</a:t>
            </a:r>
            <a:endParaRPr lang="en-US" altLang="zh-CN" sz="14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pPr algn="ctr">
              <a:defRPr/>
            </a:pPr>
            <a:r>
              <a:rPr lang="zh-CN" altLang="en-US" sz="14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文本后，在此框中选择粘贴，并选择只保留文字。</a:t>
            </a:r>
            <a:endParaRPr lang="en-US" altLang="zh-CN" sz="14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endParaRPr lang="en-US" altLang="zh-CN" sz="1400" dirty="0">
              <a:solidFill>
                <a:srgbClr val="FCFCFC"/>
              </a:solidFill>
            </a:endParaRPr>
          </a:p>
          <a:p>
            <a:endParaRPr lang="en-US" altLang="zh-CN" dirty="0">
              <a:solidFill>
                <a:srgbClr val="FCFCFC"/>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6029704" y="3494656"/>
            <a:ext cx="4154471" cy="1231106"/>
          </a:xfrm>
          <a:prstGeom prst="rect">
            <a:avLst/>
          </a:prstGeom>
          <a:noFill/>
          <a:effectLst/>
        </p:spPr>
        <p:txBody>
          <a:bodyPr wrap="none" rtlCol="0">
            <a:spAutoFit/>
          </a:bodyPr>
          <a:lstStyle/>
          <a:p>
            <a:r>
              <a:rPr lang="zh-CN" altLang="en-US"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点击添加标题</a:t>
            </a:r>
            <a:endParaRPr lang="en-US" altLang="zh-CN" dirty="0">
              <a:solidFill>
                <a:schemeClr val="bg1">
                  <a:lumMod val="95000"/>
                  <a:alpha val="99000"/>
                </a:schemeClr>
              </a:solidFill>
              <a:latin typeface="华文中宋" panose="02010600040101010101" pitchFamily="2" charset="-122"/>
              <a:ea typeface="华文中宋" panose="02010600040101010101" pitchFamily="2" charset="-122"/>
              <a:cs typeface="Gotham Medium"/>
            </a:endParaRPr>
          </a:p>
          <a:p>
            <a:pPr algn="ctr">
              <a:defRPr/>
            </a:pPr>
            <a:r>
              <a:rPr lang="zh-CN" altLang="en-US" sz="14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您的内容打在这里，或者通过复制您的</a:t>
            </a:r>
            <a:endParaRPr lang="en-US" altLang="zh-CN" sz="14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pPr algn="ctr">
              <a:defRPr/>
            </a:pPr>
            <a:r>
              <a:rPr lang="zh-CN" altLang="en-US" sz="14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文本后，在此框中选择粘贴，并选择只保留文字。</a:t>
            </a:r>
            <a:endParaRPr lang="en-US" altLang="zh-CN" sz="14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endParaRPr lang="en-US" altLang="zh-CN" sz="1400" dirty="0">
              <a:solidFill>
                <a:srgbClr val="FCFCFC"/>
              </a:solidFill>
            </a:endParaRPr>
          </a:p>
          <a:p>
            <a:endParaRPr lang="en-US" altLang="zh-CN" sz="14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p:txBody>
      </p:sp>
      <p:sp>
        <p:nvSpPr>
          <p:cNvPr id="53" name="文本框 52"/>
          <p:cNvSpPr txBox="1"/>
          <p:nvPr/>
        </p:nvSpPr>
        <p:spPr>
          <a:xfrm>
            <a:off x="6029704" y="5175975"/>
            <a:ext cx="4134466" cy="1292662"/>
          </a:xfrm>
          <a:prstGeom prst="rect">
            <a:avLst/>
          </a:prstGeom>
          <a:noFill/>
          <a:effectLst/>
        </p:spPr>
        <p:txBody>
          <a:bodyPr wrap="none" rtlCol="0">
            <a:spAutoFit/>
          </a:bodyPr>
          <a:lstStyle/>
          <a:p>
            <a:r>
              <a:rPr lang="zh-CN" altLang="en-US" dirty="0">
                <a:solidFill>
                  <a:schemeClr val="bg1">
                    <a:lumMod val="95000"/>
                    <a:alpha val="99000"/>
                  </a:schemeClr>
                </a:solidFill>
                <a:latin typeface="华文中宋" panose="02010600040101010101" pitchFamily="2" charset="-122"/>
                <a:ea typeface="华文中宋" panose="02010600040101010101" pitchFamily="2" charset="-122"/>
                <a:cs typeface="Gotham Medium"/>
              </a:rPr>
              <a:t>点击添加标题</a:t>
            </a:r>
            <a:endParaRPr lang="en-US" altLang="zh-CN" dirty="0">
              <a:solidFill>
                <a:schemeClr val="bg1">
                  <a:lumMod val="95000"/>
                  <a:alpha val="99000"/>
                </a:schemeClr>
              </a:solidFill>
              <a:latin typeface="华文中宋" panose="02010600040101010101" pitchFamily="2" charset="-122"/>
              <a:ea typeface="华文中宋" panose="02010600040101010101" pitchFamily="2" charset="-122"/>
              <a:cs typeface="Gotham Medium"/>
            </a:endParaRPr>
          </a:p>
          <a:p>
            <a:pPr algn="ctr">
              <a:defRPr/>
            </a:pPr>
            <a:r>
              <a:rPr lang="zh-CN" altLang="en-US" sz="14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您的内容打在这里，或者通过复制您的</a:t>
            </a:r>
            <a:endParaRPr lang="en-US" altLang="zh-CN" sz="14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pPr algn="ctr">
              <a:defRPr/>
            </a:pPr>
            <a:r>
              <a:rPr lang="zh-CN" altLang="en-US" sz="14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rPr>
              <a:t>文本后，在此框中选择粘贴，并选择只保留文字。</a:t>
            </a:r>
            <a:endParaRPr lang="en-US" altLang="zh-CN" sz="1400" dirty="0">
              <a:solidFill>
                <a:schemeClr val="accent1">
                  <a:lumMod val="40000"/>
                  <a:lumOff val="60000"/>
                  <a:alpha val="99000"/>
                </a:schemeClr>
              </a:solidFill>
              <a:latin typeface="华文中宋" panose="02010600040101010101" pitchFamily="2" charset="-122"/>
              <a:ea typeface="华文中宋" panose="02010600040101010101" pitchFamily="2" charset="-122"/>
              <a:cs typeface="Gotham Light"/>
            </a:endParaRPr>
          </a:p>
          <a:p>
            <a:endParaRPr lang="en-US" altLang="zh-CN" sz="1400" dirty="0">
              <a:solidFill>
                <a:srgbClr val="FCFCFC"/>
              </a:solidFill>
            </a:endParaRPr>
          </a:p>
          <a:p>
            <a:endParaRPr lang="en-US" altLang="zh-CN" dirty="0">
              <a:solidFill>
                <a:srgbClr val="FCFCFC"/>
              </a:solidFill>
              <a:latin typeface="微软雅黑" panose="020B0503020204020204" pitchFamily="34" charset="-122"/>
              <a:ea typeface="微软雅黑" panose="020B0503020204020204" pitchFamily="34" charset="-122"/>
            </a:endParaRPr>
          </a:p>
        </p:txBody>
      </p:sp>
      <p:sp>
        <p:nvSpPr>
          <p:cNvPr id="54" name="矩形 53"/>
          <p:cNvSpPr/>
          <p:nvPr/>
        </p:nvSpPr>
        <p:spPr>
          <a:xfrm>
            <a:off x="670480" y="384936"/>
            <a:ext cx="4801314" cy="707886"/>
          </a:xfrm>
          <a:prstGeom prst="rect">
            <a:avLst/>
          </a:prstGeom>
        </p:spPr>
        <p:txBody>
          <a:bodyPr wrap="none">
            <a:spAutoFit/>
          </a:bodyPr>
          <a:lstStyle/>
          <a:p>
            <a:r>
              <a:rPr lang="zh-CN" altLang="zh-CN" sz="4000" dirty="0">
                <a:solidFill>
                  <a:schemeClr val="accent4">
                    <a:lumMod val="60000"/>
                    <a:lumOff val="40000"/>
                  </a:schemeClr>
                </a:solidFill>
              </a:rPr>
              <a:t>人员流动与劳资关系</a:t>
            </a:r>
            <a:endParaRPr lang="zh-CN" altLang="en-US" sz="4000" dirty="0">
              <a:solidFill>
                <a:schemeClr val="accent4">
                  <a:lumMod val="60000"/>
                  <a:lumOff val="40000"/>
                </a:schemeClr>
              </a:solidFill>
            </a:endParaRPr>
          </a:p>
        </p:txBody>
      </p:sp>
      <p:cxnSp>
        <p:nvCxnSpPr>
          <p:cNvPr id="55" name="直接连接符 54"/>
          <p:cNvCxnSpPr/>
          <p:nvPr/>
        </p:nvCxnSpPr>
        <p:spPr>
          <a:xfrm>
            <a:off x="628073" y="1181311"/>
            <a:ext cx="1128683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842544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dissolve">
                                      <p:cBhvr>
                                        <p:cTn id="11" dur="500"/>
                                        <p:tgtEl>
                                          <p:spTgt spid="48"/>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1+#ppt_w/2"/>
                                          </p:val>
                                        </p:tav>
                                        <p:tav tm="100000">
                                          <p:val>
                                            <p:strVal val="#ppt_x"/>
                                          </p:val>
                                        </p:tav>
                                      </p:tavLst>
                                    </p:anim>
                                    <p:anim calcmode="lin" valueType="num">
                                      <p:cBhvr additive="base">
                                        <p:cTn id="16" dur="500" fill="hold"/>
                                        <p:tgtEl>
                                          <p:spTgt spid="51"/>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left)">
                                      <p:cBhvr>
                                        <p:cTn id="20" dur="500"/>
                                        <p:tgtEl>
                                          <p:spTgt spid="38"/>
                                        </p:tgtEl>
                                      </p:cBhvr>
                                    </p:animEffect>
                                  </p:childTnLst>
                                </p:cTn>
                              </p:par>
                            </p:childTnLst>
                          </p:cTn>
                        </p:par>
                        <p:par>
                          <p:cTn id="21" fill="hold">
                            <p:stCondLst>
                              <p:cond delay="2000"/>
                            </p:stCondLst>
                            <p:childTnLst>
                              <p:par>
                                <p:cTn id="22" presetID="9" presetClass="entr" presetSubtype="0"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dissolve">
                                      <p:cBhvr>
                                        <p:cTn id="24" dur="500"/>
                                        <p:tgtEl>
                                          <p:spTgt spid="49"/>
                                        </p:tgtEl>
                                      </p:cBhvr>
                                    </p:animEffect>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fill="hold"/>
                                        <p:tgtEl>
                                          <p:spTgt spid="52"/>
                                        </p:tgtEl>
                                        <p:attrNameLst>
                                          <p:attrName>ppt_x</p:attrName>
                                        </p:attrNameLst>
                                      </p:cBhvr>
                                      <p:tavLst>
                                        <p:tav tm="0">
                                          <p:val>
                                            <p:strVal val="1+#ppt_w/2"/>
                                          </p:val>
                                        </p:tav>
                                        <p:tav tm="100000">
                                          <p:val>
                                            <p:strVal val="#ppt_x"/>
                                          </p:val>
                                        </p:tav>
                                      </p:tavLst>
                                    </p:anim>
                                    <p:anim calcmode="lin" valueType="num">
                                      <p:cBhvr additive="base">
                                        <p:cTn id="29" dur="500" fill="hold"/>
                                        <p:tgtEl>
                                          <p:spTgt spid="52"/>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left)">
                                      <p:cBhvr>
                                        <p:cTn id="33" dur="500"/>
                                        <p:tgtEl>
                                          <p:spTgt spid="43"/>
                                        </p:tgtEl>
                                      </p:cBhvr>
                                    </p:animEffect>
                                  </p:childTnLst>
                                </p:cTn>
                              </p:par>
                            </p:childTnLst>
                          </p:cTn>
                        </p:par>
                        <p:par>
                          <p:cTn id="34" fill="hold">
                            <p:stCondLst>
                              <p:cond delay="3500"/>
                            </p:stCondLst>
                            <p:childTnLst>
                              <p:par>
                                <p:cTn id="35" presetID="9" presetClass="entr" presetSubtype="0"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dissolve">
                                      <p:cBhvr>
                                        <p:cTn id="37" dur="500"/>
                                        <p:tgtEl>
                                          <p:spTgt spid="50"/>
                                        </p:tgtEl>
                                      </p:cBhvr>
                                    </p:animEffect>
                                  </p:childTnLst>
                                </p:cTn>
                              </p:par>
                            </p:childTnLst>
                          </p:cTn>
                        </p:par>
                        <p:par>
                          <p:cTn id="38" fill="hold">
                            <p:stCondLst>
                              <p:cond delay="4000"/>
                            </p:stCondLst>
                            <p:childTnLst>
                              <p:par>
                                <p:cTn id="39" presetID="2" presetClass="entr" presetSubtype="2" fill="hold" grpId="0" nodeType="after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additive="base">
                                        <p:cTn id="41" dur="500" fill="hold"/>
                                        <p:tgtEl>
                                          <p:spTgt spid="53"/>
                                        </p:tgtEl>
                                        <p:attrNameLst>
                                          <p:attrName>ppt_x</p:attrName>
                                        </p:attrNameLst>
                                      </p:cBhvr>
                                      <p:tavLst>
                                        <p:tav tm="0">
                                          <p:val>
                                            <p:strVal val="1+#ppt_w/2"/>
                                          </p:val>
                                        </p:tav>
                                        <p:tav tm="100000">
                                          <p:val>
                                            <p:strVal val="#ppt_x"/>
                                          </p:val>
                                        </p:tav>
                                      </p:tavLst>
                                    </p:anim>
                                    <p:anim calcmode="lin" valueType="num">
                                      <p:cBhvr additive="base">
                                        <p:cTn id="42" dur="500" fill="hold"/>
                                        <p:tgtEl>
                                          <p:spTgt spid="53"/>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53" presetClass="entr" presetSubtype="16" fill="hold" nodeType="afterEffect">
                                  <p:stCondLst>
                                    <p:cond delay="0"/>
                                  </p:stCondLst>
                                  <p:childTnLst>
                                    <p:set>
                                      <p:cBhvr>
                                        <p:cTn id="45" dur="1" fill="hold">
                                          <p:stCondLst>
                                            <p:cond delay="0"/>
                                          </p:stCondLst>
                                        </p:cTn>
                                        <p:tgtEl>
                                          <p:spTgt spid="55"/>
                                        </p:tgtEl>
                                        <p:attrNameLst>
                                          <p:attrName>style.visibility</p:attrName>
                                        </p:attrNameLst>
                                      </p:cBhvr>
                                      <p:to>
                                        <p:strVal val="visible"/>
                                      </p:to>
                                    </p:set>
                                    <p:anim calcmode="lin" valueType="num">
                                      <p:cBhvr>
                                        <p:cTn id="46" dur="500" fill="hold"/>
                                        <p:tgtEl>
                                          <p:spTgt spid="55"/>
                                        </p:tgtEl>
                                        <p:attrNameLst>
                                          <p:attrName>ppt_w</p:attrName>
                                        </p:attrNameLst>
                                      </p:cBhvr>
                                      <p:tavLst>
                                        <p:tav tm="0">
                                          <p:val>
                                            <p:fltVal val="0"/>
                                          </p:val>
                                        </p:tav>
                                        <p:tav tm="100000">
                                          <p:val>
                                            <p:strVal val="#ppt_w"/>
                                          </p:val>
                                        </p:tav>
                                      </p:tavLst>
                                    </p:anim>
                                    <p:anim calcmode="lin" valueType="num">
                                      <p:cBhvr>
                                        <p:cTn id="47" dur="500" fill="hold"/>
                                        <p:tgtEl>
                                          <p:spTgt spid="55"/>
                                        </p:tgtEl>
                                        <p:attrNameLst>
                                          <p:attrName>ppt_h</p:attrName>
                                        </p:attrNameLst>
                                      </p:cBhvr>
                                      <p:tavLst>
                                        <p:tav tm="0">
                                          <p:val>
                                            <p:fltVal val="0"/>
                                          </p:val>
                                        </p:tav>
                                        <p:tav tm="100000">
                                          <p:val>
                                            <p:strVal val="#ppt_h"/>
                                          </p:val>
                                        </p:tav>
                                      </p:tavLst>
                                    </p:anim>
                                    <p:animEffect transition="in" filter="fade">
                                      <p:cBhvr>
                                        <p:cTn id="4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P spid="53"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42655" y="564204"/>
            <a:ext cx="3865932" cy="3914988"/>
          </a:xfrm>
          <a:prstGeom prst="rect">
            <a:avLst/>
          </a:prstGeom>
        </p:spPr>
      </p:pic>
      <p:sp>
        <p:nvSpPr>
          <p:cNvPr id="3" name="矩形 2"/>
          <p:cNvSpPr/>
          <p:nvPr/>
        </p:nvSpPr>
        <p:spPr>
          <a:xfrm>
            <a:off x="4805933" y="2078552"/>
            <a:ext cx="2065922" cy="923330"/>
          </a:xfrm>
          <a:prstGeom prst="rect">
            <a:avLst/>
          </a:prstGeom>
          <a:noFill/>
        </p:spPr>
        <p:txBody>
          <a:bodyPr wrap="square" lIns="91440" tIns="45720" rIns="91440" bIns="45720">
            <a:spAutoFit/>
          </a:bodyPr>
          <a:lstStyle/>
          <a:p>
            <a:pPr algn="ctr"/>
            <a:r>
              <a:rPr lang="en-US" altLang="zh-CN" sz="54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华文中宋" panose="02010600040101010101" pitchFamily="2" charset="-122"/>
                <a:ea typeface="华文中宋" panose="02010600040101010101" pitchFamily="2" charset="-122"/>
              </a:rPr>
              <a:t>2019</a:t>
            </a:r>
            <a:endParaRPr lang="zh-CN" altLang="en-US" sz="54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华文中宋" panose="02010600040101010101" pitchFamily="2" charset="-122"/>
              <a:ea typeface="华文中宋" panose="02010600040101010101" pitchFamily="2" charset="-122"/>
            </a:endParaRPr>
          </a:p>
        </p:txBody>
      </p:sp>
      <p:sp>
        <p:nvSpPr>
          <p:cNvPr id="4" name="矩形 3"/>
          <p:cNvSpPr/>
          <p:nvPr/>
        </p:nvSpPr>
        <p:spPr>
          <a:xfrm>
            <a:off x="4566936" y="4913191"/>
            <a:ext cx="2980304" cy="923330"/>
          </a:xfrm>
          <a:prstGeom prst="rect">
            <a:avLst/>
          </a:prstGeom>
          <a:noFill/>
        </p:spPr>
        <p:txBody>
          <a:bodyPr wrap="none" lIns="91440" tIns="45720" rIns="91440" bIns="45720">
            <a:spAutoFit/>
          </a:bodyPr>
          <a:lstStyle/>
          <a:p>
            <a:pPr algn="ctr"/>
            <a:r>
              <a:rPr lang="zh-CN" altLang="en-US" sz="5400" b="1" spc="50" dirty="0">
                <a:ln w="9525" cmpd="sng">
                  <a:solidFill>
                    <a:schemeClr val="accent1"/>
                  </a:solidFill>
                  <a:prstDash val="solid"/>
                </a:ln>
                <a:solidFill>
                  <a:schemeClr val="bg2">
                    <a:lumMod val="75000"/>
                  </a:schemeClr>
                </a:solidFill>
                <a:effectLst>
                  <a:glow rad="38100">
                    <a:schemeClr val="accent1">
                      <a:alpha val="40000"/>
                    </a:schemeClr>
                  </a:glow>
                </a:effectLst>
                <a:latin typeface="华文中宋" panose="02010600040101010101" pitchFamily="2" charset="-122"/>
                <a:ea typeface="华文中宋" panose="02010600040101010101" pitchFamily="2" charset="-122"/>
              </a:rPr>
              <a:t>谢谢观看</a:t>
            </a:r>
            <a:endParaRPr lang="zh-CN" altLang="en-US" sz="5400" b="1" cap="none" spc="50" dirty="0">
              <a:ln w="9525" cmpd="sng">
                <a:solidFill>
                  <a:schemeClr val="accent1"/>
                </a:solidFill>
                <a:prstDash val="solid"/>
              </a:ln>
              <a:solidFill>
                <a:schemeClr val="bg2">
                  <a:lumMod val="75000"/>
                </a:schemeClr>
              </a:solidFill>
              <a:effectLst>
                <a:glow rad="38100">
                  <a:schemeClr val="accent1">
                    <a:alpha val="40000"/>
                  </a:schemeClr>
                </a:glow>
              </a:effectLst>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235162030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2500"/>
                            </p:stCondLst>
                            <p:childTnLst>
                              <p:par>
                                <p:cTn id="15" presetID="55"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椭圆 1"/>
          <p:cNvSpPr/>
          <p:nvPr/>
        </p:nvSpPr>
        <p:spPr>
          <a:xfrm rot="21028799">
            <a:off x="2257854" y="1741371"/>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椭圆 2"/>
          <p:cNvSpPr/>
          <p:nvPr/>
        </p:nvSpPr>
        <p:spPr>
          <a:xfrm rot="21028799" flipV="1">
            <a:off x="1932202" y="2183943"/>
            <a:ext cx="365030" cy="36503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椭圆 3"/>
          <p:cNvSpPr/>
          <p:nvPr/>
        </p:nvSpPr>
        <p:spPr>
          <a:xfrm rot="21028799">
            <a:off x="1373963" y="2298893"/>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p:cNvSpPr/>
          <p:nvPr/>
        </p:nvSpPr>
        <p:spPr>
          <a:xfrm rot="21028799" flipV="1">
            <a:off x="2513249" y="2082216"/>
            <a:ext cx="400733" cy="400733"/>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椭圆 5"/>
          <p:cNvSpPr/>
          <p:nvPr/>
        </p:nvSpPr>
        <p:spPr>
          <a:xfrm rot="21028799">
            <a:off x="1498194" y="1758327"/>
            <a:ext cx="409946" cy="409946"/>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椭圆 6"/>
          <p:cNvSpPr/>
          <p:nvPr/>
        </p:nvSpPr>
        <p:spPr>
          <a:xfrm rot="21028799" flipV="1">
            <a:off x="773724" y="2124178"/>
            <a:ext cx="423450" cy="42345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椭圆 7"/>
          <p:cNvSpPr/>
          <p:nvPr/>
        </p:nvSpPr>
        <p:spPr>
          <a:xfrm rot="10228799">
            <a:off x="1240475" y="3407073"/>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p:cNvSpPr/>
          <p:nvPr/>
        </p:nvSpPr>
        <p:spPr>
          <a:xfrm rot="10228799" flipV="1">
            <a:off x="1387400" y="2785774"/>
            <a:ext cx="365030" cy="36503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椭圆 9"/>
          <p:cNvSpPr/>
          <p:nvPr/>
        </p:nvSpPr>
        <p:spPr>
          <a:xfrm rot="10228799">
            <a:off x="2124366" y="2849551"/>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椭圆 10"/>
          <p:cNvSpPr/>
          <p:nvPr/>
        </p:nvSpPr>
        <p:spPr>
          <a:xfrm rot="10228799" flipV="1">
            <a:off x="770650" y="2851798"/>
            <a:ext cx="400733" cy="400733"/>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rot="10228799">
            <a:off x="1776492" y="3166474"/>
            <a:ext cx="409946" cy="409946"/>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椭圆 12"/>
          <p:cNvSpPr/>
          <p:nvPr/>
        </p:nvSpPr>
        <p:spPr>
          <a:xfrm rot="10228799" flipV="1">
            <a:off x="2487458" y="2787119"/>
            <a:ext cx="423450" cy="42345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 name="组合 13"/>
          <p:cNvGrpSpPr/>
          <p:nvPr/>
        </p:nvGrpSpPr>
        <p:grpSpPr>
          <a:xfrm>
            <a:off x="766518" y="1755495"/>
            <a:ext cx="2143332" cy="1852005"/>
            <a:chOff x="858879" y="2355867"/>
            <a:chExt cx="2143332" cy="1852005"/>
          </a:xfrm>
        </p:grpSpPr>
        <p:sp>
          <p:nvSpPr>
            <p:cNvPr id="15" name="椭圆 14"/>
            <p:cNvSpPr/>
            <p:nvPr/>
          </p:nvSpPr>
          <p:spPr>
            <a:xfrm rot="21028799">
              <a:off x="2346083" y="2355867"/>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椭圆 15"/>
            <p:cNvSpPr/>
            <p:nvPr/>
          </p:nvSpPr>
          <p:spPr>
            <a:xfrm rot="21028799" flipV="1">
              <a:off x="2020431" y="2798439"/>
              <a:ext cx="365030" cy="36503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椭圆 16"/>
            <p:cNvSpPr/>
            <p:nvPr/>
          </p:nvSpPr>
          <p:spPr>
            <a:xfrm rot="21028799">
              <a:off x="1462192" y="2913389"/>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椭圆 17"/>
            <p:cNvSpPr/>
            <p:nvPr/>
          </p:nvSpPr>
          <p:spPr>
            <a:xfrm rot="21028799" flipV="1">
              <a:off x="2601478" y="2696712"/>
              <a:ext cx="400733" cy="400733"/>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椭圆 18"/>
            <p:cNvSpPr/>
            <p:nvPr/>
          </p:nvSpPr>
          <p:spPr>
            <a:xfrm rot="21028799">
              <a:off x="1586423" y="2372823"/>
              <a:ext cx="409946" cy="409946"/>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椭圆 19"/>
            <p:cNvSpPr/>
            <p:nvPr/>
          </p:nvSpPr>
          <p:spPr>
            <a:xfrm rot="21028799" flipV="1">
              <a:off x="861953" y="2738674"/>
              <a:ext cx="423450" cy="42345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椭圆 20"/>
            <p:cNvSpPr/>
            <p:nvPr/>
          </p:nvSpPr>
          <p:spPr>
            <a:xfrm rot="10228799">
              <a:off x="1328704" y="4021569"/>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p:cNvSpPr/>
            <p:nvPr/>
          </p:nvSpPr>
          <p:spPr>
            <a:xfrm rot="10228799" flipV="1">
              <a:off x="1475629" y="3400270"/>
              <a:ext cx="365030" cy="36503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椭圆 22"/>
            <p:cNvSpPr/>
            <p:nvPr/>
          </p:nvSpPr>
          <p:spPr>
            <a:xfrm rot="10228799">
              <a:off x="2212595" y="3464047"/>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椭圆 23"/>
            <p:cNvSpPr/>
            <p:nvPr/>
          </p:nvSpPr>
          <p:spPr>
            <a:xfrm rot="10228799" flipV="1">
              <a:off x="858879" y="3466294"/>
              <a:ext cx="400733" cy="400733"/>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椭圆 24"/>
            <p:cNvSpPr/>
            <p:nvPr/>
          </p:nvSpPr>
          <p:spPr>
            <a:xfrm rot="10228799">
              <a:off x="1864721" y="3780970"/>
              <a:ext cx="409946" cy="409946"/>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椭圆 25"/>
            <p:cNvSpPr/>
            <p:nvPr/>
          </p:nvSpPr>
          <p:spPr>
            <a:xfrm rot="10228799" flipV="1">
              <a:off x="2575687" y="3401615"/>
              <a:ext cx="423450" cy="42345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cxnSp>
        <p:nvCxnSpPr>
          <p:cNvPr id="28" name="直接连接符 27"/>
          <p:cNvCxnSpPr/>
          <p:nvPr/>
        </p:nvCxnSpPr>
        <p:spPr>
          <a:xfrm flipV="1">
            <a:off x="3350435" y="1904951"/>
            <a:ext cx="7592291" cy="1412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4960418" y="856978"/>
            <a:ext cx="2954656" cy="923330"/>
          </a:xfrm>
          <a:prstGeom prst="rect">
            <a:avLst/>
          </a:prstGeom>
          <a:noFill/>
        </p:spPr>
        <p:txBody>
          <a:bodyPr wrap="none" lIns="91440" tIns="45720" rIns="91440" bIns="45720">
            <a:spAutoFit/>
          </a:bodyPr>
          <a:lstStyle/>
          <a:p>
            <a:pPr algn="ctr"/>
            <a:r>
              <a:rPr lang="zh-CN" altLang="en-US" sz="5400" dirty="0">
                <a:ln w="0"/>
                <a:solidFill>
                  <a:srgbClr val="FF5947"/>
                </a:solidFill>
                <a:effectLst>
                  <a:reflection blurRad="6350" stA="53000" endA="300" endPos="35500" dir="5400000" sy="-90000" algn="bl" rotWithShape="0"/>
                </a:effectLst>
                <a:latin typeface="华文中宋" panose="02010600040101010101" pitchFamily="2" charset="-122"/>
                <a:ea typeface="华文中宋" panose="02010600040101010101" pitchFamily="2" charset="-122"/>
              </a:rPr>
              <a:t>工作总结</a:t>
            </a:r>
            <a:endParaRPr lang="zh-CN" altLang="en-US" sz="5400" b="0" cap="none" spc="0" dirty="0">
              <a:ln w="0"/>
              <a:solidFill>
                <a:srgbClr val="FF5947"/>
              </a:solidFill>
              <a:effectLst>
                <a:reflection blurRad="6350" stA="53000" endA="300" endPos="35500" dir="5400000" sy="-90000" algn="bl" rotWithShape="0"/>
              </a:effectLst>
              <a:latin typeface="华文中宋" panose="02010600040101010101" pitchFamily="2" charset="-122"/>
              <a:ea typeface="华文中宋" panose="02010600040101010101" pitchFamily="2" charset="-122"/>
            </a:endParaRPr>
          </a:p>
        </p:txBody>
      </p:sp>
      <p:pic>
        <p:nvPicPr>
          <p:cNvPr id="32" name="图片 31"/>
          <p:cNvPicPr>
            <a:picLocks noChangeAspect="1"/>
          </p:cNvPicPr>
          <p:nvPr/>
        </p:nvPicPr>
        <p:blipFill rotWithShape="1">
          <a:blip r:embed="rId4" cstate="print">
            <a:extLst>
              <a:ext uri="{28A0092B-C50C-407E-A947-70E740481C1C}">
                <a14:useLocalDpi xmlns:a14="http://schemas.microsoft.com/office/drawing/2010/main" val="0"/>
              </a:ext>
            </a:extLst>
          </a:blip>
          <a:srcRect l="-686"/>
          <a:stretch/>
        </p:blipFill>
        <p:spPr>
          <a:xfrm>
            <a:off x="4018123" y="2037609"/>
            <a:ext cx="5761834" cy="1271596"/>
          </a:xfrm>
          <a:prstGeom prst="rect">
            <a:avLst/>
          </a:prstGeom>
        </p:spPr>
      </p:pic>
      <p:pic>
        <p:nvPicPr>
          <p:cNvPr id="33" name="图片 32"/>
          <p:cNvPicPr>
            <a:picLocks noChangeAspect="1"/>
          </p:cNvPicPr>
          <p:nvPr/>
        </p:nvPicPr>
        <p:blipFill rotWithShape="1">
          <a:blip r:embed="rId4" cstate="print">
            <a:extLst>
              <a:ext uri="{28A0092B-C50C-407E-A947-70E740481C1C}">
                <a14:useLocalDpi xmlns:a14="http://schemas.microsoft.com/office/drawing/2010/main" val="0"/>
              </a:ext>
            </a:extLst>
          </a:blip>
          <a:srcRect l="-686"/>
          <a:stretch/>
        </p:blipFill>
        <p:spPr>
          <a:xfrm>
            <a:off x="4013991" y="2905816"/>
            <a:ext cx="5761834" cy="1271596"/>
          </a:xfrm>
          <a:prstGeom prst="rect">
            <a:avLst/>
          </a:prstGeom>
        </p:spPr>
      </p:pic>
      <p:pic>
        <p:nvPicPr>
          <p:cNvPr id="34" name="图片 33"/>
          <p:cNvPicPr>
            <a:picLocks noChangeAspect="1"/>
          </p:cNvPicPr>
          <p:nvPr/>
        </p:nvPicPr>
        <p:blipFill rotWithShape="1">
          <a:blip r:embed="rId4" cstate="print">
            <a:extLst>
              <a:ext uri="{28A0092B-C50C-407E-A947-70E740481C1C}">
                <a14:useLocalDpi xmlns:a14="http://schemas.microsoft.com/office/drawing/2010/main" val="0"/>
              </a:ext>
            </a:extLst>
          </a:blip>
          <a:srcRect l="-686"/>
          <a:stretch/>
        </p:blipFill>
        <p:spPr>
          <a:xfrm>
            <a:off x="4013991" y="3884465"/>
            <a:ext cx="5761834" cy="1271596"/>
          </a:xfrm>
          <a:prstGeom prst="rect">
            <a:avLst/>
          </a:prstGeom>
        </p:spPr>
      </p:pic>
      <p:pic>
        <p:nvPicPr>
          <p:cNvPr id="35" name="图片 34"/>
          <p:cNvPicPr>
            <a:picLocks noChangeAspect="1"/>
          </p:cNvPicPr>
          <p:nvPr/>
        </p:nvPicPr>
        <p:blipFill rotWithShape="1">
          <a:blip r:embed="rId4" cstate="print">
            <a:extLst>
              <a:ext uri="{28A0092B-C50C-407E-A947-70E740481C1C}">
                <a14:useLocalDpi xmlns:a14="http://schemas.microsoft.com/office/drawing/2010/main" val="0"/>
              </a:ext>
            </a:extLst>
          </a:blip>
          <a:srcRect l="-686"/>
          <a:stretch/>
        </p:blipFill>
        <p:spPr>
          <a:xfrm>
            <a:off x="4013991" y="4752672"/>
            <a:ext cx="5761834" cy="1271596"/>
          </a:xfrm>
          <a:prstGeom prst="rect">
            <a:avLst/>
          </a:prstGeom>
        </p:spPr>
      </p:pic>
      <p:sp>
        <p:nvSpPr>
          <p:cNvPr id="36" name="矩形 35"/>
          <p:cNvSpPr/>
          <p:nvPr/>
        </p:nvSpPr>
        <p:spPr>
          <a:xfrm>
            <a:off x="5267857" y="2471377"/>
            <a:ext cx="5117323" cy="523220"/>
          </a:xfrm>
          <a:prstGeom prst="rect">
            <a:avLst/>
          </a:prstGeom>
          <a:noFill/>
        </p:spPr>
        <p:txBody>
          <a:bodyPr wrap="square" lIns="91440" tIns="45720" rIns="91440" bIns="45720">
            <a:spAutoFit/>
          </a:bodyPr>
          <a:lstStyle/>
          <a:p>
            <a:r>
              <a:rPr lang="zh-CN" altLang="en-US" sz="2800" dirty="0">
                <a:solidFill>
                  <a:schemeClr val="accent4">
                    <a:lumMod val="60000"/>
                    <a:lumOff val="40000"/>
                  </a:schemeClr>
                </a:solidFill>
                <a:latin typeface="华文中宋" panose="02010600040101010101" pitchFamily="2" charset="-122"/>
                <a:ea typeface="华文中宋" panose="02010600040101010101" pitchFamily="2" charset="-122"/>
              </a:rPr>
              <a:t>招聘与人才引进</a:t>
            </a:r>
          </a:p>
        </p:txBody>
      </p:sp>
      <p:sp>
        <p:nvSpPr>
          <p:cNvPr id="37" name="矩形 36"/>
          <p:cNvSpPr/>
          <p:nvPr/>
        </p:nvSpPr>
        <p:spPr>
          <a:xfrm>
            <a:off x="5271609" y="3341742"/>
            <a:ext cx="5117323" cy="523220"/>
          </a:xfrm>
          <a:prstGeom prst="rect">
            <a:avLst/>
          </a:prstGeom>
          <a:noFill/>
        </p:spPr>
        <p:txBody>
          <a:bodyPr wrap="square" lIns="91440" tIns="45720" rIns="91440" bIns="45720">
            <a:spAutoFit/>
          </a:bodyPr>
          <a:lstStyle/>
          <a:p>
            <a:r>
              <a:rPr lang="zh-CN" altLang="en-US" sz="2800" dirty="0">
                <a:solidFill>
                  <a:schemeClr val="accent4">
                    <a:lumMod val="60000"/>
                    <a:lumOff val="40000"/>
                  </a:schemeClr>
                </a:solidFill>
                <a:latin typeface="华文中宋" panose="02010600040101010101" pitchFamily="2" charset="-122"/>
                <a:ea typeface="华文中宋" panose="02010600040101010101" pitchFamily="2" charset="-122"/>
              </a:rPr>
              <a:t>培训与拓展训练</a:t>
            </a:r>
          </a:p>
        </p:txBody>
      </p:sp>
      <p:sp>
        <p:nvSpPr>
          <p:cNvPr id="38" name="矩形 37"/>
          <p:cNvSpPr/>
          <p:nvPr/>
        </p:nvSpPr>
        <p:spPr>
          <a:xfrm>
            <a:off x="5267857" y="4295946"/>
            <a:ext cx="5117323" cy="523220"/>
          </a:xfrm>
          <a:prstGeom prst="rect">
            <a:avLst/>
          </a:prstGeom>
          <a:noFill/>
        </p:spPr>
        <p:txBody>
          <a:bodyPr wrap="square" lIns="91440" tIns="45720" rIns="91440" bIns="45720">
            <a:spAutoFit/>
          </a:bodyPr>
          <a:lstStyle/>
          <a:p>
            <a:r>
              <a:rPr lang="zh-CN" altLang="en-US" sz="2800" dirty="0">
                <a:solidFill>
                  <a:schemeClr val="accent4">
                    <a:lumMod val="60000"/>
                    <a:lumOff val="40000"/>
                  </a:schemeClr>
                </a:solidFill>
                <a:latin typeface="华文中宋" panose="02010600040101010101" pitchFamily="2" charset="-122"/>
                <a:ea typeface="华文中宋" panose="02010600040101010101" pitchFamily="2" charset="-122"/>
              </a:rPr>
              <a:t>薪酬与绩效考核</a:t>
            </a:r>
          </a:p>
        </p:txBody>
      </p:sp>
      <p:sp>
        <p:nvSpPr>
          <p:cNvPr id="39" name="矩形 38"/>
          <p:cNvSpPr/>
          <p:nvPr/>
        </p:nvSpPr>
        <p:spPr>
          <a:xfrm>
            <a:off x="5782728" y="5195067"/>
            <a:ext cx="5117323" cy="523220"/>
          </a:xfrm>
          <a:prstGeom prst="rect">
            <a:avLst/>
          </a:prstGeom>
          <a:noFill/>
        </p:spPr>
        <p:txBody>
          <a:bodyPr wrap="square" lIns="91440" tIns="45720" rIns="91440" bIns="45720">
            <a:spAutoFit/>
          </a:bodyPr>
          <a:lstStyle/>
          <a:p>
            <a:r>
              <a:rPr lang="zh-CN" altLang="en-US" sz="2800" dirty="0">
                <a:solidFill>
                  <a:schemeClr val="accent4">
                    <a:lumMod val="60000"/>
                    <a:lumOff val="40000"/>
                  </a:schemeClr>
                </a:solidFill>
                <a:latin typeface="华文中宋" panose="02010600040101010101" pitchFamily="2" charset="-122"/>
                <a:ea typeface="华文中宋" panose="02010600040101010101" pitchFamily="2" charset="-122"/>
              </a:rPr>
              <a:t>员工关系</a:t>
            </a:r>
          </a:p>
        </p:txBody>
      </p:sp>
    </p:spTree>
    <p:extLst>
      <p:ext uri="{BB962C8B-B14F-4D97-AF65-F5344CB8AC3E}">
        <p14:creationId xmlns:p14="http://schemas.microsoft.com/office/powerpoint/2010/main" val="784091628"/>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50" fill="hold"/>
                                        <p:tgtEl>
                                          <p:spTgt spid="2"/>
                                        </p:tgtEl>
                                        <p:attrNameLst>
                                          <p:attrName>ppt_x</p:attrName>
                                        </p:attrNameLst>
                                      </p:cBhvr>
                                      <p:tavLst>
                                        <p:tav tm="0">
                                          <p:val>
                                            <p:strVal val="#ppt_x"/>
                                          </p:val>
                                        </p:tav>
                                        <p:tav tm="100000">
                                          <p:val>
                                            <p:strVal val="#ppt_x"/>
                                          </p:val>
                                        </p:tav>
                                      </p:tavLst>
                                    </p:anim>
                                    <p:anim calcmode="lin" valueType="num">
                                      <p:cBhvr additive="base">
                                        <p:cTn id="8" dur="35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350" fill="hold"/>
                                        <p:tgtEl>
                                          <p:spTgt spid="3"/>
                                        </p:tgtEl>
                                        <p:attrNameLst>
                                          <p:attrName>ppt_x</p:attrName>
                                        </p:attrNameLst>
                                      </p:cBhvr>
                                      <p:tavLst>
                                        <p:tav tm="0">
                                          <p:val>
                                            <p:strVal val="1+#ppt_w/2"/>
                                          </p:val>
                                        </p:tav>
                                        <p:tav tm="100000">
                                          <p:val>
                                            <p:strVal val="#ppt_x"/>
                                          </p:val>
                                        </p:tav>
                                      </p:tavLst>
                                    </p:anim>
                                    <p:anim calcmode="lin" valueType="num">
                                      <p:cBhvr additive="base">
                                        <p:cTn id="12" dur="3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350" fill="hold"/>
                                        <p:tgtEl>
                                          <p:spTgt spid="4"/>
                                        </p:tgtEl>
                                        <p:attrNameLst>
                                          <p:attrName>ppt_x</p:attrName>
                                        </p:attrNameLst>
                                      </p:cBhvr>
                                      <p:tavLst>
                                        <p:tav tm="0">
                                          <p:val>
                                            <p:strVal val="#ppt_x"/>
                                          </p:val>
                                        </p:tav>
                                        <p:tav tm="100000">
                                          <p:val>
                                            <p:strVal val="#ppt_x"/>
                                          </p:val>
                                        </p:tav>
                                      </p:tavLst>
                                    </p:anim>
                                    <p:anim calcmode="lin" valueType="num">
                                      <p:cBhvr additive="base">
                                        <p:cTn id="16" dur="35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350" fill="hold"/>
                                        <p:tgtEl>
                                          <p:spTgt spid="5"/>
                                        </p:tgtEl>
                                        <p:attrNameLst>
                                          <p:attrName>ppt_x</p:attrName>
                                        </p:attrNameLst>
                                      </p:cBhvr>
                                      <p:tavLst>
                                        <p:tav tm="0">
                                          <p:val>
                                            <p:strVal val="1+#ppt_w/2"/>
                                          </p:val>
                                        </p:tav>
                                        <p:tav tm="100000">
                                          <p:val>
                                            <p:strVal val="#ppt_x"/>
                                          </p:val>
                                        </p:tav>
                                      </p:tavLst>
                                    </p:anim>
                                    <p:anim calcmode="lin" valueType="num">
                                      <p:cBhvr additive="base">
                                        <p:cTn id="20" dur="35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350" fill="hold"/>
                                        <p:tgtEl>
                                          <p:spTgt spid="6"/>
                                        </p:tgtEl>
                                        <p:attrNameLst>
                                          <p:attrName>ppt_x</p:attrName>
                                        </p:attrNameLst>
                                      </p:cBhvr>
                                      <p:tavLst>
                                        <p:tav tm="0">
                                          <p:val>
                                            <p:strVal val="0-#ppt_w/2"/>
                                          </p:val>
                                        </p:tav>
                                        <p:tav tm="100000">
                                          <p:val>
                                            <p:strVal val="#ppt_x"/>
                                          </p:val>
                                        </p:tav>
                                      </p:tavLst>
                                    </p:anim>
                                    <p:anim calcmode="lin" valueType="num">
                                      <p:cBhvr additive="base">
                                        <p:cTn id="24" dur="35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350" fill="hold"/>
                                        <p:tgtEl>
                                          <p:spTgt spid="7"/>
                                        </p:tgtEl>
                                        <p:attrNameLst>
                                          <p:attrName>ppt_x</p:attrName>
                                        </p:attrNameLst>
                                      </p:cBhvr>
                                      <p:tavLst>
                                        <p:tav tm="0">
                                          <p:val>
                                            <p:strVal val="0-#ppt_w/2"/>
                                          </p:val>
                                        </p:tav>
                                        <p:tav tm="100000">
                                          <p:val>
                                            <p:strVal val="#ppt_x"/>
                                          </p:val>
                                        </p:tav>
                                      </p:tavLst>
                                    </p:anim>
                                    <p:anim calcmode="lin" valueType="num">
                                      <p:cBhvr additive="base">
                                        <p:cTn id="28" dur="35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350" fill="hold"/>
                                        <p:tgtEl>
                                          <p:spTgt spid="8"/>
                                        </p:tgtEl>
                                        <p:attrNameLst>
                                          <p:attrName>ppt_x</p:attrName>
                                        </p:attrNameLst>
                                      </p:cBhvr>
                                      <p:tavLst>
                                        <p:tav tm="0">
                                          <p:val>
                                            <p:strVal val="#ppt_x"/>
                                          </p:val>
                                        </p:tav>
                                        <p:tav tm="100000">
                                          <p:val>
                                            <p:strVal val="#ppt_x"/>
                                          </p:val>
                                        </p:tav>
                                      </p:tavLst>
                                    </p:anim>
                                    <p:anim calcmode="lin" valueType="num">
                                      <p:cBhvr additive="base">
                                        <p:cTn id="32" dur="35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350" fill="hold"/>
                                        <p:tgtEl>
                                          <p:spTgt spid="9"/>
                                        </p:tgtEl>
                                        <p:attrNameLst>
                                          <p:attrName>ppt_x</p:attrName>
                                        </p:attrNameLst>
                                      </p:cBhvr>
                                      <p:tavLst>
                                        <p:tav tm="0">
                                          <p:val>
                                            <p:strVal val="#ppt_x"/>
                                          </p:val>
                                        </p:tav>
                                        <p:tav tm="100000">
                                          <p:val>
                                            <p:strVal val="#ppt_x"/>
                                          </p:val>
                                        </p:tav>
                                      </p:tavLst>
                                    </p:anim>
                                    <p:anim calcmode="lin" valueType="num">
                                      <p:cBhvr additive="base">
                                        <p:cTn id="36" dur="35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350" fill="hold"/>
                                        <p:tgtEl>
                                          <p:spTgt spid="10"/>
                                        </p:tgtEl>
                                        <p:attrNameLst>
                                          <p:attrName>ppt_x</p:attrName>
                                        </p:attrNameLst>
                                      </p:cBhvr>
                                      <p:tavLst>
                                        <p:tav tm="0">
                                          <p:val>
                                            <p:strVal val="1+#ppt_w/2"/>
                                          </p:val>
                                        </p:tav>
                                        <p:tav tm="100000">
                                          <p:val>
                                            <p:strVal val="#ppt_x"/>
                                          </p:val>
                                        </p:tav>
                                      </p:tavLst>
                                    </p:anim>
                                    <p:anim calcmode="lin" valueType="num">
                                      <p:cBhvr additive="base">
                                        <p:cTn id="40" dur="35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350" fill="hold"/>
                                        <p:tgtEl>
                                          <p:spTgt spid="11"/>
                                        </p:tgtEl>
                                        <p:attrNameLst>
                                          <p:attrName>ppt_x</p:attrName>
                                        </p:attrNameLst>
                                      </p:cBhvr>
                                      <p:tavLst>
                                        <p:tav tm="0">
                                          <p:val>
                                            <p:strVal val="0-#ppt_w/2"/>
                                          </p:val>
                                        </p:tav>
                                        <p:tav tm="100000">
                                          <p:val>
                                            <p:strVal val="#ppt_x"/>
                                          </p:val>
                                        </p:tav>
                                      </p:tavLst>
                                    </p:anim>
                                    <p:anim calcmode="lin" valueType="num">
                                      <p:cBhvr additive="base">
                                        <p:cTn id="44" dur="35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350" fill="hold"/>
                                        <p:tgtEl>
                                          <p:spTgt spid="12"/>
                                        </p:tgtEl>
                                        <p:attrNameLst>
                                          <p:attrName>ppt_x</p:attrName>
                                        </p:attrNameLst>
                                      </p:cBhvr>
                                      <p:tavLst>
                                        <p:tav tm="0">
                                          <p:val>
                                            <p:strVal val="#ppt_x"/>
                                          </p:val>
                                        </p:tav>
                                        <p:tav tm="100000">
                                          <p:val>
                                            <p:strVal val="#ppt_x"/>
                                          </p:val>
                                        </p:tav>
                                      </p:tavLst>
                                    </p:anim>
                                    <p:anim calcmode="lin" valueType="num">
                                      <p:cBhvr additive="base">
                                        <p:cTn id="48" dur="350" fill="hold"/>
                                        <p:tgtEl>
                                          <p:spTgt spid="12"/>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350" fill="hold"/>
                                        <p:tgtEl>
                                          <p:spTgt spid="13"/>
                                        </p:tgtEl>
                                        <p:attrNameLst>
                                          <p:attrName>ppt_x</p:attrName>
                                        </p:attrNameLst>
                                      </p:cBhvr>
                                      <p:tavLst>
                                        <p:tav tm="0">
                                          <p:val>
                                            <p:strVal val="1+#ppt_w/2"/>
                                          </p:val>
                                        </p:tav>
                                        <p:tav tm="100000">
                                          <p:val>
                                            <p:strVal val="#ppt_x"/>
                                          </p:val>
                                        </p:tav>
                                      </p:tavLst>
                                    </p:anim>
                                    <p:anim calcmode="lin" valueType="num">
                                      <p:cBhvr additive="base">
                                        <p:cTn id="52" dur="350" fill="hold"/>
                                        <p:tgtEl>
                                          <p:spTgt spid="13"/>
                                        </p:tgtEl>
                                        <p:attrNameLst>
                                          <p:attrName>ppt_y</p:attrName>
                                        </p:attrNameLst>
                                      </p:cBhvr>
                                      <p:tavLst>
                                        <p:tav tm="0">
                                          <p:val>
                                            <p:strVal val="1+#ppt_h/2"/>
                                          </p:val>
                                        </p:tav>
                                        <p:tav tm="100000">
                                          <p:val>
                                            <p:strVal val="#ppt_y"/>
                                          </p:val>
                                        </p:tav>
                                      </p:tavLst>
                                    </p:anim>
                                  </p:childTnLst>
                                </p:cTn>
                              </p:par>
                            </p:childTnLst>
                          </p:cTn>
                        </p:par>
                        <p:par>
                          <p:cTn id="53" fill="hold">
                            <p:stCondLst>
                              <p:cond delay="350"/>
                            </p:stCondLst>
                            <p:childTnLst>
                              <p:par>
                                <p:cTn id="54" presetID="2" presetClass="exit" presetSubtype="4" fill="hold" grpId="1" nodeType="afterEffect">
                                  <p:stCondLst>
                                    <p:cond delay="0"/>
                                  </p:stCondLst>
                                  <p:childTnLst>
                                    <p:anim calcmode="lin" valueType="num">
                                      <p:cBhvr additive="base">
                                        <p:cTn id="55" dur="350"/>
                                        <p:tgtEl>
                                          <p:spTgt spid="2"/>
                                        </p:tgtEl>
                                        <p:attrNameLst>
                                          <p:attrName>ppt_x</p:attrName>
                                        </p:attrNameLst>
                                      </p:cBhvr>
                                      <p:tavLst>
                                        <p:tav tm="0">
                                          <p:val>
                                            <p:strVal val="ppt_x"/>
                                          </p:val>
                                        </p:tav>
                                        <p:tav tm="100000">
                                          <p:val>
                                            <p:strVal val="ppt_x"/>
                                          </p:val>
                                        </p:tav>
                                      </p:tavLst>
                                    </p:anim>
                                    <p:anim calcmode="lin" valueType="num">
                                      <p:cBhvr additive="base">
                                        <p:cTn id="56" dur="350"/>
                                        <p:tgtEl>
                                          <p:spTgt spid="2"/>
                                        </p:tgtEl>
                                        <p:attrNameLst>
                                          <p:attrName>ppt_y</p:attrName>
                                        </p:attrNameLst>
                                      </p:cBhvr>
                                      <p:tavLst>
                                        <p:tav tm="0">
                                          <p:val>
                                            <p:strVal val="ppt_y"/>
                                          </p:val>
                                        </p:tav>
                                        <p:tav tm="100000">
                                          <p:val>
                                            <p:strVal val="1+ppt_h/2"/>
                                          </p:val>
                                        </p:tav>
                                      </p:tavLst>
                                    </p:anim>
                                    <p:set>
                                      <p:cBhvr>
                                        <p:cTn id="57" dur="1" fill="hold">
                                          <p:stCondLst>
                                            <p:cond delay="349"/>
                                          </p:stCondLst>
                                        </p:cTn>
                                        <p:tgtEl>
                                          <p:spTgt spid="2"/>
                                        </p:tgtEl>
                                        <p:attrNameLst>
                                          <p:attrName>style.visibility</p:attrName>
                                        </p:attrNameLst>
                                      </p:cBhvr>
                                      <p:to>
                                        <p:strVal val="hidden"/>
                                      </p:to>
                                    </p:set>
                                  </p:childTnLst>
                                </p:cTn>
                              </p:par>
                              <p:par>
                                <p:cTn id="58" presetID="2" presetClass="exit" presetSubtype="3" fill="hold" grpId="1" nodeType="withEffect">
                                  <p:stCondLst>
                                    <p:cond delay="0"/>
                                  </p:stCondLst>
                                  <p:childTnLst>
                                    <p:anim calcmode="lin" valueType="num">
                                      <p:cBhvr additive="base">
                                        <p:cTn id="59" dur="350"/>
                                        <p:tgtEl>
                                          <p:spTgt spid="3"/>
                                        </p:tgtEl>
                                        <p:attrNameLst>
                                          <p:attrName>ppt_x</p:attrName>
                                        </p:attrNameLst>
                                      </p:cBhvr>
                                      <p:tavLst>
                                        <p:tav tm="0">
                                          <p:val>
                                            <p:strVal val="ppt_x"/>
                                          </p:val>
                                        </p:tav>
                                        <p:tav tm="100000">
                                          <p:val>
                                            <p:strVal val="1+ppt_w/2"/>
                                          </p:val>
                                        </p:tav>
                                      </p:tavLst>
                                    </p:anim>
                                    <p:anim calcmode="lin" valueType="num">
                                      <p:cBhvr additive="base">
                                        <p:cTn id="60" dur="350"/>
                                        <p:tgtEl>
                                          <p:spTgt spid="3"/>
                                        </p:tgtEl>
                                        <p:attrNameLst>
                                          <p:attrName>ppt_y</p:attrName>
                                        </p:attrNameLst>
                                      </p:cBhvr>
                                      <p:tavLst>
                                        <p:tav tm="0">
                                          <p:val>
                                            <p:strVal val="ppt_y"/>
                                          </p:val>
                                        </p:tav>
                                        <p:tav tm="100000">
                                          <p:val>
                                            <p:strVal val="0-ppt_h/2"/>
                                          </p:val>
                                        </p:tav>
                                      </p:tavLst>
                                    </p:anim>
                                    <p:set>
                                      <p:cBhvr>
                                        <p:cTn id="61" dur="1" fill="hold">
                                          <p:stCondLst>
                                            <p:cond delay="349"/>
                                          </p:stCondLst>
                                        </p:cTn>
                                        <p:tgtEl>
                                          <p:spTgt spid="3"/>
                                        </p:tgtEl>
                                        <p:attrNameLst>
                                          <p:attrName>style.visibility</p:attrName>
                                        </p:attrNameLst>
                                      </p:cBhvr>
                                      <p:to>
                                        <p:strVal val="hidden"/>
                                      </p:to>
                                    </p:set>
                                  </p:childTnLst>
                                </p:cTn>
                              </p:par>
                              <p:par>
                                <p:cTn id="62" presetID="2" presetClass="exit" presetSubtype="4" fill="hold" grpId="1" nodeType="withEffect">
                                  <p:stCondLst>
                                    <p:cond delay="0"/>
                                  </p:stCondLst>
                                  <p:childTnLst>
                                    <p:anim calcmode="lin" valueType="num">
                                      <p:cBhvr additive="base">
                                        <p:cTn id="63" dur="350"/>
                                        <p:tgtEl>
                                          <p:spTgt spid="4"/>
                                        </p:tgtEl>
                                        <p:attrNameLst>
                                          <p:attrName>ppt_x</p:attrName>
                                        </p:attrNameLst>
                                      </p:cBhvr>
                                      <p:tavLst>
                                        <p:tav tm="0">
                                          <p:val>
                                            <p:strVal val="ppt_x"/>
                                          </p:val>
                                        </p:tav>
                                        <p:tav tm="100000">
                                          <p:val>
                                            <p:strVal val="ppt_x"/>
                                          </p:val>
                                        </p:tav>
                                      </p:tavLst>
                                    </p:anim>
                                    <p:anim calcmode="lin" valueType="num">
                                      <p:cBhvr additive="base">
                                        <p:cTn id="64" dur="350"/>
                                        <p:tgtEl>
                                          <p:spTgt spid="4"/>
                                        </p:tgtEl>
                                        <p:attrNameLst>
                                          <p:attrName>ppt_y</p:attrName>
                                        </p:attrNameLst>
                                      </p:cBhvr>
                                      <p:tavLst>
                                        <p:tav tm="0">
                                          <p:val>
                                            <p:strVal val="ppt_y"/>
                                          </p:val>
                                        </p:tav>
                                        <p:tav tm="100000">
                                          <p:val>
                                            <p:strVal val="1+ppt_h/2"/>
                                          </p:val>
                                        </p:tav>
                                      </p:tavLst>
                                    </p:anim>
                                    <p:set>
                                      <p:cBhvr>
                                        <p:cTn id="65" dur="1" fill="hold">
                                          <p:stCondLst>
                                            <p:cond delay="349"/>
                                          </p:stCondLst>
                                        </p:cTn>
                                        <p:tgtEl>
                                          <p:spTgt spid="4"/>
                                        </p:tgtEl>
                                        <p:attrNameLst>
                                          <p:attrName>style.visibility</p:attrName>
                                        </p:attrNameLst>
                                      </p:cBhvr>
                                      <p:to>
                                        <p:strVal val="hidden"/>
                                      </p:to>
                                    </p:set>
                                  </p:childTnLst>
                                </p:cTn>
                              </p:par>
                              <p:par>
                                <p:cTn id="66" presetID="2" presetClass="exit" presetSubtype="3" fill="hold" grpId="1" nodeType="withEffect">
                                  <p:stCondLst>
                                    <p:cond delay="0"/>
                                  </p:stCondLst>
                                  <p:childTnLst>
                                    <p:anim calcmode="lin" valueType="num">
                                      <p:cBhvr additive="base">
                                        <p:cTn id="67" dur="350"/>
                                        <p:tgtEl>
                                          <p:spTgt spid="5"/>
                                        </p:tgtEl>
                                        <p:attrNameLst>
                                          <p:attrName>ppt_x</p:attrName>
                                        </p:attrNameLst>
                                      </p:cBhvr>
                                      <p:tavLst>
                                        <p:tav tm="0">
                                          <p:val>
                                            <p:strVal val="ppt_x"/>
                                          </p:val>
                                        </p:tav>
                                        <p:tav tm="100000">
                                          <p:val>
                                            <p:strVal val="1+ppt_w/2"/>
                                          </p:val>
                                        </p:tav>
                                      </p:tavLst>
                                    </p:anim>
                                    <p:anim calcmode="lin" valueType="num">
                                      <p:cBhvr additive="base">
                                        <p:cTn id="68" dur="350"/>
                                        <p:tgtEl>
                                          <p:spTgt spid="5"/>
                                        </p:tgtEl>
                                        <p:attrNameLst>
                                          <p:attrName>ppt_y</p:attrName>
                                        </p:attrNameLst>
                                      </p:cBhvr>
                                      <p:tavLst>
                                        <p:tav tm="0">
                                          <p:val>
                                            <p:strVal val="ppt_y"/>
                                          </p:val>
                                        </p:tav>
                                        <p:tav tm="100000">
                                          <p:val>
                                            <p:strVal val="0-ppt_h/2"/>
                                          </p:val>
                                        </p:tav>
                                      </p:tavLst>
                                    </p:anim>
                                    <p:set>
                                      <p:cBhvr>
                                        <p:cTn id="69" dur="1" fill="hold">
                                          <p:stCondLst>
                                            <p:cond delay="349"/>
                                          </p:stCondLst>
                                        </p:cTn>
                                        <p:tgtEl>
                                          <p:spTgt spid="5"/>
                                        </p:tgtEl>
                                        <p:attrNameLst>
                                          <p:attrName>style.visibility</p:attrName>
                                        </p:attrNameLst>
                                      </p:cBhvr>
                                      <p:to>
                                        <p:strVal val="hidden"/>
                                      </p:to>
                                    </p:set>
                                  </p:childTnLst>
                                </p:cTn>
                              </p:par>
                              <p:par>
                                <p:cTn id="70" presetID="2" presetClass="exit" presetSubtype="1" fill="hold" grpId="1" nodeType="withEffect">
                                  <p:stCondLst>
                                    <p:cond delay="0"/>
                                  </p:stCondLst>
                                  <p:childTnLst>
                                    <p:anim calcmode="lin" valueType="num">
                                      <p:cBhvr additive="base">
                                        <p:cTn id="71" dur="350"/>
                                        <p:tgtEl>
                                          <p:spTgt spid="6"/>
                                        </p:tgtEl>
                                        <p:attrNameLst>
                                          <p:attrName>ppt_x</p:attrName>
                                        </p:attrNameLst>
                                      </p:cBhvr>
                                      <p:tavLst>
                                        <p:tav tm="0">
                                          <p:val>
                                            <p:strVal val="ppt_x"/>
                                          </p:val>
                                        </p:tav>
                                        <p:tav tm="100000">
                                          <p:val>
                                            <p:strVal val="ppt_x"/>
                                          </p:val>
                                        </p:tav>
                                      </p:tavLst>
                                    </p:anim>
                                    <p:anim calcmode="lin" valueType="num">
                                      <p:cBhvr additive="base">
                                        <p:cTn id="72" dur="350"/>
                                        <p:tgtEl>
                                          <p:spTgt spid="6"/>
                                        </p:tgtEl>
                                        <p:attrNameLst>
                                          <p:attrName>ppt_y</p:attrName>
                                        </p:attrNameLst>
                                      </p:cBhvr>
                                      <p:tavLst>
                                        <p:tav tm="0">
                                          <p:val>
                                            <p:strVal val="ppt_y"/>
                                          </p:val>
                                        </p:tav>
                                        <p:tav tm="100000">
                                          <p:val>
                                            <p:strVal val="0-ppt_h/2"/>
                                          </p:val>
                                        </p:tav>
                                      </p:tavLst>
                                    </p:anim>
                                    <p:set>
                                      <p:cBhvr>
                                        <p:cTn id="73" dur="1" fill="hold">
                                          <p:stCondLst>
                                            <p:cond delay="349"/>
                                          </p:stCondLst>
                                        </p:cTn>
                                        <p:tgtEl>
                                          <p:spTgt spid="6"/>
                                        </p:tgtEl>
                                        <p:attrNameLst>
                                          <p:attrName>style.visibility</p:attrName>
                                        </p:attrNameLst>
                                      </p:cBhvr>
                                      <p:to>
                                        <p:strVal val="hidden"/>
                                      </p:to>
                                    </p:set>
                                  </p:childTnLst>
                                </p:cTn>
                              </p:par>
                              <p:par>
                                <p:cTn id="74" presetID="2" presetClass="exit" presetSubtype="9" fill="hold" grpId="1" nodeType="withEffect">
                                  <p:stCondLst>
                                    <p:cond delay="0"/>
                                  </p:stCondLst>
                                  <p:childTnLst>
                                    <p:anim calcmode="lin" valueType="num">
                                      <p:cBhvr additive="base">
                                        <p:cTn id="75" dur="350"/>
                                        <p:tgtEl>
                                          <p:spTgt spid="7"/>
                                        </p:tgtEl>
                                        <p:attrNameLst>
                                          <p:attrName>ppt_x</p:attrName>
                                        </p:attrNameLst>
                                      </p:cBhvr>
                                      <p:tavLst>
                                        <p:tav tm="0">
                                          <p:val>
                                            <p:strVal val="ppt_x"/>
                                          </p:val>
                                        </p:tav>
                                        <p:tav tm="100000">
                                          <p:val>
                                            <p:strVal val="0-ppt_w/2"/>
                                          </p:val>
                                        </p:tav>
                                      </p:tavLst>
                                    </p:anim>
                                    <p:anim calcmode="lin" valueType="num">
                                      <p:cBhvr additive="base">
                                        <p:cTn id="76" dur="350"/>
                                        <p:tgtEl>
                                          <p:spTgt spid="7"/>
                                        </p:tgtEl>
                                        <p:attrNameLst>
                                          <p:attrName>ppt_y</p:attrName>
                                        </p:attrNameLst>
                                      </p:cBhvr>
                                      <p:tavLst>
                                        <p:tav tm="0">
                                          <p:val>
                                            <p:strVal val="ppt_y"/>
                                          </p:val>
                                        </p:tav>
                                        <p:tav tm="100000">
                                          <p:val>
                                            <p:strVal val="0-ppt_h/2"/>
                                          </p:val>
                                        </p:tav>
                                      </p:tavLst>
                                    </p:anim>
                                    <p:set>
                                      <p:cBhvr>
                                        <p:cTn id="77" dur="1" fill="hold">
                                          <p:stCondLst>
                                            <p:cond delay="349"/>
                                          </p:stCondLst>
                                        </p:cTn>
                                        <p:tgtEl>
                                          <p:spTgt spid="7"/>
                                        </p:tgtEl>
                                        <p:attrNameLst>
                                          <p:attrName>style.visibility</p:attrName>
                                        </p:attrNameLst>
                                      </p:cBhvr>
                                      <p:to>
                                        <p:strVal val="hidden"/>
                                      </p:to>
                                    </p:set>
                                  </p:childTnLst>
                                </p:cTn>
                              </p:par>
                              <p:par>
                                <p:cTn id="78" presetID="2" presetClass="exit" presetSubtype="4" fill="hold" grpId="1" nodeType="withEffect">
                                  <p:stCondLst>
                                    <p:cond delay="0"/>
                                  </p:stCondLst>
                                  <p:childTnLst>
                                    <p:anim calcmode="lin" valueType="num">
                                      <p:cBhvr additive="base">
                                        <p:cTn id="79" dur="350"/>
                                        <p:tgtEl>
                                          <p:spTgt spid="8"/>
                                        </p:tgtEl>
                                        <p:attrNameLst>
                                          <p:attrName>ppt_x</p:attrName>
                                        </p:attrNameLst>
                                      </p:cBhvr>
                                      <p:tavLst>
                                        <p:tav tm="0">
                                          <p:val>
                                            <p:strVal val="ppt_x"/>
                                          </p:val>
                                        </p:tav>
                                        <p:tav tm="100000">
                                          <p:val>
                                            <p:strVal val="ppt_x"/>
                                          </p:val>
                                        </p:tav>
                                      </p:tavLst>
                                    </p:anim>
                                    <p:anim calcmode="lin" valueType="num">
                                      <p:cBhvr additive="base">
                                        <p:cTn id="80" dur="350"/>
                                        <p:tgtEl>
                                          <p:spTgt spid="8"/>
                                        </p:tgtEl>
                                        <p:attrNameLst>
                                          <p:attrName>ppt_y</p:attrName>
                                        </p:attrNameLst>
                                      </p:cBhvr>
                                      <p:tavLst>
                                        <p:tav tm="0">
                                          <p:val>
                                            <p:strVal val="ppt_y"/>
                                          </p:val>
                                        </p:tav>
                                        <p:tav tm="100000">
                                          <p:val>
                                            <p:strVal val="1+ppt_h/2"/>
                                          </p:val>
                                        </p:tav>
                                      </p:tavLst>
                                    </p:anim>
                                    <p:set>
                                      <p:cBhvr>
                                        <p:cTn id="81" dur="1" fill="hold">
                                          <p:stCondLst>
                                            <p:cond delay="349"/>
                                          </p:stCondLst>
                                        </p:cTn>
                                        <p:tgtEl>
                                          <p:spTgt spid="8"/>
                                        </p:tgtEl>
                                        <p:attrNameLst>
                                          <p:attrName>style.visibility</p:attrName>
                                        </p:attrNameLst>
                                      </p:cBhvr>
                                      <p:to>
                                        <p:strVal val="hidden"/>
                                      </p:to>
                                    </p:set>
                                  </p:childTnLst>
                                </p:cTn>
                              </p:par>
                              <p:par>
                                <p:cTn id="82" presetID="2" presetClass="exit" presetSubtype="4" fill="hold" grpId="1" nodeType="withEffect">
                                  <p:stCondLst>
                                    <p:cond delay="0"/>
                                  </p:stCondLst>
                                  <p:childTnLst>
                                    <p:anim calcmode="lin" valueType="num">
                                      <p:cBhvr additive="base">
                                        <p:cTn id="83" dur="350"/>
                                        <p:tgtEl>
                                          <p:spTgt spid="9"/>
                                        </p:tgtEl>
                                        <p:attrNameLst>
                                          <p:attrName>ppt_x</p:attrName>
                                        </p:attrNameLst>
                                      </p:cBhvr>
                                      <p:tavLst>
                                        <p:tav tm="0">
                                          <p:val>
                                            <p:strVal val="ppt_x"/>
                                          </p:val>
                                        </p:tav>
                                        <p:tav tm="100000">
                                          <p:val>
                                            <p:strVal val="ppt_x"/>
                                          </p:val>
                                        </p:tav>
                                      </p:tavLst>
                                    </p:anim>
                                    <p:anim calcmode="lin" valueType="num">
                                      <p:cBhvr additive="base">
                                        <p:cTn id="84" dur="350"/>
                                        <p:tgtEl>
                                          <p:spTgt spid="9"/>
                                        </p:tgtEl>
                                        <p:attrNameLst>
                                          <p:attrName>ppt_y</p:attrName>
                                        </p:attrNameLst>
                                      </p:cBhvr>
                                      <p:tavLst>
                                        <p:tav tm="0">
                                          <p:val>
                                            <p:strVal val="ppt_y"/>
                                          </p:val>
                                        </p:tav>
                                        <p:tav tm="100000">
                                          <p:val>
                                            <p:strVal val="1+ppt_h/2"/>
                                          </p:val>
                                        </p:tav>
                                      </p:tavLst>
                                    </p:anim>
                                    <p:set>
                                      <p:cBhvr>
                                        <p:cTn id="85" dur="1" fill="hold">
                                          <p:stCondLst>
                                            <p:cond delay="349"/>
                                          </p:stCondLst>
                                        </p:cTn>
                                        <p:tgtEl>
                                          <p:spTgt spid="9"/>
                                        </p:tgtEl>
                                        <p:attrNameLst>
                                          <p:attrName>style.visibility</p:attrName>
                                        </p:attrNameLst>
                                      </p:cBhvr>
                                      <p:to>
                                        <p:strVal val="hidden"/>
                                      </p:to>
                                    </p:set>
                                  </p:childTnLst>
                                </p:cTn>
                              </p:par>
                              <p:par>
                                <p:cTn id="86" presetID="2" presetClass="exit" presetSubtype="6" fill="hold" grpId="1" nodeType="withEffect">
                                  <p:stCondLst>
                                    <p:cond delay="0"/>
                                  </p:stCondLst>
                                  <p:childTnLst>
                                    <p:anim calcmode="lin" valueType="num">
                                      <p:cBhvr additive="base">
                                        <p:cTn id="87" dur="350"/>
                                        <p:tgtEl>
                                          <p:spTgt spid="10"/>
                                        </p:tgtEl>
                                        <p:attrNameLst>
                                          <p:attrName>ppt_x</p:attrName>
                                        </p:attrNameLst>
                                      </p:cBhvr>
                                      <p:tavLst>
                                        <p:tav tm="0">
                                          <p:val>
                                            <p:strVal val="ppt_x"/>
                                          </p:val>
                                        </p:tav>
                                        <p:tav tm="100000">
                                          <p:val>
                                            <p:strVal val="1+ppt_w/2"/>
                                          </p:val>
                                        </p:tav>
                                      </p:tavLst>
                                    </p:anim>
                                    <p:anim calcmode="lin" valueType="num">
                                      <p:cBhvr additive="base">
                                        <p:cTn id="88" dur="350"/>
                                        <p:tgtEl>
                                          <p:spTgt spid="10"/>
                                        </p:tgtEl>
                                        <p:attrNameLst>
                                          <p:attrName>ppt_y</p:attrName>
                                        </p:attrNameLst>
                                      </p:cBhvr>
                                      <p:tavLst>
                                        <p:tav tm="0">
                                          <p:val>
                                            <p:strVal val="ppt_y"/>
                                          </p:val>
                                        </p:tav>
                                        <p:tav tm="100000">
                                          <p:val>
                                            <p:strVal val="1+ppt_h/2"/>
                                          </p:val>
                                        </p:tav>
                                      </p:tavLst>
                                    </p:anim>
                                    <p:set>
                                      <p:cBhvr>
                                        <p:cTn id="89" dur="1" fill="hold">
                                          <p:stCondLst>
                                            <p:cond delay="349"/>
                                          </p:stCondLst>
                                        </p:cTn>
                                        <p:tgtEl>
                                          <p:spTgt spid="10"/>
                                        </p:tgtEl>
                                        <p:attrNameLst>
                                          <p:attrName>style.visibility</p:attrName>
                                        </p:attrNameLst>
                                      </p:cBhvr>
                                      <p:to>
                                        <p:strVal val="hidden"/>
                                      </p:to>
                                    </p:set>
                                  </p:childTnLst>
                                </p:cTn>
                              </p:par>
                              <p:par>
                                <p:cTn id="90" presetID="2" presetClass="exit" presetSubtype="12" fill="hold" grpId="1" nodeType="withEffect">
                                  <p:stCondLst>
                                    <p:cond delay="0"/>
                                  </p:stCondLst>
                                  <p:childTnLst>
                                    <p:anim calcmode="lin" valueType="num">
                                      <p:cBhvr additive="base">
                                        <p:cTn id="91" dur="350"/>
                                        <p:tgtEl>
                                          <p:spTgt spid="11"/>
                                        </p:tgtEl>
                                        <p:attrNameLst>
                                          <p:attrName>ppt_x</p:attrName>
                                        </p:attrNameLst>
                                      </p:cBhvr>
                                      <p:tavLst>
                                        <p:tav tm="0">
                                          <p:val>
                                            <p:strVal val="ppt_x"/>
                                          </p:val>
                                        </p:tav>
                                        <p:tav tm="100000">
                                          <p:val>
                                            <p:strVal val="0-ppt_w/2"/>
                                          </p:val>
                                        </p:tav>
                                      </p:tavLst>
                                    </p:anim>
                                    <p:anim calcmode="lin" valueType="num">
                                      <p:cBhvr additive="base">
                                        <p:cTn id="92" dur="350"/>
                                        <p:tgtEl>
                                          <p:spTgt spid="11"/>
                                        </p:tgtEl>
                                        <p:attrNameLst>
                                          <p:attrName>ppt_y</p:attrName>
                                        </p:attrNameLst>
                                      </p:cBhvr>
                                      <p:tavLst>
                                        <p:tav tm="0">
                                          <p:val>
                                            <p:strVal val="ppt_y"/>
                                          </p:val>
                                        </p:tav>
                                        <p:tav tm="100000">
                                          <p:val>
                                            <p:strVal val="1+ppt_h/2"/>
                                          </p:val>
                                        </p:tav>
                                      </p:tavLst>
                                    </p:anim>
                                    <p:set>
                                      <p:cBhvr>
                                        <p:cTn id="93" dur="1" fill="hold">
                                          <p:stCondLst>
                                            <p:cond delay="349"/>
                                          </p:stCondLst>
                                        </p:cTn>
                                        <p:tgtEl>
                                          <p:spTgt spid="11"/>
                                        </p:tgtEl>
                                        <p:attrNameLst>
                                          <p:attrName>style.visibility</p:attrName>
                                        </p:attrNameLst>
                                      </p:cBhvr>
                                      <p:to>
                                        <p:strVal val="hidden"/>
                                      </p:to>
                                    </p:set>
                                  </p:childTnLst>
                                </p:cTn>
                              </p:par>
                              <p:par>
                                <p:cTn id="94" presetID="2" presetClass="exit" presetSubtype="6" fill="hold" grpId="1" nodeType="withEffect">
                                  <p:stCondLst>
                                    <p:cond delay="0"/>
                                  </p:stCondLst>
                                  <p:childTnLst>
                                    <p:anim calcmode="lin" valueType="num">
                                      <p:cBhvr additive="base">
                                        <p:cTn id="95" dur="350"/>
                                        <p:tgtEl>
                                          <p:spTgt spid="12"/>
                                        </p:tgtEl>
                                        <p:attrNameLst>
                                          <p:attrName>ppt_x</p:attrName>
                                        </p:attrNameLst>
                                      </p:cBhvr>
                                      <p:tavLst>
                                        <p:tav tm="0">
                                          <p:val>
                                            <p:strVal val="ppt_x"/>
                                          </p:val>
                                        </p:tav>
                                        <p:tav tm="100000">
                                          <p:val>
                                            <p:strVal val="1+ppt_w/2"/>
                                          </p:val>
                                        </p:tav>
                                      </p:tavLst>
                                    </p:anim>
                                    <p:anim calcmode="lin" valueType="num">
                                      <p:cBhvr additive="base">
                                        <p:cTn id="96" dur="350"/>
                                        <p:tgtEl>
                                          <p:spTgt spid="12"/>
                                        </p:tgtEl>
                                        <p:attrNameLst>
                                          <p:attrName>ppt_y</p:attrName>
                                        </p:attrNameLst>
                                      </p:cBhvr>
                                      <p:tavLst>
                                        <p:tav tm="0">
                                          <p:val>
                                            <p:strVal val="ppt_y"/>
                                          </p:val>
                                        </p:tav>
                                        <p:tav tm="100000">
                                          <p:val>
                                            <p:strVal val="1+ppt_h/2"/>
                                          </p:val>
                                        </p:tav>
                                      </p:tavLst>
                                    </p:anim>
                                    <p:set>
                                      <p:cBhvr>
                                        <p:cTn id="97" dur="1" fill="hold">
                                          <p:stCondLst>
                                            <p:cond delay="349"/>
                                          </p:stCondLst>
                                        </p:cTn>
                                        <p:tgtEl>
                                          <p:spTgt spid="12"/>
                                        </p:tgtEl>
                                        <p:attrNameLst>
                                          <p:attrName>style.visibility</p:attrName>
                                        </p:attrNameLst>
                                      </p:cBhvr>
                                      <p:to>
                                        <p:strVal val="hidden"/>
                                      </p:to>
                                    </p:set>
                                  </p:childTnLst>
                                </p:cTn>
                              </p:par>
                              <p:par>
                                <p:cTn id="98" presetID="2" presetClass="exit" presetSubtype="2" fill="hold" grpId="1" nodeType="withEffect">
                                  <p:stCondLst>
                                    <p:cond delay="0"/>
                                  </p:stCondLst>
                                  <p:childTnLst>
                                    <p:anim calcmode="lin" valueType="num">
                                      <p:cBhvr additive="base">
                                        <p:cTn id="99" dur="350"/>
                                        <p:tgtEl>
                                          <p:spTgt spid="13"/>
                                        </p:tgtEl>
                                        <p:attrNameLst>
                                          <p:attrName>ppt_x</p:attrName>
                                        </p:attrNameLst>
                                      </p:cBhvr>
                                      <p:tavLst>
                                        <p:tav tm="0">
                                          <p:val>
                                            <p:strVal val="ppt_x"/>
                                          </p:val>
                                        </p:tav>
                                        <p:tav tm="100000">
                                          <p:val>
                                            <p:strVal val="1+ppt_w/2"/>
                                          </p:val>
                                        </p:tav>
                                      </p:tavLst>
                                    </p:anim>
                                    <p:anim calcmode="lin" valueType="num">
                                      <p:cBhvr additive="base">
                                        <p:cTn id="100" dur="350"/>
                                        <p:tgtEl>
                                          <p:spTgt spid="13"/>
                                        </p:tgtEl>
                                        <p:attrNameLst>
                                          <p:attrName>ppt_y</p:attrName>
                                        </p:attrNameLst>
                                      </p:cBhvr>
                                      <p:tavLst>
                                        <p:tav tm="0">
                                          <p:val>
                                            <p:strVal val="ppt_y"/>
                                          </p:val>
                                        </p:tav>
                                        <p:tav tm="100000">
                                          <p:val>
                                            <p:strVal val="ppt_y"/>
                                          </p:val>
                                        </p:tav>
                                      </p:tavLst>
                                    </p:anim>
                                    <p:set>
                                      <p:cBhvr>
                                        <p:cTn id="101" dur="1" fill="hold">
                                          <p:stCondLst>
                                            <p:cond delay="349"/>
                                          </p:stCondLst>
                                        </p:cTn>
                                        <p:tgtEl>
                                          <p:spTgt spid="13"/>
                                        </p:tgtEl>
                                        <p:attrNameLst>
                                          <p:attrName>style.visibility</p:attrName>
                                        </p:attrNameLst>
                                      </p:cBhvr>
                                      <p:to>
                                        <p:strVal val="hidden"/>
                                      </p:to>
                                    </p:set>
                                  </p:childTnLst>
                                </p:cTn>
                              </p:par>
                              <p:par>
                                <p:cTn id="102" presetID="21" presetClass="entr" presetSubtype="8" fill="hold" nodeType="withEffect">
                                  <p:stCondLst>
                                    <p:cond delay="0"/>
                                  </p:stCondLst>
                                  <p:childTnLst>
                                    <p:set>
                                      <p:cBhvr>
                                        <p:cTn id="103" dur="1" fill="hold">
                                          <p:stCondLst>
                                            <p:cond delay="0"/>
                                          </p:stCondLst>
                                        </p:cTn>
                                        <p:tgtEl>
                                          <p:spTgt spid="14"/>
                                        </p:tgtEl>
                                        <p:attrNameLst>
                                          <p:attrName>style.visibility</p:attrName>
                                        </p:attrNameLst>
                                      </p:cBhvr>
                                      <p:to>
                                        <p:strVal val="visible"/>
                                      </p:to>
                                    </p:set>
                                    <p:animEffect transition="in" filter="wheel(8)">
                                      <p:cBhvr>
                                        <p:cTn id="104" dur="1000"/>
                                        <p:tgtEl>
                                          <p:spTgt spid="14"/>
                                        </p:tgtEl>
                                      </p:cBhvr>
                                    </p:animEffect>
                                  </p:childTnLst>
                                </p:cTn>
                              </p:par>
                              <p:par>
                                <p:cTn id="105" presetID="50" presetClass="entr" presetSubtype="0" decel="100000" fill="hold" nodeType="withEffect">
                                  <p:stCondLst>
                                    <p:cond delay="0"/>
                                  </p:stCondLst>
                                  <p:childTnLst>
                                    <p:set>
                                      <p:cBhvr>
                                        <p:cTn id="106" dur="1" fill="hold">
                                          <p:stCondLst>
                                            <p:cond delay="0"/>
                                          </p:stCondLst>
                                        </p:cTn>
                                        <p:tgtEl>
                                          <p:spTgt spid="28"/>
                                        </p:tgtEl>
                                        <p:attrNameLst>
                                          <p:attrName>style.visibility</p:attrName>
                                        </p:attrNameLst>
                                      </p:cBhvr>
                                      <p:to>
                                        <p:strVal val="visible"/>
                                      </p:to>
                                    </p:set>
                                    <p:anim calcmode="lin" valueType="num">
                                      <p:cBhvr>
                                        <p:cTn id="107" dur="1000" fill="hold"/>
                                        <p:tgtEl>
                                          <p:spTgt spid="28"/>
                                        </p:tgtEl>
                                        <p:attrNameLst>
                                          <p:attrName>ppt_w</p:attrName>
                                        </p:attrNameLst>
                                      </p:cBhvr>
                                      <p:tavLst>
                                        <p:tav tm="0">
                                          <p:val>
                                            <p:strVal val="#ppt_w+.3"/>
                                          </p:val>
                                        </p:tav>
                                        <p:tav tm="100000">
                                          <p:val>
                                            <p:strVal val="#ppt_w"/>
                                          </p:val>
                                        </p:tav>
                                      </p:tavLst>
                                    </p:anim>
                                    <p:anim calcmode="lin" valueType="num">
                                      <p:cBhvr>
                                        <p:cTn id="108" dur="1000" fill="hold"/>
                                        <p:tgtEl>
                                          <p:spTgt spid="28"/>
                                        </p:tgtEl>
                                        <p:attrNameLst>
                                          <p:attrName>ppt_h</p:attrName>
                                        </p:attrNameLst>
                                      </p:cBhvr>
                                      <p:tavLst>
                                        <p:tav tm="0">
                                          <p:val>
                                            <p:strVal val="#ppt_h"/>
                                          </p:val>
                                        </p:tav>
                                        <p:tav tm="100000">
                                          <p:val>
                                            <p:strVal val="#ppt_h"/>
                                          </p:val>
                                        </p:tav>
                                      </p:tavLst>
                                    </p:anim>
                                    <p:animEffect transition="in" filter="fade">
                                      <p:cBhvr>
                                        <p:cTn id="109" dur="1000"/>
                                        <p:tgtEl>
                                          <p:spTgt spid="28"/>
                                        </p:tgtEl>
                                      </p:cBhvr>
                                    </p:animEffect>
                                  </p:childTnLst>
                                </p:cTn>
                              </p:par>
                              <p:par>
                                <p:cTn id="110" presetID="16" presetClass="entr" presetSubtype="21" fill="hold" grpId="0" nodeType="with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barn(inVertical)">
                                      <p:cBhvr>
                                        <p:cTn id="112" dur="500"/>
                                        <p:tgtEl>
                                          <p:spTgt spid="29"/>
                                        </p:tgtEl>
                                      </p:cBhvr>
                                    </p:animEffect>
                                  </p:childTnLst>
                                </p:cTn>
                              </p:par>
                            </p:childTnLst>
                          </p:cTn>
                        </p:par>
                        <p:par>
                          <p:cTn id="113" fill="hold">
                            <p:stCondLst>
                              <p:cond delay="1350"/>
                            </p:stCondLst>
                            <p:childTnLst>
                              <p:par>
                                <p:cTn id="114" presetID="38" presetClass="entr" presetSubtype="0" accel="50000" fill="hold" nodeType="afterEffect">
                                  <p:stCondLst>
                                    <p:cond delay="0"/>
                                  </p:stCondLst>
                                  <p:iterate type="lt">
                                    <p:tmPct val="50000"/>
                                  </p:iterate>
                                  <p:childTnLst>
                                    <p:set>
                                      <p:cBhvr>
                                        <p:cTn id="115" dur="1" fill="hold">
                                          <p:stCondLst>
                                            <p:cond delay="0"/>
                                          </p:stCondLst>
                                        </p:cTn>
                                        <p:tgtEl>
                                          <p:spTgt spid="29">
                                            <p:txEl>
                                              <p:pRg st="0" end="0"/>
                                            </p:txEl>
                                          </p:spTgt>
                                        </p:tgtEl>
                                        <p:attrNameLst>
                                          <p:attrName>style.visibility</p:attrName>
                                        </p:attrNameLst>
                                      </p:cBhvr>
                                      <p:to>
                                        <p:strVal val="visible"/>
                                      </p:to>
                                    </p:set>
                                    <p:set>
                                      <p:cBhvr>
                                        <p:cTn id="116" dur="227" fill="hold">
                                          <p:stCondLst>
                                            <p:cond delay="0"/>
                                          </p:stCondLst>
                                        </p:cTn>
                                        <p:tgtEl>
                                          <p:spTgt spid="29">
                                            <p:txEl>
                                              <p:pRg st="0" end="0"/>
                                            </p:txEl>
                                          </p:spTgt>
                                        </p:tgtEl>
                                        <p:attrNameLst>
                                          <p:attrName>style.rotation</p:attrName>
                                        </p:attrNameLst>
                                      </p:cBhvr>
                                      <p:to>
                                        <p:strVal val="-45.0"/>
                                      </p:to>
                                    </p:set>
                                    <p:anim calcmode="lin" valueType="num">
                                      <p:cBhvr>
                                        <p:cTn id="117" dur="227" fill="hold">
                                          <p:stCondLst>
                                            <p:cond delay="227"/>
                                          </p:stCondLst>
                                        </p:cTn>
                                        <p:tgtEl>
                                          <p:spTgt spid="2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18" dur="227" fill="hold">
                                          <p:stCondLst>
                                            <p:cond delay="0"/>
                                          </p:stCondLst>
                                        </p:cTn>
                                        <p:tgtEl>
                                          <p:spTgt spid="29">
                                            <p:txEl>
                                              <p:pRg st="0" end="0"/>
                                            </p:txEl>
                                          </p:spTgt>
                                        </p:tgtEl>
                                        <p:attrNameLst>
                                          <p:attrName>ppt_y</p:attrName>
                                        </p:attrNameLst>
                                      </p:cBhvr>
                                      <p:tavLst>
                                        <p:tav tm="0">
                                          <p:val>
                                            <p:strVal val="#ppt_y-1"/>
                                          </p:val>
                                        </p:tav>
                                        <p:tav tm="100000">
                                          <p:val>
                                            <p:strVal val="#ppt_y-(0.354*#ppt_w-0.172*#ppt_h)"/>
                                          </p:val>
                                        </p:tav>
                                      </p:tavLst>
                                    </p:anim>
                                    <p:anim calcmode="lin" valueType="num">
                                      <p:cBhvr>
                                        <p:cTn id="119" dur="78" decel="50000" autoRev="1" fill="hold">
                                          <p:stCondLst>
                                            <p:cond delay="227"/>
                                          </p:stCondLst>
                                        </p:cTn>
                                        <p:tgtEl>
                                          <p:spTgt spid="2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20" dur="68" fill="hold">
                                          <p:stCondLst>
                                            <p:cond delay="432"/>
                                          </p:stCondLst>
                                        </p:cTn>
                                        <p:tgtEl>
                                          <p:spTgt spid="29">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121" fill="hold">
                            <p:stCondLst>
                              <p:cond delay="2600"/>
                            </p:stCondLst>
                            <p:childTnLst>
                              <p:par>
                                <p:cTn id="122" presetID="17" presetClass="entr" presetSubtype="10" fill="hold" nodeType="afterEffect">
                                  <p:stCondLst>
                                    <p:cond delay="0"/>
                                  </p:stCondLst>
                                  <p:childTnLst>
                                    <p:set>
                                      <p:cBhvr>
                                        <p:cTn id="123" dur="1" fill="hold">
                                          <p:stCondLst>
                                            <p:cond delay="0"/>
                                          </p:stCondLst>
                                        </p:cTn>
                                        <p:tgtEl>
                                          <p:spTgt spid="32"/>
                                        </p:tgtEl>
                                        <p:attrNameLst>
                                          <p:attrName>style.visibility</p:attrName>
                                        </p:attrNameLst>
                                      </p:cBhvr>
                                      <p:to>
                                        <p:strVal val="visible"/>
                                      </p:to>
                                    </p:set>
                                    <p:anim calcmode="lin" valueType="num">
                                      <p:cBhvr>
                                        <p:cTn id="124" dur="500" fill="hold"/>
                                        <p:tgtEl>
                                          <p:spTgt spid="32"/>
                                        </p:tgtEl>
                                        <p:attrNameLst>
                                          <p:attrName>ppt_w</p:attrName>
                                        </p:attrNameLst>
                                      </p:cBhvr>
                                      <p:tavLst>
                                        <p:tav tm="0">
                                          <p:val>
                                            <p:fltVal val="0"/>
                                          </p:val>
                                        </p:tav>
                                        <p:tav tm="100000">
                                          <p:val>
                                            <p:strVal val="#ppt_w"/>
                                          </p:val>
                                        </p:tav>
                                      </p:tavLst>
                                    </p:anim>
                                    <p:anim calcmode="lin" valueType="num">
                                      <p:cBhvr>
                                        <p:cTn id="125" dur="500" fill="hold"/>
                                        <p:tgtEl>
                                          <p:spTgt spid="32"/>
                                        </p:tgtEl>
                                        <p:attrNameLst>
                                          <p:attrName>ppt_h</p:attrName>
                                        </p:attrNameLst>
                                      </p:cBhvr>
                                      <p:tavLst>
                                        <p:tav tm="0">
                                          <p:val>
                                            <p:strVal val="#ppt_h"/>
                                          </p:val>
                                        </p:tav>
                                        <p:tav tm="100000">
                                          <p:val>
                                            <p:strVal val="#ppt_h"/>
                                          </p:val>
                                        </p:tav>
                                      </p:tavLst>
                                    </p:anim>
                                  </p:childTnLst>
                                </p:cTn>
                              </p:par>
                            </p:childTnLst>
                          </p:cTn>
                        </p:par>
                        <p:par>
                          <p:cTn id="126" fill="hold">
                            <p:stCondLst>
                              <p:cond delay="3100"/>
                            </p:stCondLst>
                            <p:childTnLst>
                              <p:par>
                                <p:cTn id="127" presetID="17" presetClass="entr" presetSubtype="10" fill="hold" nodeType="afterEffect">
                                  <p:stCondLst>
                                    <p:cond delay="0"/>
                                  </p:stCondLst>
                                  <p:childTnLst>
                                    <p:set>
                                      <p:cBhvr>
                                        <p:cTn id="128" dur="1" fill="hold">
                                          <p:stCondLst>
                                            <p:cond delay="0"/>
                                          </p:stCondLst>
                                        </p:cTn>
                                        <p:tgtEl>
                                          <p:spTgt spid="33"/>
                                        </p:tgtEl>
                                        <p:attrNameLst>
                                          <p:attrName>style.visibility</p:attrName>
                                        </p:attrNameLst>
                                      </p:cBhvr>
                                      <p:to>
                                        <p:strVal val="visible"/>
                                      </p:to>
                                    </p:set>
                                    <p:anim calcmode="lin" valueType="num">
                                      <p:cBhvr>
                                        <p:cTn id="129" dur="500" fill="hold"/>
                                        <p:tgtEl>
                                          <p:spTgt spid="33"/>
                                        </p:tgtEl>
                                        <p:attrNameLst>
                                          <p:attrName>ppt_w</p:attrName>
                                        </p:attrNameLst>
                                      </p:cBhvr>
                                      <p:tavLst>
                                        <p:tav tm="0">
                                          <p:val>
                                            <p:fltVal val="0"/>
                                          </p:val>
                                        </p:tav>
                                        <p:tav tm="100000">
                                          <p:val>
                                            <p:strVal val="#ppt_w"/>
                                          </p:val>
                                        </p:tav>
                                      </p:tavLst>
                                    </p:anim>
                                    <p:anim calcmode="lin" valueType="num">
                                      <p:cBhvr>
                                        <p:cTn id="130" dur="500" fill="hold"/>
                                        <p:tgtEl>
                                          <p:spTgt spid="33"/>
                                        </p:tgtEl>
                                        <p:attrNameLst>
                                          <p:attrName>ppt_h</p:attrName>
                                        </p:attrNameLst>
                                      </p:cBhvr>
                                      <p:tavLst>
                                        <p:tav tm="0">
                                          <p:val>
                                            <p:strVal val="#ppt_h"/>
                                          </p:val>
                                        </p:tav>
                                        <p:tav tm="100000">
                                          <p:val>
                                            <p:strVal val="#ppt_h"/>
                                          </p:val>
                                        </p:tav>
                                      </p:tavLst>
                                    </p:anim>
                                  </p:childTnLst>
                                </p:cTn>
                              </p:par>
                            </p:childTnLst>
                          </p:cTn>
                        </p:par>
                        <p:par>
                          <p:cTn id="131" fill="hold">
                            <p:stCondLst>
                              <p:cond delay="3600"/>
                            </p:stCondLst>
                            <p:childTnLst>
                              <p:par>
                                <p:cTn id="132" presetID="17" presetClass="entr" presetSubtype="10" fill="hold" nodeType="afterEffect">
                                  <p:stCondLst>
                                    <p:cond delay="0"/>
                                  </p:stCondLst>
                                  <p:childTnLst>
                                    <p:set>
                                      <p:cBhvr>
                                        <p:cTn id="133" dur="1" fill="hold">
                                          <p:stCondLst>
                                            <p:cond delay="0"/>
                                          </p:stCondLst>
                                        </p:cTn>
                                        <p:tgtEl>
                                          <p:spTgt spid="34"/>
                                        </p:tgtEl>
                                        <p:attrNameLst>
                                          <p:attrName>style.visibility</p:attrName>
                                        </p:attrNameLst>
                                      </p:cBhvr>
                                      <p:to>
                                        <p:strVal val="visible"/>
                                      </p:to>
                                    </p:set>
                                    <p:anim calcmode="lin" valueType="num">
                                      <p:cBhvr>
                                        <p:cTn id="134" dur="500" fill="hold"/>
                                        <p:tgtEl>
                                          <p:spTgt spid="34"/>
                                        </p:tgtEl>
                                        <p:attrNameLst>
                                          <p:attrName>ppt_w</p:attrName>
                                        </p:attrNameLst>
                                      </p:cBhvr>
                                      <p:tavLst>
                                        <p:tav tm="0">
                                          <p:val>
                                            <p:fltVal val="0"/>
                                          </p:val>
                                        </p:tav>
                                        <p:tav tm="100000">
                                          <p:val>
                                            <p:strVal val="#ppt_w"/>
                                          </p:val>
                                        </p:tav>
                                      </p:tavLst>
                                    </p:anim>
                                    <p:anim calcmode="lin" valueType="num">
                                      <p:cBhvr>
                                        <p:cTn id="135" dur="500" fill="hold"/>
                                        <p:tgtEl>
                                          <p:spTgt spid="34"/>
                                        </p:tgtEl>
                                        <p:attrNameLst>
                                          <p:attrName>ppt_h</p:attrName>
                                        </p:attrNameLst>
                                      </p:cBhvr>
                                      <p:tavLst>
                                        <p:tav tm="0">
                                          <p:val>
                                            <p:strVal val="#ppt_h"/>
                                          </p:val>
                                        </p:tav>
                                        <p:tav tm="100000">
                                          <p:val>
                                            <p:strVal val="#ppt_h"/>
                                          </p:val>
                                        </p:tav>
                                      </p:tavLst>
                                    </p:anim>
                                  </p:childTnLst>
                                </p:cTn>
                              </p:par>
                            </p:childTnLst>
                          </p:cTn>
                        </p:par>
                        <p:par>
                          <p:cTn id="136" fill="hold">
                            <p:stCondLst>
                              <p:cond delay="4100"/>
                            </p:stCondLst>
                            <p:childTnLst>
                              <p:par>
                                <p:cTn id="137" presetID="17" presetClass="entr" presetSubtype="10" fill="hold" nodeType="afterEffect">
                                  <p:stCondLst>
                                    <p:cond delay="0"/>
                                  </p:stCondLst>
                                  <p:childTnLst>
                                    <p:set>
                                      <p:cBhvr>
                                        <p:cTn id="138" dur="1" fill="hold">
                                          <p:stCondLst>
                                            <p:cond delay="0"/>
                                          </p:stCondLst>
                                        </p:cTn>
                                        <p:tgtEl>
                                          <p:spTgt spid="35"/>
                                        </p:tgtEl>
                                        <p:attrNameLst>
                                          <p:attrName>style.visibility</p:attrName>
                                        </p:attrNameLst>
                                      </p:cBhvr>
                                      <p:to>
                                        <p:strVal val="visible"/>
                                      </p:to>
                                    </p:set>
                                    <p:anim calcmode="lin" valueType="num">
                                      <p:cBhvr>
                                        <p:cTn id="139" dur="500" fill="hold"/>
                                        <p:tgtEl>
                                          <p:spTgt spid="35"/>
                                        </p:tgtEl>
                                        <p:attrNameLst>
                                          <p:attrName>ppt_w</p:attrName>
                                        </p:attrNameLst>
                                      </p:cBhvr>
                                      <p:tavLst>
                                        <p:tav tm="0">
                                          <p:val>
                                            <p:fltVal val="0"/>
                                          </p:val>
                                        </p:tav>
                                        <p:tav tm="100000">
                                          <p:val>
                                            <p:strVal val="#ppt_w"/>
                                          </p:val>
                                        </p:tav>
                                      </p:tavLst>
                                    </p:anim>
                                    <p:anim calcmode="lin" valueType="num">
                                      <p:cBhvr>
                                        <p:cTn id="140" dur="500" fill="hold"/>
                                        <p:tgtEl>
                                          <p:spTgt spid="35"/>
                                        </p:tgtEl>
                                        <p:attrNameLst>
                                          <p:attrName>ppt_h</p:attrName>
                                        </p:attrNameLst>
                                      </p:cBhvr>
                                      <p:tavLst>
                                        <p:tav tm="0">
                                          <p:val>
                                            <p:strVal val="#ppt_h"/>
                                          </p:val>
                                        </p:tav>
                                        <p:tav tm="100000">
                                          <p:val>
                                            <p:strVal val="#ppt_h"/>
                                          </p:val>
                                        </p:tav>
                                      </p:tavLst>
                                    </p:anim>
                                  </p:childTnLst>
                                </p:cTn>
                              </p:par>
                            </p:childTnLst>
                          </p:cTn>
                        </p:par>
                        <p:par>
                          <p:cTn id="141" fill="hold">
                            <p:stCondLst>
                              <p:cond delay="4600"/>
                            </p:stCondLst>
                            <p:childTnLst>
                              <p:par>
                                <p:cTn id="142" presetID="16" presetClass="entr" presetSubtype="21" fill="hold" grpId="0" nodeType="afterEffect">
                                  <p:stCondLst>
                                    <p:cond delay="0"/>
                                  </p:stCondLst>
                                  <p:childTnLst>
                                    <p:set>
                                      <p:cBhvr>
                                        <p:cTn id="143" dur="1" fill="hold">
                                          <p:stCondLst>
                                            <p:cond delay="0"/>
                                          </p:stCondLst>
                                        </p:cTn>
                                        <p:tgtEl>
                                          <p:spTgt spid="36"/>
                                        </p:tgtEl>
                                        <p:attrNameLst>
                                          <p:attrName>style.visibility</p:attrName>
                                        </p:attrNameLst>
                                      </p:cBhvr>
                                      <p:to>
                                        <p:strVal val="visible"/>
                                      </p:to>
                                    </p:set>
                                    <p:animEffect transition="in" filter="barn(inVertical)">
                                      <p:cBhvr>
                                        <p:cTn id="144" dur="500"/>
                                        <p:tgtEl>
                                          <p:spTgt spid="36"/>
                                        </p:tgtEl>
                                      </p:cBhvr>
                                    </p:animEffect>
                                  </p:childTnLst>
                                </p:cTn>
                              </p:par>
                            </p:childTnLst>
                          </p:cTn>
                        </p:par>
                        <p:par>
                          <p:cTn id="145" fill="hold">
                            <p:stCondLst>
                              <p:cond delay="5100"/>
                            </p:stCondLst>
                            <p:childTnLst>
                              <p:par>
                                <p:cTn id="146" presetID="16" presetClass="entr" presetSubtype="21" fill="hold" grpId="0" nodeType="afterEffect">
                                  <p:stCondLst>
                                    <p:cond delay="0"/>
                                  </p:stCondLst>
                                  <p:childTnLst>
                                    <p:set>
                                      <p:cBhvr>
                                        <p:cTn id="147" dur="1" fill="hold">
                                          <p:stCondLst>
                                            <p:cond delay="0"/>
                                          </p:stCondLst>
                                        </p:cTn>
                                        <p:tgtEl>
                                          <p:spTgt spid="37"/>
                                        </p:tgtEl>
                                        <p:attrNameLst>
                                          <p:attrName>style.visibility</p:attrName>
                                        </p:attrNameLst>
                                      </p:cBhvr>
                                      <p:to>
                                        <p:strVal val="visible"/>
                                      </p:to>
                                    </p:set>
                                    <p:animEffect transition="in" filter="barn(inVertical)">
                                      <p:cBhvr>
                                        <p:cTn id="148" dur="500"/>
                                        <p:tgtEl>
                                          <p:spTgt spid="37"/>
                                        </p:tgtEl>
                                      </p:cBhvr>
                                    </p:animEffect>
                                  </p:childTnLst>
                                </p:cTn>
                              </p:par>
                            </p:childTnLst>
                          </p:cTn>
                        </p:par>
                        <p:par>
                          <p:cTn id="149" fill="hold">
                            <p:stCondLst>
                              <p:cond delay="5600"/>
                            </p:stCondLst>
                            <p:childTnLst>
                              <p:par>
                                <p:cTn id="150" presetID="16" presetClass="entr" presetSubtype="21" fill="hold" grpId="0" nodeType="afterEffect">
                                  <p:stCondLst>
                                    <p:cond delay="0"/>
                                  </p:stCondLst>
                                  <p:childTnLst>
                                    <p:set>
                                      <p:cBhvr>
                                        <p:cTn id="151" dur="1" fill="hold">
                                          <p:stCondLst>
                                            <p:cond delay="0"/>
                                          </p:stCondLst>
                                        </p:cTn>
                                        <p:tgtEl>
                                          <p:spTgt spid="38"/>
                                        </p:tgtEl>
                                        <p:attrNameLst>
                                          <p:attrName>style.visibility</p:attrName>
                                        </p:attrNameLst>
                                      </p:cBhvr>
                                      <p:to>
                                        <p:strVal val="visible"/>
                                      </p:to>
                                    </p:set>
                                    <p:animEffect transition="in" filter="barn(inVertical)">
                                      <p:cBhvr>
                                        <p:cTn id="152" dur="500"/>
                                        <p:tgtEl>
                                          <p:spTgt spid="38"/>
                                        </p:tgtEl>
                                      </p:cBhvr>
                                    </p:animEffect>
                                  </p:childTnLst>
                                </p:cTn>
                              </p:par>
                            </p:childTnLst>
                          </p:cTn>
                        </p:par>
                        <p:par>
                          <p:cTn id="153" fill="hold">
                            <p:stCondLst>
                              <p:cond delay="6100"/>
                            </p:stCondLst>
                            <p:childTnLst>
                              <p:par>
                                <p:cTn id="154" presetID="16" presetClass="entr" presetSubtype="21" fill="hold" grpId="0" nodeType="afterEffect">
                                  <p:stCondLst>
                                    <p:cond delay="0"/>
                                  </p:stCondLst>
                                  <p:childTnLst>
                                    <p:set>
                                      <p:cBhvr>
                                        <p:cTn id="155" dur="1" fill="hold">
                                          <p:stCondLst>
                                            <p:cond delay="0"/>
                                          </p:stCondLst>
                                        </p:cTn>
                                        <p:tgtEl>
                                          <p:spTgt spid="39"/>
                                        </p:tgtEl>
                                        <p:attrNameLst>
                                          <p:attrName>style.visibility</p:attrName>
                                        </p:attrNameLst>
                                      </p:cBhvr>
                                      <p:to>
                                        <p:strVal val="visible"/>
                                      </p:to>
                                    </p:set>
                                    <p:animEffect transition="in" filter="barn(inVertical)">
                                      <p:cBhvr>
                                        <p:cTn id="15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29" grpId="0"/>
      <p:bldP spid="36" grpId="0"/>
      <p:bldP spid="37" grpId="0"/>
      <p:bldP spid="38" grpId="0"/>
      <p:bldP spid="3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椭圆 1"/>
          <p:cNvSpPr/>
          <p:nvPr/>
        </p:nvSpPr>
        <p:spPr>
          <a:xfrm>
            <a:off x="646545" y="378691"/>
            <a:ext cx="1477817" cy="942109"/>
          </a:xfrm>
          <a:prstGeom prst="ellipse">
            <a:avLst/>
          </a:prstGeom>
          <a:solidFill>
            <a:srgbClr val="FF5947"/>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dirty="0"/>
              <a:t>	</a:t>
            </a:r>
            <a:endParaRPr lang="zh-CN" altLang="en-US" dirty="0"/>
          </a:p>
        </p:txBody>
      </p:sp>
      <p:sp>
        <p:nvSpPr>
          <p:cNvPr id="3" name="椭圆 2"/>
          <p:cNvSpPr/>
          <p:nvPr/>
        </p:nvSpPr>
        <p:spPr>
          <a:xfrm>
            <a:off x="2248741" y="378690"/>
            <a:ext cx="1477817" cy="942109"/>
          </a:xfrm>
          <a:prstGeom prst="ellipse">
            <a:avLst/>
          </a:prstGeom>
          <a:solidFill>
            <a:srgbClr val="FFC000"/>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dirty="0"/>
              <a:t>	</a:t>
            </a:r>
            <a:endParaRPr lang="zh-CN" altLang="en-US" dirty="0"/>
          </a:p>
        </p:txBody>
      </p:sp>
      <p:sp>
        <p:nvSpPr>
          <p:cNvPr id="4" name="椭圆 3"/>
          <p:cNvSpPr/>
          <p:nvPr/>
        </p:nvSpPr>
        <p:spPr>
          <a:xfrm>
            <a:off x="3888507" y="378690"/>
            <a:ext cx="1477817" cy="942109"/>
          </a:xfrm>
          <a:prstGeom prst="ellipse">
            <a:avLst/>
          </a:prstGeom>
          <a:solidFill>
            <a:srgbClr val="FFC000"/>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dirty="0"/>
              <a:t>	</a:t>
            </a:r>
            <a:endParaRPr lang="zh-CN" altLang="en-US" dirty="0"/>
          </a:p>
        </p:txBody>
      </p:sp>
      <p:sp>
        <p:nvSpPr>
          <p:cNvPr id="5" name="椭圆 4"/>
          <p:cNvSpPr/>
          <p:nvPr/>
        </p:nvSpPr>
        <p:spPr>
          <a:xfrm>
            <a:off x="5509488" y="415634"/>
            <a:ext cx="1477817" cy="942109"/>
          </a:xfrm>
          <a:prstGeom prst="ellipse">
            <a:avLst/>
          </a:prstGeom>
          <a:solidFill>
            <a:srgbClr val="FFC000"/>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dirty="0"/>
              <a:t>	</a:t>
            </a:r>
            <a:endParaRPr lang="zh-CN" altLang="en-US" dirty="0"/>
          </a:p>
        </p:txBody>
      </p:sp>
      <p:sp>
        <p:nvSpPr>
          <p:cNvPr id="6" name="矩形 5"/>
          <p:cNvSpPr/>
          <p:nvPr/>
        </p:nvSpPr>
        <p:spPr>
          <a:xfrm>
            <a:off x="770924" y="655842"/>
            <a:ext cx="1210588" cy="400110"/>
          </a:xfrm>
          <a:prstGeom prst="rect">
            <a:avLst/>
          </a:prstGeom>
          <a:noFill/>
        </p:spPr>
        <p:txBody>
          <a:bodyPr wrap="none" lIns="91440" tIns="45720" rIns="91440" bIns="45720">
            <a:spAutoFit/>
          </a:bodyPr>
          <a:lstStyle/>
          <a:p>
            <a:pPr algn="ctr"/>
            <a:r>
              <a:rPr lang="zh-CN" altLang="en-US" sz="2000" b="1" dirty="0">
                <a:ln w="10160">
                  <a:solidFill>
                    <a:schemeClr val="accent5"/>
                  </a:solidFill>
                  <a:prstDash val="solid"/>
                </a:ln>
                <a:solidFill>
                  <a:schemeClr val="accent4">
                    <a:lumMod val="60000"/>
                    <a:lumOff val="40000"/>
                  </a:schemeClr>
                </a:solidFill>
                <a:effectLst>
                  <a:outerShdw blurRad="38100" dist="22860" dir="5400000" algn="tl" rotWithShape="0">
                    <a:srgbClr val="000000">
                      <a:alpha val="30000"/>
                    </a:srgbClr>
                  </a:outerShdw>
                </a:effectLst>
                <a:latin typeface="华文中宋" panose="02010600040101010101" pitchFamily="2" charset="-122"/>
                <a:ea typeface="华文中宋" panose="02010600040101010101" pitchFamily="2" charset="-122"/>
              </a:rPr>
              <a:t>招聘管理</a:t>
            </a:r>
            <a:endParaRPr lang="zh-CN" altLang="en-US" sz="2000" b="1" cap="none" spc="0" dirty="0">
              <a:ln w="10160">
                <a:solidFill>
                  <a:schemeClr val="accent5"/>
                </a:solidFill>
                <a:prstDash val="solid"/>
              </a:ln>
              <a:solidFill>
                <a:schemeClr val="accent4">
                  <a:lumMod val="60000"/>
                  <a:lumOff val="40000"/>
                </a:schemeClr>
              </a:solidFill>
              <a:effectLst>
                <a:outerShdw blurRad="38100" dist="22860" dir="5400000" algn="tl" rotWithShape="0">
                  <a:srgbClr val="000000">
                    <a:alpha val="30000"/>
                  </a:srgbClr>
                </a:outerShdw>
              </a:effectLst>
              <a:latin typeface="华文中宋" panose="02010600040101010101" pitchFamily="2" charset="-122"/>
              <a:ea typeface="华文中宋" panose="02010600040101010101" pitchFamily="2" charset="-122"/>
            </a:endParaRPr>
          </a:p>
        </p:txBody>
      </p:sp>
      <p:sp>
        <p:nvSpPr>
          <p:cNvPr id="7" name="矩形 6"/>
          <p:cNvSpPr/>
          <p:nvPr/>
        </p:nvSpPr>
        <p:spPr>
          <a:xfrm>
            <a:off x="2341416" y="686633"/>
            <a:ext cx="1210588" cy="400110"/>
          </a:xfrm>
          <a:prstGeom prst="rect">
            <a:avLst/>
          </a:prstGeom>
          <a:noFill/>
        </p:spPr>
        <p:txBody>
          <a:bodyPr wrap="none" lIns="91440" tIns="45720" rIns="91440" bIns="45720">
            <a:spAutoFit/>
          </a:bodyPr>
          <a:lstStyle/>
          <a:p>
            <a:pPr algn="ctr"/>
            <a:r>
              <a:rPr lang="zh-CN" altLang="en-US" sz="2000" b="1" dirty="0">
                <a:ln w="10160">
                  <a:solidFill>
                    <a:schemeClr val="accent5"/>
                  </a:solidFill>
                  <a:prstDash val="solid"/>
                </a:ln>
                <a:solidFill>
                  <a:schemeClr val="accent4">
                    <a:lumMod val="60000"/>
                    <a:lumOff val="40000"/>
                  </a:schemeClr>
                </a:solidFill>
                <a:effectLst>
                  <a:outerShdw blurRad="38100" dist="22860" dir="5400000" algn="tl" rotWithShape="0">
                    <a:srgbClr val="000000">
                      <a:alpha val="30000"/>
                    </a:srgbClr>
                  </a:outerShdw>
                </a:effectLst>
                <a:latin typeface="华文中宋" panose="02010600040101010101" pitchFamily="2" charset="-122"/>
                <a:ea typeface="华文中宋" panose="02010600040101010101" pitchFamily="2" charset="-122"/>
              </a:rPr>
              <a:t>培训拓展</a:t>
            </a:r>
          </a:p>
        </p:txBody>
      </p:sp>
      <p:sp>
        <p:nvSpPr>
          <p:cNvPr id="8" name="矩形 7"/>
          <p:cNvSpPr/>
          <p:nvPr/>
        </p:nvSpPr>
        <p:spPr>
          <a:xfrm>
            <a:off x="4022121" y="649689"/>
            <a:ext cx="1210588" cy="400110"/>
          </a:xfrm>
          <a:prstGeom prst="rect">
            <a:avLst/>
          </a:prstGeom>
          <a:noFill/>
        </p:spPr>
        <p:txBody>
          <a:bodyPr wrap="none" lIns="91440" tIns="45720" rIns="91440" bIns="45720">
            <a:spAutoFit/>
          </a:bodyPr>
          <a:lstStyle/>
          <a:p>
            <a:pPr algn="ctr"/>
            <a:r>
              <a:rPr lang="zh-CN" altLang="en-US" sz="2000" b="1" dirty="0">
                <a:ln w="10160">
                  <a:solidFill>
                    <a:schemeClr val="accent5"/>
                  </a:solidFill>
                  <a:prstDash val="solid"/>
                </a:ln>
                <a:solidFill>
                  <a:schemeClr val="accent4">
                    <a:lumMod val="60000"/>
                    <a:lumOff val="40000"/>
                  </a:schemeClr>
                </a:solidFill>
                <a:effectLst>
                  <a:outerShdw blurRad="38100" dist="22860" dir="5400000" algn="tl" rotWithShape="0">
                    <a:srgbClr val="000000">
                      <a:alpha val="30000"/>
                    </a:srgbClr>
                  </a:outerShdw>
                </a:effectLst>
                <a:latin typeface="华文中宋" panose="02010600040101010101" pitchFamily="2" charset="-122"/>
                <a:ea typeface="华文中宋" panose="02010600040101010101" pitchFamily="2" charset="-122"/>
              </a:rPr>
              <a:t>薪酬绩效</a:t>
            </a:r>
          </a:p>
        </p:txBody>
      </p:sp>
      <p:sp>
        <p:nvSpPr>
          <p:cNvPr id="9" name="矩形 8"/>
          <p:cNvSpPr/>
          <p:nvPr/>
        </p:nvSpPr>
        <p:spPr>
          <a:xfrm>
            <a:off x="5643102" y="649689"/>
            <a:ext cx="1210588" cy="400110"/>
          </a:xfrm>
          <a:prstGeom prst="rect">
            <a:avLst/>
          </a:prstGeom>
          <a:noFill/>
        </p:spPr>
        <p:txBody>
          <a:bodyPr wrap="none" lIns="91440" tIns="45720" rIns="91440" bIns="45720">
            <a:spAutoFit/>
          </a:bodyPr>
          <a:lstStyle/>
          <a:p>
            <a:pPr algn="ctr"/>
            <a:r>
              <a:rPr lang="zh-CN" altLang="en-US" sz="2000" b="1" dirty="0">
                <a:ln w="10160">
                  <a:solidFill>
                    <a:schemeClr val="accent5"/>
                  </a:solidFill>
                  <a:prstDash val="solid"/>
                </a:ln>
                <a:solidFill>
                  <a:schemeClr val="accent4">
                    <a:lumMod val="60000"/>
                    <a:lumOff val="40000"/>
                  </a:schemeClr>
                </a:solidFill>
                <a:effectLst>
                  <a:outerShdw blurRad="38100" dist="22860" dir="5400000" algn="tl" rotWithShape="0">
                    <a:srgbClr val="000000">
                      <a:alpha val="30000"/>
                    </a:srgbClr>
                  </a:outerShdw>
                </a:effectLst>
                <a:latin typeface="华文中宋" panose="02010600040101010101" pitchFamily="2" charset="-122"/>
                <a:ea typeface="华文中宋" panose="02010600040101010101" pitchFamily="2" charset="-122"/>
              </a:rPr>
              <a:t>员工关系</a:t>
            </a:r>
          </a:p>
        </p:txBody>
      </p:sp>
      <p:sp>
        <p:nvSpPr>
          <p:cNvPr id="10" name="矩形 9"/>
          <p:cNvSpPr/>
          <p:nvPr/>
        </p:nvSpPr>
        <p:spPr>
          <a:xfrm>
            <a:off x="7089715" y="1521776"/>
            <a:ext cx="3877985" cy="646331"/>
          </a:xfrm>
          <a:prstGeom prst="rect">
            <a:avLst/>
          </a:prstGeom>
          <a:noFill/>
        </p:spPr>
        <p:txBody>
          <a:bodyPr wrap="none" lIns="91440" tIns="45720" rIns="91440" bIns="45720">
            <a:spAutoFit/>
          </a:bodyPr>
          <a:lstStyle/>
          <a:p>
            <a:r>
              <a:rPr lang="zh-CN" altLang="en-US" sz="3600" dirty="0">
                <a:solidFill>
                  <a:schemeClr val="accent4">
                    <a:lumMod val="60000"/>
                    <a:lumOff val="40000"/>
                  </a:schemeClr>
                </a:solidFill>
              </a:rPr>
              <a:t>开辟多种招聘渠道</a:t>
            </a:r>
            <a:endParaRPr lang="en-US" altLang="zh-CN" sz="3600" dirty="0">
              <a:solidFill>
                <a:schemeClr val="accent4">
                  <a:lumMod val="60000"/>
                  <a:lumOff val="40000"/>
                </a:schemeClr>
              </a:solidFill>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77962" y="2513460"/>
            <a:ext cx="1902565" cy="1799922"/>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76132" y="2513460"/>
            <a:ext cx="1902565" cy="1799922"/>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02321" y="2513460"/>
            <a:ext cx="1902565" cy="1799922"/>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8510" y="2513460"/>
            <a:ext cx="1902565" cy="1799922"/>
          </a:xfrm>
          <a:prstGeom prst="rect">
            <a:avLst/>
          </a:prstGeom>
        </p:spPr>
      </p:pic>
      <p:cxnSp>
        <p:nvCxnSpPr>
          <p:cNvPr id="18" name="直接连接符 17"/>
          <p:cNvCxnSpPr/>
          <p:nvPr/>
        </p:nvCxnSpPr>
        <p:spPr>
          <a:xfrm>
            <a:off x="3552004" y="2168107"/>
            <a:ext cx="0" cy="258862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643724" y="2168107"/>
            <a:ext cx="0" cy="258862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786876" y="2168107"/>
            <a:ext cx="0" cy="258862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2009160" y="2862252"/>
            <a:ext cx="1005403" cy="1077218"/>
          </a:xfrm>
          <a:prstGeom prst="rect">
            <a:avLst/>
          </a:prstGeom>
          <a:noFill/>
        </p:spPr>
        <p:txBody>
          <a:bodyPr wrap="none" lIns="91440" tIns="45720" rIns="91440" bIns="45720">
            <a:spAutoFit/>
          </a:bodyPr>
          <a:lstStyle/>
          <a:p>
            <a:pPr algn="ctr"/>
            <a:r>
              <a:rPr lang="zh-CN" altLang="en-US" sz="3200" dirty="0">
                <a:ln w="0"/>
                <a:solidFill>
                  <a:schemeClr val="accent1">
                    <a:lumMod val="40000"/>
                    <a:lumOff val="60000"/>
                  </a:schemeClr>
                </a:solidFill>
                <a:effectLst>
                  <a:outerShdw blurRad="38100" dist="25400" dir="5400000" algn="ctr" rotWithShape="0">
                    <a:srgbClr val="6E747A">
                      <a:alpha val="43000"/>
                    </a:srgbClr>
                  </a:outerShdw>
                </a:effectLst>
              </a:rPr>
              <a:t>现场</a:t>
            </a:r>
            <a:endParaRPr lang="en-US" altLang="zh-CN" sz="3200" dirty="0">
              <a:ln w="0"/>
              <a:solidFill>
                <a:schemeClr val="accent1">
                  <a:lumMod val="40000"/>
                  <a:lumOff val="60000"/>
                </a:schemeClr>
              </a:solidFill>
              <a:effectLst>
                <a:outerShdw blurRad="38100" dist="25400" dir="5400000" algn="ctr" rotWithShape="0">
                  <a:srgbClr val="6E747A">
                    <a:alpha val="43000"/>
                  </a:srgbClr>
                </a:outerShdw>
              </a:effectLst>
            </a:endParaRPr>
          </a:p>
          <a:p>
            <a:pPr algn="ctr"/>
            <a:r>
              <a:rPr lang="zh-CN" altLang="en-US" sz="3200" b="0" cap="none" spc="0" dirty="0">
                <a:ln w="0"/>
                <a:solidFill>
                  <a:schemeClr val="accent1">
                    <a:lumMod val="40000"/>
                    <a:lumOff val="60000"/>
                  </a:schemeClr>
                </a:solidFill>
                <a:effectLst>
                  <a:outerShdw blurRad="38100" dist="25400" dir="5400000" algn="ctr" rotWithShape="0">
                    <a:srgbClr val="6E747A">
                      <a:alpha val="43000"/>
                    </a:srgbClr>
                  </a:outerShdw>
                </a:effectLst>
              </a:rPr>
              <a:t>招聘</a:t>
            </a:r>
          </a:p>
        </p:txBody>
      </p:sp>
      <p:sp>
        <p:nvSpPr>
          <p:cNvPr id="22" name="矩形 21"/>
          <p:cNvSpPr/>
          <p:nvPr/>
        </p:nvSpPr>
        <p:spPr>
          <a:xfrm>
            <a:off x="4112325" y="2862251"/>
            <a:ext cx="1005403" cy="1077218"/>
          </a:xfrm>
          <a:prstGeom prst="rect">
            <a:avLst/>
          </a:prstGeom>
          <a:noFill/>
        </p:spPr>
        <p:txBody>
          <a:bodyPr wrap="none" lIns="91440" tIns="45720" rIns="91440" bIns="45720">
            <a:spAutoFit/>
          </a:bodyPr>
          <a:lstStyle/>
          <a:p>
            <a:pPr algn="ctr"/>
            <a:r>
              <a:rPr lang="zh-CN" altLang="en-US" sz="3200" dirty="0">
                <a:ln w="0"/>
                <a:solidFill>
                  <a:schemeClr val="accent1">
                    <a:lumMod val="40000"/>
                    <a:lumOff val="60000"/>
                  </a:schemeClr>
                </a:solidFill>
                <a:effectLst>
                  <a:outerShdw blurRad="38100" dist="25400" dir="5400000" algn="ctr" rotWithShape="0">
                    <a:srgbClr val="6E747A">
                      <a:alpha val="43000"/>
                    </a:srgbClr>
                  </a:outerShdw>
                </a:effectLst>
              </a:rPr>
              <a:t>媒体</a:t>
            </a:r>
            <a:endParaRPr lang="en-US" altLang="zh-CN" sz="3200" dirty="0">
              <a:ln w="0"/>
              <a:solidFill>
                <a:schemeClr val="accent1">
                  <a:lumMod val="40000"/>
                  <a:lumOff val="60000"/>
                </a:schemeClr>
              </a:solidFill>
              <a:effectLst>
                <a:outerShdw blurRad="38100" dist="25400" dir="5400000" algn="ctr" rotWithShape="0">
                  <a:srgbClr val="6E747A">
                    <a:alpha val="43000"/>
                  </a:srgbClr>
                </a:outerShdw>
              </a:effectLst>
            </a:endParaRPr>
          </a:p>
          <a:p>
            <a:pPr algn="ctr"/>
            <a:r>
              <a:rPr lang="zh-CN" altLang="en-US" sz="3200" dirty="0">
                <a:ln w="0"/>
                <a:solidFill>
                  <a:schemeClr val="accent1">
                    <a:lumMod val="40000"/>
                    <a:lumOff val="60000"/>
                  </a:schemeClr>
                </a:solidFill>
                <a:effectLst>
                  <a:outerShdw blurRad="38100" dist="25400" dir="5400000" algn="ctr" rotWithShape="0">
                    <a:srgbClr val="6E747A">
                      <a:alpha val="43000"/>
                    </a:srgbClr>
                  </a:outerShdw>
                </a:effectLst>
              </a:rPr>
              <a:t>招聘</a:t>
            </a:r>
            <a:endParaRPr lang="zh-CN" altLang="en-US" sz="3200" b="0" cap="none" spc="0" dirty="0">
              <a:ln w="0"/>
              <a:solidFill>
                <a:schemeClr val="accent1">
                  <a:lumMod val="40000"/>
                  <a:lumOff val="60000"/>
                </a:schemeClr>
              </a:solidFill>
              <a:effectLst>
                <a:outerShdw blurRad="38100" dist="25400" dir="5400000" algn="ctr" rotWithShape="0">
                  <a:srgbClr val="6E747A">
                    <a:alpha val="43000"/>
                  </a:srgbClr>
                </a:outerShdw>
              </a:effectLst>
            </a:endParaRPr>
          </a:p>
        </p:txBody>
      </p:sp>
      <p:sp>
        <p:nvSpPr>
          <p:cNvPr id="23" name="矩形 22"/>
          <p:cNvSpPr/>
          <p:nvPr/>
        </p:nvSpPr>
        <p:spPr>
          <a:xfrm>
            <a:off x="6228733" y="2874812"/>
            <a:ext cx="1005403" cy="1077218"/>
          </a:xfrm>
          <a:prstGeom prst="rect">
            <a:avLst/>
          </a:prstGeom>
          <a:noFill/>
        </p:spPr>
        <p:txBody>
          <a:bodyPr wrap="none" lIns="91440" tIns="45720" rIns="91440" bIns="45720">
            <a:spAutoFit/>
          </a:bodyPr>
          <a:lstStyle/>
          <a:p>
            <a:pPr algn="ctr"/>
            <a:r>
              <a:rPr lang="zh-CN" altLang="en-US" sz="3200" dirty="0">
                <a:ln w="0"/>
                <a:solidFill>
                  <a:schemeClr val="accent1">
                    <a:lumMod val="40000"/>
                    <a:lumOff val="60000"/>
                  </a:schemeClr>
                </a:solidFill>
                <a:effectLst>
                  <a:outerShdw blurRad="38100" dist="25400" dir="5400000" algn="ctr" rotWithShape="0">
                    <a:srgbClr val="6E747A">
                      <a:alpha val="43000"/>
                    </a:srgbClr>
                  </a:outerShdw>
                </a:effectLst>
              </a:rPr>
              <a:t>员工</a:t>
            </a:r>
            <a:endParaRPr lang="en-US" altLang="zh-CN" sz="3200" dirty="0">
              <a:ln w="0"/>
              <a:solidFill>
                <a:schemeClr val="accent1">
                  <a:lumMod val="40000"/>
                  <a:lumOff val="60000"/>
                </a:schemeClr>
              </a:solidFill>
              <a:effectLst>
                <a:outerShdw blurRad="38100" dist="25400" dir="5400000" algn="ctr" rotWithShape="0">
                  <a:srgbClr val="6E747A">
                    <a:alpha val="43000"/>
                  </a:srgbClr>
                </a:outerShdw>
              </a:effectLst>
            </a:endParaRPr>
          </a:p>
          <a:p>
            <a:pPr algn="ctr"/>
            <a:r>
              <a:rPr lang="zh-CN" altLang="en-US" sz="3200" dirty="0">
                <a:ln w="0"/>
                <a:solidFill>
                  <a:schemeClr val="accent1">
                    <a:lumMod val="40000"/>
                    <a:lumOff val="60000"/>
                  </a:schemeClr>
                </a:solidFill>
                <a:effectLst>
                  <a:outerShdw blurRad="38100" dist="25400" dir="5400000" algn="ctr" rotWithShape="0">
                    <a:srgbClr val="6E747A">
                      <a:alpha val="43000"/>
                    </a:srgbClr>
                  </a:outerShdw>
                </a:effectLst>
              </a:rPr>
              <a:t>推荐</a:t>
            </a:r>
            <a:endParaRPr lang="en-US" altLang="zh-CN" sz="3200" dirty="0">
              <a:ln w="0"/>
              <a:solidFill>
                <a:schemeClr val="accent1">
                  <a:lumMod val="40000"/>
                  <a:lumOff val="60000"/>
                </a:schemeClr>
              </a:solidFill>
              <a:effectLst>
                <a:outerShdw blurRad="38100" dist="25400" dir="5400000" algn="ctr" rotWithShape="0">
                  <a:srgbClr val="6E747A">
                    <a:alpha val="43000"/>
                  </a:srgbClr>
                </a:outerShdw>
              </a:effectLst>
            </a:endParaRPr>
          </a:p>
        </p:txBody>
      </p:sp>
      <p:sp>
        <p:nvSpPr>
          <p:cNvPr id="24" name="矩形 23"/>
          <p:cNvSpPr/>
          <p:nvPr/>
        </p:nvSpPr>
        <p:spPr>
          <a:xfrm>
            <a:off x="8377090" y="2862251"/>
            <a:ext cx="1005403" cy="1077218"/>
          </a:xfrm>
          <a:prstGeom prst="rect">
            <a:avLst/>
          </a:prstGeom>
          <a:noFill/>
        </p:spPr>
        <p:txBody>
          <a:bodyPr wrap="none" lIns="91440" tIns="45720" rIns="91440" bIns="45720">
            <a:spAutoFit/>
          </a:bodyPr>
          <a:lstStyle/>
          <a:p>
            <a:pPr algn="ctr"/>
            <a:r>
              <a:rPr lang="zh-CN" altLang="en-US" sz="3200" dirty="0">
                <a:ln w="0"/>
                <a:solidFill>
                  <a:schemeClr val="accent1">
                    <a:lumMod val="40000"/>
                    <a:lumOff val="60000"/>
                  </a:schemeClr>
                </a:solidFill>
                <a:effectLst>
                  <a:outerShdw blurRad="38100" dist="25400" dir="5400000" algn="ctr" rotWithShape="0">
                    <a:srgbClr val="6E747A">
                      <a:alpha val="43000"/>
                    </a:srgbClr>
                  </a:outerShdw>
                </a:effectLst>
              </a:rPr>
              <a:t>网上</a:t>
            </a:r>
            <a:endParaRPr lang="en-US" altLang="zh-CN" sz="3200" dirty="0">
              <a:ln w="0"/>
              <a:solidFill>
                <a:schemeClr val="accent1">
                  <a:lumMod val="40000"/>
                  <a:lumOff val="60000"/>
                </a:schemeClr>
              </a:solidFill>
              <a:effectLst>
                <a:outerShdw blurRad="38100" dist="25400" dir="5400000" algn="ctr" rotWithShape="0">
                  <a:srgbClr val="6E747A">
                    <a:alpha val="43000"/>
                  </a:srgbClr>
                </a:outerShdw>
              </a:effectLst>
            </a:endParaRPr>
          </a:p>
          <a:p>
            <a:pPr algn="ctr"/>
            <a:r>
              <a:rPr lang="zh-CN" altLang="en-US" sz="3200" dirty="0">
                <a:ln w="0"/>
                <a:solidFill>
                  <a:schemeClr val="accent1">
                    <a:lumMod val="40000"/>
                    <a:lumOff val="60000"/>
                  </a:schemeClr>
                </a:solidFill>
                <a:effectLst>
                  <a:outerShdw blurRad="38100" dist="25400" dir="5400000" algn="ctr" rotWithShape="0">
                    <a:srgbClr val="6E747A">
                      <a:alpha val="43000"/>
                    </a:srgbClr>
                  </a:outerShdw>
                </a:effectLst>
              </a:rPr>
              <a:t>招聘</a:t>
            </a:r>
            <a:endParaRPr lang="en-US" altLang="zh-CN" sz="3200" dirty="0">
              <a:ln w="0"/>
              <a:solidFill>
                <a:schemeClr val="accent1">
                  <a:lumMod val="40000"/>
                  <a:lumOff val="60000"/>
                </a:schemeClr>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405067966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1"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250"/>
                                        <p:tgtEl>
                                          <p:spTgt spid="6"/>
                                        </p:tgtEl>
                                      </p:cBhvr>
                                    </p:animEffect>
                                  </p:childTnLst>
                                </p:cTn>
                              </p:par>
                            </p:childTnLst>
                          </p:cTn>
                        </p:par>
                        <p:par>
                          <p:cTn id="25" fill="hold">
                            <p:stCondLst>
                              <p:cond delay="750"/>
                            </p:stCondLst>
                            <p:childTnLst>
                              <p:par>
                                <p:cTn id="26" presetID="21"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heel(1)">
                                      <p:cBhvr>
                                        <p:cTn id="28" dur="250"/>
                                        <p:tgtEl>
                                          <p:spTgt spid="7"/>
                                        </p:tgtEl>
                                      </p:cBhvr>
                                    </p:animEffect>
                                  </p:childTnLst>
                                </p:cTn>
                              </p:par>
                            </p:childTnLst>
                          </p:cTn>
                        </p:par>
                        <p:par>
                          <p:cTn id="29" fill="hold">
                            <p:stCondLst>
                              <p:cond delay="1000"/>
                            </p:stCondLst>
                            <p:childTnLst>
                              <p:par>
                                <p:cTn id="30" presetID="21" presetClass="entr" presetSubtype="1"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heel(1)">
                                      <p:cBhvr>
                                        <p:cTn id="32" dur="250"/>
                                        <p:tgtEl>
                                          <p:spTgt spid="8"/>
                                        </p:tgtEl>
                                      </p:cBhvr>
                                    </p:animEffect>
                                  </p:childTnLst>
                                </p:cTn>
                              </p:par>
                            </p:childTnLst>
                          </p:cTn>
                        </p:par>
                        <p:par>
                          <p:cTn id="33" fill="hold">
                            <p:stCondLst>
                              <p:cond delay="1250"/>
                            </p:stCondLst>
                            <p:childTnLst>
                              <p:par>
                                <p:cTn id="34" presetID="21" presetClass="entr" presetSubtype="1"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heel(1)">
                                      <p:cBhvr>
                                        <p:cTn id="36" dur="250"/>
                                        <p:tgtEl>
                                          <p:spTgt spid="9"/>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ppt_x"/>
                                          </p:val>
                                        </p:tav>
                                        <p:tav tm="100000">
                                          <p:val>
                                            <p:strVal val="#ppt_x"/>
                                          </p:val>
                                        </p:tav>
                                      </p:tavLst>
                                    </p:anim>
                                    <p:anim calcmode="lin" valueType="num">
                                      <p:cBhvr additive="base">
                                        <p:cTn id="46" dur="500" fill="hold"/>
                                        <p:tgtEl>
                                          <p:spTgt spid="21"/>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par>
                          <p:cTn id="51" fill="hold">
                            <p:stCondLst>
                              <p:cond delay="500"/>
                            </p:stCondLst>
                            <p:childTnLst>
                              <p:par>
                                <p:cTn id="52" presetID="2" presetClass="entr" presetSubtype="4"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fill="hold"/>
                                        <p:tgtEl>
                                          <p:spTgt spid="18"/>
                                        </p:tgtEl>
                                        <p:attrNameLst>
                                          <p:attrName>ppt_x</p:attrName>
                                        </p:attrNameLst>
                                      </p:cBhvr>
                                      <p:tavLst>
                                        <p:tav tm="0">
                                          <p:val>
                                            <p:strVal val="#ppt_x"/>
                                          </p:val>
                                        </p:tav>
                                        <p:tav tm="100000">
                                          <p:val>
                                            <p:strVal val="#ppt_x"/>
                                          </p:val>
                                        </p:tav>
                                      </p:tavLst>
                                    </p:anim>
                                    <p:anim calcmode="lin" valueType="num">
                                      <p:cBhvr additive="base">
                                        <p:cTn id="5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7" presetClass="entr" presetSubtype="0" fill="hold"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anim calcmode="lin" valueType="num">
                                      <p:cBhvr>
                                        <p:cTn id="61" dur="500" fill="hold"/>
                                        <p:tgtEl>
                                          <p:spTgt spid="14"/>
                                        </p:tgtEl>
                                        <p:attrNameLst>
                                          <p:attrName>ppt_x</p:attrName>
                                        </p:attrNameLst>
                                      </p:cBhvr>
                                      <p:tavLst>
                                        <p:tav tm="0">
                                          <p:val>
                                            <p:strVal val="#ppt_x"/>
                                          </p:val>
                                        </p:tav>
                                        <p:tav tm="100000">
                                          <p:val>
                                            <p:strVal val="#ppt_x"/>
                                          </p:val>
                                        </p:tav>
                                      </p:tavLst>
                                    </p:anim>
                                    <p:anim calcmode="lin" valueType="num">
                                      <p:cBhvr>
                                        <p:cTn id="62" dur="500" fill="hold"/>
                                        <p:tgtEl>
                                          <p:spTgt spid="14"/>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anim calcmode="lin" valueType="num">
                                      <p:cBhvr>
                                        <p:cTn id="66" dur="500" fill="hold"/>
                                        <p:tgtEl>
                                          <p:spTgt spid="22"/>
                                        </p:tgtEl>
                                        <p:attrNameLst>
                                          <p:attrName>ppt_x</p:attrName>
                                        </p:attrNameLst>
                                      </p:cBhvr>
                                      <p:tavLst>
                                        <p:tav tm="0">
                                          <p:val>
                                            <p:strVal val="#ppt_x"/>
                                          </p:val>
                                        </p:tav>
                                        <p:tav tm="100000">
                                          <p:val>
                                            <p:strVal val="#ppt_x"/>
                                          </p:val>
                                        </p:tav>
                                      </p:tavLst>
                                    </p:anim>
                                    <p:anim calcmode="lin" valueType="num">
                                      <p:cBhvr>
                                        <p:cTn id="67" dur="500" fill="hold"/>
                                        <p:tgtEl>
                                          <p:spTgt spid="22"/>
                                        </p:tgtEl>
                                        <p:attrNameLst>
                                          <p:attrName>ppt_y</p:attrName>
                                        </p:attrNameLst>
                                      </p:cBhvr>
                                      <p:tavLst>
                                        <p:tav tm="0">
                                          <p:val>
                                            <p:strVal val="#ppt_y-.1"/>
                                          </p:val>
                                        </p:tav>
                                        <p:tav tm="100000">
                                          <p:val>
                                            <p:strVal val="#ppt_y"/>
                                          </p:val>
                                        </p:tav>
                                      </p:tavLst>
                                    </p:anim>
                                  </p:childTnLst>
                                </p:cTn>
                              </p:par>
                            </p:childTnLst>
                          </p:cTn>
                        </p:par>
                        <p:par>
                          <p:cTn id="68" fill="hold">
                            <p:stCondLst>
                              <p:cond delay="500"/>
                            </p:stCondLst>
                            <p:childTnLst>
                              <p:par>
                                <p:cTn id="69" presetID="47" presetClass="entr" presetSubtype="0" fill="hold"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anim calcmode="lin" valueType="num">
                                      <p:cBhvr>
                                        <p:cTn id="72" dur="500" fill="hold"/>
                                        <p:tgtEl>
                                          <p:spTgt spid="19"/>
                                        </p:tgtEl>
                                        <p:attrNameLst>
                                          <p:attrName>ppt_x</p:attrName>
                                        </p:attrNameLst>
                                      </p:cBhvr>
                                      <p:tavLst>
                                        <p:tav tm="0">
                                          <p:val>
                                            <p:strVal val="#ppt_x"/>
                                          </p:val>
                                        </p:tav>
                                        <p:tav tm="100000">
                                          <p:val>
                                            <p:strVal val="#ppt_x"/>
                                          </p:val>
                                        </p:tav>
                                      </p:tavLst>
                                    </p:anim>
                                    <p:anim calcmode="lin" valueType="num">
                                      <p:cBhvr>
                                        <p:cTn id="73" dur="5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15"/>
                                        </p:tgtEl>
                                        <p:attrNameLst>
                                          <p:attrName>style.visibility</p:attrName>
                                        </p:attrNameLst>
                                      </p:cBhvr>
                                      <p:to>
                                        <p:strVal val="visible"/>
                                      </p:to>
                                    </p:set>
                                    <p:anim calcmode="lin" valueType="num">
                                      <p:cBhvr additive="base">
                                        <p:cTn id="78" dur="500" fill="hold"/>
                                        <p:tgtEl>
                                          <p:spTgt spid="15"/>
                                        </p:tgtEl>
                                        <p:attrNameLst>
                                          <p:attrName>ppt_x</p:attrName>
                                        </p:attrNameLst>
                                      </p:cBhvr>
                                      <p:tavLst>
                                        <p:tav tm="0">
                                          <p:val>
                                            <p:strVal val="#ppt_x"/>
                                          </p:val>
                                        </p:tav>
                                        <p:tav tm="100000">
                                          <p:val>
                                            <p:strVal val="#ppt_x"/>
                                          </p:val>
                                        </p:tav>
                                      </p:tavLst>
                                    </p:anim>
                                    <p:anim calcmode="lin" valueType="num">
                                      <p:cBhvr additive="base">
                                        <p:cTn id="79" dur="500" fill="hold"/>
                                        <p:tgtEl>
                                          <p:spTgt spid="15"/>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additive="base">
                                        <p:cTn id="82" dur="500" fill="hold"/>
                                        <p:tgtEl>
                                          <p:spTgt spid="23"/>
                                        </p:tgtEl>
                                        <p:attrNameLst>
                                          <p:attrName>ppt_x</p:attrName>
                                        </p:attrNameLst>
                                      </p:cBhvr>
                                      <p:tavLst>
                                        <p:tav tm="0">
                                          <p:val>
                                            <p:strVal val="#ppt_x"/>
                                          </p:val>
                                        </p:tav>
                                        <p:tav tm="100000">
                                          <p:val>
                                            <p:strVal val="#ppt_x"/>
                                          </p:val>
                                        </p:tav>
                                      </p:tavLst>
                                    </p:anim>
                                    <p:anim calcmode="lin" valueType="num">
                                      <p:cBhvr additive="base">
                                        <p:cTn id="83" dur="500" fill="hold"/>
                                        <p:tgtEl>
                                          <p:spTgt spid="23"/>
                                        </p:tgtEl>
                                        <p:attrNameLst>
                                          <p:attrName>ppt_y</p:attrName>
                                        </p:attrNameLst>
                                      </p:cBhvr>
                                      <p:tavLst>
                                        <p:tav tm="0">
                                          <p:val>
                                            <p:strVal val="1+#ppt_h/2"/>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500"/>
                                        <p:tgtEl>
                                          <p:spTgt spid="20"/>
                                        </p:tgtEl>
                                      </p:cBhvr>
                                    </p:animEffect>
                                    <p:anim calcmode="lin" valueType="num">
                                      <p:cBhvr>
                                        <p:cTn id="87" dur="500" fill="hold"/>
                                        <p:tgtEl>
                                          <p:spTgt spid="20"/>
                                        </p:tgtEl>
                                        <p:attrNameLst>
                                          <p:attrName>ppt_x</p:attrName>
                                        </p:attrNameLst>
                                      </p:cBhvr>
                                      <p:tavLst>
                                        <p:tav tm="0">
                                          <p:val>
                                            <p:strVal val="#ppt_x"/>
                                          </p:val>
                                        </p:tav>
                                        <p:tav tm="100000">
                                          <p:val>
                                            <p:strVal val="#ppt_x"/>
                                          </p:val>
                                        </p:tav>
                                      </p:tavLst>
                                    </p:anim>
                                    <p:anim calcmode="lin" valueType="num">
                                      <p:cBhvr>
                                        <p:cTn id="88" dur="5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47" presetClass="entr" presetSubtype="0" fill="hold" nodeType="click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fade">
                                      <p:cBhvr>
                                        <p:cTn id="93" dur="500"/>
                                        <p:tgtEl>
                                          <p:spTgt spid="16"/>
                                        </p:tgtEl>
                                      </p:cBhvr>
                                    </p:animEffect>
                                    <p:anim calcmode="lin" valueType="num">
                                      <p:cBhvr>
                                        <p:cTn id="94" dur="500" fill="hold"/>
                                        <p:tgtEl>
                                          <p:spTgt spid="16"/>
                                        </p:tgtEl>
                                        <p:attrNameLst>
                                          <p:attrName>ppt_x</p:attrName>
                                        </p:attrNameLst>
                                      </p:cBhvr>
                                      <p:tavLst>
                                        <p:tav tm="0">
                                          <p:val>
                                            <p:strVal val="#ppt_x"/>
                                          </p:val>
                                        </p:tav>
                                        <p:tav tm="100000">
                                          <p:val>
                                            <p:strVal val="#ppt_x"/>
                                          </p:val>
                                        </p:tav>
                                      </p:tavLst>
                                    </p:anim>
                                    <p:anim calcmode="lin" valueType="num">
                                      <p:cBhvr>
                                        <p:cTn id="95" dur="500" fill="hold"/>
                                        <p:tgtEl>
                                          <p:spTgt spid="16"/>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500"/>
                                        <p:tgtEl>
                                          <p:spTgt spid="24"/>
                                        </p:tgtEl>
                                      </p:cBhvr>
                                    </p:animEffect>
                                    <p:anim calcmode="lin" valueType="num">
                                      <p:cBhvr>
                                        <p:cTn id="99" dur="500" fill="hold"/>
                                        <p:tgtEl>
                                          <p:spTgt spid="24"/>
                                        </p:tgtEl>
                                        <p:attrNameLst>
                                          <p:attrName>ppt_x</p:attrName>
                                        </p:attrNameLst>
                                      </p:cBhvr>
                                      <p:tavLst>
                                        <p:tav tm="0">
                                          <p:val>
                                            <p:strVal val="#ppt_x"/>
                                          </p:val>
                                        </p:tav>
                                        <p:tav tm="100000">
                                          <p:val>
                                            <p:strVal val="#ppt_x"/>
                                          </p:val>
                                        </p:tav>
                                      </p:tavLst>
                                    </p:anim>
                                    <p:anim calcmode="lin" valueType="num">
                                      <p:cBhvr>
                                        <p:cTn id="100"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21" grpId="0"/>
      <p:bldP spid="22"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4126874">
            <a:off x="4732916" y="928751"/>
            <a:ext cx="3853004" cy="6858000"/>
          </a:xfrm>
          <a:prstGeom prst="rect">
            <a:avLst/>
          </a:prstGeom>
        </p:spPr>
      </p:pic>
      <p:sp>
        <p:nvSpPr>
          <p:cNvPr id="10" name="矩形 9"/>
          <p:cNvSpPr/>
          <p:nvPr/>
        </p:nvSpPr>
        <p:spPr>
          <a:xfrm>
            <a:off x="707387" y="243312"/>
            <a:ext cx="4801314" cy="646331"/>
          </a:xfrm>
          <a:prstGeom prst="rect">
            <a:avLst/>
          </a:prstGeom>
          <a:noFill/>
        </p:spPr>
        <p:txBody>
          <a:bodyPr wrap="none" lIns="91440" tIns="45720" rIns="91440" bIns="45720">
            <a:spAutoFit/>
          </a:bodyPr>
          <a:lstStyle/>
          <a:p>
            <a:r>
              <a:rPr lang="zh-CN" altLang="en-US" sz="3600" dirty="0">
                <a:solidFill>
                  <a:schemeClr val="accent4">
                    <a:lumMod val="60000"/>
                    <a:lumOff val="40000"/>
                  </a:schemeClr>
                </a:solidFill>
              </a:rPr>
              <a:t>招聘岗位分配情况一览</a:t>
            </a:r>
            <a:endParaRPr lang="en-US" altLang="zh-CN" sz="3600" dirty="0">
              <a:solidFill>
                <a:schemeClr val="accent4">
                  <a:lumMod val="60000"/>
                  <a:lumOff val="40000"/>
                </a:schemeClr>
              </a:solidFill>
            </a:endParaRPr>
          </a:p>
        </p:txBody>
      </p:sp>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4367478" y="-249042"/>
            <a:ext cx="4349292" cy="9213586"/>
          </a:xfrm>
          <a:prstGeom prst="rect">
            <a:avLst/>
          </a:prstGeom>
        </p:spPr>
      </p:pic>
      <p:sp>
        <p:nvSpPr>
          <p:cNvPr id="15" name="矩形 14"/>
          <p:cNvSpPr/>
          <p:nvPr/>
        </p:nvSpPr>
        <p:spPr>
          <a:xfrm>
            <a:off x="2463397" y="2781641"/>
            <a:ext cx="8392041" cy="2554545"/>
          </a:xfrm>
          <a:prstGeom prst="rect">
            <a:avLst/>
          </a:prstGeom>
          <a:noFill/>
        </p:spPr>
        <p:txBody>
          <a:bodyPr wrap="none" lIns="91440" tIns="45720" rIns="91440" bIns="45720">
            <a:spAutoFit/>
          </a:bodyPr>
          <a:lstStyle/>
          <a:p>
            <a:r>
              <a:rPr lang="zh-CN" altLang="en-US" sz="2000" b="0" cap="none" spc="0" dirty="0">
                <a:ln w="0"/>
                <a:solidFill>
                  <a:schemeClr val="accent4">
                    <a:lumMod val="60000"/>
                    <a:lumOff val="40000"/>
                  </a:schemeClr>
                </a:solidFill>
                <a:effectLst>
                  <a:outerShdw blurRad="38100" dist="25400" dir="5400000" algn="ctr" rotWithShape="0">
                    <a:srgbClr val="6E747A">
                      <a:alpha val="43000"/>
                    </a:srgbClr>
                  </a:outerShdw>
                </a:effectLst>
              </a:rPr>
              <a:t>        </a:t>
            </a:r>
            <a:r>
              <a:rPr lang="zh-CN" altLang="en-US" sz="2000" b="0" cap="none" spc="0" dirty="0">
                <a:ln w="0"/>
                <a:solidFill>
                  <a:schemeClr val="accent1">
                    <a:lumMod val="20000"/>
                    <a:lumOff val="80000"/>
                  </a:schemeClr>
                </a:solidFill>
                <a:effectLst>
                  <a:outerShdw blurRad="38100" dist="25400" dir="5400000" algn="ctr" rotWithShape="0">
                    <a:srgbClr val="6E747A">
                      <a:alpha val="43000"/>
                    </a:srgbClr>
                  </a:outerShdw>
                </a:effectLst>
              </a:rPr>
              <a:t>请在此放置您的文字</a:t>
            </a:r>
            <a:r>
              <a:rPr lang="zh-CN" altLang="en-US" sz="2000" dirty="0">
                <a:ln w="0"/>
                <a:solidFill>
                  <a:schemeClr val="accent1">
                    <a:lumMod val="20000"/>
                    <a:lumOff val="80000"/>
                  </a:schemeClr>
                </a:solidFill>
                <a:effectLst>
                  <a:outerShdw blurRad="38100" dist="25400" dir="5400000" algn="ctr" rotWithShape="0">
                    <a:srgbClr val="6E747A">
                      <a:alpha val="43000"/>
                    </a:srgbClr>
                  </a:outerShdw>
                </a:effectLst>
              </a:rPr>
              <a:t>请在此放置您的请在此放置您的文字请在此放置</a:t>
            </a:r>
          </a:p>
          <a:p>
            <a:r>
              <a:rPr lang="zh-CN" altLang="en-US" sz="2000" dirty="0">
                <a:ln w="0"/>
                <a:solidFill>
                  <a:schemeClr val="accent1">
                    <a:lumMod val="20000"/>
                    <a:lumOff val="80000"/>
                  </a:schemeClr>
                </a:solidFill>
                <a:effectLst>
                  <a:outerShdw blurRad="38100" dist="25400" dir="5400000" algn="ctr" rotWithShape="0">
                    <a:srgbClr val="6E747A">
                      <a:alpha val="43000"/>
                    </a:srgbClr>
                  </a:outerShdw>
                </a:effectLst>
              </a:rPr>
              <a:t>请在此放置您的文字请在此放置您的请在此放置您的文字请在此放置您的</a:t>
            </a:r>
          </a:p>
          <a:p>
            <a:r>
              <a:rPr lang="zh-CN" altLang="en-US" sz="2000" dirty="0">
                <a:ln w="0"/>
                <a:solidFill>
                  <a:schemeClr val="accent1">
                    <a:lumMod val="20000"/>
                    <a:lumOff val="80000"/>
                  </a:schemeClr>
                </a:solidFill>
                <a:effectLst>
                  <a:outerShdw blurRad="38100" dist="25400" dir="5400000" algn="ctr" rotWithShape="0">
                    <a:srgbClr val="6E747A">
                      <a:alpha val="43000"/>
                    </a:srgbClr>
                  </a:outerShdw>
                </a:effectLst>
              </a:rPr>
              <a:t>请在此放置您的文字请在此放置您的请在此放置您的文字请在此放置您的</a:t>
            </a:r>
          </a:p>
          <a:p>
            <a:r>
              <a:rPr lang="zh-CN" altLang="en-US" sz="2000" dirty="0">
                <a:ln w="0"/>
                <a:solidFill>
                  <a:schemeClr val="accent1">
                    <a:lumMod val="20000"/>
                    <a:lumOff val="80000"/>
                  </a:schemeClr>
                </a:solidFill>
                <a:effectLst>
                  <a:outerShdw blurRad="38100" dist="25400" dir="5400000" algn="ctr" rotWithShape="0">
                    <a:srgbClr val="6E747A">
                      <a:alpha val="43000"/>
                    </a:srgbClr>
                  </a:outerShdw>
                </a:effectLst>
              </a:rPr>
              <a:t>请在此放置您的文字请在此放置您的请在此放置您的文字请在此放置您的</a:t>
            </a:r>
          </a:p>
          <a:p>
            <a:r>
              <a:rPr lang="zh-CN" altLang="en-US" sz="2000" dirty="0">
                <a:ln w="0"/>
                <a:solidFill>
                  <a:schemeClr val="accent1">
                    <a:lumMod val="20000"/>
                    <a:lumOff val="80000"/>
                  </a:schemeClr>
                </a:solidFill>
                <a:effectLst>
                  <a:outerShdw blurRad="38100" dist="25400" dir="5400000" algn="ctr" rotWithShape="0">
                    <a:srgbClr val="6E747A">
                      <a:alpha val="43000"/>
                    </a:srgbClr>
                  </a:outerShdw>
                </a:effectLst>
              </a:rPr>
              <a:t>请在此放置您的文字请在此放置您的请在此放置您的文字请在此放置您的</a:t>
            </a:r>
          </a:p>
          <a:p>
            <a:r>
              <a:rPr lang="zh-CN" altLang="en-US" sz="2000" dirty="0">
                <a:ln w="0"/>
                <a:solidFill>
                  <a:schemeClr val="accent1">
                    <a:lumMod val="20000"/>
                    <a:lumOff val="80000"/>
                  </a:schemeClr>
                </a:solidFill>
                <a:effectLst>
                  <a:outerShdw blurRad="38100" dist="25400" dir="5400000" algn="ctr" rotWithShape="0">
                    <a:srgbClr val="6E747A">
                      <a:alpha val="43000"/>
                    </a:srgbClr>
                  </a:outerShdw>
                </a:effectLst>
              </a:rPr>
              <a:t>请在此放置您的文字请在此放置您的请在此放置您的文字请在此放置您的</a:t>
            </a:r>
          </a:p>
          <a:p>
            <a:r>
              <a:rPr lang="zh-CN" altLang="en-US" sz="2000" dirty="0">
                <a:ln w="0"/>
                <a:solidFill>
                  <a:schemeClr val="accent1">
                    <a:lumMod val="20000"/>
                    <a:lumOff val="80000"/>
                  </a:schemeClr>
                </a:solidFill>
                <a:effectLst>
                  <a:outerShdw blurRad="38100" dist="25400" dir="5400000" algn="ctr" rotWithShape="0">
                    <a:srgbClr val="6E747A">
                      <a:alpha val="43000"/>
                    </a:srgbClr>
                  </a:outerShdw>
                </a:effectLst>
              </a:rPr>
              <a:t>请在此放置您的文字请在此放置您的请在此放置您的文字请在此放置您的</a:t>
            </a:r>
          </a:p>
          <a:p>
            <a:endParaRPr lang="zh-CN" altLang="en-US" sz="2000" dirty="0">
              <a:ln w="0"/>
              <a:solidFill>
                <a:schemeClr val="accent1">
                  <a:lumMod val="20000"/>
                  <a:lumOff val="80000"/>
                </a:schemeClr>
              </a:solidFill>
              <a:effectLst>
                <a:outerShdw blurRad="38100" dist="25400" dir="5400000" algn="ctr" rotWithShape="0">
                  <a:srgbClr val="6E747A">
                    <a:alpha val="43000"/>
                  </a:srgbClr>
                </a:outerShdw>
              </a:effectLst>
            </a:endParaRPr>
          </a:p>
        </p:txBody>
      </p:sp>
      <p:cxnSp>
        <p:nvCxnSpPr>
          <p:cNvPr id="20" name="直接连接符 19"/>
          <p:cNvCxnSpPr/>
          <p:nvPr/>
        </p:nvCxnSpPr>
        <p:spPr>
          <a:xfrm>
            <a:off x="637309" y="1089888"/>
            <a:ext cx="1128683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0966737"/>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randombar(horizontal)">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51194" y="4534679"/>
            <a:ext cx="3998950" cy="2323322"/>
          </a:xfrm>
          <a:prstGeom prst="rect">
            <a:avLst/>
          </a:prstGeom>
        </p:spPr>
      </p:pic>
      <p:sp>
        <p:nvSpPr>
          <p:cNvPr id="10" name="矩形 9"/>
          <p:cNvSpPr/>
          <p:nvPr/>
        </p:nvSpPr>
        <p:spPr>
          <a:xfrm>
            <a:off x="1132083" y="367961"/>
            <a:ext cx="5262979" cy="646331"/>
          </a:xfrm>
          <a:prstGeom prst="rect">
            <a:avLst/>
          </a:prstGeom>
          <a:noFill/>
        </p:spPr>
        <p:txBody>
          <a:bodyPr wrap="none" lIns="91440" tIns="45720" rIns="91440" bIns="45720">
            <a:spAutoFit/>
          </a:bodyPr>
          <a:lstStyle/>
          <a:p>
            <a:r>
              <a:rPr lang="zh-CN" altLang="en-US" sz="3600" dirty="0">
                <a:solidFill>
                  <a:schemeClr val="accent4">
                    <a:lumMod val="60000"/>
                    <a:lumOff val="40000"/>
                  </a:schemeClr>
                </a:solidFill>
              </a:rPr>
              <a:t>招聘工作需要规范和强化</a:t>
            </a:r>
            <a:endParaRPr lang="en-US" altLang="zh-CN" sz="3600" dirty="0">
              <a:solidFill>
                <a:schemeClr val="accent4">
                  <a:lumMod val="60000"/>
                  <a:lumOff val="40000"/>
                </a:schemeClr>
              </a:solidFill>
            </a:endParaRPr>
          </a:p>
        </p:txBody>
      </p:sp>
      <p:sp>
        <p:nvSpPr>
          <p:cNvPr id="11" name="矩形 10"/>
          <p:cNvSpPr/>
          <p:nvPr/>
        </p:nvSpPr>
        <p:spPr>
          <a:xfrm>
            <a:off x="3948613" y="2589307"/>
            <a:ext cx="1980029" cy="523220"/>
          </a:xfrm>
          <a:prstGeom prst="rect">
            <a:avLst/>
          </a:prstGeom>
          <a:noFill/>
        </p:spPr>
        <p:txBody>
          <a:bodyPr wrap="none" lIns="91440" tIns="45720" rIns="91440" bIns="45720">
            <a:spAutoFit/>
          </a:bodyPr>
          <a:lstStyle/>
          <a:p>
            <a:r>
              <a:rPr lang="zh-CN" altLang="en-US" sz="2800" dirty="0">
                <a:solidFill>
                  <a:schemeClr val="accent1">
                    <a:lumMod val="60000"/>
                    <a:lumOff val="40000"/>
                  </a:schemeClr>
                </a:solidFill>
              </a:rPr>
              <a:t>需要规范：</a:t>
            </a:r>
          </a:p>
        </p:txBody>
      </p:sp>
      <p:sp>
        <p:nvSpPr>
          <p:cNvPr id="12" name="矩形 11"/>
          <p:cNvSpPr/>
          <p:nvPr/>
        </p:nvSpPr>
        <p:spPr>
          <a:xfrm>
            <a:off x="3763573" y="2758553"/>
            <a:ext cx="217054" cy="1847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63573" y="4426552"/>
            <a:ext cx="217054" cy="1847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48613" y="4257306"/>
            <a:ext cx="1980029" cy="523220"/>
          </a:xfrm>
          <a:prstGeom prst="rect">
            <a:avLst/>
          </a:prstGeom>
          <a:noFill/>
        </p:spPr>
        <p:txBody>
          <a:bodyPr wrap="none" lIns="91440" tIns="45720" rIns="91440" bIns="45720">
            <a:spAutoFit/>
          </a:bodyPr>
          <a:lstStyle/>
          <a:p>
            <a:r>
              <a:rPr lang="zh-CN" altLang="en-US" sz="2800" dirty="0">
                <a:solidFill>
                  <a:schemeClr val="accent1">
                    <a:lumMod val="60000"/>
                    <a:lumOff val="40000"/>
                  </a:schemeClr>
                </a:solidFill>
              </a:rPr>
              <a:t>有待强化：</a:t>
            </a:r>
          </a:p>
        </p:txBody>
      </p:sp>
      <p:sp>
        <p:nvSpPr>
          <p:cNvPr id="15" name="矩形 14"/>
          <p:cNvSpPr/>
          <p:nvPr/>
        </p:nvSpPr>
        <p:spPr>
          <a:xfrm>
            <a:off x="3948613" y="3160948"/>
            <a:ext cx="6096000" cy="923330"/>
          </a:xfrm>
          <a:prstGeom prst="rect">
            <a:avLst/>
          </a:prstGeom>
        </p:spPr>
        <p:txBody>
          <a:bodyPr>
            <a:spAutoFit/>
          </a:bodyPr>
          <a:lstStyle/>
          <a:p>
            <a:r>
              <a:rPr lang="en-US" altLang="zh-CN" dirty="0">
                <a:solidFill>
                  <a:schemeClr val="accent3">
                    <a:lumMod val="60000"/>
                    <a:lumOff val="40000"/>
                  </a:schemeClr>
                </a:solidFill>
                <a:latin typeface="华文中宋" panose="02010600040101010101" pitchFamily="2" charset="-122"/>
                <a:ea typeface="华文中宋" panose="02010600040101010101" pitchFamily="2" charset="-122"/>
              </a:rPr>
              <a:t>1、</a:t>
            </a:r>
            <a:r>
              <a:rPr lang="zh-CN" altLang="en-US" dirty="0">
                <a:solidFill>
                  <a:schemeClr val="accent3">
                    <a:lumMod val="60000"/>
                    <a:lumOff val="40000"/>
                  </a:schemeClr>
                </a:solidFill>
                <a:latin typeface="华文中宋" panose="02010600040101010101" pitchFamily="2" charset="-122"/>
                <a:ea typeface="华文中宋" panose="02010600040101010101" pitchFamily="2" charset="-122"/>
              </a:rPr>
              <a:t>人才识别的手段不太完善；</a:t>
            </a:r>
            <a:endParaRPr lang="en-US" altLang="zh-CN" dirty="0">
              <a:solidFill>
                <a:schemeClr val="accent3">
                  <a:lumMod val="60000"/>
                  <a:lumOff val="40000"/>
                </a:schemeClr>
              </a:solidFill>
              <a:latin typeface="华文中宋" panose="02010600040101010101" pitchFamily="2" charset="-122"/>
              <a:ea typeface="华文中宋" panose="02010600040101010101" pitchFamily="2" charset="-122"/>
            </a:endParaRPr>
          </a:p>
          <a:p>
            <a:r>
              <a:rPr lang="en-US" altLang="zh-CN" dirty="0">
                <a:solidFill>
                  <a:schemeClr val="accent3">
                    <a:lumMod val="60000"/>
                    <a:lumOff val="40000"/>
                  </a:schemeClr>
                </a:solidFill>
                <a:latin typeface="华文中宋" panose="02010600040101010101" pitchFamily="2" charset="-122"/>
                <a:ea typeface="华文中宋" panose="02010600040101010101" pitchFamily="2" charset="-122"/>
              </a:rPr>
              <a:t>2、</a:t>
            </a:r>
            <a:r>
              <a:rPr lang="zh-CN" altLang="en-US" dirty="0">
                <a:solidFill>
                  <a:schemeClr val="accent3">
                    <a:lumMod val="60000"/>
                    <a:lumOff val="40000"/>
                  </a:schemeClr>
                </a:solidFill>
                <a:latin typeface="华文中宋" panose="02010600040101010101" pitchFamily="2" charset="-122"/>
                <a:ea typeface="华文中宋" panose="02010600040101010101" pitchFamily="2" charset="-122"/>
              </a:rPr>
              <a:t>招聘的基础管理有待加强；</a:t>
            </a:r>
            <a:endParaRPr lang="en-US" altLang="zh-CN" dirty="0">
              <a:solidFill>
                <a:schemeClr val="accent3">
                  <a:lumMod val="60000"/>
                  <a:lumOff val="40000"/>
                </a:schemeClr>
              </a:solidFill>
              <a:latin typeface="华文中宋" panose="02010600040101010101" pitchFamily="2" charset="-122"/>
              <a:ea typeface="华文中宋" panose="02010600040101010101" pitchFamily="2" charset="-122"/>
            </a:endParaRPr>
          </a:p>
          <a:p>
            <a:r>
              <a:rPr lang="en-US" altLang="zh-CN" dirty="0">
                <a:solidFill>
                  <a:schemeClr val="accent3">
                    <a:lumMod val="60000"/>
                    <a:lumOff val="40000"/>
                  </a:schemeClr>
                </a:solidFill>
                <a:latin typeface="华文中宋" panose="02010600040101010101" pitchFamily="2" charset="-122"/>
                <a:ea typeface="华文中宋" panose="02010600040101010101" pitchFamily="2" charset="-122"/>
              </a:rPr>
              <a:t>3、</a:t>
            </a:r>
            <a:r>
              <a:rPr lang="zh-CN" altLang="en-US" dirty="0">
                <a:solidFill>
                  <a:schemeClr val="accent3">
                    <a:lumMod val="60000"/>
                    <a:lumOff val="40000"/>
                  </a:schemeClr>
                </a:solidFill>
                <a:latin typeface="华文中宋" panose="02010600040101010101" pitchFamily="2" charset="-122"/>
                <a:ea typeface="华文中宋" panose="02010600040101010101" pitchFamily="2" charset="-122"/>
              </a:rPr>
              <a:t>效果的评估有待进一步提高。</a:t>
            </a:r>
          </a:p>
        </p:txBody>
      </p:sp>
      <p:sp>
        <p:nvSpPr>
          <p:cNvPr id="16" name="矩形 15"/>
          <p:cNvSpPr/>
          <p:nvPr/>
        </p:nvSpPr>
        <p:spPr>
          <a:xfrm>
            <a:off x="3948613" y="4808147"/>
            <a:ext cx="6096000" cy="923330"/>
          </a:xfrm>
          <a:prstGeom prst="rect">
            <a:avLst/>
          </a:prstGeom>
        </p:spPr>
        <p:txBody>
          <a:bodyPr>
            <a:spAutoFit/>
          </a:bodyPr>
          <a:lstStyle/>
          <a:p>
            <a:r>
              <a:rPr lang="en-US" altLang="zh-CN" dirty="0">
                <a:solidFill>
                  <a:schemeClr val="accent3">
                    <a:lumMod val="60000"/>
                    <a:lumOff val="40000"/>
                  </a:schemeClr>
                </a:solidFill>
                <a:latin typeface="华文宋体" panose="02010600040101010101" pitchFamily="2" charset="-122"/>
                <a:ea typeface="华文宋体" panose="02010600040101010101" pitchFamily="2" charset="-122"/>
              </a:rPr>
              <a:t>1、</a:t>
            </a:r>
            <a:r>
              <a:rPr lang="zh-CN" altLang="en-US" dirty="0">
                <a:solidFill>
                  <a:schemeClr val="accent3">
                    <a:lumMod val="60000"/>
                    <a:lumOff val="40000"/>
                  </a:schemeClr>
                </a:solidFill>
                <a:latin typeface="华文宋体" panose="02010600040101010101" pitchFamily="2" charset="-122"/>
                <a:ea typeface="华文宋体" panose="02010600040101010101" pitchFamily="2" charset="-122"/>
              </a:rPr>
              <a:t>制定科学合理的年度人员编制计划及招聘计划；</a:t>
            </a:r>
            <a:endParaRPr lang="en-US" altLang="zh-CN" dirty="0">
              <a:solidFill>
                <a:schemeClr val="accent3">
                  <a:lumMod val="60000"/>
                  <a:lumOff val="40000"/>
                </a:schemeClr>
              </a:solidFill>
              <a:latin typeface="华文宋体" panose="02010600040101010101" pitchFamily="2" charset="-122"/>
              <a:ea typeface="华文宋体" panose="02010600040101010101" pitchFamily="2" charset="-122"/>
            </a:endParaRPr>
          </a:p>
          <a:p>
            <a:r>
              <a:rPr lang="en-US" altLang="zh-CN" dirty="0">
                <a:solidFill>
                  <a:schemeClr val="accent3">
                    <a:lumMod val="60000"/>
                    <a:lumOff val="40000"/>
                  </a:schemeClr>
                </a:solidFill>
                <a:latin typeface="华文宋体" panose="02010600040101010101" pitchFamily="2" charset="-122"/>
                <a:ea typeface="华文宋体" panose="02010600040101010101" pitchFamily="2" charset="-122"/>
              </a:rPr>
              <a:t>2、</a:t>
            </a:r>
            <a:r>
              <a:rPr lang="zh-CN" altLang="en-US" dirty="0">
                <a:solidFill>
                  <a:schemeClr val="accent3">
                    <a:lumMod val="60000"/>
                    <a:lumOff val="40000"/>
                  </a:schemeClr>
                </a:solidFill>
                <a:latin typeface="华文宋体" panose="02010600040101010101" pitchFamily="2" charset="-122"/>
                <a:ea typeface="华文宋体" panose="02010600040101010101" pitchFamily="2" charset="-122"/>
              </a:rPr>
              <a:t>人资科及用人部门通力协作，尽快完成人员入职工作；</a:t>
            </a:r>
            <a:endParaRPr lang="en-US" altLang="zh-CN" dirty="0">
              <a:solidFill>
                <a:schemeClr val="accent3">
                  <a:lumMod val="60000"/>
                  <a:lumOff val="40000"/>
                </a:schemeClr>
              </a:solidFill>
              <a:latin typeface="华文宋体" panose="02010600040101010101" pitchFamily="2" charset="-122"/>
              <a:ea typeface="华文宋体" panose="02010600040101010101" pitchFamily="2" charset="-122"/>
            </a:endParaRPr>
          </a:p>
          <a:p>
            <a:r>
              <a:rPr lang="en-US" altLang="zh-CN" dirty="0">
                <a:solidFill>
                  <a:schemeClr val="accent3">
                    <a:lumMod val="60000"/>
                    <a:lumOff val="40000"/>
                  </a:schemeClr>
                </a:solidFill>
                <a:latin typeface="华文宋体" panose="02010600040101010101" pitchFamily="2" charset="-122"/>
                <a:ea typeface="华文宋体" panose="02010600040101010101" pitchFamily="2" charset="-122"/>
              </a:rPr>
              <a:t>3、</a:t>
            </a:r>
            <a:r>
              <a:rPr lang="zh-CN" altLang="en-US" dirty="0">
                <a:solidFill>
                  <a:schemeClr val="accent3">
                    <a:lumMod val="60000"/>
                    <a:lumOff val="40000"/>
                  </a:schemeClr>
                </a:solidFill>
                <a:latin typeface="华文宋体" panose="02010600040101010101" pitchFamily="2" charset="-122"/>
                <a:ea typeface="华文宋体" panose="02010600040101010101" pitchFamily="2" charset="-122"/>
              </a:rPr>
              <a:t>善用人才识别体系。</a:t>
            </a:r>
          </a:p>
        </p:txBody>
      </p:sp>
      <p:cxnSp>
        <p:nvCxnSpPr>
          <p:cNvPr id="21" name="直接连接符 20"/>
          <p:cNvCxnSpPr/>
          <p:nvPr/>
        </p:nvCxnSpPr>
        <p:spPr>
          <a:xfrm>
            <a:off x="699136" y="1311561"/>
            <a:ext cx="1128683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9630289"/>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animEffect transition="in" filter="fade">
                                      <p:cBhvr>
                                        <p:cTn id="13" dur="500"/>
                                        <p:tgtEl>
                                          <p:spTgt spid="21"/>
                                        </p:tgtEl>
                                      </p:cBhvr>
                                    </p:animEffect>
                                  </p:childTnLst>
                                </p:cTn>
                              </p:par>
                            </p:childTnLst>
                          </p:cTn>
                        </p:par>
                        <p:par>
                          <p:cTn id="14" fill="hold">
                            <p:stCondLst>
                              <p:cond delay="2500"/>
                            </p:stCondLst>
                            <p:childTnLst>
                              <p:par>
                                <p:cTn id="15" presetID="10"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3500"/>
                            </p:stCondLst>
                            <p:childTnLst>
                              <p:par>
                                <p:cTn id="23" presetID="21" presetClass="entr" presetSubtype="1"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heel(1)">
                                      <p:cBhvr>
                                        <p:cTn id="25" dur="500"/>
                                        <p:tgtEl>
                                          <p:spTgt spid="11"/>
                                        </p:tgtEl>
                                      </p:cBhvr>
                                    </p:animEffect>
                                  </p:childTnLst>
                                </p:cTn>
                              </p:par>
                            </p:childTnLst>
                          </p:cTn>
                        </p:par>
                        <p:par>
                          <p:cTn id="26" fill="hold">
                            <p:stCondLst>
                              <p:cond delay="4000"/>
                            </p:stCondLst>
                            <p:childTnLst>
                              <p:par>
                                <p:cTn id="27" presetID="21" presetClass="entr" presetSubtype="1"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heel(1)">
                                      <p:cBhvr>
                                        <p:cTn id="29" dur="500"/>
                                        <p:tgtEl>
                                          <p:spTgt spid="14"/>
                                        </p:tgtEl>
                                      </p:cBhvr>
                                    </p:animEffect>
                                  </p:childTnLst>
                                </p:cTn>
                              </p:par>
                            </p:childTnLst>
                          </p:cTn>
                        </p:par>
                        <p:par>
                          <p:cTn id="30" fill="hold">
                            <p:stCondLst>
                              <p:cond delay="4500"/>
                            </p:stCondLst>
                            <p:childTnLst>
                              <p:par>
                                <p:cTn id="31" presetID="53" presetClass="entr" presetSubtype="16"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par>
                          <p:cTn id="36" fill="hold">
                            <p:stCondLst>
                              <p:cond delay="5000"/>
                            </p:stCondLst>
                            <p:childTnLst>
                              <p:par>
                                <p:cTn id="37" presetID="53" presetClass="entr" presetSubtype="16"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animBg="1"/>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3" name="椭圆 2"/>
          <p:cNvSpPr/>
          <p:nvPr/>
        </p:nvSpPr>
        <p:spPr>
          <a:xfrm>
            <a:off x="1038790" y="378690"/>
            <a:ext cx="1477817" cy="942109"/>
          </a:xfrm>
          <a:prstGeom prst="ellipse">
            <a:avLst/>
          </a:prstGeom>
          <a:solidFill>
            <a:srgbClr val="FF0000"/>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dirty="0"/>
              <a:t>	</a:t>
            </a:r>
            <a:endParaRPr lang="zh-CN" altLang="en-US" dirty="0"/>
          </a:p>
        </p:txBody>
      </p:sp>
      <p:sp>
        <p:nvSpPr>
          <p:cNvPr id="7" name="矩形 6"/>
          <p:cNvSpPr/>
          <p:nvPr/>
        </p:nvSpPr>
        <p:spPr>
          <a:xfrm>
            <a:off x="1131465" y="686633"/>
            <a:ext cx="1210588" cy="400110"/>
          </a:xfrm>
          <a:prstGeom prst="rect">
            <a:avLst/>
          </a:prstGeom>
          <a:noFill/>
        </p:spPr>
        <p:txBody>
          <a:bodyPr wrap="none" lIns="91440" tIns="45720" rIns="91440" bIns="45720">
            <a:spAutoFit/>
          </a:bodyPr>
          <a:lstStyle/>
          <a:p>
            <a:pPr algn="ctr"/>
            <a:r>
              <a:rPr lang="zh-CN" altLang="en-US" sz="2000" b="1" dirty="0">
                <a:ln w="10160">
                  <a:solidFill>
                    <a:schemeClr val="accent5"/>
                  </a:solidFill>
                  <a:prstDash val="solid"/>
                </a:ln>
                <a:solidFill>
                  <a:schemeClr val="accent4">
                    <a:lumMod val="60000"/>
                    <a:lumOff val="40000"/>
                  </a:schemeClr>
                </a:solidFill>
                <a:effectLst>
                  <a:outerShdw blurRad="38100" dist="22860" dir="5400000" algn="tl" rotWithShape="0">
                    <a:srgbClr val="000000">
                      <a:alpha val="30000"/>
                    </a:srgbClr>
                  </a:outerShdw>
                </a:effectLst>
                <a:latin typeface="华文中宋" panose="02010600040101010101" pitchFamily="2" charset="-122"/>
                <a:ea typeface="华文中宋" panose="02010600040101010101" pitchFamily="2" charset="-122"/>
              </a:rPr>
              <a:t>培训拓展</a:t>
            </a:r>
          </a:p>
        </p:txBody>
      </p:sp>
      <p:sp>
        <p:nvSpPr>
          <p:cNvPr id="11" name="矩形 10"/>
          <p:cNvSpPr/>
          <p:nvPr/>
        </p:nvSpPr>
        <p:spPr>
          <a:xfrm>
            <a:off x="7130469" y="1357743"/>
            <a:ext cx="3416320" cy="646331"/>
          </a:xfrm>
          <a:prstGeom prst="rect">
            <a:avLst/>
          </a:prstGeom>
          <a:noFill/>
        </p:spPr>
        <p:txBody>
          <a:bodyPr wrap="none" lIns="91440" tIns="45720" rIns="91440" bIns="45720">
            <a:spAutoFit/>
          </a:bodyPr>
          <a:lstStyle/>
          <a:p>
            <a:r>
              <a:rPr lang="zh-CN" altLang="en-US" sz="3600" dirty="0">
                <a:solidFill>
                  <a:schemeClr val="accent4">
                    <a:lumMod val="60000"/>
                    <a:lumOff val="40000"/>
                  </a:schemeClr>
                </a:solidFill>
              </a:rPr>
              <a:t>招培训组织安排</a:t>
            </a:r>
            <a:endParaRPr lang="en-US" altLang="zh-CN" sz="3600" dirty="0">
              <a:solidFill>
                <a:schemeClr val="accent4">
                  <a:lumMod val="60000"/>
                  <a:lumOff val="40000"/>
                </a:schemeClr>
              </a:solidFill>
            </a:endParaRP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3028238" y="441600"/>
            <a:ext cx="4544560" cy="7830130"/>
          </a:xfrm>
          <a:prstGeom prst="rect">
            <a:avLst/>
          </a:prstGeom>
        </p:spPr>
      </p:pic>
      <p:sp>
        <p:nvSpPr>
          <p:cNvPr id="13" name="矩形 12"/>
          <p:cNvSpPr/>
          <p:nvPr/>
        </p:nvSpPr>
        <p:spPr>
          <a:xfrm>
            <a:off x="1981512" y="2505799"/>
            <a:ext cx="6096000" cy="2585323"/>
          </a:xfrm>
          <a:prstGeom prst="rect">
            <a:avLst/>
          </a:prstGeom>
        </p:spPr>
        <p:txBody>
          <a:bodyPr>
            <a:spAutoFit/>
          </a:bodyPr>
          <a:lstStyle/>
          <a:p>
            <a:r>
              <a:rPr lang="zh-CN" altLang="en-US" dirty="0">
                <a:ln w="0"/>
                <a:solidFill>
                  <a:schemeClr val="accent1">
                    <a:lumMod val="20000"/>
                    <a:lumOff val="80000"/>
                  </a:schemeClr>
                </a:solidFill>
                <a:effectLst>
                  <a:outerShdw blurRad="38100" dist="25400" dir="5400000" algn="ctr" rotWithShape="0">
                    <a:srgbClr val="6E747A">
                      <a:alpha val="43000"/>
                    </a:srgbClr>
                  </a:outerShdw>
                </a:effectLst>
              </a:rPr>
              <a:t>         请在此放置您的文字请在此放置您的请在此放置您的请在此放置请在此放置您的文字请在此放置您的请在此放置您的文字请在此放置您的请在此放置您的文字请在此放置您的请在此放置您的文字请在此放置您的请在此放置您的文字请在此放置您的请在此放置您的文字请在此放置您的请在此放置您的文字请在此放置您的请在此放置您的文字请在此放置您的请在此放置您的文字请在此放置您的请在此放置您的文字请在此放置您的请在此放置您的文字请在此放置您的请在此放置您的文字请在此放置您的文字</a:t>
            </a:r>
          </a:p>
        </p:txBody>
      </p:sp>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82441" y="2638807"/>
            <a:ext cx="2490893" cy="3435714"/>
          </a:xfrm>
          <a:prstGeom prst="rect">
            <a:avLst/>
          </a:prstGeom>
        </p:spPr>
      </p:pic>
    </p:spTree>
    <p:extLst>
      <p:ext uri="{BB962C8B-B14F-4D97-AF65-F5344CB8AC3E}">
        <p14:creationId xmlns:p14="http://schemas.microsoft.com/office/powerpoint/2010/main" val="2357347546"/>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250"/>
                                        <p:tgtEl>
                                          <p:spTgt spid="7"/>
                                        </p:tgtEl>
                                      </p:cBhvr>
                                    </p:animEffect>
                                  </p:childTnLst>
                                </p:cTn>
                              </p:par>
                            </p:childTnLst>
                          </p:cTn>
                        </p:par>
                        <p:par>
                          <p:cTn id="13" fill="hold">
                            <p:stCondLst>
                              <p:cond delay="750"/>
                            </p:stCondLst>
                            <p:childTnLst>
                              <p:par>
                                <p:cTn id="14" presetID="42"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1750"/>
                            </p:stCondLst>
                            <p:childTnLst>
                              <p:par>
                                <p:cTn id="20" presetID="6" presetClass="entr" presetSubtype="16"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par>
                          <p:cTn id="23" fill="hold">
                            <p:stCondLst>
                              <p:cond delay="375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972" y="4233280"/>
            <a:ext cx="2568990" cy="2210866"/>
          </a:xfrm>
          <a:prstGeom prst="rect">
            <a:avLst/>
          </a:prstGeom>
        </p:spPr>
      </p:pic>
      <p:sp>
        <p:nvSpPr>
          <p:cNvPr id="10" name="矩形 9"/>
          <p:cNvSpPr/>
          <p:nvPr/>
        </p:nvSpPr>
        <p:spPr>
          <a:xfrm>
            <a:off x="1219196" y="450356"/>
            <a:ext cx="3877985" cy="646331"/>
          </a:xfrm>
          <a:prstGeom prst="rect">
            <a:avLst/>
          </a:prstGeom>
          <a:noFill/>
        </p:spPr>
        <p:txBody>
          <a:bodyPr wrap="none" lIns="91440" tIns="45720" rIns="91440" bIns="45720">
            <a:spAutoFit/>
          </a:bodyPr>
          <a:lstStyle/>
          <a:p>
            <a:r>
              <a:rPr lang="zh-CN" altLang="en-US" sz="3600" dirty="0">
                <a:solidFill>
                  <a:schemeClr val="accent4">
                    <a:lumMod val="60000"/>
                    <a:lumOff val="40000"/>
                  </a:schemeClr>
                </a:solidFill>
              </a:rPr>
              <a:t>培训工作问题分析</a:t>
            </a:r>
            <a:endParaRPr lang="en-US" altLang="zh-CN" sz="3600" dirty="0">
              <a:solidFill>
                <a:schemeClr val="accent4">
                  <a:lumMod val="60000"/>
                  <a:lumOff val="40000"/>
                </a:schemeClr>
              </a:solidFill>
            </a:endParaRPr>
          </a:p>
        </p:txBody>
      </p:sp>
      <p:sp>
        <p:nvSpPr>
          <p:cNvPr id="11" name="矩形 10"/>
          <p:cNvSpPr/>
          <p:nvPr/>
        </p:nvSpPr>
        <p:spPr>
          <a:xfrm>
            <a:off x="3948613" y="2589307"/>
            <a:ext cx="3775393" cy="523220"/>
          </a:xfrm>
          <a:prstGeom prst="rect">
            <a:avLst/>
          </a:prstGeom>
          <a:noFill/>
        </p:spPr>
        <p:txBody>
          <a:bodyPr wrap="none" lIns="91440" tIns="45720" rIns="91440" bIns="45720">
            <a:spAutoFit/>
          </a:bodyPr>
          <a:lstStyle/>
          <a:p>
            <a:r>
              <a:rPr lang="zh-CN" altLang="en-US" sz="2800" dirty="0">
                <a:solidFill>
                  <a:schemeClr val="accent1">
                    <a:lumMod val="60000"/>
                    <a:lumOff val="40000"/>
                  </a:schemeClr>
                </a:solidFill>
              </a:rPr>
              <a:t>培训教材缺乏标准化；</a:t>
            </a:r>
          </a:p>
        </p:txBody>
      </p:sp>
      <p:sp>
        <p:nvSpPr>
          <p:cNvPr id="12" name="矩形 11"/>
          <p:cNvSpPr/>
          <p:nvPr/>
        </p:nvSpPr>
        <p:spPr>
          <a:xfrm>
            <a:off x="3763573" y="2758553"/>
            <a:ext cx="217054" cy="1847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79980" y="3633260"/>
            <a:ext cx="217054" cy="1847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48613" y="3499921"/>
            <a:ext cx="6647974" cy="451406"/>
          </a:xfrm>
          <a:prstGeom prst="rect">
            <a:avLst/>
          </a:prstGeom>
          <a:noFill/>
        </p:spPr>
        <p:txBody>
          <a:bodyPr wrap="none" lIns="91440" tIns="45720" rIns="91440" bIns="45720">
            <a:spAutoFit/>
          </a:bodyPr>
          <a:lstStyle/>
          <a:p>
            <a:pPr>
              <a:lnSpc>
                <a:spcPts val="2800"/>
              </a:lnSpc>
              <a:spcBef>
                <a:spcPts val="600"/>
              </a:spcBef>
            </a:pPr>
            <a:r>
              <a:rPr lang="zh-CN" altLang="en-US" sz="2800" dirty="0">
                <a:solidFill>
                  <a:schemeClr val="accent1">
                    <a:lumMod val="60000"/>
                    <a:lumOff val="40000"/>
                  </a:schemeClr>
                </a:solidFill>
              </a:rPr>
              <a:t>内训讲师队伍的建设及综合素质的提高；</a:t>
            </a:r>
          </a:p>
        </p:txBody>
      </p:sp>
      <p:sp>
        <p:nvSpPr>
          <p:cNvPr id="17" name="矩形 16"/>
          <p:cNvSpPr/>
          <p:nvPr/>
        </p:nvSpPr>
        <p:spPr>
          <a:xfrm>
            <a:off x="3802582" y="4552991"/>
            <a:ext cx="217054" cy="1847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971387" y="4454036"/>
            <a:ext cx="7904728" cy="451406"/>
          </a:xfrm>
          <a:prstGeom prst="rect">
            <a:avLst/>
          </a:prstGeom>
          <a:noFill/>
        </p:spPr>
        <p:txBody>
          <a:bodyPr wrap="none" lIns="91440" tIns="45720" rIns="91440" bIns="45720">
            <a:spAutoFit/>
          </a:bodyPr>
          <a:lstStyle/>
          <a:p>
            <a:pPr>
              <a:lnSpc>
                <a:spcPts val="2800"/>
              </a:lnSpc>
              <a:spcBef>
                <a:spcPts val="600"/>
              </a:spcBef>
            </a:pPr>
            <a:r>
              <a:rPr lang="zh-CN" altLang="en-US" sz="2800" dirty="0">
                <a:solidFill>
                  <a:schemeClr val="accent1">
                    <a:lumMod val="60000"/>
                    <a:lumOff val="40000"/>
                  </a:schemeClr>
                </a:solidFill>
              </a:rPr>
              <a:t>培训情况应记入员工档案，并与考核、晋升挂勾</a:t>
            </a:r>
            <a:endParaRPr lang="en-US" altLang="zh-CN" sz="2800" dirty="0">
              <a:solidFill>
                <a:srgbClr val="1E190D"/>
              </a:solidFill>
              <a:latin typeface="黑体" panose="02010609060101010101" pitchFamily="49" charset="-122"/>
              <a:ea typeface="黑体" panose="02010609060101010101" pitchFamily="49" charset="-122"/>
            </a:endParaRPr>
          </a:p>
        </p:txBody>
      </p:sp>
      <p:cxnSp>
        <p:nvCxnSpPr>
          <p:cNvPr id="20" name="直接连接符 19"/>
          <p:cNvCxnSpPr/>
          <p:nvPr/>
        </p:nvCxnSpPr>
        <p:spPr>
          <a:xfrm>
            <a:off x="607501" y="1487053"/>
            <a:ext cx="1128683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3955829"/>
      </p:ext>
    </p:extLst>
  </p:cSld>
  <p:clrMapOvr>
    <a:masterClrMapping/>
  </p:clrMapOvr>
  <mc:AlternateContent xmlns:mc="http://schemas.openxmlformats.org/markup-compatibility/2006" xmlns:p14="http://schemas.microsoft.com/office/powerpoint/2010/main">
    <mc:Choice Requires="p14">
      <p:transition spd="slow" p14:dur="4400" advClick="0" advTm="0">
        <p14:honeycomb/>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childTnLst>
                          </p:cTn>
                        </p:par>
                        <p:par>
                          <p:cTn id="14" fill="hold">
                            <p:stCondLst>
                              <p:cond delay="2500"/>
                            </p:stCondLst>
                            <p:childTnLst>
                              <p:par>
                                <p:cTn id="15" presetID="10"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35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4000"/>
                            </p:stCondLst>
                            <p:childTnLst>
                              <p:par>
                                <p:cTn id="27" presetID="21"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heel(1)">
                                      <p:cBhvr>
                                        <p:cTn id="29" dur="500"/>
                                        <p:tgtEl>
                                          <p:spTgt spid="11"/>
                                        </p:tgtEl>
                                      </p:cBhvr>
                                    </p:animEffect>
                                  </p:childTnLst>
                                </p:cTn>
                              </p:par>
                            </p:childTnLst>
                          </p:cTn>
                        </p:par>
                        <p:par>
                          <p:cTn id="30" fill="hold">
                            <p:stCondLst>
                              <p:cond delay="4500"/>
                            </p:stCondLst>
                            <p:childTnLst>
                              <p:par>
                                <p:cTn id="31" presetID="21" presetClass="entr" presetSubtype="1"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heel(1)">
                                      <p:cBhvr>
                                        <p:cTn id="33" dur="500"/>
                                        <p:tgtEl>
                                          <p:spTgt spid="14"/>
                                        </p:tgtEl>
                                      </p:cBhvr>
                                    </p:animEffect>
                                  </p:childTnLst>
                                </p:cTn>
                              </p:par>
                            </p:childTnLst>
                          </p:cTn>
                        </p:par>
                        <p:par>
                          <p:cTn id="34" fill="hold">
                            <p:stCondLst>
                              <p:cond delay="5000"/>
                            </p:stCondLst>
                            <p:childTnLst>
                              <p:par>
                                <p:cTn id="35" presetID="21" presetClass="entr" presetSubtype="1"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heel(1)">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animBg="1"/>
      <p:bldP spid="14" grpId="0"/>
      <p:bldP spid="17" grpId="0" animBg="1"/>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18" name="矩形 17"/>
          <p:cNvSpPr/>
          <p:nvPr/>
        </p:nvSpPr>
        <p:spPr>
          <a:xfrm>
            <a:off x="8130853" y="1274931"/>
            <a:ext cx="2031325" cy="646331"/>
          </a:xfrm>
          <a:prstGeom prst="rect">
            <a:avLst/>
          </a:prstGeom>
          <a:noFill/>
        </p:spPr>
        <p:txBody>
          <a:bodyPr wrap="none" lIns="91440" tIns="45720" rIns="91440" bIns="45720">
            <a:spAutoFit/>
          </a:bodyPr>
          <a:lstStyle/>
          <a:p>
            <a:r>
              <a:rPr lang="zh-CN" altLang="en-US" sz="3600" dirty="0">
                <a:solidFill>
                  <a:schemeClr val="accent4">
                    <a:lumMod val="60000"/>
                    <a:lumOff val="40000"/>
                  </a:schemeClr>
                </a:solidFill>
              </a:rPr>
              <a:t>薪酬绩效</a:t>
            </a:r>
            <a:endParaRPr lang="en-US" altLang="zh-CN" sz="3600" dirty="0">
              <a:solidFill>
                <a:schemeClr val="accent4">
                  <a:lumMod val="60000"/>
                  <a:lumOff val="40000"/>
                </a:schemeClr>
              </a:solidFill>
            </a:endParaRPr>
          </a:p>
        </p:txBody>
      </p:sp>
      <p:sp>
        <p:nvSpPr>
          <p:cNvPr id="22" name="矩形 21"/>
          <p:cNvSpPr/>
          <p:nvPr/>
        </p:nvSpPr>
        <p:spPr>
          <a:xfrm>
            <a:off x="2046164" y="3595380"/>
            <a:ext cx="2318324" cy="1938992"/>
          </a:xfrm>
          <a:prstGeom prst="rect">
            <a:avLst/>
          </a:prstGeom>
        </p:spPr>
        <p:txBody>
          <a:bodyPr wrap="square">
            <a:spAutoFit/>
          </a:bodyPr>
          <a:lstStyle/>
          <a:p>
            <a:pPr algn="ctr">
              <a:lnSpc>
                <a:spcPct val="120000"/>
              </a:lnSpc>
            </a:pPr>
            <a:r>
              <a:rPr lang="en-US" altLang="zh-CN" sz="2000" dirty="0">
                <a:solidFill>
                  <a:schemeClr val="accent4">
                    <a:lumMod val="60000"/>
                    <a:lumOff val="40000"/>
                  </a:schemeClr>
                </a:solidFill>
              </a:rPr>
              <a:t>10</a:t>
            </a:r>
            <a:r>
              <a:rPr lang="zh-CN" altLang="en-US" sz="2000" dirty="0">
                <a:solidFill>
                  <a:schemeClr val="accent4">
                    <a:lumMod val="60000"/>
                    <a:lumOff val="40000"/>
                  </a:schemeClr>
                </a:solidFill>
              </a:rPr>
              <a:t>年</a:t>
            </a:r>
            <a:r>
              <a:rPr lang="en-US" altLang="zh-CN" sz="2000" dirty="0">
                <a:solidFill>
                  <a:schemeClr val="accent4">
                    <a:lumMod val="60000"/>
                    <a:lumOff val="40000"/>
                  </a:schemeClr>
                </a:solidFill>
              </a:rPr>
              <a:t>11</a:t>
            </a:r>
            <a:r>
              <a:rPr lang="zh-CN" altLang="en-US" sz="2000" dirty="0">
                <a:solidFill>
                  <a:schemeClr val="accent4">
                    <a:lumMod val="60000"/>
                    <a:lumOff val="40000"/>
                  </a:schemeClr>
                </a:solidFill>
              </a:rPr>
              <a:t>月开始实行绩效考核制度，采用平衡计分法，针对销售中心开始试点。 </a:t>
            </a:r>
          </a:p>
        </p:txBody>
      </p:sp>
      <p:sp>
        <p:nvSpPr>
          <p:cNvPr id="24" name="矩形 23"/>
          <p:cNvSpPr/>
          <p:nvPr/>
        </p:nvSpPr>
        <p:spPr>
          <a:xfrm>
            <a:off x="7186201" y="3595380"/>
            <a:ext cx="2318324" cy="1938992"/>
          </a:xfrm>
          <a:prstGeom prst="rect">
            <a:avLst/>
          </a:prstGeom>
        </p:spPr>
        <p:txBody>
          <a:bodyPr wrap="square">
            <a:spAutoFit/>
          </a:bodyPr>
          <a:lstStyle/>
          <a:p>
            <a:pPr algn="ctr">
              <a:lnSpc>
                <a:spcPct val="120000"/>
              </a:lnSpc>
            </a:pPr>
            <a:r>
              <a:rPr lang="en-US" altLang="zh-CN" sz="2000" dirty="0">
                <a:solidFill>
                  <a:schemeClr val="accent4">
                    <a:lumMod val="60000"/>
                    <a:lumOff val="40000"/>
                  </a:schemeClr>
                </a:solidFill>
              </a:rPr>
              <a:t>11</a:t>
            </a:r>
            <a:r>
              <a:rPr lang="zh-CN" altLang="en-US" sz="2000" dirty="0">
                <a:solidFill>
                  <a:schemeClr val="accent4">
                    <a:lumMod val="60000"/>
                    <a:lumOff val="40000"/>
                  </a:schemeClr>
                </a:solidFill>
              </a:rPr>
              <a:t>年</a:t>
            </a:r>
            <a:r>
              <a:rPr lang="en-US" altLang="zh-CN" sz="2000" dirty="0">
                <a:solidFill>
                  <a:schemeClr val="accent4">
                    <a:lumMod val="60000"/>
                    <a:lumOff val="40000"/>
                  </a:schemeClr>
                </a:solidFill>
              </a:rPr>
              <a:t>8</a:t>
            </a:r>
            <a:r>
              <a:rPr lang="zh-CN" altLang="en-US" sz="2000" dirty="0">
                <a:solidFill>
                  <a:schemeClr val="accent4">
                    <a:lumMod val="60000"/>
                    <a:lumOff val="40000"/>
                  </a:schemeClr>
                </a:solidFill>
              </a:rPr>
              <a:t>月开始实行绩效考核制度，采用平衡计分法，针对销售中心开始试点。 </a:t>
            </a:r>
          </a:p>
        </p:txBody>
      </p:sp>
      <p:sp>
        <p:nvSpPr>
          <p:cNvPr id="27" name="椭圆 26"/>
          <p:cNvSpPr/>
          <p:nvPr/>
        </p:nvSpPr>
        <p:spPr>
          <a:xfrm>
            <a:off x="1487062" y="378690"/>
            <a:ext cx="1477817" cy="942109"/>
          </a:xfrm>
          <a:prstGeom prst="ellipse">
            <a:avLst/>
          </a:prstGeom>
          <a:solidFill>
            <a:srgbClr val="FF0000"/>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dirty="0"/>
              <a:t>	</a:t>
            </a:r>
            <a:endParaRPr lang="zh-CN" altLang="en-US" dirty="0"/>
          </a:p>
        </p:txBody>
      </p:sp>
      <p:sp>
        <p:nvSpPr>
          <p:cNvPr id="31" name="矩形 30"/>
          <p:cNvSpPr/>
          <p:nvPr/>
        </p:nvSpPr>
        <p:spPr>
          <a:xfrm>
            <a:off x="1620676" y="649689"/>
            <a:ext cx="1210588" cy="400110"/>
          </a:xfrm>
          <a:prstGeom prst="rect">
            <a:avLst/>
          </a:prstGeom>
          <a:noFill/>
        </p:spPr>
        <p:txBody>
          <a:bodyPr wrap="none" lIns="91440" tIns="45720" rIns="91440" bIns="45720">
            <a:spAutoFit/>
          </a:bodyPr>
          <a:lstStyle/>
          <a:p>
            <a:pPr algn="ctr"/>
            <a:r>
              <a:rPr lang="zh-CN" altLang="en-US" sz="2000" b="1" dirty="0">
                <a:ln w="10160">
                  <a:solidFill>
                    <a:schemeClr val="accent5"/>
                  </a:solidFill>
                  <a:prstDash val="solid"/>
                </a:ln>
                <a:solidFill>
                  <a:schemeClr val="accent4">
                    <a:lumMod val="60000"/>
                    <a:lumOff val="40000"/>
                  </a:schemeClr>
                </a:solidFill>
                <a:effectLst>
                  <a:outerShdw blurRad="38100" dist="22860" dir="5400000" algn="tl" rotWithShape="0">
                    <a:srgbClr val="000000">
                      <a:alpha val="30000"/>
                    </a:srgbClr>
                  </a:outerShdw>
                </a:effectLst>
                <a:latin typeface="华文中宋" panose="02010600040101010101" pitchFamily="2" charset="-122"/>
                <a:ea typeface="华文中宋" panose="02010600040101010101" pitchFamily="2" charset="-122"/>
              </a:rPr>
              <a:t>薪酬绩效</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4594" y="2203704"/>
            <a:ext cx="4778508" cy="4569448"/>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6109" y="2203704"/>
            <a:ext cx="4778508" cy="4569448"/>
          </a:xfrm>
          <a:prstGeom prst="rect">
            <a:avLst/>
          </a:prstGeom>
        </p:spPr>
      </p:pic>
    </p:spTree>
    <p:extLst>
      <p:ext uri="{BB962C8B-B14F-4D97-AF65-F5344CB8AC3E}">
        <p14:creationId xmlns:p14="http://schemas.microsoft.com/office/powerpoint/2010/main" val="1288603591"/>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2000"/>
                                        <p:tgtEl>
                                          <p:spTgt spid="18"/>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500"/>
                                        <p:tgtEl>
                                          <p:spTgt spid="22"/>
                                        </p:tgtEl>
                                      </p:cBhvr>
                                    </p:animEffect>
                                  </p:childTnLst>
                                </p:cTn>
                              </p:par>
                            </p:childTnLst>
                          </p:cTn>
                        </p:par>
                        <p:par>
                          <p:cTn id="12" fill="hold">
                            <p:stCondLst>
                              <p:cond delay="2500"/>
                            </p:stCondLst>
                            <p:childTnLst>
                              <p:par>
                                <p:cTn id="13" presetID="22" presetClass="entr" presetSubtype="4"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ppt_x"/>
                                          </p:val>
                                        </p:tav>
                                        <p:tav tm="100000">
                                          <p:val>
                                            <p:strVal val="#ppt_x"/>
                                          </p:val>
                                        </p:tav>
                                      </p:tavLst>
                                    </p:anim>
                                    <p:anim calcmode="lin" valueType="num">
                                      <p:cBhvr additive="base">
                                        <p:cTn id="19" dur="500" fill="hold"/>
                                        <p:tgtEl>
                                          <p:spTgt spid="27"/>
                                        </p:tgtEl>
                                        <p:attrNameLst>
                                          <p:attrName>ppt_y</p:attrName>
                                        </p:attrNameLst>
                                      </p:cBhvr>
                                      <p:tavLst>
                                        <p:tav tm="0">
                                          <p:val>
                                            <p:strVal val="1+#ppt_h/2"/>
                                          </p:val>
                                        </p:tav>
                                        <p:tav tm="100000">
                                          <p:val>
                                            <p:strVal val="#ppt_y"/>
                                          </p:val>
                                        </p:tav>
                                      </p:tavLst>
                                    </p:anim>
                                  </p:childTnLst>
                                </p:cTn>
                              </p:par>
                            </p:childTnLst>
                          </p:cTn>
                        </p:par>
                        <p:par>
                          <p:cTn id="20" fill="hold">
                            <p:stCondLst>
                              <p:cond delay="3000"/>
                            </p:stCondLst>
                            <p:childTnLst>
                              <p:par>
                                <p:cTn id="21" presetID="21"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heel(1)">
                                      <p:cBhvr>
                                        <p:cTn id="23" dur="250"/>
                                        <p:tgtEl>
                                          <p:spTgt spid="31"/>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 calcmode="lin" valueType="num">
                                      <p:cBhvr>
                                        <p:cTn id="30" dur="500" fill="hold"/>
                                        <p:tgtEl>
                                          <p:spTgt spid="2"/>
                                        </p:tgtEl>
                                        <p:attrNameLst>
                                          <p:attrName>style.rotation</p:attrName>
                                        </p:attrNameLst>
                                      </p:cBhvr>
                                      <p:tavLst>
                                        <p:tav tm="0">
                                          <p:val>
                                            <p:fltVal val="360"/>
                                          </p:val>
                                        </p:tav>
                                        <p:tav tm="100000">
                                          <p:val>
                                            <p:fltVal val="0"/>
                                          </p:val>
                                        </p:tav>
                                      </p:tavLst>
                                    </p:anim>
                                    <p:animEffect transition="in" filter="fade">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 calcmode="lin" valueType="num">
                                      <p:cBhvr>
                                        <p:cTn id="38" dur="500" fill="hold"/>
                                        <p:tgtEl>
                                          <p:spTgt spid="16"/>
                                        </p:tgtEl>
                                        <p:attrNameLst>
                                          <p:attrName>style.rotation</p:attrName>
                                        </p:attrNameLst>
                                      </p:cBhvr>
                                      <p:tavLst>
                                        <p:tav tm="0">
                                          <p:val>
                                            <p:fltVal val="360"/>
                                          </p:val>
                                        </p:tav>
                                        <p:tav tm="100000">
                                          <p:val>
                                            <p:fltVal val="0"/>
                                          </p:val>
                                        </p:tav>
                                      </p:tavLst>
                                    </p:anim>
                                    <p:animEffect transition="in" filter="fade">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24" grpId="0"/>
      <p:bldP spid="27" grpId="0" animBg="1"/>
      <p:bldP spid="3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人事行政述职报告PPT模板.pptx"/>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2017</Words>
  <Application>Microsoft Office PowerPoint</Application>
  <PresentationFormat>宽屏</PresentationFormat>
  <Paragraphs>281</Paragraphs>
  <Slides>26</Slides>
  <Notes>26</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26</vt:i4>
      </vt:variant>
    </vt:vector>
  </HeadingPairs>
  <TitlesOfParts>
    <vt:vector size="41" baseType="lpstr">
      <vt:lpstr>Gotham Light</vt:lpstr>
      <vt:lpstr>Gotham Medium</vt:lpstr>
      <vt:lpstr>MS PGothic</vt:lpstr>
      <vt:lpstr>方正姚体</vt:lpstr>
      <vt:lpstr>黑体</vt:lpstr>
      <vt:lpstr>华文宋体</vt:lpstr>
      <vt:lpstr>华文中宋</vt:lpstr>
      <vt:lpstr>时尚中黑简体</vt:lpstr>
      <vt:lpstr>宋体</vt:lpstr>
      <vt:lpstr>微软雅黑</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 http://pptx.taobao.com</dc:title>
  <dc:creator/>
  <dc:description>小鹿ppt  ； http://pptx.taobao.com</dc:description>
  <cp:lastModifiedBy/>
  <cp:revision>1</cp:revision>
  <dcterms:created xsi:type="dcterms:W3CDTF">2017-09-05T13:12:00Z</dcterms:created>
  <dcterms:modified xsi:type="dcterms:W3CDTF">2018-07-24T15:28:53Z</dcterms:modified>
</cp:coreProperties>
</file>