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60" r:id="rId4"/>
    <p:sldId id="262" r:id="rId5"/>
    <p:sldId id="264" r:id="rId6"/>
    <p:sldId id="263" r:id="rId7"/>
    <p:sldId id="292" r:id="rId8"/>
    <p:sldId id="265" r:id="rId9"/>
    <p:sldId id="291" r:id="rId10"/>
    <p:sldId id="259" r:id="rId11"/>
    <p:sldId id="294" r:id="rId12"/>
    <p:sldId id="290" r:id="rId13"/>
    <p:sldId id="268" r:id="rId14"/>
    <p:sldId id="269" r:id="rId15"/>
    <p:sldId id="270" r:id="rId16"/>
    <p:sldId id="286" r:id="rId17"/>
    <p:sldId id="258" r:id="rId18"/>
    <p:sldId id="288" r:id="rId19"/>
    <p:sldId id="287" r:id="rId20"/>
    <p:sldId id="295" r:id="rId21"/>
    <p:sldId id="275" r:id="rId22"/>
    <p:sldId id="293" r:id="rId23"/>
    <p:sldId id="276" r:id="rId24"/>
    <p:sldId id="261" r:id="rId25"/>
    <p:sldId id="285" r:id="rId26"/>
    <p:sldId id="277" r:id="rId27"/>
    <p:sldId id="278" r:id="rId28"/>
    <p:sldId id="279" r:id="rId29"/>
    <p:sldId id="289" r:id="rId30"/>
    <p:sldId id="280" r:id="rId31"/>
    <p:sldId id="281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CEC"/>
    <a:srgbClr val="C4C2CC"/>
    <a:srgbClr val="EDEBEC"/>
    <a:srgbClr val="E1E0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438" y="-7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79C78-A6F9-4F65-92EE-DBD3449591CD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CF1E0-DE29-4263-90E2-E5C4CAEED6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605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3179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6937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4060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4584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846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5520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1429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2633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4113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920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424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4729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9814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5263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2372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0794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3051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3358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4553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9014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1965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230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3969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4694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486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241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7997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070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1722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9774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CF1E0-DE29-4263-90E2-E5C4CAEED69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854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8DDA8-7BF5-4597-ABB5-6E8A7C8CE00E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514E6-2F4A-4804-9890-4992EF18F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46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8DDA8-7BF5-4597-ABB5-6E8A7C8CE00E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514E6-2F4A-4804-9890-4992EF18F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44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8DDA8-7BF5-4597-ABB5-6E8A7C8CE00E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514E6-2F4A-4804-9890-4992EF18F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84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8DDA8-7BF5-4597-ABB5-6E8A7C8CE00E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514E6-2F4A-4804-9890-4992EF18F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82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8DDA8-7BF5-4597-ABB5-6E8A7C8CE00E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514E6-2F4A-4804-9890-4992EF18F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67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8DDA8-7BF5-4597-ABB5-6E8A7C8CE00E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514E6-2F4A-4804-9890-4992EF18F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88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8DDA8-7BF5-4597-ABB5-6E8A7C8CE00E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514E6-2F4A-4804-9890-4992EF18F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58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8DDA8-7BF5-4597-ABB5-6E8A7C8CE00E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514E6-2F4A-4804-9890-4992EF18F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77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8DDA8-7BF5-4597-ABB5-6E8A7C8CE00E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514E6-2F4A-4804-9890-4992EF18F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62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8DDA8-7BF5-4597-ABB5-6E8A7C8CE00E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514E6-2F4A-4804-9890-4992EF18F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96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8DDA8-7BF5-4597-ABB5-6E8A7C8CE00E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514E6-2F4A-4804-9890-4992EF18F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56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4C2CC">
                <a:alpha val="50000"/>
              </a:srgbClr>
            </a:gs>
            <a:gs pos="100000">
              <a:schemeClr val="bg1">
                <a:lumMod val="9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8DDA8-7BF5-4597-ABB5-6E8A7C8CE00E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4514E6-2F4A-4804-9890-4992EF18F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78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microsoft.com/office/2007/relationships/media" Target="../media/media1.mp3"/><Relationship Id="rId18" Type="http://schemas.openxmlformats.org/officeDocument/2006/relationships/image" Target="../media/image1.jpeg"/><Relationship Id="rId26" Type="http://schemas.openxmlformats.org/officeDocument/2006/relationships/image" Target="../media/image8.emf"/><Relationship Id="rId3" Type="http://schemas.openxmlformats.org/officeDocument/2006/relationships/tags" Target="../tags/tag4.xml"/><Relationship Id="rId21" Type="http://schemas.openxmlformats.org/officeDocument/2006/relationships/image" Target="../media/image3.emf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notesSlide" Target="../notesSlides/notesSlide1.xml"/><Relationship Id="rId25" Type="http://schemas.openxmlformats.org/officeDocument/2006/relationships/image" Target="../media/image7.emf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20" Type="http://schemas.openxmlformats.org/officeDocument/2006/relationships/image" Target="../media/image2.emf"/><Relationship Id="rId29" Type="http://schemas.openxmlformats.org/officeDocument/2006/relationships/image" Target="../media/image11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image" Target="../media/image6.emf"/><Relationship Id="rId5" Type="http://schemas.openxmlformats.org/officeDocument/2006/relationships/tags" Target="../tags/tag6.xml"/><Relationship Id="rId15" Type="http://schemas.openxmlformats.org/officeDocument/2006/relationships/tags" Target="../tags/tag14.xml"/><Relationship Id="rId23" Type="http://schemas.openxmlformats.org/officeDocument/2006/relationships/image" Target="../media/image5.emf"/><Relationship Id="rId28" Type="http://schemas.openxmlformats.org/officeDocument/2006/relationships/image" Target="../media/image10.emf"/><Relationship Id="rId10" Type="http://schemas.openxmlformats.org/officeDocument/2006/relationships/tags" Target="../tags/tag11.xml"/><Relationship Id="rId19" Type="http://schemas.microsoft.com/office/2007/relationships/hdphoto" Target="../media/hdphoto1.wdp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audio" Target="../media/media1.mp3"/><Relationship Id="rId22" Type="http://schemas.openxmlformats.org/officeDocument/2006/relationships/image" Target="../media/image4.emf"/><Relationship Id="rId27" Type="http://schemas.openxmlformats.org/officeDocument/2006/relationships/image" Target="../media/image9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tags" Target="../tags/tag33.xml"/><Relationship Id="rId7" Type="http://schemas.openxmlformats.org/officeDocument/2006/relationships/image" Target="../media/image39.jpeg"/><Relationship Id="rId12" Type="http://schemas.openxmlformats.org/officeDocument/2006/relationships/image" Target="../media/image44.emf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notesSlide" Target="../notesSlides/notesSlide10.xml"/><Relationship Id="rId11" Type="http://schemas.openxmlformats.org/officeDocument/2006/relationships/image" Target="../media/image43.emf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42.emf"/><Relationship Id="rId4" Type="http://schemas.openxmlformats.org/officeDocument/2006/relationships/tags" Target="../tags/tag34.xml"/><Relationship Id="rId9" Type="http://schemas.openxmlformats.org/officeDocument/2006/relationships/image" Target="../media/image4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emf"/><Relationship Id="rId4" Type="http://schemas.openxmlformats.org/officeDocument/2006/relationships/image" Target="../media/image4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emf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emf"/><Relationship Id="rId4" Type="http://schemas.openxmlformats.org/officeDocument/2006/relationships/image" Target="../media/image5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emf"/><Relationship Id="rId5" Type="http://schemas.openxmlformats.org/officeDocument/2006/relationships/image" Target="../media/image57.jpg"/><Relationship Id="rId4" Type="http://schemas.openxmlformats.org/officeDocument/2006/relationships/image" Target="../media/image5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emf"/><Relationship Id="rId5" Type="http://schemas.openxmlformats.org/officeDocument/2006/relationships/image" Target="../media/image61.emf"/><Relationship Id="rId4" Type="http://schemas.openxmlformats.org/officeDocument/2006/relationships/image" Target="../media/image60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13" Type="http://schemas.openxmlformats.org/officeDocument/2006/relationships/image" Target="../media/image68.emf"/><Relationship Id="rId3" Type="http://schemas.openxmlformats.org/officeDocument/2006/relationships/tags" Target="../tags/tag37.xml"/><Relationship Id="rId7" Type="http://schemas.openxmlformats.org/officeDocument/2006/relationships/notesSlide" Target="../notesSlides/notesSlide17.xml"/><Relationship Id="rId12" Type="http://schemas.openxmlformats.org/officeDocument/2006/relationships/image" Target="../media/image67.emf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66.emf"/><Relationship Id="rId5" Type="http://schemas.openxmlformats.org/officeDocument/2006/relationships/tags" Target="../tags/tag39.xml"/><Relationship Id="rId10" Type="http://schemas.openxmlformats.org/officeDocument/2006/relationships/image" Target="../media/image65.emf"/><Relationship Id="rId4" Type="http://schemas.openxmlformats.org/officeDocument/2006/relationships/tags" Target="../tags/tag38.xml"/><Relationship Id="rId9" Type="http://schemas.openxmlformats.org/officeDocument/2006/relationships/image" Target="../media/image64.emf"/><Relationship Id="rId14" Type="http://schemas.openxmlformats.org/officeDocument/2006/relationships/image" Target="../media/image6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notesSlide" Target="../notesSlides/notesSlide2.xml"/><Relationship Id="rId18" Type="http://schemas.openxmlformats.org/officeDocument/2006/relationships/image" Target="../media/image16.emf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slideLayout" Target="../slideLayouts/slideLayout7.xml"/><Relationship Id="rId17" Type="http://schemas.openxmlformats.org/officeDocument/2006/relationships/image" Target="../media/image15.emf"/><Relationship Id="rId2" Type="http://schemas.openxmlformats.org/officeDocument/2006/relationships/tags" Target="../tags/tag16.xml"/><Relationship Id="rId16" Type="http://schemas.openxmlformats.org/officeDocument/2006/relationships/image" Target="../media/image14.emf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5" Type="http://schemas.openxmlformats.org/officeDocument/2006/relationships/tags" Target="../tags/tag19.xml"/><Relationship Id="rId15" Type="http://schemas.openxmlformats.org/officeDocument/2006/relationships/image" Target="../media/image13.emf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image" Target="../media/image1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7" Type="http://schemas.openxmlformats.org/officeDocument/2006/relationships/image" Target="../media/image77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emf"/><Relationship Id="rId5" Type="http://schemas.openxmlformats.org/officeDocument/2006/relationships/image" Target="../media/image75.emf"/><Relationship Id="rId4" Type="http://schemas.openxmlformats.org/officeDocument/2006/relationships/image" Target="../media/image7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emf"/><Relationship Id="rId3" Type="http://schemas.openxmlformats.org/officeDocument/2006/relationships/tags" Target="../tags/tag42.xml"/><Relationship Id="rId7" Type="http://schemas.openxmlformats.org/officeDocument/2006/relationships/image" Target="../media/image80.emf"/><Relationship Id="rId12" Type="http://schemas.openxmlformats.org/officeDocument/2006/relationships/image" Target="../media/image85.emf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notesSlide" Target="../notesSlides/notesSlide22.xml"/><Relationship Id="rId11" Type="http://schemas.openxmlformats.org/officeDocument/2006/relationships/image" Target="../media/image84.emf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83.emf"/><Relationship Id="rId4" Type="http://schemas.openxmlformats.org/officeDocument/2006/relationships/tags" Target="../tags/tag43.xml"/><Relationship Id="rId9" Type="http://schemas.openxmlformats.org/officeDocument/2006/relationships/image" Target="../media/image8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13" Type="http://schemas.openxmlformats.org/officeDocument/2006/relationships/image" Target="../media/image93.emf"/><Relationship Id="rId3" Type="http://schemas.openxmlformats.org/officeDocument/2006/relationships/tags" Target="../tags/tag46.xml"/><Relationship Id="rId7" Type="http://schemas.openxmlformats.org/officeDocument/2006/relationships/notesSlide" Target="../notesSlides/notesSlide24.xml"/><Relationship Id="rId12" Type="http://schemas.openxmlformats.org/officeDocument/2006/relationships/image" Target="../media/image92.emf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91.emf"/><Relationship Id="rId5" Type="http://schemas.openxmlformats.org/officeDocument/2006/relationships/tags" Target="../tags/tag48.xml"/><Relationship Id="rId15" Type="http://schemas.openxmlformats.org/officeDocument/2006/relationships/image" Target="../media/image95.emf"/><Relationship Id="rId10" Type="http://schemas.openxmlformats.org/officeDocument/2006/relationships/image" Target="../media/image90.emf"/><Relationship Id="rId4" Type="http://schemas.openxmlformats.org/officeDocument/2006/relationships/tags" Target="../tags/tag47.xml"/><Relationship Id="rId9" Type="http://schemas.openxmlformats.org/officeDocument/2006/relationships/image" Target="../media/image89.emf"/><Relationship Id="rId14" Type="http://schemas.openxmlformats.org/officeDocument/2006/relationships/image" Target="../media/image9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7" Type="http://schemas.openxmlformats.org/officeDocument/2006/relationships/image" Target="../media/image100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emf"/><Relationship Id="rId5" Type="http://schemas.openxmlformats.org/officeDocument/2006/relationships/image" Target="../media/image98.emf"/><Relationship Id="rId4" Type="http://schemas.openxmlformats.org/officeDocument/2006/relationships/image" Target="../media/image97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emf"/><Relationship Id="rId4" Type="http://schemas.openxmlformats.org/officeDocument/2006/relationships/image" Target="../media/image10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emf"/><Relationship Id="rId7" Type="http://schemas.openxmlformats.org/officeDocument/2006/relationships/image" Target="../media/image83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emf"/><Relationship Id="rId5" Type="http://schemas.openxmlformats.org/officeDocument/2006/relationships/image" Target="../media/image108.emf"/><Relationship Id="rId4" Type="http://schemas.openxmlformats.org/officeDocument/2006/relationships/image" Target="../media/image107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emf"/><Relationship Id="rId5" Type="http://schemas.openxmlformats.org/officeDocument/2006/relationships/image" Target="../media/image112.emf"/><Relationship Id="rId4" Type="http://schemas.openxmlformats.org/officeDocument/2006/relationships/image" Target="../media/image111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10.emf"/><Relationship Id="rId3" Type="http://schemas.openxmlformats.org/officeDocument/2006/relationships/tags" Target="../tags/tag28.xml"/><Relationship Id="rId7" Type="http://schemas.openxmlformats.org/officeDocument/2006/relationships/notesSlide" Target="../notesSlides/notesSlide3.xml"/><Relationship Id="rId12" Type="http://schemas.openxmlformats.org/officeDocument/2006/relationships/image" Target="../media/image21.emf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0.emf"/><Relationship Id="rId5" Type="http://schemas.openxmlformats.org/officeDocument/2006/relationships/tags" Target="../tags/tag30.xml"/><Relationship Id="rId10" Type="http://schemas.openxmlformats.org/officeDocument/2006/relationships/image" Target="../media/image19.emf"/><Relationship Id="rId4" Type="http://schemas.openxmlformats.org/officeDocument/2006/relationships/tags" Target="../tags/tag29.xml"/><Relationship Id="rId9" Type="http://schemas.openxmlformats.org/officeDocument/2006/relationships/image" Target="../media/image18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emf"/><Relationship Id="rId3" Type="http://schemas.openxmlformats.org/officeDocument/2006/relationships/image" Target="../media/image114.emf"/><Relationship Id="rId7" Type="http://schemas.openxmlformats.org/officeDocument/2006/relationships/image" Target="../media/image118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emf"/><Relationship Id="rId5" Type="http://schemas.openxmlformats.org/officeDocument/2006/relationships/image" Target="../media/image116.emf"/><Relationship Id="rId4" Type="http://schemas.openxmlformats.org/officeDocument/2006/relationships/image" Target="../media/image115.emf"/><Relationship Id="rId9" Type="http://schemas.openxmlformats.org/officeDocument/2006/relationships/image" Target="../media/image120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7" Type="http://schemas.openxmlformats.org/officeDocument/2006/relationships/image" Target="../media/image123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emf"/><Relationship Id="rId5" Type="http://schemas.openxmlformats.org/officeDocument/2006/relationships/image" Target="../media/image122.emf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emf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emf"/><Relationship Id="rId5" Type="http://schemas.openxmlformats.org/officeDocument/2006/relationships/image" Target="../media/image37.emf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A_图片 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0743"/>
          </a:xfrm>
          <a:prstGeom prst="rect">
            <a:avLst/>
          </a:prstGeom>
        </p:spPr>
      </p:pic>
      <p:pic>
        <p:nvPicPr>
          <p:cNvPr id="6" name="PA_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3462746" y="670027"/>
            <a:ext cx="5170351" cy="4444867"/>
          </a:xfrm>
          <a:prstGeom prst="rect">
            <a:avLst/>
          </a:prstGeom>
        </p:spPr>
      </p:pic>
      <p:sp>
        <p:nvSpPr>
          <p:cNvPr id="8" name="PA_文本框 7"/>
          <p:cNvSpPr txBox="1"/>
          <p:nvPr>
            <p:custDataLst>
              <p:tags r:id="rId3"/>
            </p:custDataLst>
          </p:nvPr>
        </p:nvSpPr>
        <p:spPr>
          <a:xfrm>
            <a:off x="4098471" y="2245360"/>
            <a:ext cx="47702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+mn-ea"/>
              </a:rPr>
              <a:t>创意商务手绘模板</a:t>
            </a:r>
          </a:p>
        </p:txBody>
      </p:sp>
      <p:sp>
        <p:nvSpPr>
          <p:cNvPr id="9" name="PA_文本框 8"/>
          <p:cNvSpPr txBox="1"/>
          <p:nvPr>
            <p:custDataLst>
              <p:tags r:id="rId4"/>
            </p:custDataLst>
          </p:nvPr>
        </p:nvSpPr>
        <p:spPr>
          <a:xfrm>
            <a:off x="4295321" y="2950358"/>
            <a:ext cx="3497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 smtClean="0"/>
              <a:t>Daxia</a:t>
            </a:r>
            <a:r>
              <a:rPr lang="en-US" altLang="zh-CN" dirty="0" smtClean="0"/>
              <a:t> </a:t>
            </a:r>
            <a:r>
              <a:rPr lang="en-US" altLang="zh-CN" dirty="0" err="1"/>
              <a:t>desing</a:t>
            </a:r>
            <a:r>
              <a:rPr lang="en-US" altLang="zh-CN" dirty="0"/>
              <a:t> studio</a:t>
            </a:r>
            <a:endParaRPr lang="zh-CN" altLang="en-US" dirty="0"/>
          </a:p>
        </p:txBody>
      </p:sp>
      <p:pic>
        <p:nvPicPr>
          <p:cNvPr id="20" name="PA_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1"/>
          <a:stretch>
            <a:fillRect/>
          </a:stretch>
        </p:blipFill>
        <p:spPr>
          <a:xfrm rot="614416">
            <a:off x="8830199" y="5079250"/>
            <a:ext cx="438141" cy="950379"/>
          </a:xfrm>
          <a:prstGeom prst="rect">
            <a:avLst/>
          </a:prstGeom>
        </p:spPr>
      </p:pic>
      <p:pic>
        <p:nvPicPr>
          <p:cNvPr id="21" name="PA_图片 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4034682" y="5286305"/>
            <a:ext cx="1113199" cy="425326"/>
          </a:xfrm>
          <a:prstGeom prst="rect">
            <a:avLst/>
          </a:prstGeom>
        </p:spPr>
      </p:pic>
      <p:pic>
        <p:nvPicPr>
          <p:cNvPr id="22" name="PA_图片 2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3"/>
          <a:stretch>
            <a:fillRect/>
          </a:stretch>
        </p:blipFill>
        <p:spPr>
          <a:xfrm rot="20520705">
            <a:off x="2432103" y="5358311"/>
            <a:ext cx="550636" cy="532680"/>
          </a:xfrm>
          <a:prstGeom prst="rect">
            <a:avLst/>
          </a:prstGeom>
        </p:spPr>
      </p:pic>
      <p:pic>
        <p:nvPicPr>
          <p:cNvPr id="23" name="PA_图片 2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4"/>
          <a:stretch>
            <a:fillRect/>
          </a:stretch>
        </p:blipFill>
        <p:spPr>
          <a:xfrm rot="19506534">
            <a:off x="304976" y="1649970"/>
            <a:ext cx="736945" cy="1297904"/>
          </a:xfrm>
          <a:prstGeom prst="rect">
            <a:avLst/>
          </a:prstGeom>
        </p:spPr>
      </p:pic>
      <p:pic>
        <p:nvPicPr>
          <p:cNvPr id="24" name="PA_图片 2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2746515" y="818860"/>
            <a:ext cx="902079" cy="885825"/>
          </a:xfrm>
          <a:prstGeom prst="rect">
            <a:avLst/>
          </a:prstGeom>
        </p:spPr>
      </p:pic>
      <p:pic>
        <p:nvPicPr>
          <p:cNvPr id="25" name="PA_图片 2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6"/>
          <a:stretch>
            <a:fillRect/>
          </a:stretch>
        </p:blipFill>
        <p:spPr>
          <a:xfrm rot="1691376">
            <a:off x="8558641" y="725392"/>
            <a:ext cx="577557" cy="1047362"/>
          </a:xfrm>
          <a:prstGeom prst="rect">
            <a:avLst/>
          </a:prstGeom>
        </p:spPr>
      </p:pic>
      <p:pic>
        <p:nvPicPr>
          <p:cNvPr id="26" name="PA_图片 2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7"/>
          <a:stretch>
            <a:fillRect/>
          </a:stretch>
        </p:blipFill>
        <p:spPr>
          <a:xfrm rot="4665898">
            <a:off x="10885217" y="2467178"/>
            <a:ext cx="800605" cy="658562"/>
          </a:xfrm>
          <a:prstGeom prst="rect">
            <a:avLst/>
          </a:prstGeom>
        </p:spPr>
      </p:pic>
      <p:pic>
        <p:nvPicPr>
          <p:cNvPr id="27" name="PA_图片 2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8"/>
          <a:stretch>
            <a:fillRect/>
          </a:stretch>
        </p:blipFill>
        <p:spPr>
          <a:xfrm rot="900000">
            <a:off x="11435748" y="549466"/>
            <a:ext cx="1363340" cy="1424614"/>
          </a:xfrm>
          <a:prstGeom prst="rect">
            <a:avLst/>
          </a:prstGeom>
        </p:spPr>
      </p:pic>
      <p:pic>
        <p:nvPicPr>
          <p:cNvPr id="2" name="PA_Ridan-Ulysse">
            <a:hlinkClick r:id="" action="ppaction://media"/>
          </p:cNvPr>
          <p:cNvPicPr>
            <a:picLocks noChangeAspect="1"/>
          </p:cNvPicPr>
          <p:nvPr>
            <a:audioFile r:link="rId14"/>
            <p:custDataLst>
              <p:tags r:id="rId15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-768220" y="-2122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04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374" y="0"/>
            <a:ext cx="12214745" cy="68707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71" y="12794"/>
            <a:ext cx="12192000" cy="6858000"/>
          </a:xfrm>
          <a:prstGeom prst="rect">
            <a:avLst/>
          </a:prstGeom>
          <a:gradFill>
            <a:gsLst>
              <a:gs pos="0">
                <a:srgbClr val="C4C2CC">
                  <a:alpha val="50000"/>
                </a:srgb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12700">
            <a:noFill/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27500" y="3659415"/>
            <a:ext cx="393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+mn-ea"/>
              </a:rPr>
              <a:t>第二部分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324350" y="4419294"/>
            <a:ext cx="3543300" cy="1859040"/>
            <a:chOff x="4324350" y="4419294"/>
            <a:chExt cx="3543300" cy="1859040"/>
          </a:xfrm>
        </p:grpSpPr>
        <p:sp>
          <p:nvSpPr>
            <p:cNvPr id="8" name="文本框 7"/>
            <p:cNvSpPr txBox="1"/>
            <p:nvPr/>
          </p:nvSpPr>
          <p:spPr>
            <a:xfrm>
              <a:off x="4324350" y="4419294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PART TWO</a:t>
              </a: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121881" y="5078005"/>
              <a:ext cx="19482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/>
                <a:t>Lorem ipsum dolor sit amet, consectetur adipisicing elit, sed do eiusmod tempor incididunt ut labore et dolore magna aliqua.</a:t>
              </a:r>
              <a:endParaRPr lang="zh-CN" altLang="en-US" sz="1200"/>
            </a:p>
          </p:txBody>
        </p:sp>
      </p:grpSp>
      <p:pic>
        <p:nvPicPr>
          <p:cNvPr id="6" name="PA_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757248" y="310705"/>
            <a:ext cx="2677500" cy="2756250"/>
          </a:xfrm>
          <a:prstGeom prst="rect">
            <a:avLst/>
          </a:prstGeom>
        </p:spPr>
      </p:pic>
      <p:pic>
        <p:nvPicPr>
          <p:cNvPr id="10" name="PA_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743196" y="4058169"/>
            <a:ext cx="1957500" cy="1620000"/>
          </a:xfrm>
          <a:prstGeom prst="rect">
            <a:avLst/>
          </a:prstGeom>
        </p:spPr>
      </p:pic>
      <p:pic>
        <p:nvPicPr>
          <p:cNvPr id="11" name="PA_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425625" y="1395300"/>
            <a:ext cx="1755000" cy="1372500"/>
          </a:xfrm>
          <a:prstGeom prst="rect">
            <a:avLst/>
          </a:prstGeom>
        </p:spPr>
      </p:pic>
      <p:pic>
        <p:nvPicPr>
          <p:cNvPr id="12" name="PA_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9310" y="1705273"/>
            <a:ext cx="1755000" cy="1642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67650" y="4419294"/>
            <a:ext cx="2463750" cy="167625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0377714" y="5413829"/>
            <a:ext cx="1059543" cy="740228"/>
            <a:chOff x="10377714" y="5413829"/>
            <a:chExt cx="1059543" cy="740228"/>
          </a:xfrm>
        </p:grpSpPr>
        <p:sp>
          <p:nvSpPr>
            <p:cNvPr id="14" name="任意多边形 13"/>
            <p:cNvSpPr/>
            <p:nvPr/>
          </p:nvSpPr>
          <p:spPr>
            <a:xfrm>
              <a:off x="10435771" y="5413829"/>
              <a:ext cx="1001486" cy="349175"/>
            </a:xfrm>
            <a:custGeom>
              <a:avLst/>
              <a:gdLst>
                <a:gd name="connsiteX0" fmla="*/ 0 w 1001486"/>
                <a:gd name="connsiteY0" fmla="*/ 0 h 349175"/>
                <a:gd name="connsiteX1" fmla="*/ 841829 w 1001486"/>
                <a:gd name="connsiteY1" fmla="*/ 319314 h 349175"/>
                <a:gd name="connsiteX2" fmla="*/ 1001486 w 1001486"/>
                <a:gd name="connsiteY2" fmla="*/ 333828 h 34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1486" h="349175">
                  <a:moveTo>
                    <a:pt x="0" y="0"/>
                  </a:moveTo>
                  <a:cubicBezTo>
                    <a:pt x="337457" y="131838"/>
                    <a:pt x="674915" y="263676"/>
                    <a:pt x="841829" y="319314"/>
                  </a:cubicBezTo>
                  <a:cubicBezTo>
                    <a:pt x="1008743" y="374952"/>
                    <a:pt x="921658" y="336247"/>
                    <a:pt x="1001486" y="33382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0377714" y="5660571"/>
              <a:ext cx="1030515" cy="493486"/>
            </a:xfrm>
            <a:custGeom>
              <a:avLst/>
              <a:gdLst>
                <a:gd name="connsiteX0" fmla="*/ 0 w 1030515"/>
                <a:gd name="connsiteY0" fmla="*/ 0 h 493486"/>
                <a:gd name="connsiteX1" fmla="*/ 537029 w 1030515"/>
                <a:gd name="connsiteY1" fmla="*/ 232229 h 493486"/>
                <a:gd name="connsiteX2" fmla="*/ 1030515 w 1030515"/>
                <a:gd name="connsiteY2" fmla="*/ 493486 h 49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0515" h="493486">
                  <a:moveTo>
                    <a:pt x="0" y="0"/>
                  </a:moveTo>
                  <a:cubicBezTo>
                    <a:pt x="182638" y="74990"/>
                    <a:pt x="365277" y="149981"/>
                    <a:pt x="537029" y="232229"/>
                  </a:cubicBezTo>
                  <a:cubicBezTo>
                    <a:pt x="708782" y="314477"/>
                    <a:pt x="869648" y="403981"/>
                    <a:pt x="1030515" y="49348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221642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835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248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119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252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0672 0.113043 L 0 0 E" pathEditMode="relative" ptsTypes="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2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9316" y="1482835"/>
            <a:ext cx="5453367" cy="2746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24349" y="923665"/>
            <a:ext cx="354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Enter your title here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80071" y="462000"/>
            <a:ext cx="4031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+mn-ea"/>
              </a:rPr>
              <a:t>我们，</a:t>
            </a:r>
            <a:r>
              <a:rPr lang="zh-CN" altLang="en-US" sz="2400">
                <a:latin typeface="+mn-ea"/>
              </a:rPr>
              <a:t>应该多交流感情</a:t>
            </a:r>
          </a:p>
        </p:txBody>
      </p:sp>
      <p:sp>
        <p:nvSpPr>
          <p:cNvPr id="6" name="矩形 5"/>
          <p:cNvSpPr/>
          <p:nvPr/>
        </p:nvSpPr>
        <p:spPr>
          <a:xfrm>
            <a:off x="3084456" y="4495789"/>
            <a:ext cx="60230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/>
              <a:t>Lorem ipsum dolor sit amet, consectetur adipisicing elit, sed do eiusmod tempor incididunt ut labore et dolore magna aliqua.</a:t>
            </a:r>
          </a:p>
          <a:p>
            <a:pPr algn="ctr"/>
            <a:endParaRPr lang="en-US" altLang="zh-CN" sz="1200"/>
          </a:p>
          <a:p>
            <a:pPr algn="ctr"/>
            <a:r>
              <a:rPr lang="en-US" altLang="zh-CN" sz="1200"/>
              <a:t>Ut enim ad minim veniam, quis nostrud exercitation ullamco laboris nisi ut aliquip ex ea commodo consequat. </a:t>
            </a:r>
          </a:p>
          <a:p>
            <a:pPr algn="ctr"/>
            <a:endParaRPr lang="en-US" altLang="zh-CN" sz="1200"/>
          </a:p>
          <a:p>
            <a:pPr algn="ctr"/>
            <a:r>
              <a:rPr lang="en-US" altLang="zh-CN" sz="1200"/>
              <a:t>Duis aute irure dolor in reprehenderit in voluptate velit esse cillum dolore eu fugiat nulla pariatur. </a:t>
            </a:r>
          </a:p>
          <a:p>
            <a:pPr algn="ctr"/>
            <a:endParaRPr lang="en-US" altLang="zh-CN" sz="1200"/>
          </a:p>
          <a:p>
            <a:pPr algn="ctr"/>
            <a:endParaRPr lang="en-US" altLang="zh-CN" sz="1200"/>
          </a:p>
          <a:p>
            <a:pPr algn="ctr"/>
            <a:r>
              <a:rPr lang="en-US" altLang="zh-CN" sz="1200"/>
              <a:t> sunt in culpa qui officia deserunt mollit anim id est laborum.</a:t>
            </a:r>
            <a:endParaRPr lang="zh-CN" altLang="en-US" sz="12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812" y="2507885"/>
            <a:ext cx="2385000" cy="1721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2729" y="2350385"/>
            <a:ext cx="2306250" cy="187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48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8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8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8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8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8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8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8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8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20000">
                                      <p:cBhvr>
                                        <p:cTn id="21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8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8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8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8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32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8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8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8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8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865" y="510714"/>
            <a:ext cx="2553750" cy="194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8322" y="510714"/>
            <a:ext cx="2553750" cy="19462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223671" y="2997200"/>
            <a:ext cx="5656100" cy="3541486"/>
            <a:chOff x="1223671" y="2997200"/>
            <a:chExt cx="5656100" cy="354148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23672" y="2997200"/>
              <a:ext cx="5656099" cy="3541486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223671" y="2997200"/>
              <a:ext cx="5656099" cy="3541486"/>
            </a:xfrm>
            <a:prstGeom prst="rect">
              <a:avLst/>
            </a:prstGeom>
            <a:ln w="1270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359894" y="1113285"/>
            <a:ext cx="354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Enter your title here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330866" y="651620"/>
            <a:ext cx="4031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n-ea"/>
              </a:rPr>
              <a:t>在此，输入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+mn-ea"/>
              </a:rPr>
              <a:t>您的标题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7359895" y="1709982"/>
            <a:ext cx="483210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/>
              <a:t>Lorem ipsum dolor sit amet, consectetur adipisicing elit, sed do eiusmod tempor incididunt ut labore et dolore magna aliqua.</a:t>
            </a:r>
          </a:p>
          <a:p>
            <a:endParaRPr lang="en-US" altLang="zh-CN" sz="1200"/>
          </a:p>
          <a:p>
            <a:r>
              <a:rPr lang="en-US" altLang="zh-CN" sz="1200"/>
              <a:t>Ut enim ad minim veniam, quis nostrud exercitation ullamco laboris nisi ut aliquip ex ea commodo consequat. </a:t>
            </a:r>
          </a:p>
          <a:p>
            <a:endParaRPr lang="en-US" altLang="zh-CN" sz="1200"/>
          </a:p>
          <a:p>
            <a:r>
              <a:rPr lang="en-US" altLang="zh-CN" sz="1200"/>
              <a:t>Duis aute irure dolor in reprehenderit in voluptate velit esse cillum dolore eu fugiat nulla pariatur. </a:t>
            </a:r>
          </a:p>
          <a:p>
            <a:endParaRPr lang="en-US" altLang="zh-CN" sz="1200"/>
          </a:p>
          <a:p>
            <a:endParaRPr lang="en-US" altLang="zh-CN" sz="1200"/>
          </a:p>
          <a:p>
            <a:r>
              <a:rPr lang="en-US" altLang="zh-CN" sz="1200"/>
              <a:t> sunt in culpa qui officia deserunt mollit anim id est laborum. Lorem ipsum dolor sit amet, consectetur adipisicing elit, sed do eiusmod tempor incididunt ut labore et dolore magna aliqua.</a:t>
            </a:r>
          </a:p>
          <a:p>
            <a:endParaRPr lang="en-US" altLang="zh-CN" sz="1200"/>
          </a:p>
          <a:p>
            <a:r>
              <a:rPr lang="en-US" altLang="zh-CN" sz="1200"/>
              <a:t>Ut enim ad minim veniam, quis nostrud exercitation ullamco laboris nisi ut aliquip ex ea commodo consequat. </a:t>
            </a:r>
          </a:p>
          <a:p>
            <a:endParaRPr lang="en-US" altLang="zh-CN" sz="1200"/>
          </a:p>
          <a:p>
            <a:r>
              <a:rPr lang="en-US" altLang="zh-CN" sz="1200"/>
              <a:t>Duis aute irure dolor in reprehenderit in voluptate velit esse cillum dolore eu fugiat nulla pariatur. </a:t>
            </a:r>
          </a:p>
          <a:p>
            <a:endParaRPr lang="en-US" altLang="zh-CN" sz="1200"/>
          </a:p>
          <a:p>
            <a:r>
              <a:rPr lang="en-US" altLang="zh-CN" sz="1200"/>
              <a:t>Duis aute irure dolor in reprehenderit in voluptate velit esse cillum dolore eu fugiat nulla pariatur. </a:t>
            </a:r>
          </a:p>
          <a:p>
            <a:endParaRPr lang="en-US" altLang="zh-CN" sz="1200"/>
          </a:p>
          <a:p>
            <a:endParaRPr lang="en-US" altLang="zh-CN" sz="1200"/>
          </a:p>
          <a:p>
            <a:endParaRPr lang="en-US" altLang="zh-CN" sz="1200"/>
          </a:p>
          <a:p>
            <a:r>
              <a:rPr lang="en-US" altLang="zh-CN" sz="1200"/>
              <a:t> sunt in culpa qui officia deserunt mollit anim id est laborum.</a:t>
            </a:r>
            <a:endParaRPr lang="zh-CN" altLang="en-US" sz="1200"/>
          </a:p>
          <a:p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70508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7732" y="2962876"/>
            <a:ext cx="3089281" cy="347950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863772" y="375477"/>
            <a:ext cx="6095999" cy="2074025"/>
            <a:chOff x="1002637" y="2291734"/>
            <a:chExt cx="6095999" cy="2074025"/>
          </a:xfrm>
        </p:grpSpPr>
        <p:sp>
          <p:nvSpPr>
            <p:cNvPr id="5" name="文本框 4"/>
            <p:cNvSpPr txBox="1"/>
            <p:nvPr/>
          </p:nvSpPr>
          <p:spPr>
            <a:xfrm>
              <a:off x="1031665" y="2753399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Enter your title here</a:t>
              </a: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02637" y="2291734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+mn-ea"/>
                </a:rPr>
                <a:t>在此，输入</a:t>
              </a:r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您的标题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031665" y="3350096"/>
              <a:ext cx="606697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/>
                <a:t>Lorem ipsum dolor sit amet, consectetur adipisicing elit, sed do eiusmod tempor incididunt ut labore et </a:t>
              </a:r>
            </a:p>
            <a:p>
              <a:endParaRPr lang="en-US" altLang="zh-CN" sz="1200"/>
            </a:p>
            <a:p>
              <a:r>
                <a:rPr lang="en-US" altLang="zh-CN" sz="1200"/>
                <a:t>dolore magna aliqua.</a:t>
              </a:r>
            </a:p>
            <a:p>
              <a:r>
                <a:rPr lang="en-US" altLang="zh-CN" sz="1200"/>
                <a:t>.</a:t>
              </a:r>
              <a:endParaRPr lang="zh-CN" altLang="en-US" sz="12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863772" y="2501211"/>
            <a:ext cx="6095999" cy="2074025"/>
            <a:chOff x="1002637" y="2291734"/>
            <a:chExt cx="6095999" cy="2074025"/>
          </a:xfrm>
        </p:grpSpPr>
        <p:sp>
          <p:nvSpPr>
            <p:cNvPr id="18" name="文本框 17"/>
            <p:cNvSpPr txBox="1"/>
            <p:nvPr/>
          </p:nvSpPr>
          <p:spPr>
            <a:xfrm>
              <a:off x="1031665" y="2753399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Enter your title here</a:t>
              </a:r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02637" y="2291734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+mn-ea"/>
                </a:rPr>
                <a:t>在此，输入</a:t>
              </a:r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您的标题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1031665" y="3350096"/>
              <a:ext cx="606697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/>
                <a:t>Lorem ipsum dolor sit amet, consectetur adipisicing elit, sed do eiusmod tempor incididunt ut labore et </a:t>
              </a:r>
            </a:p>
            <a:p>
              <a:endParaRPr lang="en-US" altLang="zh-CN" sz="1200"/>
            </a:p>
            <a:p>
              <a:r>
                <a:rPr lang="en-US" altLang="zh-CN" sz="1200"/>
                <a:t>dolore magna aliqua.</a:t>
              </a:r>
            </a:p>
            <a:p>
              <a:r>
                <a:rPr lang="en-US" altLang="zh-CN" sz="1200"/>
                <a:t>.</a:t>
              </a:r>
              <a:endParaRPr lang="zh-CN" altLang="en-US" sz="120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63772" y="4628680"/>
            <a:ext cx="6095999" cy="2074025"/>
            <a:chOff x="1002637" y="2291734"/>
            <a:chExt cx="6095999" cy="2074025"/>
          </a:xfrm>
        </p:grpSpPr>
        <p:sp>
          <p:nvSpPr>
            <p:cNvPr id="22" name="文本框 21"/>
            <p:cNvSpPr txBox="1"/>
            <p:nvPr/>
          </p:nvSpPr>
          <p:spPr>
            <a:xfrm>
              <a:off x="1031665" y="2753399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Enter your title here</a:t>
              </a:r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02637" y="2291734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+mn-ea"/>
                </a:rPr>
                <a:t>在此，输入</a:t>
              </a:r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您的标题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1031665" y="3350096"/>
              <a:ext cx="606697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/>
                <a:t>Lorem ipsum dolor sit amet, consectetur adipisicing elit, sed do eiusmod tempor incididunt ut labore et </a:t>
              </a:r>
            </a:p>
            <a:p>
              <a:endParaRPr lang="en-US" altLang="zh-CN" sz="1200"/>
            </a:p>
            <a:p>
              <a:r>
                <a:rPr lang="en-US" altLang="zh-CN" sz="1200"/>
                <a:t>dolore magna aliqua.</a:t>
              </a:r>
            </a:p>
            <a:p>
              <a:r>
                <a:rPr lang="en-US" altLang="zh-CN" sz="1200"/>
                <a:t>.</a:t>
              </a:r>
              <a:endParaRPr lang="zh-CN" altLang="en-US" sz="1200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7732" y="748654"/>
            <a:ext cx="1530000" cy="33187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8622" y="375477"/>
            <a:ext cx="24075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92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847 0.349794 L 0 0 E" pathEditMode="relative" ptsTypes="">
                                      <p:cBhvr>
                                        <p:cTn id="2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161" y="510889"/>
            <a:ext cx="1372500" cy="181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8786" y="3485641"/>
            <a:ext cx="1001250" cy="2227500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1378857" y="2278743"/>
            <a:ext cx="8229600" cy="870857"/>
          </a:xfrm>
          <a:custGeom>
            <a:avLst/>
            <a:gdLst>
              <a:gd name="connsiteX0" fmla="*/ 0 w 8229600"/>
              <a:gd name="connsiteY0" fmla="*/ 0 h 870857"/>
              <a:gd name="connsiteX1" fmla="*/ 2133600 w 8229600"/>
              <a:gd name="connsiteY1" fmla="*/ 696686 h 870857"/>
              <a:gd name="connsiteX2" fmla="*/ 5747657 w 8229600"/>
              <a:gd name="connsiteY2" fmla="*/ 319314 h 870857"/>
              <a:gd name="connsiteX3" fmla="*/ 8229600 w 8229600"/>
              <a:gd name="connsiteY3" fmla="*/ 870857 h 87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9600" h="870857">
                <a:moveTo>
                  <a:pt x="0" y="0"/>
                </a:moveTo>
                <a:cubicBezTo>
                  <a:pt x="587828" y="321733"/>
                  <a:pt x="1175657" y="643467"/>
                  <a:pt x="2133600" y="696686"/>
                </a:cubicBezTo>
                <a:cubicBezTo>
                  <a:pt x="3091543" y="749905"/>
                  <a:pt x="4731657" y="290286"/>
                  <a:pt x="5747657" y="319314"/>
                </a:cubicBezTo>
                <a:cubicBezTo>
                  <a:pt x="6763657" y="348342"/>
                  <a:pt x="7765143" y="749905"/>
                  <a:pt x="8229600" y="870857"/>
                </a:cubicBezTo>
              </a:path>
            </a:pathLst>
          </a:custGeom>
          <a:noFill/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41486" y="819469"/>
            <a:ext cx="354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Enter your title here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512458" y="357804"/>
            <a:ext cx="4031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n-ea"/>
              </a:rPr>
              <a:t>在此，输入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+mn-ea"/>
              </a:rPr>
              <a:t>您的标题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3541486" y="1416166"/>
            <a:ext cx="60669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/>
              <a:t>Lorem ipsum dolor sit amet, consectetur adipisicing elit, sed do eiusmod tempor incididunt ut labore et </a:t>
            </a:r>
          </a:p>
          <a:p>
            <a:endParaRPr lang="en-US" altLang="zh-CN" sz="1200"/>
          </a:p>
          <a:p>
            <a:r>
              <a:rPr lang="en-US" altLang="zh-CN" sz="1200"/>
              <a:t>dolore magna aliqua.</a:t>
            </a:r>
          </a:p>
          <a:p>
            <a:r>
              <a:rPr lang="en-US" altLang="zh-CN" sz="1200"/>
              <a:t>.</a:t>
            </a:r>
            <a:endParaRPr lang="zh-CN" altLang="en-US" sz="1200"/>
          </a:p>
        </p:txBody>
      </p:sp>
      <p:sp>
        <p:nvSpPr>
          <p:cNvPr id="8" name="文本框 7"/>
          <p:cNvSpPr txBox="1"/>
          <p:nvPr/>
        </p:nvSpPr>
        <p:spPr>
          <a:xfrm>
            <a:off x="3541486" y="4243009"/>
            <a:ext cx="354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Enter your title here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512458" y="3781344"/>
            <a:ext cx="4031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n-ea"/>
              </a:rPr>
              <a:t>在此，输入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+mn-ea"/>
              </a:rPr>
              <a:t>您的标题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3541486" y="4839706"/>
            <a:ext cx="60669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/>
              <a:t>Lorem ipsum dolor sit amet, consectetur adipisicing elit, sed do eiusmod tempor incididunt ut labore et </a:t>
            </a:r>
          </a:p>
          <a:p>
            <a:endParaRPr lang="en-US" altLang="zh-CN" sz="1200"/>
          </a:p>
          <a:p>
            <a:r>
              <a:rPr lang="en-US" altLang="zh-CN" sz="1200"/>
              <a:t>dolore magna aliqua.</a:t>
            </a:r>
          </a:p>
          <a:p>
            <a:r>
              <a:rPr lang="en-US" altLang="zh-CN" sz="1200"/>
              <a:t>.</a:t>
            </a:r>
            <a:endParaRPr lang="zh-CN" altLang="en-US" sz="120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4690" y="3466204"/>
            <a:ext cx="2340000" cy="145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0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121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21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21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21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0914" y="769257"/>
            <a:ext cx="4673600" cy="2438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6965" y="1049082"/>
            <a:ext cx="2463750" cy="1878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20914" y="3657600"/>
            <a:ext cx="7459801" cy="280125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289659" y="798285"/>
            <a:ext cx="553998" cy="47171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50000"/>
                  </a:schemeClr>
                </a:solidFill>
                <a:latin typeface="+mn-ea"/>
              </a:rPr>
              <a:t>在此，输入您的标题</a:t>
            </a:r>
          </a:p>
        </p:txBody>
      </p:sp>
      <p:sp>
        <p:nvSpPr>
          <p:cNvPr id="10" name="文本框 9"/>
          <p:cNvSpPr txBox="1"/>
          <p:nvPr/>
        </p:nvSpPr>
        <p:spPr>
          <a:xfrm rot="5400000">
            <a:off x="9333343" y="2327213"/>
            <a:ext cx="354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Enter your title here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350666" y="812799"/>
            <a:ext cx="1477328" cy="55734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/>
              <a:t>Lorem ipsum dolor sit amet, consectetur adipisicing elit, sed do eiusmod tempor incididunt ut labore et dolore magna aliqua.</a:t>
            </a:r>
          </a:p>
          <a:p>
            <a:r>
              <a:rPr lang="en-US" altLang="zh-CN" sz="1400"/>
              <a:t>Ut enim ad minim veniam, quis nostrud exercitation ullamco laboris nisi ut aliquip ex ea commodo consequat. </a:t>
            </a:r>
          </a:p>
          <a:p>
            <a:r>
              <a:rPr lang="en-US" altLang="zh-CN" sz="1400"/>
              <a:t>Duis aute irure dolor in reprehenderit in voluptate velit esse cillum dolore eu fugiat nulla pariatur. </a:t>
            </a:r>
            <a:endParaRPr lang="zh-CN" altLang="en-US" sz="1400"/>
          </a:p>
        </p:txBody>
      </p:sp>
      <p:sp>
        <p:nvSpPr>
          <p:cNvPr id="13" name="矩形 12"/>
          <p:cNvSpPr/>
          <p:nvPr/>
        </p:nvSpPr>
        <p:spPr>
          <a:xfrm>
            <a:off x="420914" y="769257"/>
            <a:ext cx="4673600" cy="2438400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>
            <a:noFill/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585" y="827313"/>
            <a:ext cx="3630257" cy="2457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66297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328" y="509791"/>
            <a:ext cx="1676250" cy="17775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281977" y="2657026"/>
            <a:ext cx="3543300" cy="2065603"/>
            <a:chOff x="4281977" y="2657026"/>
            <a:chExt cx="3543300" cy="2065603"/>
          </a:xfrm>
        </p:grpSpPr>
        <p:sp>
          <p:nvSpPr>
            <p:cNvPr id="3" name="文本框 2"/>
            <p:cNvSpPr txBox="1"/>
            <p:nvPr/>
          </p:nvSpPr>
          <p:spPr>
            <a:xfrm>
              <a:off x="4281977" y="3118691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YOUR TITLE</a:t>
              </a:r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335677" y="2657026"/>
              <a:ext cx="14359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+mn-ea"/>
                </a:rPr>
                <a:t>您的标题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5079508" y="3522300"/>
              <a:ext cx="19482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/>
                <a:t>Lorem ipsum dolor sit amet, consectetur adipisicing elit, sed do eiusmod tempor incididunt ut labore et dolore magna aliqua.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2948" y="4050804"/>
            <a:ext cx="11268414" cy="2065603"/>
            <a:chOff x="442948" y="4050804"/>
            <a:chExt cx="11268414" cy="2065603"/>
          </a:xfrm>
        </p:grpSpPr>
        <p:grpSp>
          <p:nvGrpSpPr>
            <p:cNvPr id="7" name="组合 6"/>
            <p:cNvGrpSpPr/>
            <p:nvPr/>
          </p:nvGrpSpPr>
          <p:grpSpPr>
            <a:xfrm>
              <a:off x="442948" y="4050804"/>
              <a:ext cx="3543300" cy="2065603"/>
              <a:chOff x="4281977" y="2657026"/>
              <a:chExt cx="3543300" cy="2065603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4281977" y="3118691"/>
                <a:ext cx="35433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/>
                  <a:t>YOUR TITLE</a:t>
                </a:r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5335677" y="2657026"/>
                <a:ext cx="14359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>
                    <a:latin typeface="+mn-ea"/>
                  </a:rPr>
                  <a:t>您的标题</a:t>
                </a: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079508" y="3522300"/>
                <a:ext cx="1948237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/>
                  <a:t>Lorem ipsum dolor sit amet, consectetur adipisicing elit, sed do eiusmod tempor incididunt ut labore et dolore magna aliqua.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168062" y="4050804"/>
              <a:ext cx="3543300" cy="2065603"/>
              <a:chOff x="4281977" y="2657026"/>
              <a:chExt cx="3543300" cy="2065603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4281977" y="3118691"/>
                <a:ext cx="35433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/>
                  <a:t>YOUR TITLE</a:t>
                </a:r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335677" y="2657026"/>
                <a:ext cx="14359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>
                    <a:latin typeface="+mn-ea"/>
                  </a:rPr>
                  <a:t>您的标题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5079508" y="3522300"/>
                <a:ext cx="1948237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/>
                  <a:t>Lorem ipsum dolor sit amet, consectetur adipisicing elit, sed do eiusmod tempor incididunt ut labore et dolore magna aliqua.</a:t>
                </a:r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877" y="812722"/>
            <a:ext cx="3026250" cy="2868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8977" y="1378882"/>
            <a:ext cx="2216250" cy="1980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1558" y="5097404"/>
            <a:ext cx="2373750" cy="149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20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C4C2CC">
                  <a:alpha val="50000"/>
                </a:srgb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12700">
            <a:noFill/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85375" y="1191670"/>
            <a:ext cx="2621250" cy="2115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27500" y="3659415"/>
            <a:ext cx="393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+mn-ea"/>
              </a:rPr>
              <a:t>第三部分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324350" y="4419294"/>
            <a:ext cx="3543300" cy="1859040"/>
            <a:chOff x="4324350" y="4419294"/>
            <a:chExt cx="3543300" cy="1859040"/>
          </a:xfrm>
        </p:grpSpPr>
        <p:sp>
          <p:nvSpPr>
            <p:cNvPr id="8" name="文本框 7"/>
            <p:cNvSpPr txBox="1"/>
            <p:nvPr/>
          </p:nvSpPr>
          <p:spPr>
            <a:xfrm>
              <a:off x="4324350" y="4419294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PART THREE</a:t>
              </a: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121881" y="5078005"/>
              <a:ext cx="19482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/>
                <a:t>Lorem ipsum dolor sit amet, consectetur adipisicing elit, sed do eiusmod tempor incididunt ut labore et dolore magna aliqua.</a:t>
              </a:r>
              <a:endParaRPr lang="zh-CN" altLang="en-US" sz="1200"/>
            </a:p>
          </p:txBody>
        </p:sp>
      </p:grpSp>
      <p:pic>
        <p:nvPicPr>
          <p:cNvPr id="13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520054" y="2134340"/>
            <a:ext cx="1203750" cy="1800000"/>
          </a:xfrm>
          <a:prstGeom prst="rect">
            <a:avLst/>
          </a:prstGeom>
        </p:spPr>
      </p:pic>
      <p:pic>
        <p:nvPicPr>
          <p:cNvPr id="14" name="PA_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 rot="3322355">
            <a:off x="8885137" y="693501"/>
            <a:ext cx="843750" cy="1541250"/>
          </a:xfrm>
          <a:prstGeom prst="rect">
            <a:avLst/>
          </a:prstGeom>
        </p:spPr>
      </p:pic>
      <p:pic>
        <p:nvPicPr>
          <p:cNvPr id="15" name="PA_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234839" y="4033074"/>
            <a:ext cx="3183750" cy="1620000"/>
          </a:xfrm>
          <a:prstGeom prst="rect">
            <a:avLst/>
          </a:prstGeom>
        </p:spPr>
      </p:pic>
      <p:pic>
        <p:nvPicPr>
          <p:cNvPr id="16" name="PA_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67983" y="234710"/>
            <a:ext cx="2306250" cy="1136250"/>
          </a:xfrm>
          <a:prstGeom prst="rect">
            <a:avLst/>
          </a:prstGeom>
        </p:spPr>
      </p:pic>
      <p:pic>
        <p:nvPicPr>
          <p:cNvPr id="17" name="PA_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96108" y="4603960"/>
            <a:ext cx="2250000" cy="1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49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102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676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454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24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74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74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474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751" y="1277170"/>
            <a:ext cx="3870505" cy="393610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514205" y="436340"/>
            <a:ext cx="3543300" cy="830997"/>
            <a:chOff x="4281977" y="2657026"/>
            <a:chExt cx="3543300" cy="830997"/>
          </a:xfrm>
        </p:grpSpPr>
        <p:sp>
          <p:nvSpPr>
            <p:cNvPr id="4" name="文本框 3"/>
            <p:cNvSpPr txBox="1"/>
            <p:nvPr/>
          </p:nvSpPr>
          <p:spPr>
            <a:xfrm>
              <a:off x="4281977" y="3118691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YOUR TITLE</a:t>
              </a: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335677" y="2657026"/>
              <a:ext cx="14359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+mn-ea"/>
                </a:rPr>
                <a:t>我是老大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65988" y="5436511"/>
            <a:ext cx="3543300" cy="830997"/>
            <a:chOff x="4281977" y="2657026"/>
            <a:chExt cx="3543300" cy="830997"/>
          </a:xfrm>
        </p:grpSpPr>
        <p:sp>
          <p:nvSpPr>
            <p:cNvPr id="8" name="文本框 7"/>
            <p:cNvSpPr txBox="1"/>
            <p:nvPr/>
          </p:nvSpPr>
          <p:spPr>
            <a:xfrm>
              <a:off x="4281977" y="3118691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YOUR TITLE</a:t>
              </a:r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335677" y="2657026"/>
              <a:ext cx="14359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+mn-ea"/>
                </a:rPr>
                <a:t>我是老二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68162" y="5436511"/>
            <a:ext cx="3543300" cy="830997"/>
            <a:chOff x="4281977" y="2657026"/>
            <a:chExt cx="3543300" cy="830997"/>
          </a:xfrm>
        </p:grpSpPr>
        <p:sp>
          <p:nvSpPr>
            <p:cNvPr id="11" name="文本框 10"/>
            <p:cNvSpPr txBox="1"/>
            <p:nvPr/>
          </p:nvSpPr>
          <p:spPr>
            <a:xfrm>
              <a:off x="4281977" y="3118691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YOUR TITLE</a:t>
              </a:r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335677" y="2657026"/>
              <a:ext cx="14359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+mn-ea"/>
                </a:rPr>
                <a:t>我才是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70335" y="5436511"/>
            <a:ext cx="3543300" cy="830997"/>
            <a:chOff x="4281977" y="2657026"/>
            <a:chExt cx="3543300" cy="830997"/>
          </a:xfrm>
        </p:grpSpPr>
        <p:sp>
          <p:nvSpPr>
            <p:cNvPr id="14" name="文本框 13"/>
            <p:cNvSpPr txBox="1"/>
            <p:nvPr/>
          </p:nvSpPr>
          <p:spPr>
            <a:xfrm>
              <a:off x="4281977" y="3118691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YOUR TITLE</a:t>
              </a:r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335677" y="2657026"/>
              <a:ext cx="14359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+mn-ea"/>
                </a:rPr>
                <a:t>我才是</a:t>
              </a: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792" y="907838"/>
            <a:ext cx="3301959" cy="32293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1289659" y="798285"/>
            <a:ext cx="553998" cy="47171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50000"/>
                  </a:schemeClr>
                </a:solidFill>
                <a:latin typeface="+mn-ea"/>
              </a:rPr>
              <a:t>在此，输入您的标题</a:t>
            </a:r>
          </a:p>
        </p:txBody>
      </p:sp>
      <p:sp>
        <p:nvSpPr>
          <p:cNvPr id="18" name="文本框 17"/>
          <p:cNvSpPr txBox="1"/>
          <p:nvPr/>
        </p:nvSpPr>
        <p:spPr>
          <a:xfrm rot="5400000">
            <a:off x="9333343" y="2327213"/>
            <a:ext cx="354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Enter your title here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350666" y="812799"/>
            <a:ext cx="1477328" cy="55734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/>
              <a:t>Lorem ipsum dolor sit amet, consectetur adipisicing elit, sed do eiusmod tempor incididunt ut labore et dolore magna aliqua.</a:t>
            </a:r>
          </a:p>
          <a:p>
            <a:r>
              <a:rPr lang="en-US" altLang="zh-CN" sz="1400"/>
              <a:t>Ut enim ad minim veniam, quis nostrud exercitation ullamco laboris nisi ut aliquip ex ea commodo consequat. </a:t>
            </a:r>
          </a:p>
          <a:p>
            <a:r>
              <a:rPr lang="en-US" altLang="zh-CN" sz="1400"/>
              <a:t>Duis aute irure dolor in reprehenderit in voluptate velit esse cillum dolore eu fugiat nulla pariatur. </a:t>
            </a:r>
            <a:endParaRPr lang="zh-CN" altLang="en-US" sz="1400"/>
          </a:p>
        </p:txBody>
      </p:sp>
      <p:sp>
        <p:nvSpPr>
          <p:cNvPr id="20" name="文本框 19"/>
          <p:cNvSpPr txBox="1"/>
          <p:nvPr/>
        </p:nvSpPr>
        <p:spPr>
          <a:xfrm>
            <a:off x="923732" y="1636669"/>
            <a:ext cx="4031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n-ea"/>
              </a:rPr>
              <a:t>在此</a:t>
            </a:r>
            <a:endParaRPr lang="en-US" altLang="zh-CN" sz="2400">
              <a:latin typeface="+mn-ea"/>
            </a:endParaRPr>
          </a:p>
          <a:p>
            <a:r>
              <a:rPr lang="zh-CN" altLang="en-US" sz="2400">
                <a:latin typeface="+mn-ea"/>
              </a:rPr>
              <a:t>输入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+mn-ea"/>
              </a:rPr>
              <a:t>您的标题</a:t>
            </a:r>
          </a:p>
        </p:txBody>
      </p:sp>
    </p:spTree>
    <p:extLst>
      <p:ext uri="{BB962C8B-B14F-4D97-AF65-F5344CB8AC3E}">
        <p14:creationId xmlns:p14="http://schemas.microsoft.com/office/powerpoint/2010/main" val="302686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9750" y="817628"/>
            <a:ext cx="2092500" cy="19462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24349" y="3623320"/>
            <a:ext cx="354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Enter your title here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80071" y="3161655"/>
            <a:ext cx="4031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+mn-ea"/>
              </a:rPr>
              <a:t>在此，输入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+mn-ea"/>
              </a:rPr>
              <a:t>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3084456" y="4220017"/>
            <a:ext cx="60230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/>
              <a:t>Lorem ipsum dolor sit amet, consectetur adipisicing elit, sed do eiusmod tempor incididunt ut labore et dolore magna aliqua.</a:t>
            </a:r>
          </a:p>
          <a:p>
            <a:pPr algn="ctr"/>
            <a:endParaRPr lang="en-US" altLang="zh-CN" sz="1200"/>
          </a:p>
          <a:p>
            <a:pPr algn="ctr"/>
            <a:r>
              <a:rPr lang="en-US" altLang="zh-CN" sz="1200"/>
              <a:t>Ut enim ad minim veniam, quis nostrud exercitation ullamco laboris nisi ut aliquip ex ea commodo consequat. </a:t>
            </a:r>
          </a:p>
          <a:p>
            <a:pPr algn="ctr"/>
            <a:endParaRPr lang="en-US" altLang="zh-CN" sz="1200"/>
          </a:p>
          <a:p>
            <a:pPr algn="ctr"/>
            <a:r>
              <a:rPr lang="en-US" altLang="zh-CN" sz="1200"/>
              <a:t>Duis aute irure dolor in reprehenderit in voluptate velit esse cillum dolore eu fugiat nulla pariatur. </a:t>
            </a:r>
          </a:p>
          <a:p>
            <a:pPr algn="ctr"/>
            <a:endParaRPr lang="en-US" altLang="zh-CN" sz="1200"/>
          </a:p>
          <a:p>
            <a:pPr algn="ctr"/>
            <a:endParaRPr lang="en-US" altLang="zh-CN" sz="1200"/>
          </a:p>
          <a:p>
            <a:pPr algn="ctr"/>
            <a:r>
              <a:rPr lang="en-US" altLang="zh-CN" sz="1200"/>
              <a:t> sunt in culpa qui officia deserunt mollit anim id est laborum.</a:t>
            </a:r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89900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DECEC"/>
            </a:gs>
            <a:gs pos="100000">
              <a:schemeClr val="bg1">
                <a:lumMod val="9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195848" y="2899780"/>
            <a:ext cx="2658099" cy="1549836"/>
          </a:xfrm>
          <a:prstGeom prst="rect">
            <a:avLst/>
          </a:prstGeom>
        </p:spPr>
      </p:pic>
      <p:pic>
        <p:nvPicPr>
          <p:cNvPr id="3" name="PA_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81334" y="636704"/>
            <a:ext cx="1905001" cy="1432081"/>
          </a:xfrm>
          <a:prstGeom prst="rect">
            <a:avLst/>
          </a:prstGeom>
        </p:spPr>
      </p:pic>
      <p:pic>
        <p:nvPicPr>
          <p:cNvPr id="4" name="PA_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/>
          <a:stretch>
            <a:fillRect/>
          </a:stretch>
        </p:blipFill>
        <p:spPr>
          <a:xfrm rot="1217520">
            <a:off x="732029" y="3213237"/>
            <a:ext cx="1134165" cy="1073009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6884365" y="3200055"/>
            <a:ext cx="1202977" cy="1099371"/>
          </a:xfrm>
          <a:prstGeom prst="rect">
            <a:avLst/>
          </a:prstGeom>
        </p:spPr>
      </p:pic>
      <p:sp>
        <p:nvSpPr>
          <p:cNvPr id="8" name="PA_任意多边形 7"/>
          <p:cNvSpPr/>
          <p:nvPr>
            <p:custDataLst>
              <p:tags r:id="rId5"/>
            </p:custDataLst>
          </p:nvPr>
        </p:nvSpPr>
        <p:spPr>
          <a:xfrm>
            <a:off x="5181600" y="1625599"/>
            <a:ext cx="2554514" cy="319745"/>
          </a:xfrm>
          <a:custGeom>
            <a:avLst/>
            <a:gdLst>
              <a:gd name="connsiteX0" fmla="*/ 0 w 2554514"/>
              <a:gd name="connsiteY0" fmla="*/ 246743 h 319745"/>
              <a:gd name="connsiteX1" fmla="*/ 754743 w 2554514"/>
              <a:gd name="connsiteY1" fmla="*/ 72572 h 319745"/>
              <a:gd name="connsiteX2" fmla="*/ 1509486 w 2554514"/>
              <a:gd name="connsiteY2" fmla="*/ 319315 h 319745"/>
              <a:gd name="connsiteX3" fmla="*/ 2554514 w 2554514"/>
              <a:gd name="connsiteY3" fmla="*/ 0 h 319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4514" h="319745">
                <a:moveTo>
                  <a:pt x="0" y="246743"/>
                </a:moveTo>
                <a:cubicBezTo>
                  <a:pt x="251581" y="153610"/>
                  <a:pt x="503162" y="60477"/>
                  <a:pt x="754743" y="72572"/>
                </a:cubicBezTo>
                <a:cubicBezTo>
                  <a:pt x="1006324" y="84667"/>
                  <a:pt x="1209524" y="331410"/>
                  <a:pt x="1509486" y="319315"/>
                </a:cubicBezTo>
                <a:cubicBezTo>
                  <a:pt x="1809448" y="307220"/>
                  <a:pt x="2181981" y="153610"/>
                  <a:pt x="2554514" y="0"/>
                </a:cubicBezTo>
              </a:path>
            </a:pathLst>
          </a:custGeom>
          <a:noFill/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PA_组合 35"/>
          <p:cNvGrpSpPr/>
          <p:nvPr>
            <p:custDataLst>
              <p:tags r:id="rId6"/>
            </p:custDataLst>
          </p:nvPr>
        </p:nvGrpSpPr>
        <p:grpSpPr>
          <a:xfrm>
            <a:off x="5187935" y="942493"/>
            <a:ext cx="4464971" cy="646331"/>
            <a:chOff x="5187935" y="942493"/>
            <a:chExt cx="4464971" cy="646331"/>
          </a:xfrm>
        </p:grpSpPr>
        <p:sp>
          <p:nvSpPr>
            <p:cNvPr id="6" name="文本框 5"/>
            <p:cNvSpPr txBox="1"/>
            <p:nvPr/>
          </p:nvSpPr>
          <p:spPr>
            <a:xfrm>
              <a:off x="5187935" y="942493"/>
              <a:ext cx="3937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latin typeface="+mn-ea"/>
                </a:rPr>
                <a:t>这是目录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109606" y="1168078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Contents here</a:t>
              </a:r>
              <a:endParaRPr lang="zh-CN" altLang="en-US"/>
            </a:p>
          </p:txBody>
        </p:sp>
      </p:grpSp>
      <p:pic>
        <p:nvPicPr>
          <p:cNvPr id="10" name="PA_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9117760" y="1945344"/>
            <a:ext cx="2913750" cy="2396250"/>
          </a:xfrm>
          <a:prstGeom prst="rect">
            <a:avLst/>
          </a:prstGeom>
        </p:spPr>
      </p:pic>
      <p:grpSp>
        <p:nvGrpSpPr>
          <p:cNvPr id="19" name="PA_组合 18"/>
          <p:cNvGrpSpPr/>
          <p:nvPr>
            <p:custDataLst>
              <p:tags r:id="rId8"/>
            </p:custDataLst>
          </p:nvPr>
        </p:nvGrpSpPr>
        <p:grpSpPr>
          <a:xfrm>
            <a:off x="-501568" y="4449616"/>
            <a:ext cx="3543300" cy="2123659"/>
            <a:chOff x="-501568" y="4449616"/>
            <a:chExt cx="3543300" cy="2123659"/>
          </a:xfrm>
        </p:grpSpPr>
        <p:sp>
          <p:nvSpPr>
            <p:cNvPr id="12" name="文本框 11"/>
            <p:cNvSpPr txBox="1"/>
            <p:nvPr/>
          </p:nvSpPr>
          <p:spPr>
            <a:xfrm>
              <a:off x="-501568" y="4911281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PART ONE</a:t>
              </a:r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95963" y="4449616"/>
              <a:ext cx="1948237" cy="2123659"/>
              <a:chOff x="295963" y="4449616"/>
              <a:chExt cx="1948237" cy="2123659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552132" y="4449616"/>
                <a:ext cx="14359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>
                    <a:latin typeface="+mn-ea"/>
                  </a:rPr>
                  <a:t>第一部分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95963" y="5372946"/>
                <a:ext cx="1948237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/>
                  <a:t>Lorem ipsum dolor sit amet, consectetur adipisicing elit, sed do eiusmod tempor incididunt ut labore et dolore magna aliqua.</a:t>
                </a:r>
                <a:endParaRPr lang="zh-CN" altLang="en-US" sz="1200"/>
              </a:p>
            </p:txBody>
          </p:sp>
        </p:grpSp>
      </p:grpSp>
      <p:grpSp>
        <p:nvGrpSpPr>
          <p:cNvPr id="20" name="PA_组合 19"/>
          <p:cNvGrpSpPr/>
          <p:nvPr>
            <p:custDataLst>
              <p:tags r:id="rId9"/>
            </p:custDataLst>
          </p:nvPr>
        </p:nvGrpSpPr>
        <p:grpSpPr>
          <a:xfrm>
            <a:off x="2753247" y="4449616"/>
            <a:ext cx="3543300" cy="2123659"/>
            <a:chOff x="-501568" y="4449616"/>
            <a:chExt cx="3543300" cy="2123659"/>
          </a:xfrm>
        </p:grpSpPr>
        <p:sp>
          <p:nvSpPr>
            <p:cNvPr id="21" name="文本框 20"/>
            <p:cNvSpPr txBox="1"/>
            <p:nvPr/>
          </p:nvSpPr>
          <p:spPr>
            <a:xfrm>
              <a:off x="-501568" y="4911281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PART TWO</a:t>
              </a:r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295963" y="4449616"/>
              <a:ext cx="1948237" cy="2123659"/>
              <a:chOff x="295963" y="4449616"/>
              <a:chExt cx="1948237" cy="2123659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552132" y="4449616"/>
                <a:ext cx="14359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>
                    <a:latin typeface="+mn-ea"/>
                  </a:rPr>
                  <a:t>第二部分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95963" y="5372946"/>
                <a:ext cx="1948237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/>
                  <a:t>Lorem ipsum dolor sit amet, consectetur adipisicing elit, sed do eiusmod tempor incididunt ut labore et dolore magna aliqua.</a:t>
                </a:r>
                <a:endParaRPr lang="zh-CN" altLang="en-US" sz="1200"/>
              </a:p>
            </p:txBody>
          </p:sp>
        </p:grpSp>
      </p:grpSp>
      <p:grpSp>
        <p:nvGrpSpPr>
          <p:cNvPr id="25" name="PA_组合 24"/>
          <p:cNvGrpSpPr/>
          <p:nvPr>
            <p:custDataLst>
              <p:tags r:id="rId10"/>
            </p:custDataLst>
          </p:nvPr>
        </p:nvGrpSpPr>
        <p:grpSpPr>
          <a:xfrm>
            <a:off x="5714204" y="4449616"/>
            <a:ext cx="3543300" cy="2123659"/>
            <a:chOff x="-501568" y="4449616"/>
            <a:chExt cx="3543300" cy="2123659"/>
          </a:xfrm>
        </p:grpSpPr>
        <p:sp>
          <p:nvSpPr>
            <p:cNvPr id="26" name="文本框 25"/>
            <p:cNvSpPr txBox="1"/>
            <p:nvPr/>
          </p:nvSpPr>
          <p:spPr>
            <a:xfrm>
              <a:off x="-501568" y="4911281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PART THREE</a:t>
              </a:r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95963" y="4449616"/>
              <a:ext cx="1948237" cy="2123659"/>
              <a:chOff x="295963" y="4449616"/>
              <a:chExt cx="1948237" cy="2123659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552132" y="4449616"/>
                <a:ext cx="14359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>
                    <a:latin typeface="+mn-ea"/>
                  </a:rPr>
                  <a:t>第三部分</a:t>
                </a: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95963" y="5372946"/>
                <a:ext cx="1948237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/>
                  <a:t>Lorem ipsum dolor sit amet, consectetur adipisicing elit, sed do eiusmod tempor incididunt ut labore et dolore magna aliqua.</a:t>
                </a:r>
                <a:endParaRPr lang="zh-CN" altLang="en-US" sz="1200"/>
              </a:p>
            </p:txBody>
          </p:sp>
        </p:grpSp>
      </p:grpSp>
      <p:grpSp>
        <p:nvGrpSpPr>
          <p:cNvPr id="30" name="PA_组合 29"/>
          <p:cNvGrpSpPr/>
          <p:nvPr>
            <p:custDataLst>
              <p:tags r:id="rId11"/>
            </p:custDataLst>
          </p:nvPr>
        </p:nvGrpSpPr>
        <p:grpSpPr>
          <a:xfrm>
            <a:off x="8802985" y="4441971"/>
            <a:ext cx="3543300" cy="2123659"/>
            <a:chOff x="-501568" y="4449616"/>
            <a:chExt cx="3543300" cy="2123659"/>
          </a:xfrm>
        </p:grpSpPr>
        <p:sp>
          <p:nvSpPr>
            <p:cNvPr id="31" name="文本框 30"/>
            <p:cNvSpPr txBox="1"/>
            <p:nvPr/>
          </p:nvSpPr>
          <p:spPr>
            <a:xfrm>
              <a:off x="-501568" y="4911281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PART FOUR</a:t>
              </a:r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295963" y="4449616"/>
              <a:ext cx="1948237" cy="2123659"/>
              <a:chOff x="295963" y="4449616"/>
              <a:chExt cx="1948237" cy="2123659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552132" y="4449616"/>
                <a:ext cx="14359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>
                    <a:latin typeface="+mn-ea"/>
                  </a:rPr>
                  <a:t>第四部分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95963" y="5372946"/>
                <a:ext cx="1948237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/>
                  <a:t>Lorem ipsum dolor sit amet, consectetur adipisicing elit, sed do eiusmod tempor incididunt ut labore et dolore magna aliqua.</a:t>
                </a:r>
                <a:endParaRPr lang="zh-CN" altLang="en-US" sz="12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122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xit" presetSubtype="0" accel="100000" fill="hold" nodeType="clickEffect">
                                  <p:stCondLst>
                                    <p:cond delay="859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9" presetClass="exit" presetSubtype="0" accel="100000" fill="hold" grpId="1" nodeType="withEffect">
                                  <p:stCondLst>
                                    <p:cond delay="56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9" presetClass="exit" presetSubtype="0" accel="100000" fill="hold" nodeType="withEffect">
                                  <p:stCondLst>
                                    <p:cond delay="522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9" presetClass="exit" presetSubtype="0" accel="100000" fill="hold" nodeType="withEffect">
                                  <p:stCondLst>
                                    <p:cond delay="81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9" presetClass="exit" presetSubtype="0" accel="100000" fill="hold" nodeType="withEffect">
                                  <p:stCondLst>
                                    <p:cond delay="7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9" presetClass="exit" presetSubtype="0" accel="100000" fill="hold" nodeType="withEffect">
                                  <p:stCondLst>
                                    <p:cond delay="606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9" presetClass="exit" presetSubtype="0" accel="100000" fill="hold" nodeType="withEffect">
                                  <p:stCondLst>
                                    <p:cond delay="827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9" presetClass="exit" presetSubtype="0" accel="100000" fill="hold" nodeType="withEffect">
                                  <p:stCondLst>
                                    <p:cond delay="763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9" presetClass="exit" presetSubtype="0" ac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9" presetClass="exit" presetSubtype="0" accel="100000" fill="hold" nodeType="withEffect">
                                  <p:stCondLst>
                                    <p:cond delay="841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49" presetClass="exit" presetSubtype="0" accel="100000" fill="hold" nodeType="withEffect">
                                  <p:stCondLst>
                                    <p:cond delay="84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466850" y="1600200"/>
            <a:ext cx="431800" cy="577850"/>
          </a:xfrm>
          <a:custGeom>
            <a:avLst/>
            <a:gdLst>
              <a:gd name="connsiteX0" fmla="*/ 88900 w 431800"/>
              <a:gd name="connsiteY0" fmla="*/ 0 h 577850"/>
              <a:gd name="connsiteX1" fmla="*/ 0 w 431800"/>
              <a:gd name="connsiteY1" fmla="*/ 133350 h 577850"/>
              <a:gd name="connsiteX2" fmla="*/ 25400 w 431800"/>
              <a:gd name="connsiteY2" fmla="*/ 298450 h 577850"/>
              <a:gd name="connsiteX3" fmla="*/ 158750 w 431800"/>
              <a:gd name="connsiteY3" fmla="*/ 577850 h 577850"/>
              <a:gd name="connsiteX4" fmla="*/ 361950 w 431800"/>
              <a:gd name="connsiteY4" fmla="*/ 501650 h 577850"/>
              <a:gd name="connsiteX5" fmla="*/ 431800 w 431800"/>
              <a:gd name="connsiteY5" fmla="*/ 393700 h 577850"/>
              <a:gd name="connsiteX6" fmla="*/ 215900 w 431800"/>
              <a:gd name="connsiteY6" fmla="*/ 38100 h 577850"/>
              <a:gd name="connsiteX7" fmla="*/ 88900 w 431800"/>
              <a:gd name="connsiteY7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1800" h="577850">
                <a:moveTo>
                  <a:pt x="88900" y="0"/>
                </a:moveTo>
                <a:lnTo>
                  <a:pt x="0" y="133350"/>
                </a:lnTo>
                <a:lnTo>
                  <a:pt x="25400" y="298450"/>
                </a:lnTo>
                <a:lnTo>
                  <a:pt x="158750" y="577850"/>
                </a:lnTo>
                <a:lnTo>
                  <a:pt x="361950" y="501650"/>
                </a:lnTo>
                <a:lnTo>
                  <a:pt x="431800" y="393700"/>
                </a:lnTo>
                <a:lnTo>
                  <a:pt x="215900" y="38100"/>
                </a:lnTo>
                <a:lnTo>
                  <a:pt x="889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29721" y="3034397"/>
            <a:ext cx="3543300" cy="2065603"/>
            <a:chOff x="-501568" y="4449616"/>
            <a:chExt cx="3543300" cy="2065603"/>
          </a:xfrm>
        </p:grpSpPr>
        <p:sp>
          <p:nvSpPr>
            <p:cNvPr id="4" name="文本框 3"/>
            <p:cNvSpPr txBox="1"/>
            <p:nvPr/>
          </p:nvSpPr>
          <p:spPr>
            <a:xfrm>
              <a:off x="-501568" y="4911281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YOUR TITLE</a:t>
              </a:r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5963" y="4449616"/>
              <a:ext cx="1948237" cy="2065603"/>
              <a:chOff x="295963" y="4449616"/>
              <a:chExt cx="1948237" cy="2065603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552132" y="4449616"/>
                <a:ext cx="14359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>
                    <a:latin typeface="+mn-ea"/>
                  </a:rPr>
                  <a:t>您的标题</a:t>
                </a: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95963" y="5314890"/>
                <a:ext cx="1948237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/>
                  <a:t>Lorem ipsum dolor sit amet, consectetur adipisicing elit, sed do eiusmod tempor incididunt ut labore et dolore magna aliqua.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324350" y="3034397"/>
            <a:ext cx="3543300" cy="2065603"/>
            <a:chOff x="-501568" y="4449616"/>
            <a:chExt cx="3543300" cy="2065603"/>
          </a:xfrm>
        </p:grpSpPr>
        <p:sp>
          <p:nvSpPr>
            <p:cNvPr id="10" name="文本框 9"/>
            <p:cNvSpPr txBox="1"/>
            <p:nvPr/>
          </p:nvSpPr>
          <p:spPr>
            <a:xfrm>
              <a:off x="-501568" y="4911281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YOUR TITLE</a:t>
              </a:r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95963" y="4449616"/>
              <a:ext cx="1948237" cy="2065603"/>
              <a:chOff x="295963" y="4449616"/>
              <a:chExt cx="1948237" cy="2065603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52132" y="4449616"/>
                <a:ext cx="14359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>
                    <a:latin typeface="+mn-ea"/>
                  </a:rPr>
                  <a:t>您的标题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95963" y="5314890"/>
                <a:ext cx="1948237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/>
                  <a:t>Lorem ipsum dolor sit amet, consectetur adipisicing elit, sed do eiusmod tempor incididunt ut labore et dolore magna aliqua.</a:t>
                </a: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8518979" y="3034397"/>
            <a:ext cx="3543300" cy="2065603"/>
            <a:chOff x="-501568" y="4449616"/>
            <a:chExt cx="3543300" cy="2065603"/>
          </a:xfrm>
        </p:grpSpPr>
        <p:sp>
          <p:nvSpPr>
            <p:cNvPr id="15" name="文本框 14"/>
            <p:cNvSpPr txBox="1"/>
            <p:nvPr/>
          </p:nvSpPr>
          <p:spPr>
            <a:xfrm>
              <a:off x="-501568" y="4911281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YOUR TITLE</a:t>
              </a:r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295963" y="4449616"/>
              <a:ext cx="1948237" cy="2065603"/>
              <a:chOff x="295963" y="4449616"/>
              <a:chExt cx="1948237" cy="2065603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552132" y="4449616"/>
                <a:ext cx="14359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>
                    <a:latin typeface="+mn-ea"/>
                  </a:rPr>
                  <a:t>您的标题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95963" y="5314890"/>
                <a:ext cx="1948237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/>
                  <a:t>Lorem ipsum dolor sit amet, consectetur adipisicing elit, sed do eiusmod tempor incididunt ut labore et dolore magna aliqua.</a:t>
                </a:r>
              </a:p>
            </p:txBody>
          </p:sp>
        </p:grp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3868" y="771503"/>
            <a:ext cx="2216250" cy="2070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65865">
            <a:off x="9182502" y="973157"/>
            <a:ext cx="2216250" cy="2070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150" y="5372380"/>
            <a:ext cx="1665000" cy="1260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0855" y="5372380"/>
            <a:ext cx="1383750" cy="11812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56572">
            <a:off x="7981006" y="5212276"/>
            <a:ext cx="1788750" cy="1327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6313" y="1482752"/>
            <a:ext cx="1203750" cy="111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6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6179" y="1282331"/>
            <a:ext cx="5525591" cy="477210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002637" y="2291734"/>
            <a:ext cx="6052115" cy="3182020"/>
            <a:chOff x="1002637" y="2291734"/>
            <a:chExt cx="6052115" cy="3182020"/>
          </a:xfrm>
        </p:grpSpPr>
        <p:sp>
          <p:nvSpPr>
            <p:cNvPr id="4" name="文本框 3"/>
            <p:cNvSpPr txBox="1"/>
            <p:nvPr/>
          </p:nvSpPr>
          <p:spPr>
            <a:xfrm>
              <a:off x="1031665" y="2753399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Enter your title here</a:t>
              </a: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02637" y="2291734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+mn-ea"/>
                </a:rPr>
                <a:t>我们的目标是</a:t>
              </a:r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，没有蛀牙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31665" y="3350096"/>
              <a:ext cx="6023087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/>
                <a:t>Lorem ipsum dolor sit amet, consectetur adipisicing elit, sed do eiusmod tempor incididunt ut labore et dolore magna aliqua.</a:t>
              </a:r>
            </a:p>
            <a:p>
              <a:endParaRPr lang="en-US" altLang="zh-CN" sz="1200"/>
            </a:p>
            <a:p>
              <a:r>
                <a:rPr lang="en-US" altLang="zh-CN" sz="1200"/>
                <a:t>Ut enim ad minim veniam, quis nostrud exercitation ullamco laboris nisi ut aliquip ex ea commodo consequat. </a:t>
              </a:r>
            </a:p>
            <a:p>
              <a:endParaRPr lang="en-US" altLang="zh-CN" sz="1200"/>
            </a:p>
            <a:p>
              <a:r>
                <a:rPr lang="en-US" altLang="zh-CN" sz="1200"/>
                <a:t>Duis aute irure dolor in reprehenderit in voluptate velit esse cillum dolore eu fugiat nulla pariatur. </a:t>
              </a:r>
            </a:p>
            <a:p>
              <a:endParaRPr lang="en-US" altLang="zh-CN" sz="1200"/>
            </a:p>
            <a:p>
              <a:endParaRPr lang="en-US" altLang="zh-CN" sz="1200"/>
            </a:p>
            <a:p>
              <a:r>
                <a:rPr lang="en-US" altLang="zh-CN" sz="1200"/>
                <a:t> sunt in culpa qui officia deserunt mollit anim id est laborum.</a:t>
              </a:r>
              <a:endParaRPr lang="zh-CN" altLang="en-US" sz="1200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665" y="952217"/>
            <a:ext cx="3881250" cy="112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0138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8372" y="1090766"/>
            <a:ext cx="2643750" cy="214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9109" y="3660041"/>
            <a:ext cx="1428750" cy="2598750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350744" y="3115953"/>
            <a:ext cx="765000" cy="1113750"/>
          </a:xfrm>
          <a:prstGeom prst="rect">
            <a:avLst/>
          </a:prstGeom>
        </p:spPr>
      </p:pic>
      <p:pic>
        <p:nvPicPr>
          <p:cNvPr id="6" name="PA_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019209" y="4229703"/>
            <a:ext cx="1687500" cy="2002500"/>
          </a:xfrm>
          <a:prstGeom prst="rect">
            <a:avLst/>
          </a:prstGeom>
        </p:spPr>
      </p:pic>
      <p:pic>
        <p:nvPicPr>
          <p:cNvPr id="7" name="PA_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304494" y="4959416"/>
            <a:ext cx="1046250" cy="1057500"/>
          </a:xfrm>
          <a:prstGeom prst="rect">
            <a:avLst/>
          </a:prstGeom>
        </p:spPr>
      </p:pic>
      <p:pic>
        <p:nvPicPr>
          <p:cNvPr id="8" name="PA_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816512" y="3971182"/>
            <a:ext cx="1102500" cy="990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5525" y="1514790"/>
            <a:ext cx="4031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+mn-ea"/>
              </a:rPr>
              <a:t>在此</a:t>
            </a:r>
            <a:endParaRPr lang="en-US" altLang="zh-CN" sz="2400">
              <a:solidFill>
                <a:schemeClr val="accent4">
                  <a:lumMod val="50000"/>
                </a:schemeClr>
              </a:solidFill>
              <a:latin typeface="+mn-ea"/>
            </a:endParaRPr>
          </a:p>
          <a:p>
            <a:pPr algn="ctr"/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+mn-ea"/>
              </a:rPr>
              <a:t>输入您的标题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4137722" y="1090766"/>
            <a:ext cx="60230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/>
              <a:t>Lorem ipsum dolor sit amet, consectetur adipisicing elit, sed do eiusmod tempor incididunt ut labore et dolore magna aliqua.</a:t>
            </a:r>
          </a:p>
          <a:p>
            <a:endParaRPr lang="en-US" altLang="zh-CN" sz="1200"/>
          </a:p>
          <a:p>
            <a:r>
              <a:rPr lang="en-US" altLang="zh-CN" sz="1200"/>
              <a:t>Ut enim ad minim veniam, quis nostrud exercitation ullamco laboris nisi ut aliquip ex ea commodo consequat. </a:t>
            </a:r>
          </a:p>
          <a:p>
            <a:endParaRPr lang="en-US" altLang="zh-CN" sz="1200"/>
          </a:p>
          <a:p>
            <a:r>
              <a:rPr lang="en-US" altLang="zh-CN" sz="1200"/>
              <a:t>Duis aute irure dolor in reprehenderit in voluptate velit esse cillum dolore eu fugiat nulla pariatur. </a:t>
            </a:r>
          </a:p>
          <a:p>
            <a:endParaRPr lang="en-US" altLang="zh-CN" sz="1200"/>
          </a:p>
          <a:p>
            <a:endParaRPr lang="en-US" altLang="zh-CN" sz="1200"/>
          </a:p>
          <a:p>
            <a:r>
              <a:rPr lang="en-US" altLang="zh-CN" sz="1200"/>
              <a:t> sunt in culpa qui officia deserunt mollit anim id est laborum.</a:t>
            </a:r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9810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421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22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267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121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732" y="1114759"/>
            <a:ext cx="2412535" cy="36845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81671" y="1782802"/>
            <a:ext cx="4031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+mn-ea"/>
              </a:rPr>
              <a:t>关于三个</a:t>
            </a:r>
            <a:endParaRPr lang="en-US" altLang="zh-CN" sz="2400">
              <a:latin typeface="+mn-ea"/>
            </a:endParaRPr>
          </a:p>
          <a:p>
            <a:pPr algn="ctr"/>
            <a:r>
              <a:rPr lang="zh-CN" altLang="en-US" sz="2400">
                <a:latin typeface="+mn-ea"/>
              </a:rPr>
              <a:t>臭皮匠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0" y="2391987"/>
            <a:ext cx="4031857" cy="1520027"/>
            <a:chOff x="7477972" y="4265677"/>
            <a:chExt cx="4031857" cy="1520027"/>
          </a:xfrm>
        </p:grpSpPr>
        <p:sp>
          <p:nvSpPr>
            <p:cNvPr id="5" name="文本框 4"/>
            <p:cNvSpPr txBox="1"/>
            <p:nvPr/>
          </p:nvSpPr>
          <p:spPr>
            <a:xfrm>
              <a:off x="7966529" y="4727342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/>
                <a:t>Enter your title here</a:t>
              </a: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477972" y="4265677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在此，</a:t>
              </a:r>
              <a:r>
                <a:rPr lang="zh-CN" altLang="en-US" sz="2400">
                  <a:latin typeface="+mn-ea"/>
                </a:rPr>
                <a:t>输入您的标题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477972" y="5324039"/>
              <a:ext cx="403185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/>
                <a:t>Lorem ipsum dolor sit amet, consectetur adipisicing elit, sed do eiusmod tempor labore et dolore magna aliqua.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35247" y="2391987"/>
            <a:ext cx="4656753" cy="2074025"/>
            <a:chOff x="1002637" y="2291734"/>
            <a:chExt cx="4656753" cy="2074025"/>
          </a:xfrm>
        </p:grpSpPr>
        <p:sp>
          <p:nvSpPr>
            <p:cNvPr id="9" name="文本框 8"/>
            <p:cNvSpPr txBox="1"/>
            <p:nvPr/>
          </p:nvSpPr>
          <p:spPr>
            <a:xfrm>
              <a:off x="1031665" y="2753399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Enter your title here</a:t>
              </a:r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02637" y="2291734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+mn-ea"/>
                </a:rPr>
                <a:t>在此，输入</a:t>
              </a:r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您的标题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031666" y="3350096"/>
              <a:ext cx="462772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/>
                <a:t>Lorem ipsum dolor sit amet, consectetur adipisicing elit, sed do eiusmod tempor incididunt ut labore et </a:t>
              </a:r>
            </a:p>
            <a:p>
              <a:endParaRPr lang="en-US" altLang="zh-CN" sz="1200"/>
            </a:p>
            <a:p>
              <a:r>
                <a:rPr lang="en-US" altLang="zh-CN" sz="1200"/>
                <a:t>dolore magna aliqua.</a:t>
              </a:r>
            </a:p>
            <a:p>
              <a:r>
                <a:rPr lang="en-US" altLang="zh-CN" sz="1200"/>
                <a:t>.</a:t>
              </a:r>
              <a:endParaRPr lang="zh-CN" altLang="en-US" sz="1200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5099" y="5026725"/>
            <a:ext cx="3465000" cy="163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28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5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879" y="-29692"/>
            <a:ext cx="12244786" cy="68876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0879" y="0"/>
            <a:ext cx="12192000" cy="6858000"/>
          </a:xfrm>
          <a:prstGeom prst="rect">
            <a:avLst/>
          </a:prstGeom>
          <a:gradFill>
            <a:gsLst>
              <a:gs pos="0">
                <a:srgbClr val="C4C2CC">
                  <a:alpha val="50000"/>
                </a:srgb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12700">
            <a:noFill/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27500" y="3659415"/>
            <a:ext cx="393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+mn-ea"/>
              </a:rPr>
              <a:t>第四部分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324350" y="4419294"/>
            <a:ext cx="3543300" cy="1859040"/>
            <a:chOff x="4324350" y="4419294"/>
            <a:chExt cx="3543300" cy="1859040"/>
          </a:xfrm>
        </p:grpSpPr>
        <p:sp>
          <p:nvSpPr>
            <p:cNvPr id="8" name="文本框 7"/>
            <p:cNvSpPr txBox="1"/>
            <p:nvPr/>
          </p:nvSpPr>
          <p:spPr>
            <a:xfrm>
              <a:off x="4324350" y="4419294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PART FOUR</a:t>
              </a: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121881" y="5078005"/>
              <a:ext cx="19482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/>
                <a:t>Lorem ipsum dolor sit amet, consectetur adipisicing elit, sed do eiusmod tempor incididunt ut labore et dolore magna aliqua.</a:t>
              </a:r>
              <a:endParaRPr lang="zh-CN" altLang="en-US" sz="1200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40999" y="443980"/>
            <a:ext cx="1710000" cy="2553750"/>
          </a:xfrm>
          <a:prstGeom prst="rect">
            <a:avLst/>
          </a:prstGeom>
        </p:spPr>
      </p:pic>
      <p:pic>
        <p:nvPicPr>
          <p:cNvPr id="10" name="PA_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02961" y="160093"/>
            <a:ext cx="1822500" cy="1608750"/>
          </a:xfrm>
          <a:prstGeom prst="rect">
            <a:avLst/>
          </a:prstGeom>
        </p:spPr>
      </p:pic>
      <p:pic>
        <p:nvPicPr>
          <p:cNvPr id="11" name="PA_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046538" y="809605"/>
            <a:ext cx="1237500" cy="911250"/>
          </a:xfrm>
          <a:prstGeom prst="rect">
            <a:avLst/>
          </a:prstGeom>
        </p:spPr>
      </p:pic>
      <p:pic>
        <p:nvPicPr>
          <p:cNvPr id="12" name="PA_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157788" y="4806224"/>
            <a:ext cx="1777500" cy="1586250"/>
          </a:xfrm>
          <a:prstGeom prst="rect">
            <a:avLst/>
          </a:prstGeom>
        </p:spPr>
      </p:pic>
      <p:pic>
        <p:nvPicPr>
          <p:cNvPr id="13" name="PA_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44289" y="4913099"/>
            <a:ext cx="753750" cy="1372500"/>
          </a:xfrm>
          <a:prstGeom prst="rect">
            <a:avLst/>
          </a:prstGeom>
        </p:spPr>
      </p:pic>
      <p:pic>
        <p:nvPicPr>
          <p:cNvPr id="14" name="PA_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2603162" y="2007417"/>
            <a:ext cx="1878750" cy="135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18768" y="3646751"/>
            <a:ext cx="798750" cy="6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08074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825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462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256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1475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475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25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75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75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52" y="2803232"/>
            <a:ext cx="2047500" cy="293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8784" y="1906936"/>
            <a:ext cx="1552208" cy="22259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3024" y="326364"/>
            <a:ext cx="2047500" cy="293625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514205" y="436340"/>
            <a:ext cx="3543300" cy="830997"/>
            <a:chOff x="4281977" y="2657026"/>
            <a:chExt cx="3543300" cy="830997"/>
          </a:xfrm>
        </p:grpSpPr>
        <p:sp>
          <p:nvSpPr>
            <p:cNvPr id="10" name="文本框 9"/>
            <p:cNvSpPr txBox="1"/>
            <p:nvPr/>
          </p:nvSpPr>
          <p:spPr>
            <a:xfrm>
              <a:off x="4281977" y="3118691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YOUR TITLE</a:t>
              </a:r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412475" y="2657026"/>
              <a:ext cx="3282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+mn-ea"/>
                </a:rPr>
                <a:t>无穷无尽的，增长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3980" y="4502236"/>
            <a:ext cx="2103750" cy="2205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1382" y="1729002"/>
            <a:ext cx="1850257" cy="21193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928022" y="4132904"/>
            <a:ext cx="413449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/>
              <a:t>Lorem ipsum dolor sit amet, consectetur adipisicing elit, sed do eiusmod tempor incididunt ut labore et dolore magna aliqua.</a:t>
            </a:r>
          </a:p>
          <a:p>
            <a:endParaRPr lang="en-US" altLang="zh-CN" sz="1200"/>
          </a:p>
          <a:p>
            <a:r>
              <a:rPr lang="en-US" altLang="zh-CN" sz="1200"/>
              <a:t>Ut enim ad minim veniam, quis nostrud exercitation ullamco laboris nisi ut aliquip ex ea commodo consequat. </a:t>
            </a:r>
          </a:p>
          <a:p>
            <a:endParaRPr lang="en-US" altLang="zh-CN" sz="1200"/>
          </a:p>
          <a:p>
            <a:r>
              <a:rPr lang="en-US" altLang="zh-CN" sz="1200"/>
              <a:t>Duis aute irure dolor in reprehenderit in voluptate velit esse cillum dolore eu fugiat nulla pariatur. </a:t>
            </a:r>
          </a:p>
          <a:p>
            <a:endParaRPr lang="en-US" altLang="zh-CN" sz="1200"/>
          </a:p>
          <a:p>
            <a:endParaRPr lang="en-US" altLang="zh-CN" sz="1200"/>
          </a:p>
          <a:p>
            <a:r>
              <a:rPr lang="en-US" altLang="zh-CN" sz="1200"/>
              <a:t> sunt in culpa qui officia deserunt mollit anim id est laborum.</a:t>
            </a:r>
            <a:endParaRPr lang="zh-CN" altLang="en-US" sz="120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252" y="1698379"/>
            <a:ext cx="765000" cy="1091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382390">
            <a:off x="3013486" y="1335461"/>
            <a:ext cx="1800000" cy="191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94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8500" y="2346238"/>
            <a:ext cx="2115000" cy="20925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2391987"/>
            <a:ext cx="4031857" cy="2074025"/>
            <a:chOff x="7477972" y="4265677"/>
            <a:chExt cx="4031857" cy="2074025"/>
          </a:xfrm>
        </p:grpSpPr>
        <p:sp>
          <p:nvSpPr>
            <p:cNvPr id="4" name="文本框 3"/>
            <p:cNvSpPr txBox="1"/>
            <p:nvPr/>
          </p:nvSpPr>
          <p:spPr>
            <a:xfrm>
              <a:off x="7966529" y="4727342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/>
                <a:t>Enter your title here</a:t>
              </a: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77972" y="4265677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在此，</a:t>
              </a:r>
              <a:r>
                <a:rPr lang="zh-CN" altLang="en-US" sz="2400">
                  <a:latin typeface="+mn-ea"/>
                </a:rPr>
                <a:t>输入您的标题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7477972" y="5324039"/>
              <a:ext cx="403185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/>
                <a:t>Lorem ipsum dolor sit amet, consectetur adipisicing elit, sed do eiusmod tempor incididunt ut labore et </a:t>
              </a:r>
            </a:p>
            <a:p>
              <a:pPr algn="r"/>
              <a:endParaRPr lang="en-US" altLang="zh-CN" sz="1200"/>
            </a:p>
            <a:p>
              <a:pPr algn="r"/>
              <a:r>
                <a:rPr lang="en-US" altLang="zh-CN" sz="1200"/>
                <a:t>dolore magna aliqua.</a:t>
              </a:r>
            </a:p>
            <a:p>
              <a:pPr algn="r"/>
              <a:r>
                <a:rPr lang="en-US" altLang="zh-CN" sz="1200"/>
                <a:t>.</a:t>
              </a:r>
              <a:endParaRPr lang="zh-CN" altLang="en-US" sz="1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35247" y="2391987"/>
            <a:ext cx="4656753" cy="2074025"/>
            <a:chOff x="1002637" y="2291734"/>
            <a:chExt cx="4656753" cy="2074025"/>
          </a:xfrm>
        </p:grpSpPr>
        <p:sp>
          <p:nvSpPr>
            <p:cNvPr id="8" name="文本框 7"/>
            <p:cNvSpPr txBox="1"/>
            <p:nvPr/>
          </p:nvSpPr>
          <p:spPr>
            <a:xfrm>
              <a:off x="1031665" y="2753399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Enter your title here</a:t>
              </a:r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02637" y="2291734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+mn-ea"/>
                </a:rPr>
                <a:t>在此，输入</a:t>
              </a:r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您的标题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031666" y="3350096"/>
              <a:ext cx="462772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/>
                <a:t>Lorem ipsum dolor sit amet, consectetur adipisicing elit, sed do eiusmod tempor incididunt ut labore et </a:t>
              </a:r>
            </a:p>
            <a:p>
              <a:endParaRPr lang="en-US" altLang="zh-CN" sz="1200"/>
            </a:p>
            <a:p>
              <a:r>
                <a:rPr lang="en-US" altLang="zh-CN" sz="1200"/>
                <a:t>dolore magna aliqua.</a:t>
              </a:r>
            </a:p>
            <a:p>
              <a:r>
                <a:rPr lang="en-US" altLang="zh-CN" sz="1200"/>
                <a:t>.</a:t>
              </a:r>
              <a:endParaRPr lang="zh-CN" altLang="en-US" sz="120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24350" y="392796"/>
            <a:ext cx="3543300" cy="1511605"/>
            <a:chOff x="-501568" y="4449616"/>
            <a:chExt cx="3543300" cy="1511605"/>
          </a:xfrm>
        </p:grpSpPr>
        <p:sp>
          <p:nvSpPr>
            <p:cNvPr id="12" name="文本框 11"/>
            <p:cNvSpPr txBox="1"/>
            <p:nvPr/>
          </p:nvSpPr>
          <p:spPr>
            <a:xfrm>
              <a:off x="-501568" y="4911281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YOUR TITLE</a:t>
              </a:r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295963" y="4449616"/>
              <a:ext cx="1948237" cy="1511605"/>
              <a:chOff x="295963" y="4449616"/>
              <a:chExt cx="1948237" cy="1511605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552132" y="4449616"/>
                <a:ext cx="14359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>
                    <a:latin typeface="+mn-ea"/>
                  </a:rPr>
                  <a:t>您的标题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95963" y="5314890"/>
                <a:ext cx="194823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/>
                  <a:t>Lorem ipsum dolor sit amet, consectetur adipisicing elit</a:t>
                </a:r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2798" y="4880575"/>
            <a:ext cx="688001" cy="159100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2049" y="4554325"/>
            <a:ext cx="168750" cy="32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6035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8314" y="567309"/>
            <a:ext cx="855000" cy="136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228" y="2581981"/>
            <a:ext cx="5457173" cy="295596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719369" y="1247934"/>
            <a:ext cx="5472631" cy="4290016"/>
            <a:chOff x="1002637" y="2291734"/>
            <a:chExt cx="5472631" cy="4290016"/>
          </a:xfrm>
        </p:grpSpPr>
        <p:sp>
          <p:nvSpPr>
            <p:cNvPr id="5" name="文本框 4"/>
            <p:cNvSpPr txBox="1"/>
            <p:nvPr/>
          </p:nvSpPr>
          <p:spPr>
            <a:xfrm>
              <a:off x="1031665" y="2753399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Enter your title here</a:t>
              </a: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02637" y="2291734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+mn-ea"/>
                </a:rPr>
                <a:t>我们的定位是</a:t>
              </a:r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，内容为王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031665" y="3350096"/>
              <a:ext cx="5443603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/>
                <a:t>Lorem ipsum dolor sit amet, consectetur adipisicing elit, sed do eiusmod tempor incididunt ut labore et dolore magna aliqua.</a:t>
              </a:r>
            </a:p>
            <a:p>
              <a:endParaRPr lang="en-US" altLang="zh-CN" sz="1200"/>
            </a:p>
            <a:p>
              <a:r>
                <a:rPr lang="en-US" altLang="zh-CN" sz="1200"/>
                <a:t>Ut enim ad minim veniam, quis nostrud exercitation ullamco laboris nisi ut aliquip ex ea commodo consequat. </a:t>
              </a:r>
            </a:p>
            <a:p>
              <a:endParaRPr lang="en-US" altLang="zh-CN" sz="1200"/>
            </a:p>
            <a:p>
              <a:r>
                <a:rPr lang="en-US" altLang="zh-CN" sz="1200"/>
                <a:t>Duis aute irure dolor in reprehenderit in voluptate velit esse cillum dolore eu fugiat nulla pariatur. </a:t>
              </a:r>
            </a:p>
            <a:p>
              <a:endParaRPr lang="en-US" altLang="zh-CN" sz="1200"/>
            </a:p>
            <a:p>
              <a:endParaRPr lang="en-US" altLang="zh-CN" sz="1200"/>
            </a:p>
            <a:p>
              <a:r>
                <a:rPr lang="en-US" altLang="zh-CN" sz="1200"/>
                <a:t> sunt in culpa qui officia deserunt mollit anim id est laborum.</a:t>
              </a:r>
            </a:p>
            <a:p>
              <a:endParaRPr lang="en-US" altLang="zh-CN" sz="1200"/>
            </a:p>
            <a:p>
              <a:r>
                <a:rPr lang="en-US" altLang="zh-CN" sz="1200"/>
                <a:t>Duis aute irure dolor in reprehenderit in voluptate velit esse cillum dolore eu fugiat nulla pariatur. </a:t>
              </a:r>
            </a:p>
            <a:p>
              <a:endParaRPr lang="en-US" altLang="zh-CN" sz="1200"/>
            </a:p>
            <a:p>
              <a:endParaRPr lang="en-US" altLang="zh-CN" sz="1200"/>
            </a:p>
            <a:p>
              <a:r>
                <a:rPr lang="en-US" altLang="zh-CN" sz="1200"/>
                <a:t> sunt in culpa qui officia deserunt mollit anim </a:t>
              </a:r>
              <a:endParaRPr lang="zh-CN" alt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360497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1883" y="685279"/>
            <a:ext cx="3870916" cy="30437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3410" y="3975820"/>
            <a:ext cx="931201" cy="22798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26609" y="3975820"/>
            <a:ext cx="931201" cy="22798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66341" y="2207177"/>
            <a:ext cx="2834163" cy="26267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27667" y="300297"/>
            <a:ext cx="4293531" cy="367552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246147" y="1501522"/>
            <a:ext cx="4031857" cy="1273073"/>
            <a:chOff x="1246147" y="1501522"/>
            <a:chExt cx="4031857" cy="1273073"/>
          </a:xfrm>
        </p:grpSpPr>
        <p:sp>
          <p:nvSpPr>
            <p:cNvPr id="10" name="文本框 9"/>
            <p:cNvSpPr txBox="1"/>
            <p:nvPr/>
          </p:nvSpPr>
          <p:spPr>
            <a:xfrm>
              <a:off x="1246147" y="1501522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我认为，是这样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306841" y="1943598"/>
              <a:ext cx="286212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/>
                <a:t>Lorem ipsum dolor sit amet, consectetur adipisicing elit, sed do eiusmod tempor incididunt ut labore et dolore magna aliqua.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77178" y="1469711"/>
            <a:ext cx="4031857" cy="1273073"/>
            <a:chOff x="6277178" y="1469711"/>
            <a:chExt cx="4031857" cy="1273073"/>
          </a:xfrm>
        </p:grpSpPr>
        <p:sp>
          <p:nvSpPr>
            <p:cNvPr id="12" name="文本框 11"/>
            <p:cNvSpPr txBox="1"/>
            <p:nvPr/>
          </p:nvSpPr>
          <p:spPr>
            <a:xfrm>
              <a:off x="6277178" y="1469711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不对，是这样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7446911" y="1911787"/>
              <a:ext cx="286212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/>
                <a:t>Lorem ipsum dolor sit amet, consectetur adipisicing elit, sed do eiusmod tempor incididunt ut labore et dolore magna aliqua.</a:t>
              </a: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78004" y="4963313"/>
            <a:ext cx="1384053" cy="164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83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24349" y="3623320"/>
            <a:ext cx="354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Enter your title here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80071" y="3161655"/>
            <a:ext cx="4031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+mn-ea"/>
              </a:rPr>
              <a:t>在此，输入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+mn-ea"/>
              </a:rPr>
              <a:t>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3084456" y="4220017"/>
            <a:ext cx="60230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/>
              <a:t>Lorem ipsum dolor sit amet, consectetur adipisicing elit, sed do eiusmod tempor incididunt ut labore et dolore magna aliqua.</a:t>
            </a:r>
          </a:p>
          <a:p>
            <a:pPr algn="ctr"/>
            <a:endParaRPr lang="en-US" altLang="zh-CN" sz="1200"/>
          </a:p>
          <a:p>
            <a:pPr algn="ctr"/>
            <a:r>
              <a:rPr lang="en-US" altLang="zh-CN" sz="1200"/>
              <a:t>Ut enim ad minim veniam, quis nostrud exercitation ullamco laboris nisi ut aliquip ex ea commodo consequat. </a:t>
            </a:r>
          </a:p>
          <a:p>
            <a:pPr algn="ctr"/>
            <a:endParaRPr lang="en-US" altLang="zh-CN" sz="1200"/>
          </a:p>
          <a:p>
            <a:pPr algn="ctr"/>
            <a:r>
              <a:rPr lang="en-US" altLang="zh-CN" sz="1200"/>
              <a:t>Duis aute irure dolor in reprehenderit in voluptate velit esse cillum dolore eu fugiat nulla pariatur. </a:t>
            </a:r>
          </a:p>
          <a:p>
            <a:pPr algn="ctr"/>
            <a:endParaRPr lang="en-US" altLang="zh-CN" sz="1200"/>
          </a:p>
          <a:p>
            <a:pPr algn="ctr"/>
            <a:endParaRPr lang="en-US" altLang="zh-CN" sz="1200"/>
          </a:p>
          <a:p>
            <a:pPr algn="ctr"/>
            <a:r>
              <a:rPr lang="en-US" altLang="zh-CN" sz="1200"/>
              <a:t> sunt in culpa qui officia deserunt mollit anim id est laborum.</a:t>
            </a:r>
            <a:endParaRPr lang="zh-CN" altLang="en-US" sz="1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874" y="84557"/>
            <a:ext cx="2486250" cy="2778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6206" y="2553835"/>
            <a:ext cx="1563750" cy="1552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570" y="3009460"/>
            <a:ext cx="3127500" cy="641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9542" y="2114638"/>
            <a:ext cx="652500" cy="59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27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1078" y="0"/>
            <a:ext cx="12213077" cy="68797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1078" y="0"/>
            <a:ext cx="12192000" cy="6858000"/>
          </a:xfrm>
          <a:prstGeom prst="rect">
            <a:avLst/>
          </a:prstGeom>
          <a:gradFill>
            <a:gsLst>
              <a:gs pos="0">
                <a:srgbClr val="C4C2CC">
                  <a:alpha val="50000"/>
                </a:srgb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12700">
            <a:noFill/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06422" y="3983563"/>
            <a:ext cx="393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+mn-ea"/>
              </a:rPr>
              <a:t>第一部分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303272" y="4743442"/>
            <a:ext cx="3543300" cy="1859040"/>
            <a:chOff x="4303272" y="4743442"/>
            <a:chExt cx="3543300" cy="1859040"/>
          </a:xfrm>
        </p:grpSpPr>
        <p:sp>
          <p:nvSpPr>
            <p:cNvPr id="8" name="文本框 7"/>
            <p:cNvSpPr txBox="1"/>
            <p:nvPr/>
          </p:nvSpPr>
          <p:spPr>
            <a:xfrm>
              <a:off x="4303272" y="4743442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PART ONE</a:t>
              </a: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100803" y="5402153"/>
              <a:ext cx="19482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/>
                <a:t>Lorem ipsum dolor sit amet, consectetur adipisicing elit, sed do eiusmod tempor incididunt ut labore et dolore magna aliqua.</a:t>
              </a:r>
              <a:endParaRPr lang="zh-CN" altLang="en-US" sz="1200"/>
            </a:p>
          </p:txBody>
        </p:sp>
      </p:grpSp>
      <p:pic>
        <p:nvPicPr>
          <p:cNvPr id="10" name="PA_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 rot="1836205">
            <a:off x="6675835" y="2107129"/>
            <a:ext cx="2756250" cy="1957500"/>
          </a:xfrm>
          <a:prstGeom prst="rect">
            <a:avLst/>
          </a:prstGeom>
        </p:spPr>
      </p:pic>
      <p:pic>
        <p:nvPicPr>
          <p:cNvPr id="11" name="PA_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015470" y="4073108"/>
            <a:ext cx="2317500" cy="1710000"/>
          </a:xfrm>
          <a:prstGeom prst="rect">
            <a:avLst/>
          </a:prstGeom>
        </p:spPr>
      </p:pic>
      <p:pic>
        <p:nvPicPr>
          <p:cNvPr id="12" name="PA_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40831" y="1729019"/>
            <a:ext cx="1136250" cy="1563750"/>
          </a:xfrm>
          <a:prstGeom prst="rect">
            <a:avLst/>
          </a:prstGeom>
        </p:spPr>
      </p:pic>
      <p:pic>
        <p:nvPicPr>
          <p:cNvPr id="13" name="PA_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509454" y="1541864"/>
            <a:ext cx="1552500" cy="1012500"/>
          </a:xfrm>
          <a:prstGeom prst="rect">
            <a:avLst/>
          </a:prstGeom>
        </p:spPr>
      </p:pic>
      <p:pic>
        <p:nvPicPr>
          <p:cNvPr id="14" name="PA_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572166" y="4096228"/>
            <a:ext cx="2002500" cy="209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97826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564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525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535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853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3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103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7874" y="1748582"/>
            <a:ext cx="1978916" cy="20388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637" y="1886857"/>
            <a:ext cx="2645780" cy="19006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8853" y="325703"/>
            <a:ext cx="2394291" cy="37963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6624" y="4894770"/>
            <a:ext cx="1158750" cy="158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26782" y="2672812"/>
            <a:ext cx="1755000" cy="697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216235">
            <a:off x="8010215" y="2659539"/>
            <a:ext cx="753750" cy="1035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52743" flipH="1">
            <a:off x="8307190" y="4105625"/>
            <a:ext cx="1102302" cy="212586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18637" y="4960993"/>
            <a:ext cx="5472631" cy="1520027"/>
            <a:chOff x="1002637" y="2291734"/>
            <a:chExt cx="5472631" cy="1520027"/>
          </a:xfrm>
        </p:grpSpPr>
        <p:sp>
          <p:nvSpPr>
            <p:cNvPr id="11" name="文本框 10"/>
            <p:cNvSpPr txBox="1"/>
            <p:nvPr/>
          </p:nvSpPr>
          <p:spPr>
            <a:xfrm>
              <a:off x="1031665" y="2753399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Enter your title here</a:t>
              </a:r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02637" y="2291734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这是，</a:t>
              </a:r>
              <a:r>
                <a:rPr lang="zh-CN" altLang="en-US" sz="2400">
                  <a:latin typeface="+mn-ea"/>
                </a:rPr>
                <a:t>我最后想说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031665" y="3350096"/>
              <a:ext cx="544360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/>
                <a:t>Lorem ipsum dolor sit amet, consectetur adipisicing elit, sed do eiusmod tempor incididunt ut labore et dolore magna aliqua.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687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5725" y="4526879"/>
            <a:ext cx="393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+mn-ea"/>
              </a:rPr>
              <a:t>创意商务手绘模板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2575" y="5173249"/>
            <a:ext cx="354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 smtClean="0"/>
              <a:t>Daxia</a:t>
            </a:r>
            <a:r>
              <a:rPr lang="en-US" altLang="zh-CN" dirty="0" smtClean="0"/>
              <a:t> </a:t>
            </a:r>
            <a:r>
              <a:rPr lang="en-US" altLang="zh-CN" dirty="0" err="1"/>
              <a:t>desing</a:t>
            </a:r>
            <a:r>
              <a:rPr lang="en-US" altLang="zh-CN" dirty="0"/>
              <a:t> studio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2051" y="1157662"/>
            <a:ext cx="1406250" cy="2205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051" y="720828"/>
            <a:ext cx="1530000" cy="13612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4274" y="2772230"/>
            <a:ext cx="616103" cy="59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237579"/>
      </p:ext>
    </p:extLst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6629" y="1131342"/>
            <a:ext cx="2638606" cy="46596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43009">
            <a:off x="8646857" y="692878"/>
            <a:ext cx="945977" cy="8769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62289" y="2291734"/>
            <a:ext cx="2148750" cy="821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2637" y="294428"/>
            <a:ext cx="641250" cy="18787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31665" y="2753399"/>
            <a:ext cx="354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Enter your title here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02637" y="2291734"/>
            <a:ext cx="4031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n-ea"/>
              </a:rPr>
              <a:t>见字如面，</a:t>
            </a:r>
            <a:r>
              <a:rPr lang="zh-CN" altLang="en-US" sz="2400">
                <a:solidFill>
                  <a:schemeClr val="accent4">
                    <a:lumMod val="75000"/>
                  </a:schemeClr>
                </a:solidFill>
                <a:latin typeface="+mn-ea"/>
              </a:rPr>
              <a:t>这封信给您</a:t>
            </a:r>
          </a:p>
        </p:txBody>
      </p:sp>
      <p:sp>
        <p:nvSpPr>
          <p:cNvPr id="13" name="矩形 12"/>
          <p:cNvSpPr/>
          <p:nvPr/>
        </p:nvSpPr>
        <p:spPr>
          <a:xfrm>
            <a:off x="1031665" y="3350096"/>
            <a:ext cx="60230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/>
              <a:t>Lorem ipsum dolor sit amet, consectetur adipisicing elit, sed do eiusmod tempor incididunt ut labore et dolore magna aliqua.</a:t>
            </a:r>
          </a:p>
          <a:p>
            <a:endParaRPr lang="en-US" altLang="zh-CN" sz="1200"/>
          </a:p>
          <a:p>
            <a:r>
              <a:rPr lang="en-US" altLang="zh-CN" sz="1200"/>
              <a:t>Ut enim ad minim veniam, quis nostrud exercitation ullamco laboris nisi ut aliquip ex ea commodo consequat. </a:t>
            </a:r>
          </a:p>
          <a:p>
            <a:endParaRPr lang="en-US" altLang="zh-CN" sz="1200"/>
          </a:p>
          <a:p>
            <a:r>
              <a:rPr lang="en-US" altLang="zh-CN" sz="1200"/>
              <a:t>Duis aute irure dolor in reprehenderit in voluptate velit esse cillum dolore eu fugiat nulla pariatur. </a:t>
            </a:r>
          </a:p>
          <a:p>
            <a:endParaRPr lang="en-US" altLang="zh-CN" sz="1200"/>
          </a:p>
          <a:p>
            <a:endParaRPr lang="en-US" altLang="zh-CN" sz="1200"/>
          </a:p>
          <a:p>
            <a:r>
              <a:rPr lang="en-US" altLang="zh-CN" sz="1200"/>
              <a:t> sunt in culpa qui officia deserunt mollit anim id est laborum.</a:t>
            </a:r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0830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5375" y="2202750"/>
            <a:ext cx="2441250" cy="24525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324350" y="4893995"/>
            <a:ext cx="3543300" cy="1511605"/>
            <a:chOff x="-501568" y="4449616"/>
            <a:chExt cx="3543300" cy="1511605"/>
          </a:xfrm>
        </p:grpSpPr>
        <p:sp>
          <p:nvSpPr>
            <p:cNvPr id="4" name="文本框 3"/>
            <p:cNvSpPr txBox="1"/>
            <p:nvPr/>
          </p:nvSpPr>
          <p:spPr>
            <a:xfrm>
              <a:off x="-501568" y="4911281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YOUR TITLE</a:t>
              </a:r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5963" y="4449616"/>
              <a:ext cx="1948237" cy="1511605"/>
              <a:chOff x="295963" y="4449616"/>
              <a:chExt cx="1948237" cy="1511605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552132" y="4449616"/>
                <a:ext cx="14359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>
                    <a:latin typeface="+mn-ea"/>
                  </a:rPr>
                  <a:t>您的标题</a:t>
                </a: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95963" y="5314890"/>
                <a:ext cx="194823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/>
                  <a:t>Lorem ipsum dolor sit amet, consectetur adipisicing elit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0" y="2391987"/>
            <a:ext cx="4031857" cy="1520027"/>
            <a:chOff x="7477972" y="4265677"/>
            <a:chExt cx="4031857" cy="1520027"/>
          </a:xfrm>
        </p:grpSpPr>
        <p:sp>
          <p:nvSpPr>
            <p:cNvPr id="14" name="文本框 13"/>
            <p:cNvSpPr txBox="1"/>
            <p:nvPr/>
          </p:nvSpPr>
          <p:spPr>
            <a:xfrm>
              <a:off x="7966529" y="4727342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/>
                <a:t>Enter your title here</a:t>
              </a:r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477972" y="4265677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在此，</a:t>
              </a:r>
              <a:r>
                <a:rPr lang="zh-CN" altLang="en-US" sz="2400">
                  <a:latin typeface="+mn-ea"/>
                </a:rPr>
                <a:t>输入您的标题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477972" y="5324039"/>
              <a:ext cx="403185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/>
                <a:t>Lorem ipsum dolor sit amet, consectetur adipisicing elit, sed do eiusmod tempor labore et dolore magna aliqua.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535247" y="2391987"/>
            <a:ext cx="4656753" cy="2074025"/>
            <a:chOff x="1002637" y="2291734"/>
            <a:chExt cx="4656753" cy="2074025"/>
          </a:xfrm>
        </p:grpSpPr>
        <p:sp>
          <p:nvSpPr>
            <p:cNvPr id="18" name="文本框 17"/>
            <p:cNvSpPr txBox="1"/>
            <p:nvPr/>
          </p:nvSpPr>
          <p:spPr>
            <a:xfrm>
              <a:off x="1031665" y="2753399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Enter your title here</a:t>
              </a:r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02637" y="2291734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+mn-ea"/>
                </a:rPr>
                <a:t>在此，输入</a:t>
              </a:r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您的标题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1031666" y="3350096"/>
              <a:ext cx="462772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/>
                <a:t>Lorem ipsum dolor sit amet, consectetur adipisicing elit, sed do eiusmod tempor incididunt ut labore et </a:t>
              </a:r>
            </a:p>
            <a:p>
              <a:endParaRPr lang="en-US" altLang="zh-CN" sz="1200"/>
            </a:p>
            <a:p>
              <a:r>
                <a:rPr lang="en-US" altLang="zh-CN" sz="1200"/>
                <a:t>dolore magna aliqua.</a:t>
              </a:r>
            </a:p>
            <a:p>
              <a:r>
                <a:rPr lang="en-US" altLang="zh-CN" sz="1200"/>
                <a:t>.</a:t>
              </a:r>
              <a:endParaRPr lang="zh-CN" altLang="en-US" sz="120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24350" y="392796"/>
            <a:ext cx="3543300" cy="1511605"/>
            <a:chOff x="-501568" y="4449616"/>
            <a:chExt cx="3543300" cy="1511605"/>
          </a:xfrm>
        </p:grpSpPr>
        <p:sp>
          <p:nvSpPr>
            <p:cNvPr id="22" name="文本框 21"/>
            <p:cNvSpPr txBox="1"/>
            <p:nvPr/>
          </p:nvSpPr>
          <p:spPr>
            <a:xfrm>
              <a:off x="-501568" y="4911281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YOUR TITLE</a:t>
              </a:r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95963" y="4449616"/>
              <a:ext cx="1948237" cy="1511605"/>
              <a:chOff x="295963" y="4449616"/>
              <a:chExt cx="1948237" cy="1511605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552132" y="4449616"/>
                <a:ext cx="14359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>
                    <a:latin typeface="+mn-ea"/>
                  </a:rPr>
                  <a:t>您的标题</a:t>
                </a: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95963" y="5314890"/>
                <a:ext cx="194823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/>
                  <a:t>Lorem ipsum dolor sit amet, consectetur adipisicing elit</a:t>
                </a:r>
              </a:p>
            </p:txBody>
          </p:sp>
        </p:grp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861" y="2330269"/>
            <a:ext cx="64019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09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507" y="2091922"/>
            <a:ext cx="1845000" cy="196875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628571" y="433965"/>
            <a:ext cx="7881258" cy="3626707"/>
            <a:chOff x="3628571" y="433965"/>
            <a:chExt cx="7881258" cy="362670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628571" y="433965"/>
              <a:ext cx="7881258" cy="3626707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3628571" y="433965"/>
              <a:ext cx="7881258" cy="3626707"/>
            </a:xfrm>
            <a:prstGeom prst="rect">
              <a:avLst/>
            </a:prstGeom>
            <a:ln w="1270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966529" y="4727342"/>
            <a:ext cx="354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/>
              <a:t>Enter your title here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477972" y="4265677"/>
            <a:ext cx="4031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+mn-ea"/>
              </a:rPr>
              <a:t>在此，</a:t>
            </a:r>
            <a:r>
              <a:rPr lang="zh-CN" altLang="en-US" sz="2400">
                <a:latin typeface="+mn-ea"/>
              </a:rPr>
              <a:t>输入您的标题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5486742" y="5324039"/>
            <a:ext cx="60230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/>
              <a:t>Lorem ipsum dolor sit amet, consectetur adipisicing elit, sed do eiusmod tempor incididunt ut labore et dolore magna aliqua.</a:t>
            </a:r>
          </a:p>
          <a:p>
            <a:pPr algn="r"/>
            <a:endParaRPr lang="en-US" altLang="zh-CN" sz="1200"/>
          </a:p>
          <a:p>
            <a:pPr algn="r"/>
            <a:r>
              <a:rPr lang="en-US" altLang="zh-CN" sz="1200"/>
              <a:t>Ut enim ad minim veniam, quis nostrud exercitation ullamco laboris nisi ut aliquip ex ea commodo consequat. 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507" y="1046492"/>
            <a:ext cx="1575000" cy="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525405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657" y="1221248"/>
            <a:ext cx="1001250" cy="1305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282" y="3079378"/>
            <a:ext cx="2115000" cy="3003750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>
          <a:xfrm>
            <a:off x="3268907" y="714890"/>
            <a:ext cx="8603779" cy="5413829"/>
          </a:xfrm>
          <a:custGeom>
            <a:avLst/>
            <a:gdLst>
              <a:gd name="connsiteX0" fmla="*/ 333829 w 7852229"/>
              <a:gd name="connsiteY0" fmla="*/ 58057 h 4455886"/>
              <a:gd name="connsiteX1" fmla="*/ 0 w 7852229"/>
              <a:gd name="connsiteY1" fmla="*/ 2888343 h 4455886"/>
              <a:gd name="connsiteX2" fmla="*/ 2583543 w 7852229"/>
              <a:gd name="connsiteY2" fmla="*/ 4455886 h 4455886"/>
              <a:gd name="connsiteX3" fmla="*/ 7852229 w 7852229"/>
              <a:gd name="connsiteY3" fmla="*/ 1364343 h 4455886"/>
              <a:gd name="connsiteX4" fmla="*/ 348343 w 7852229"/>
              <a:gd name="connsiteY4" fmla="*/ 0 h 4455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2229" h="4455886">
                <a:moveTo>
                  <a:pt x="333829" y="58057"/>
                </a:moveTo>
                <a:lnTo>
                  <a:pt x="0" y="2888343"/>
                </a:lnTo>
                <a:lnTo>
                  <a:pt x="2583543" y="4455886"/>
                </a:lnTo>
                <a:lnTo>
                  <a:pt x="7852229" y="1364343"/>
                </a:lnTo>
                <a:lnTo>
                  <a:pt x="348343" y="0"/>
                </a:lnTo>
              </a:path>
            </a:pathLst>
          </a:custGeom>
          <a:noFill/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769532" y="1373804"/>
            <a:ext cx="4031857" cy="830997"/>
            <a:chOff x="3769532" y="1373804"/>
            <a:chExt cx="4031857" cy="830997"/>
          </a:xfrm>
        </p:grpSpPr>
        <p:sp>
          <p:nvSpPr>
            <p:cNvPr id="9" name="文本框 8"/>
            <p:cNvSpPr txBox="1"/>
            <p:nvPr/>
          </p:nvSpPr>
          <p:spPr>
            <a:xfrm>
              <a:off x="3798560" y="1835469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Enter your title here</a:t>
              </a:r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769532" y="1373804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嘿，</a:t>
              </a:r>
              <a:r>
                <a:rPr lang="zh-CN" altLang="en-US" sz="2400">
                  <a:latin typeface="+mn-ea"/>
                </a:rPr>
                <a:t>这里是重要通知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3798560" y="2432166"/>
            <a:ext cx="60669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/>
              <a:t>Lorem ipsum dolor sit amet, consectetur adipisicing elit, sed do eiusmod tempor incididunt ut labore et </a:t>
            </a:r>
          </a:p>
          <a:p>
            <a:endParaRPr lang="en-US" altLang="zh-CN" sz="1200"/>
          </a:p>
          <a:p>
            <a:r>
              <a:rPr lang="en-US" altLang="zh-CN" sz="1200"/>
              <a:t>dolore magna aliqua. Lorem ipsum dolor sit amet, consectetur adipisicing elit, sed do eiusmod tempor incididunt ut labore et </a:t>
            </a:r>
          </a:p>
          <a:p>
            <a:endParaRPr lang="en-US" altLang="zh-CN" sz="1200"/>
          </a:p>
          <a:p>
            <a:r>
              <a:rPr lang="en-US" altLang="zh-CN" sz="1200"/>
              <a:t>dolore magna aliqua.</a:t>
            </a:r>
          </a:p>
          <a:p>
            <a:r>
              <a:rPr lang="en-US" altLang="zh-CN" sz="1200"/>
              <a:t>.</a:t>
            </a:r>
            <a:endParaRPr lang="zh-CN" altLang="en-US" sz="1200"/>
          </a:p>
          <a:p>
            <a:endParaRPr lang="en-US" altLang="zh-CN" sz="1200"/>
          </a:p>
          <a:p>
            <a:r>
              <a:rPr lang="en-US" altLang="zh-CN" sz="1200"/>
              <a:t>.</a:t>
            </a:r>
            <a:endParaRPr lang="zh-CN" altLang="en-US" sz="120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5460" y="3888688"/>
            <a:ext cx="1530000" cy="136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55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589" y="1188132"/>
            <a:ext cx="3496123" cy="50921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490" y="2962332"/>
            <a:ext cx="1956128" cy="324539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82490" y="726467"/>
            <a:ext cx="4031857" cy="830997"/>
            <a:chOff x="382490" y="726467"/>
            <a:chExt cx="4031857" cy="830997"/>
          </a:xfrm>
        </p:grpSpPr>
        <p:sp>
          <p:nvSpPr>
            <p:cNvPr id="6" name="文本框 5"/>
            <p:cNvSpPr txBox="1"/>
            <p:nvPr/>
          </p:nvSpPr>
          <p:spPr>
            <a:xfrm>
              <a:off x="411518" y="1188132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Enter your title here</a:t>
              </a:r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2490" y="726467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+mn-ea"/>
                </a:rPr>
                <a:t>在此，输入</a:t>
              </a:r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您的标题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6360889" y="1188132"/>
            <a:ext cx="55868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/>
              <a:t>Lorem ipsum dolor sit amet, consectetur adipisicing elit, sed do eiusmod tempor incididunt ut labore et dolore magna aliqua.</a:t>
            </a:r>
          </a:p>
          <a:p>
            <a:endParaRPr lang="en-US" altLang="zh-CN" sz="1200"/>
          </a:p>
          <a:p>
            <a:r>
              <a:rPr lang="en-US" altLang="zh-CN" sz="1200"/>
              <a:t>Ut enim ad minim veniam, quis nostrud exercitation ullamco laboris nisi ut aliquip ex ea commodo consequat. </a:t>
            </a:r>
            <a:endParaRPr lang="zh-CN" altLang="en-US" sz="1200"/>
          </a:p>
        </p:txBody>
      </p:sp>
      <p:sp>
        <p:nvSpPr>
          <p:cNvPr id="9" name="矩形 8"/>
          <p:cNvSpPr/>
          <p:nvPr/>
        </p:nvSpPr>
        <p:spPr>
          <a:xfrm>
            <a:off x="6360889" y="2498042"/>
            <a:ext cx="55868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/>
              <a:t>Lorem ipsum dolor sit amet, consectetur adipisicing elit, sed do eiusmod tempor incididunt ut labore et dolore magna aliqua.</a:t>
            </a:r>
          </a:p>
          <a:p>
            <a:endParaRPr lang="en-US" altLang="zh-CN" sz="1200"/>
          </a:p>
          <a:p>
            <a:r>
              <a:rPr lang="en-US" altLang="zh-CN" sz="1200"/>
              <a:t>Ut enim ad minim veniam, quis nostrud exercitation ullamco laboris nisi ut aliquip ex ea commodo consequat. </a:t>
            </a:r>
            <a:endParaRPr lang="zh-CN" altLang="en-US" sz="1200"/>
          </a:p>
        </p:txBody>
      </p:sp>
      <p:sp>
        <p:nvSpPr>
          <p:cNvPr id="10" name="矩形 9"/>
          <p:cNvSpPr/>
          <p:nvPr/>
        </p:nvSpPr>
        <p:spPr>
          <a:xfrm>
            <a:off x="6360888" y="4077197"/>
            <a:ext cx="55868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/>
              <a:t>Lorem ipsum dolor sit amet, consectetur adipisicing elit, sed do eiusmod tempor incididunt ut labore et dolore magna aliqua.</a:t>
            </a:r>
          </a:p>
          <a:p>
            <a:endParaRPr lang="en-US" altLang="zh-CN" sz="1200"/>
          </a:p>
          <a:p>
            <a:r>
              <a:rPr lang="en-US" altLang="zh-CN" sz="1200"/>
              <a:t>Ut enim ad minim veniam, quis nostrud exercitation ullamco laboris nisi ut aliquip ex ea commodo consequat. </a:t>
            </a:r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92770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281" y="2423885"/>
            <a:ext cx="1076719" cy="2837193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2703564" y="3050732"/>
            <a:ext cx="2616041" cy="3346098"/>
          </a:xfrm>
          <a:custGeom>
            <a:avLst/>
            <a:gdLst>
              <a:gd name="connsiteX0" fmla="*/ 3744686 w 3744686"/>
              <a:gd name="connsiteY0" fmla="*/ 0 h 4789714"/>
              <a:gd name="connsiteX1" fmla="*/ 2496457 w 3744686"/>
              <a:gd name="connsiteY1" fmla="*/ 290285 h 4789714"/>
              <a:gd name="connsiteX2" fmla="*/ 1553028 w 3744686"/>
              <a:gd name="connsiteY2" fmla="*/ 856343 h 4789714"/>
              <a:gd name="connsiteX3" fmla="*/ 0 w 3744686"/>
              <a:gd name="connsiteY3" fmla="*/ 4789714 h 4789714"/>
              <a:gd name="connsiteX0" fmla="*/ 3744686 w 3744686"/>
              <a:gd name="connsiteY0" fmla="*/ 0 h 4789714"/>
              <a:gd name="connsiteX1" fmla="*/ 2496457 w 3744686"/>
              <a:gd name="connsiteY1" fmla="*/ 217714 h 4789714"/>
              <a:gd name="connsiteX2" fmla="*/ 1553028 w 3744686"/>
              <a:gd name="connsiteY2" fmla="*/ 856343 h 4789714"/>
              <a:gd name="connsiteX3" fmla="*/ 0 w 3744686"/>
              <a:gd name="connsiteY3" fmla="*/ 4789714 h 4789714"/>
              <a:gd name="connsiteX0" fmla="*/ 3744686 w 3744686"/>
              <a:gd name="connsiteY0" fmla="*/ 0 h 4789714"/>
              <a:gd name="connsiteX1" fmla="*/ 2496457 w 3744686"/>
              <a:gd name="connsiteY1" fmla="*/ 217714 h 4789714"/>
              <a:gd name="connsiteX2" fmla="*/ 1553028 w 3744686"/>
              <a:gd name="connsiteY2" fmla="*/ 856343 h 4789714"/>
              <a:gd name="connsiteX3" fmla="*/ 0 w 3744686"/>
              <a:gd name="connsiteY3" fmla="*/ 4789714 h 4789714"/>
              <a:gd name="connsiteX0" fmla="*/ 3744686 w 3744686"/>
              <a:gd name="connsiteY0" fmla="*/ 0 h 4789714"/>
              <a:gd name="connsiteX1" fmla="*/ 2496457 w 3744686"/>
              <a:gd name="connsiteY1" fmla="*/ 217714 h 4789714"/>
              <a:gd name="connsiteX2" fmla="*/ 1553028 w 3744686"/>
              <a:gd name="connsiteY2" fmla="*/ 856343 h 4789714"/>
              <a:gd name="connsiteX3" fmla="*/ 0 w 3744686"/>
              <a:gd name="connsiteY3" fmla="*/ 4789714 h 47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4686" h="4789714">
                <a:moveTo>
                  <a:pt x="3744686" y="0"/>
                </a:moveTo>
                <a:cubicBezTo>
                  <a:pt x="3303209" y="73780"/>
                  <a:pt x="2832705" y="147561"/>
                  <a:pt x="2496457" y="217714"/>
                </a:cubicBezTo>
                <a:cubicBezTo>
                  <a:pt x="2160209" y="287867"/>
                  <a:pt x="1969104" y="94343"/>
                  <a:pt x="1553028" y="856343"/>
                </a:cubicBezTo>
                <a:cubicBezTo>
                  <a:pt x="1136952" y="1618343"/>
                  <a:pt x="220133" y="4148667"/>
                  <a:pt x="0" y="4789714"/>
                </a:cubicBezTo>
              </a:path>
            </a:pathLst>
          </a:custGeom>
          <a:noFill/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6688463" y="2781395"/>
            <a:ext cx="3346098" cy="3493759"/>
          </a:xfrm>
          <a:custGeom>
            <a:avLst/>
            <a:gdLst>
              <a:gd name="connsiteX0" fmla="*/ 0 w 4789714"/>
              <a:gd name="connsiteY0" fmla="*/ 66223 h 5001081"/>
              <a:gd name="connsiteX1" fmla="*/ 1088572 w 4789714"/>
              <a:gd name="connsiteY1" fmla="*/ 95252 h 5001081"/>
              <a:gd name="connsiteX2" fmla="*/ 2554514 w 4789714"/>
              <a:gd name="connsiteY2" fmla="*/ 980623 h 5001081"/>
              <a:gd name="connsiteX3" fmla="*/ 4789714 w 4789714"/>
              <a:gd name="connsiteY3" fmla="*/ 5001081 h 5001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9714" h="5001081">
                <a:moveTo>
                  <a:pt x="0" y="66223"/>
                </a:moveTo>
                <a:cubicBezTo>
                  <a:pt x="331410" y="4537"/>
                  <a:pt x="662820" y="-57148"/>
                  <a:pt x="1088572" y="95252"/>
                </a:cubicBezTo>
                <a:cubicBezTo>
                  <a:pt x="1514324" y="247652"/>
                  <a:pt x="1937657" y="162985"/>
                  <a:pt x="2554514" y="980623"/>
                </a:cubicBezTo>
                <a:cubicBezTo>
                  <a:pt x="3171371" y="1798261"/>
                  <a:pt x="3980542" y="3399671"/>
                  <a:pt x="4789714" y="5001081"/>
                </a:cubicBezTo>
              </a:path>
            </a:pathLst>
          </a:custGeom>
          <a:noFill/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4548276" y="4196517"/>
            <a:ext cx="230345" cy="2392967"/>
          </a:xfrm>
          <a:custGeom>
            <a:avLst/>
            <a:gdLst>
              <a:gd name="connsiteX0" fmla="*/ 10410 w 329724"/>
              <a:gd name="connsiteY0" fmla="*/ 0 h 3425371"/>
              <a:gd name="connsiteX1" fmla="*/ 39438 w 329724"/>
              <a:gd name="connsiteY1" fmla="*/ 1843314 h 3425371"/>
              <a:gd name="connsiteX2" fmla="*/ 329724 w 329724"/>
              <a:gd name="connsiteY2" fmla="*/ 3425371 h 342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9724" h="3425371">
                <a:moveTo>
                  <a:pt x="10410" y="0"/>
                </a:moveTo>
                <a:cubicBezTo>
                  <a:pt x="-1686" y="636209"/>
                  <a:pt x="-13781" y="1272419"/>
                  <a:pt x="39438" y="1843314"/>
                </a:cubicBezTo>
                <a:cubicBezTo>
                  <a:pt x="92657" y="2414209"/>
                  <a:pt x="66048" y="3202819"/>
                  <a:pt x="329724" y="3425371"/>
                </a:cubicBezTo>
              </a:path>
            </a:pathLst>
          </a:custGeom>
          <a:noFill/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7377962" y="3730091"/>
            <a:ext cx="516412" cy="2859393"/>
          </a:xfrm>
          <a:custGeom>
            <a:avLst/>
            <a:gdLst>
              <a:gd name="connsiteX0" fmla="*/ 0 w 783771"/>
              <a:gd name="connsiteY0" fmla="*/ 0 h 4339771"/>
              <a:gd name="connsiteX1" fmla="*/ 566057 w 783771"/>
              <a:gd name="connsiteY1" fmla="*/ 1320800 h 4339771"/>
              <a:gd name="connsiteX2" fmla="*/ 783771 w 783771"/>
              <a:gd name="connsiteY2" fmla="*/ 4339771 h 433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3771" h="4339771">
                <a:moveTo>
                  <a:pt x="0" y="0"/>
                </a:moveTo>
                <a:cubicBezTo>
                  <a:pt x="217714" y="298752"/>
                  <a:pt x="435429" y="597505"/>
                  <a:pt x="566057" y="1320800"/>
                </a:cubicBezTo>
                <a:cubicBezTo>
                  <a:pt x="696685" y="2044095"/>
                  <a:pt x="740228" y="3191933"/>
                  <a:pt x="783771" y="4339771"/>
                </a:cubicBezTo>
              </a:path>
            </a:pathLst>
          </a:custGeom>
          <a:noFill/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024380">
            <a:off x="4728163" y="158700"/>
            <a:ext cx="1243284" cy="2254613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24020" y="707370"/>
            <a:ext cx="4861135" cy="2074025"/>
            <a:chOff x="1002637" y="2291734"/>
            <a:chExt cx="4861135" cy="2074025"/>
          </a:xfrm>
        </p:grpSpPr>
        <p:sp>
          <p:nvSpPr>
            <p:cNvPr id="12" name="文本框 11"/>
            <p:cNvSpPr txBox="1"/>
            <p:nvPr/>
          </p:nvSpPr>
          <p:spPr>
            <a:xfrm>
              <a:off x="1031665" y="2753399"/>
              <a:ext cx="3543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Enter your title here</a:t>
              </a:r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02637" y="2291734"/>
              <a:ext cx="4031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+mn-ea"/>
                </a:rPr>
                <a:t>我想到一个</a:t>
              </a:r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主意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1031666" y="3350096"/>
              <a:ext cx="483210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/>
                <a:t>Lorem ipsum dolor sit amet, consectetur adipisicing elit, sed do eiusmod tempor incididunt ut labore et dolore magna aliqua.</a:t>
              </a:r>
            </a:p>
            <a:p>
              <a:endParaRPr lang="en-US" altLang="zh-CN" sz="1200"/>
            </a:p>
            <a:p>
              <a:r>
                <a:rPr lang="en-US" altLang="zh-CN" sz="1200"/>
                <a:t>Ut enim ad minim veniam, quis nostrud exercitation ullamco laboris nisi ut aliquip ex ea commodo consequat. </a:t>
              </a:r>
              <a:endParaRPr lang="zh-CN" altLang="en-US" sz="1200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4678" y="1015815"/>
            <a:ext cx="2306250" cy="2902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8847" y="3557127"/>
            <a:ext cx="2070000" cy="9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0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手绘商务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0-黑板手写">
      <a:majorFont>
        <a:latin typeface="Edwardian Script ITC"/>
        <a:ea typeface="方正正中黑简体"/>
        <a:cs typeface=""/>
      </a:majorFont>
      <a:minorFont>
        <a:latin typeface="叶根友圆趣卡通体"/>
        <a:ea typeface="新蒂下午茶基本版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2700">
          <a:solidFill>
            <a:schemeClr val="tx1"/>
          </a:solidFill>
          <a:prstDash val="dashDot"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12700">
          <a:solidFill>
            <a:schemeClr val="tx1"/>
          </a:solidFill>
          <a:prstDash val="dashDot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360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2203</Words>
  <Application>Microsoft Office PowerPoint</Application>
  <PresentationFormat>自定义</PresentationFormat>
  <Paragraphs>313</Paragraphs>
  <Slides>31</Slides>
  <Notes>31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/>
  <dc:description>大侠素材铺  淘宝店：https://dxpu.taobao.com/</dc:description>
  <cp:lastModifiedBy/>
  <cp:revision>1</cp:revision>
  <dcterms:created xsi:type="dcterms:W3CDTF">2017-04-24T12:17:30Z</dcterms:created>
  <dcterms:modified xsi:type="dcterms:W3CDTF">2018-01-21T06:41:01Z</dcterms:modified>
</cp:coreProperties>
</file>