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handoutMasterIdLst>
    <p:handoutMasterId r:id="rId57"/>
  </p:handoutMasterIdLst>
  <p:sldIdLst>
    <p:sldId id="256" r:id="rId2"/>
    <p:sldId id="257" r:id="rId3"/>
    <p:sldId id="258" r:id="rId4"/>
    <p:sldId id="259" r:id="rId5"/>
    <p:sldId id="260" r:id="rId6"/>
    <p:sldId id="261" r:id="rId7"/>
    <p:sldId id="262" r:id="rId8"/>
    <p:sldId id="263" r:id="rId9"/>
    <p:sldId id="264" r:id="rId10"/>
    <p:sldId id="265" r:id="rId11"/>
    <p:sldId id="268" r:id="rId12"/>
    <p:sldId id="266" r:id="rId13"/>
    <p:sldId id="267" r:id="rId14"/>
    <p:sldId id="269" r:id="rId15"/>
    <p:sldId id="270" r:id="rId16"/>
    <p:sldId id="271" r:id="rId17"/>
    <p:sldId id="272" r:id="rId18"/>
    <p:sldId id="273" r:id="rId19"/>
    <p:sldId id="277" r:id="rId20"/>
    <p:sldId id="274" r:id="rId21"/>
    <p:sldId id="276" r:id="rId22"/>
    <p:sldId id="275" r:id="rId23"/>
    <p:sldId id="279" r:id="rId24"/>
    <p:sldId id="280" r:id="rId25"/>
    <p:sldId id="278" r:id="rId26"/>
    <p:sldId id="281" r:id="rId27"/>
    <p:sldId id="288" r:id="rId28"/>
    <p:sldId id="289" r:id="rId29"/>
    <p:sldId id="290" r:id="rId30"/>
    <p:sldId id="291" r:id="rId31"/>
    <p:sldId id="292" r:id="rId32"/>
    <p:sldId id="293" r:id="rId33"/>
    <p:sldId id="294" r:id="rId34"/>
    <p:sldId id="295" r:id="rId35"/>
    <p:sldId id="296" r:id="rId36"/>
    <p:sldId id="297" r:id="rId37"/>
    <p:sldId id="298" r:id="rId38"/>
    <p:sldId id="299" r:id="rId39"/>
    <p:sldId id="300" r:id="rId40"/>
    <p:sldId id="301" r:id="rId41"/>
    <p:sldId id="302" r:id="rId42"/>
    <p:sldId id="303" r:id="rId43"/>
    <p:sldId id="304" r:id="rId44"/>
    <p:sldId id="305" r:id="rId45"/>
    <p:sldId id="306" r:id="rId46"/>
    <p:sldId id="307" r:id="rId47"/>
    <p:sldId id="308" r:id="rId48"/>
    <p:sldId id="309" r:id="rId49"/>
    <p:sldId id="310" r:id="rId50"/>
    <p:sldId id="311" r:id="rId51"/>
    <p:sldId id="312" r:id="rId52"/>
    <p:sldId id="313" r:id="rId53"/>
    <p:sldId id="314" r:id="rId54"/>
    <p:sldId id="315"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47" autoAdjust="0"/>
    <p:restoredTop sz="94660"/>
  </p:normalViewPr>
  <p:slideViewPr>
    <p:cSldViewPr snapToGrid="0">
      <p:cViewPr varScale="1">
        <p:scale>
          <a:sx n="86" d="100"/>
          <a:sy n="86" d="100"/>
        </p:scale>
        <p:origin x="422"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629582651031581"/>
          <c:y val="4.3500720825592684E-2"/>
          <c:w val="0.92527700000000002"/>
          <c:h val="0.87005200000000005"/>
        </c:manualLayout>
      </c:layout>
      <c:barChart>
        <c:barDir val="col"/>
        <c:grouping val="clustered"/>
        <c:varyColors val="0"/>
        <c:ser>
          <c:idx val="0"/>
          <c:order val="0"/>
          <c:tx>
            <c:strRef>
              <c:f>Sheet1!$A$2</c:f>
              <c:strCache>
                <c:ptCount val="1"/>
                <c:pt idx="0">
                  <c:v>Region 1</c:v>
                </c:pt>
              </c:strCache>
            </c:strRef>
          </c:tx>
          <c:spPr>
            <a:solidFill>
              <a:schemeClr val="accent1"/>
            </a:solidFill>
            <a:ln>
              <a:noFill/>
            </a:ln>
            <a:effectLst/>
          </c:spPr>
          <c:invertIfNegative val="0"/>
          <c:cat>
            <c:strRef>
              <c:f>Sheet1!$B$1:$F$1</c:f>
              <c:strCache>
                <c:ptCount val="5"/>
                <c:pt idx="0">
                  <c:v>April</c:v>
                </c:pt>
                <c:pt idx="1">
                  <c:v>May</c:v>
                </c:pt>
                <c:pt idx="2">
                  <c:v>June</c:v>
                </c:pt>
                <c:pt idx="3">
                  <c:v>July</c:v>
                </c:pt>
                <c:pt idx="4">
                  <c:v>August</c:v>
                </c:pt>
              </c:strCache>
            </c:strRef>
          </c:cat>
          <c:val>
            <c:numRef>
              <c:f>Sheet1!$B$2:$F$2</c:f>
              <c:numCache>
                <c:formatCode>General</c:formatCode>
                <c:ptCount val="5"/>
                <c:pt idx="0">
                  <c:v>27</c:v>
                </c:pt>
                <c:pt idx="1">
                  <c:v>36</c:v>
                </c:pt>
                <c:pt idx="2">
                  <c:v>63</c:v>
                </c:pt>
                <c:pt idx="3">
                  <c:v>143</c:v>
                </c:pt>
                <c:pt idx="4">
                  <c:v>146</c:v>
                </c:pt>
              </c:numCache>
            </c:numRef>
          </c:val>
          <c:extLst>
            <c:ext xmlns:c16="http://schemas.microsoft.com/office/drawing/2014/chart" uri="{C3380CC4-5D6E-409C-BE32-E72D297353CC}">
              <c16:uniqueId val="{00000000-E4DE-4369-839D-3C8B1CD45DF2}"/>
            </c:ext>
          </c:extLst>
        </c:ser>
        <c:ser>
          <c:idx val="1"/>
          <c:order val="1"/>
          <c:tx>
            <c:strRef>
              <c:f>Sheet1!$A$3</c:f>
              <c:strCache>
                <c:ptCount val="1"/>
                <c:pt idx="0">
                  <c:v>Region 2</c:v>
                </c:pt>
              </c:strCache>
            </c:strRef>
          </c:tx>
          <c:spPr>
            <a:solidFill>
              <a:schemeClr val="accent2"/>
            </a:solidFill>
            <a:ln>
              <a:noFill/>
            </a:ln>
            <a:effectLst/>
          </c:spPr>
          <c:invertIfNegative val="0"/>
          <c:cat>
            <c:strRef>
              <c:f>Sheet1!$B$1:$F$1</c:f>
              <c:strCache>
                <c:ptCount val="5"/>
                <c:pt idx="0">
                  <c:v>April</c:v>
                </c:pt>
                <c:pt idx="1">
                  <c:v>May</c:v>
                </c:pt>
                <c:pt idx="2">
                  <c:v>June</c:v>
                </c:pt>
                <c:pt idx="3">
                  <c:v>July</c:v>
                </c:pt>
                <c:pt idx="4">
                  <c:v>August</c:v>
                </c:pt>
              </c:strCache>
            </c:strRef>
          </c:cat>
          <c:val>
            <c:numRef>
              <c:f>Sheet1!$B$3:$F$3</c:f>
              <c:numCache>
                <c:formatCode>General</c:formatCode>
                <c:ptCount val="5"/>
                <c:pt idx="0">
                  <c:v>55</c:v>
                </c:pt>
                <c:pt idx="1">
                  <c:v>43</c:v>
                </c:pt>
                <c:pt idx="2">
                  <c:v>80</c:v>
                </c:pt>
                <c:pt idx="3">
                  <c:v>48</c:v>
                </c:pt>
                <c:pt idx="4">
                  <c:v>56</c:v>
                </c:pt>
              </c:numCache>
            </c:numRef>
          </c:val>
          <c:extLst>
            <c:ext xmlns:c16="http://schemas.microsoft.com/office/drawing/2014/chart" uri="{C3380CC4-5D6E-409C-BE32-E72D297353CC}">
              <c16:uniqueId val="{00000001-E4DE-4369-839D-3C8B1CD45DF2}"/>
            </c:ext>
          </c:extLst>
        </c:ser>
        <c:ser>
          <c:idx val="2"/>
          <c:order val="2"/>
          <c:tx>
            <c:strRef>
              <c:f>Sheet1!$A$4</c:f>
              <c:strCache>
                <c:ptCount val="1"/>
                <c:pt idx="0">
                  <c:v>Region 3</c:v>
                </c:pt>
              </c:strCache>
            </c:strRef>
          </c:tx>
          <c:spPr>
            <a:solidFill>
              <a:schemeClr val="accent3"/>
            </a:solidFill>
            <a:ln>
              <a:noFill/>
            </a:ln>
            <a:effectLst/>
          </c:spPr>
          <c:invertIfNegative val="0"/>
          <c:cat>
            <c:strRef>
              <c:f>Sheet1!$B$1:$F$1</c:f>
              <c:strCache>
                <c:ptCount val="5"/>
                <c:pt idx="0">
                  <c:v>April</c:v>
                </c:pt>
                <c:pt idx="1">
                  <c:v>May</c:v>
                </c:pt>
                <c:pt idx="2">
                  <c:v>June</c:v>
                </c:pt>
                <c:pt idx="3">
                  <c:v>July</c:v>
                </c:pt>
                <c:pt idx="4">
                  <c:v>August</c:v>
                </c:pt>
              </c:strCache>
            </c:strRef>
          </c:cat>
          <c:val>
            <c:numRef>
              <c:f>Sheet1!$B$4:$F$4</c:f>
              <c:numCache>
                <c:formatCode>General</c:formatCode>
                <c:ptCount val="5"/>
                <c:pt idx="0">
                  <c:v>12</c:v>
                </c:pt>
                <c:pt idx="1">
                  <c:v>13</c:v>
                </c:pt>
                <c:pt idx="2">
                  <c:v>16</c:v>
                </c:pt>
                <c:pt idx="3">
                  <c:v>18</c:v>
                </c:pt>
                <c:pt idx="4">
                  <c:v>25</c:v>
                </c:pt>
              </c:numCache>
            </c:numRef>
          </c:val>
          <c:extLst>
            <c:ext xmlns:c16="http://schemas.microsoft.com/office/drawing/2014/chart" uri="{C3380CC4-5D6E-409C-BE32-E72D297353CC}">
              <c16:uniqueId val="{00000002-E4DE-4369-839D-3C8B1CD45DF2}"/>
            </c:ext>
          </c:extLst>
        </c:ser>
        <c:ser>
          <c:idx val="3"/>
          <c:order val="3"/>
          <c:tx>
            <c:strRef>
              <c:f>Sheet1!$A$5</c:f>
              <c:strCache>
                <c:ptCount val="1"/>
                <c:pt idx="0">
                  <c:v>Region 4</c:v>
                </c:pt>
              </c:strCache>
            </c:strRef>
          </c:tx>
          <c:spPr>
            <a:solidFill>
              <a:schemeClr val="accent4"/>
            </a:solidFill>
            <a:ln>
              <a:noFill/>
            </a:ln>
            <a:effectLst/>
          </c:spPr>
          <c:invertIfNegative val="0"/>
          <c:cat>
            <c:strRef>
              <c:f>Sheet1!$B$1:$F$1</c:f>
              <c:strCache>
                <c:ptCount val="5"/>
                <c:pt idx="0">
                  <c:v>April</c:v>
                </c:pt>
                <c:pt idx="1">
                  <c:v>May</c:v>
                </c:pt>
                <c:pt idx="2">
                  <c:v>June</c:v>
                </c:pt>
                <c:pt idx="3">
                  <c:v>July</c:v>
                </c:pt>
                <c:pt idx="4">
                  <c:v>August</c:v>
                </c:pt>
              </c:strCache>
            </c:strRef>
          </c:cat>
          <c:val>
            <c:numRef>
              <c:f>Sheet1!$B$5:$F$5</c:f>
              <c:numCache>
                <c:formatCode>General</c:formatCode>
                <c:ptCount val="5"/>
                <c:pt idx="0">
                  <c:v>25</c:v>
                </c:pt>
                <c:pt idx="1">
                  <c:v>20</c:v>
                </c:pt>
                <c:pt idx="2">
                  <c:v>35</c:v>
                </c:pt>
                <c:pt idx="3">
                  <c:v>25</c:v>
                </c:pt>
                <c:pt idx="4">
                  <c:v>37</c:v>
                </c:pt>
              </c:numCache>
            </c:numRef>
          </c:val>
          <c:extLst>
            <c:ext xmlns:c16="http://schemas.microsoft.com/office/drawing/2014/chart" uri="{C3380CC4-5D6E-409C-BE32-E72D297353CC}">
              <c16:uniqueId val="{00000003-E4DE-4369-839D-3C8B1CD45DF2}"/>
            </c:ext>
          </c:extLst>
        </c:ser>
        <c:dLbls>
          <c:showLegendKey val="0"/>
          <c:showVal val="0"/>
          <c:showCatName val="0"/>
          <c:showSerName val="0"/>
          <c:showPercent val="0"/>
          <c:showBubbleSize val="0"/>
        </c:dLbls>
        <c:gapWidth val="100"/>
        <c:overlap val="-24"/>
        <c:axId val="191291552"/>
        <c:axId val="191294272"/>
      </c:barChart>
      <c:catAx>
        <c:axId val="191291552"/>
        <c:scaling>
          <c:orientation val="minMax"/>
        </c:scaling>
        <c:delete val="0"/>
        <c:axPos val="b"/>
        <c:numFmt formatCode="General" sourceLinked="0"/>
        <c:majorTickMark val="none"/>
        <c:minorTickMark val="none"/>
        <c:tickLblPos val="low"/>
        <c:spPr>
          <a:noFill/>
          <a:ln w="9525" cap="flat" cmpd="sng" algn="ctr">
            <a:solidFill>
              <a:schemeClr val="tx2">
                <a:lumMod val="15000"/>
                <a:lumOff val="85000"/>
              </a:schemeClr>
            </a:solidFill>
            <a:round/>
          </a:ln>
          <a:effectLst/>
        </c:spPr>
        <c:txPr>
          <a:bodyPr rot="0" spcFirstLastPara="1" vertOverflow="ellipsis" wrap="square" anchor="ctr" anchorCtr="1"/>
          <a:lstStyle/>
          <a:p>
            <a:pPr>
              <a:defRPr sz="1200" b="0" i="0" u="none" strike="noStrike" kern="1200" baseline="0">
                <a:solidFill>
                  <a:schemeClr val="tx1"/>
                </a:solidFill>
                <a:latin typeface="Montserrat" panose="00000500000000000000" pitchFamily="50" charset="0"/>
                <a:ea typeface="Lato" panose="020F0502020204030203" pitchFamily="34" charset="0"/>
                <a:cs typeface="Lato" panose="020F0502020204030203" pitchFamily="34" charset="0"/>
              </a:defRPr>
            </a:pPr>
            <a:endParaRPr lang="zh-CN"/>
          </a:p>
        </c:txPr>
        <c:crossAx val="191294272"/>
        <c:crosses val="autoZero"/>
        <c:auto val="1"/>
        <c:lblAlgn val="ctr"/>
        <c:lblOffset val="100"/>
        <c:noMultiLvlLbl val="1"/>
      </c:catAx>
      <c:valAx>
        <c:axId val="191294272"/>
        <c:scaling>
          <c:orientation val="minMax"/>
        </c:scaling>
        <c:delete val="0"/>
        <c:axPos val="l"/>
        <c:majorGridlines>
          <c:spPr>
            <a:ln w="9525" cap="flat" cmpd="sng" algn="ctr">
              <a:solidFill>
                <a:schemeClr val="tx2"/>
              </a:solidFill>
              <a:round/>
            </a:ln>
            <a:effectLst/>
          </c:spPr>
        </c:majorGridlines>
        <c:numFmt formatCode="General" sourceLinked="0"/>
        <c:majorTickMark val="none"/>
        <c:minorTickMark val="none"/>
        <c:tickLblPos val="nextTo"/>
        <c:spPr>
          <a:noFill/>
          <a:ln>
            <a:noFill/>
          </a:ln>
          <a:effectLst/>
        </c:spPr>
        <c:txPr>
          <a:bodyPr rot="0" spcFirstLastPara="1" vertOverflow="ellipsis" wrap="square" anchor="ctr" anchorCtr="1"/>
          <a:lstStyle/>
          <a:p>
            <a:pPr>
              <a:defRPr sz="1200" b="0" i="0" u="none" strike="noStrike" kern="1200" baseline="0">
                <a:solidFill>
                  <a:schemeClr val="tx1"/>
                </a:solidFill>
                <a:latin typeface="Montserrat" panose="00000500000000000000" pitchFamily="50" charset="0"/>
                <a:ea typeface="Lato" panose="020F0502020204030203" pitchFamily="34" charset="0"/>
                <a:cs typeface="Lato" panose="020F0502020204030203" pitchFamily="34" charset="0"/>
              </a:defRPr>
            </a:pPr>
            <a:endParaRPr lang="zh-CN"/>
          </a:p>
        </c:txPr>
        <c:crossAx val="191291552"/>
        <c:crosses val="autoZero"/>
        <c:crossBetween val="between"/>
        <c:majorUnit val="40"/>
        <c:minorUnit val="20"/>
      </c:valAx>
      <c:spPr>
        <a:noFill/>
        <a:ln>
          <a:noFill/>
        </a:ln>
        <a:effectLst/>
      </c:spPr>
    </c:plotArea>
    <c:plotVisOnly val="1"/>
    <c:dispBlanksAs val="gap"/>
    <c:showDLblsOverMax val="1"/>
  </c:chart>
  <c:spPr>
    <a:noFill/>
    <a:ln>
      <a:noFill/>
    </a:ln>
    <a:effectLst/>
  </c:spPr>
  <c:txPr>
    <a:bodyPr/>
    <a:lstStyle/>
    <a:p>
      <a:pPr>
        <a:defRPr sz="1200">
          <a:solidFill>
            <a:schemeClr val="tx1"/>
          </a:solidFill>
          <a:latin typeface="Montserrat" panose="00000500000000000000" pitchFamily="50" charset="0"/>
          <a:ea typeface="Lato" panose="020F0502020204030203" pitchFamily="34" charset="0"/>
          <a:cs typeface="Lato" panose="020F0502020204030203" pitchFamily="34"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029433654234579E-2"/>
          <c:y val="8.3437870212893825E-2"/>
          <c:w val="0.95646846448934997"/>
          <c:h val="0.77286852878649104"/>
        </c:manualLayout>
      </c:layout>
      <c:bubbleChart>
        <c:varyColors val="0"/>
        <c:ser>
          <c:idx val="0"/>
          <c:order val="0"/>
          <c:tx>
            <c:strRef>
              <c:f>Sheet1!$B$1</c:f>
              <c:strCache>
                <c:ptCount val="1"/>
                <c:pt idx="0">
                  <c:v>Earning</c:v>
                </c:pt>
              </c:strCache>
            </c:strRef>
          </c:tx>
          <c:spPr>
            <a:solidFill>
              <a:schemeClr val="tx2"/>
            </a:solidFill>
            <a:ln>
              <a:noFill/>
            </a:ln>
            <a:effectLst/>
          </c:spPr>
          <c:invertIfNegative val="0"/>
          <c:dPt>
            <c:idx val="0"/>
            <c:invertIfNegative val="0"/>
            <c:bubble3D val="0"/>
            <c:spPr>
              <a:solidFill>
                <a:schemeClr val="bg2"/>
              </a:solidFill>
              <a:ln>
                <a:noFill/>
              </a:ln>
              <a:effectLst/>
            </c:spPr>
            <c:extLst>
              <c:ext xmlns:c16="http://schemas.microsoft.com/office/drawing/2014/chart" uri="{C3380CC4-5D6E-409C-BE32-E72D297353CC}">
                <c16:uniqueId val="{00000001-B8D7-4C1C-B55D-CA7D7D0FC743}"/>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3-B8D7-4C1C-B55D-CA7D7D0FC743}"/>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5-B8D7-4C1C-B55D-CA7D7D0FC743}"/>
              </c:ext>
            </c:extLst>
          </c:dPt>
          <c:dPt>
            <c:idx val="3"/>
            <c:invertIfNegative val="0"/>
            <c:bubble3D val="0"/>
            <c:spPr>
              <a:solidFill>
                <a:schemeClr val="accent1">
                  <a:lumMod val="75000"/>
                </a:schemeClr>
              </a:solidFill>
              <a:ln>
                <a:noFill/>
              </a:ln>
              <a:effectLst/>
            </c:spPr>
            <c:extLst>
              <c:ext xmlns:c16="http://schemas.microsoft.com/office/drawing/2014/chart" uri="{C3380CC4-5D6E-409C-BE32-E72D297353CC}">
                <c16:uniqueId val="{00000007-B8D7-4C1C-B55D-CA7D7D0FC743}"/>
              </c:ext>
            </c:extLst>
          </c:dPt>
          <c:xVal>
            <c:numRef>
              <c:f>Sheet1!$A$2:$A$5</c:f>
              <c:numCache>
                <c:formatCode>General</c:formatCode>
                <c:ptCount val="4"/>
                <c:pt idx="0">
                  <c:v>0.7</c:v>
                </c:pt>
                <c:pt idx="1">
                  <c:v>1.8</c:v>
                </c:pt>
                <c:pt idx="2">
                  <c:v>2.8</c:v>
                </c:pt>
                <c:pt idx="3">
                  <c:v>1.4</c:v>
                </c:pt>
              </c:numCache>
            </c:numRef>
          </c:xVal>
          <c:yVal>
            <c:numRef>
              <c:f>Sheet1!$B$2:$B$5</c:f>
              <c:numCache>
                <c:formatCode>General</c:formatCode>
                <c:ptCount val="4"/>
                <c:pt idx="0">
                  <c:v>2.7</c:v>
                </c:pt>
                <c:pt idx="1">
                  <c:v>3.2</c:v>
                </c:pt>
                <c:pt idx="2">
                  <c:v>4.2</c:v>
                </c:pt>
                <c:pt idx="3">
                  <c:v>5.6</c:v>
                </c:pt>
              </c:numCache>
            </c:numRef>
          </c:yVal>
          <c:bubbleSize>
            <c:numRef>
              <c:f>Sheet1!$C$2:$C$5</c:f>
              <c:numCache>
                <c:formatCode>General</c:formatCode>
                <c:ptCount val="4"/>
                <c:pt idx="0">
                  <c:v>10</c:v>
                </c:pt>
                <c:pt idx="1">
                  <c:v>9</c:v>
                </c:pt>
                <c:pt idx="2">
                  <c:v>8</c:v>
                </c:pt>
                <c:pt idx="3">
                  <c:v>7</c:v>
                </c:pt>
              </c:numCache>
            </c:numRef>
          </c:bubbleSize>
          <c:bubble3D val="0"/>
          <c:extLst>
            <c:ext xmlns:c16="http://schemas.microsoft.com/office/drawing/2014/chart" uri="{C3380CC4-5D6E-409C-BE32-E72D297353CC}">
              <c16:uniqueId val="{00000008-B8D7-4C1C-B55D-CA7D7D0FC743}"/>
            </c:ext>
          </c:extLst>
        </c:ser>
        <c:dLbls>
          <c:showLegendKey val="0"/>
          <c:showVal val="0"/>
          <c:showCatName val="0"/>
          <c:showSerName val="0"/>
          <c:showPercent val="0"/>
          <c:showBubbleSize val="0"/>
        </c:dLbls>
        <c:bubbleScale val="100"/>
        <c:showNegBubbles val="0"/>
        <c:axId val="-2142705840"/>
        <c:axId val="-2142717392"/>
      </c:bubbleChart>
      <c:valAx>
        <c:axId val="-2142705840"/>
        <c:scaling>
          <c:orientation val="minMax"/>
        </c:scaling>
        <c:delete val="0"/>
        <c:axPos val="b"/>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bg1"/>
                </a:solidFill>
                <a:latin typeface="Montserrat" panose="00000500000000000000" pitchFamily="50" charset="0"/>
                <a:ea typeface="Open Sans Light" panose="020B0306030504020204" pitchFamily="34" charset="0"/>
                <a:cs typeface="Open Sans Light" panose="020B0306030504020204" pitchFamily="34" charset="0"/>
              </a:defRPr>
            </a:pPr>
            <a:endParaRPr lang="zh-CN"/>
          </a:p>
        </c:txPr>
        <c:crossAx val="-2142717392"/>
        <c:crosses val="autoZero"/>
        <c:crossBetween val="midCat"/>
      </c:valAx>
      <c:valAx>
        <c:axId val="-2142717392"/>
        <c:scaling>
          <c:orientation val="minMax"/>
        </c:scaling>
        <c:delete val="0"/>
        <c:axPos val="l"/>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bg1"/>
                </a:solidFill>
                <a:latin typeface="Montserrat" panose="00000500000000000000" pitchFamily="50" charset="0"/>
                <a:ea typeface="Open Sans Light" panose="020B0306030504020204" pitchFamily="34" charset="0"/>
                <a:cs typeface="Open Sans Light" panose="020B0306030504020204" pitchFamily="34" charset="0"/>
              </a:defRPr>
            </a:pPr>
            <a:endParaRPr lang="zh-CN"/>
          </a:p>
        </c:txPr>
        <c:crossAx val="-2142705840"/>
        <c:crosses val="autoZero"/>
        <c:crossBetween val="midCat"/>
      </c:valAx>
      <c:spPr>
        <a:noFill/>
        <a:ln>
          <a:noFill/>
        </a:ln>
        <a:effectLst/>
      </c:spPr>
    </c:plotArea>
    <c:legend>
      <c:legendPos val="b"/>
      <c:layout>
        <c:manualLayout>
          <c:xMode val="edge"/>
          <c:yMode val="edge"/>
          <c:x val="0.42397326334076441"/>
          <c:y val="3.667262040748508E-3"/>
          <c:w val="0.15070241759775499"/>
          <c:h val="4.8582962182415403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ontserrat" panose="00000500000000000000" pitchFamily="50" charset="0"/>
              <a:ea typeface="Open Sans Light" panose="020B0306030504020204" pitchFamily="34" charset="0"/>
              <a:cs typeface="Open Sans Light" panose="020B0306030504020204" pitchFamily="34" charset="0"/>
            </a:defRPr>
          </a:pPr>
          <a:endParaRPr lang="zh-CN"/>
        </a:p>
      </c:txPr>
    </c:legend>
    <c:plotVisOnly val="1"/>
    <c:dispBlanksAs val="gap"/>
    <c:showDLblsOverMax val="0"/>
  </c:chart>
  <c:spPr>
    <a:noFill/>
    <a:ln>
      <a:noFill/>
    </a:ln>
    <a:effectLst/>
  </c:spPr>
  <c:txPr>
    <a:bodyPr/>
    <a:lstStyle/>
    <a:p>
      <a:pPr>
        <a:defRPr sz="1200" b="0" i="0">
          <a:solidFill>
            <a:schemeClr val="bg1"/>
          </a:solidFill>
          <a:latin typeface="Garamond" panose="02020404030301010803" pitchFamily="18" charset="0"/>
          <a:ea typeface="Open Sans Light" panose="020B0306030504020204" pitchFamily="34" charset="0"/>
          <a:cs typeface="Open Sans Light" panose="020B0306030504020204" pitchFamily="34" charset="0"/>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6538656198431466E-2"/>
          <c:y val="5.2512010905198123E-2"/>
          <c:w val="0.95464300000000002"/>
          <c:h val="0.84925300000000004"/>
        </c:manualLayout>
      </c:layout>
      <c:areaChart>
        <c:grouping val="standard"/>
        <c:varyColors val="0"/>
        <c:ser>
          <c:idx val="1"/>
          <c:order val="0"/>
          <c:tx>
            <c:strRef>
              <c:f>Sheet1!$C$1</c:f>
              <c:strCache>
                <c:ptCount val="1"/>
                <c:pt idx="0">
                  <c:v>Series One</c:v>
                </c:pt>
              </c:strCache>
            </c:strRef>
          </c:tx>
          <c:spPr>
            <a:solidFill>
              <a:schemeClr val="accent2"/>
            </a:solidFill>
            <a:ln>
              <a:noFill/>
            </a:ln>
            <a:effectLst>
              <a:outerShdw blurRad="57150" dist="19050" dir="5400000" algn="ctr" rotWithShape="0">
                <a:srgbClr val="000000">
                  <a:alpha val="63000"/>
                </a:srgbClr>
              </a:outerShdw>
            </a:effectLst>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40</c:v>
                </c:pt>
                <c:pt idx="1">
                  <c:v>85</c:v>
                </c:pt>
                <c:pt idx="2">
                  <c:v>60</c:v>
                </c:pt>
                <c:pt idx="3">
                  <c:v>70</c:v>
                </c:pt>
                <c:pt idx="4">
                  <c:v>190</c:v>
                </c:pt>
                <c:pt idx="5">
                  <c:v>150</c:v>
                </c:pt>
                <c:pt idx="6">
                  <c:v>130</c:v>
                </c:pt>
                <c:pt idx="7">
                  <c:v>195</c:v>
                </c:pt>
                <c:pt idx="8">
                  <c:v>185</c:v>
                </c:pt>
                <c:pt idx="9">
                  <c:v>320</c:v>
                </c:pt>
                <c:pt idx="10">
                  <c:v>405</c:v>
                </c:pt>
                <c:pt idx="11">
                  <c:v>574</c:v>
                </c:pt>
              </c:numCache>
            </c:numRef>
          </c:val>
          <c:extLst>
            <c:ext xmlns:c16="http://schemas.microsoft.com/office/drawing/2014/chart" uri="{C3380CC4-5D6E-409C-BE32-E72D297353CC}">
              <c16:uniqueId val="{00000000-59D2-4A14-B174-53E13B9D5D7B}"/>
            </c:ext>
          </c:extLst>
        </c:ser>
        <c:ser>
          <c:idx val="0"/>
          <c:order val="1"/>
          <c:tx>
            <c:strRef>
              <c:f>Sheet1!$B$1</c:f>
              <c:strCache>
                <c:ptCount val="1"/>
                <c:pt idx="0">
                  <c:v>Series Two</c:v>
                </c:pt>
              </c:strCache>
            </c:strRef>
          </c:tx>
          <c:spPr>
            <a:solidFill>
              <a:schemeClr val="accent1"/>
            </a:solidFill>
            <a:ln>
              <a:solidFill>
                <a:schemeClr val="bg2"/>
              </a:solidFill>
            </a:ln>
            <a:effectLst>
              <a:outerShdw blurRad="57150" dist="19050" dir="5400000" algn="ctr" rotWithShape="0">
                <a:srgbClr val="000000">
                  <a:alpha val="63000"/>
                </a:srgbClr>
              </a:outerShdw>
            </a:effectLst>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20</c:v>
                </c:pt>
                <c:pt idx="1">
                  <c:v>40</c:v>
                </c:pt>
                <c:pt idx="2">
                  <c:v>20</c:v>
                </c:pt>
                <c:pt idx="3">
                  <c:v>10</c:v>
                </c:pt>
                <c:pt idx="4">
                  <c:v>20</c:v>
                </c:pt>
                <c:pt idx="5">
                  <c:v>80</c:v>
                </c:pt>
                <c:pt idx="6">
                  <c:v>60</c:v>
                </c:pt>
                <c:pt idx="7">
                  <c:v>60</c:v>
                </c:pt>
                <c:pt idx="8">
                  <c:v>90</c:v>
                </c:pt>
                <c:pt idx="9">
                  <c:v>70</c:v>
                </c:pt>
                <c:pt idx="10">
                  <c:v>180</c:v>
                </c:pt>
                <c:pt idx="11">
                  <c:v>229</c:v>
                </c:pt>
              </c:numCache>
            </c:numRef>
          </c:val>
          <c:extLst>
            <c:ext xmlns:c16="http://schemas.microsoft.com/office/drawing/2014/chart" uri="{C3380CC4-5D6E-409C-BE32-E72D297353CC}">
              <c16:uniqueId val="{00000001-59D2-4A14-B174-53E13B9D5D7B}"/>
            </c:ext>
          </c:extLst>
        </c:ser>
        <c:dLbls>
          <c:showLegendKey val="0"/>
          <c:showVal val="0"/>
          <c:showCatName val="0"/>
          <c:showSerName val="0"/>
          <c:showPercent val="0"/>
          <c:showBubbleSize val="0"/>
        </c:dLbls>
        <c:axId val="251516000"/>
        <c:axId val="251516560"/>
      </c:areaChart>
      <c:catAx>
        <c:axId val="251516000"/>
        <c:scaling>
          <c:orientation val="minMax"/>
        </c:scaling>
        <c:delete val="0"/>
        <c:axPos val="b"/>
        <c:numFmt formatCode="General" sourceLinked="0"/>
        <c:majorTickMark val="out"/>
        <c:minorTickMark val="none"/>
        <c:tickLblPos val="low"/>
        <c:spPr>
          <a:noFill/>
          <a:ln w="12700" cap="flat" cmpd="sng" algn="ctr">
            <a:solidFill>
              <a:schemeClr val="tx1">
                <a:lumMod val="15000"/>
                <a:lumOff val="85000"/>
              </a:schemeClr>
            </a:solidFill>
            <a:round/>
          </a:ln>
          <a:effectLst/>
        </c:spPr>
        <c:txPr>
          <a:bodyPr rot="0" spcFirstLastPara="1" vertOverflow="ellipsis" wrap="square" anchor="ctr" anchorCtr="1"/>
          <a:lstStyle/>
          <a:p>
            <a:pPr>
              <a:defRPr sz="1100" b="0" i="0" u="none" strike="noStrike" kern="1200" baseline="0">
                <a:solidFill>
                  <a:schemeClr val="accent2"/>
                </a:solidFill>
                <a:latin typeface="Montserrat" panose="00000500000000000000" pitchFamily="50" charset="0"/>
                <a:ea typeface="+mn-ea"/>
                <a:cs typeface="+mn-cs"/>
              </a:defRPr>
            </a:pPr>
            <a:endParaRPr lang="zh-CN"/>
          </a:p>
        </c:txPr>
        <c:crossAx val="251516560"/>
        <c:crosses val="autoZero"/>
        <c:auto val="1"/>
        <c:lblAlgn val="ctr"/>
        <c:lblOffset val="100"/>
        <c:noMultiLvlLbl val="1"/>
      </c:catAx>
      <c:valAx>
        <c:axId val="251516560"/>
        <c:scaling>
          <c:orientation val="minMax"/>
          <c:max val="600"/>
        </c:scaling>
        <c:delete val="0"/>
        <c:axPos val="l"/>
        <c:majorGridlines>
          <c:spPr>
            <a:ln w="9525" cap="flat" cmpd="sng" algn="ctr">
              <a:solidFill>
                <a:schemeClr val="tx1">
                  <a:lumMod val="15000"/>
                  <a:lumOff val="85000"/>
                </a:schemeClr>
              </a:solidFill>
              <a:round/>
            </a:ln>
            <a:effectLst/>
          </c:spPr>
        </c:majorGridlines>
        <c:numFmt formatCode="0&quot;%&quot;" sourceLinked="0"/>
        <c:majorTickMark val="none"/>
        <c:minorTickMark val="none"/>
        <c:tickLblPos val="none"/>
        <c:spPr>
          <a:noFill/>
          <a:ln>
            <a:noFill/>
          </a:ln>
          <a:effectLst/>
        </c:spPr>
        <c:txPr>
          <a:bodyPr rot="0" spcFirstLastPara="1" vertOverflow="ellipsis" wrap="square" anchor="ctr" anchorCtr="1"/>
          <a:lstStyle/>
          <a:p>
            <a:pPr>
              <a:defRPr sz="1100" b="0" i="0" u="none" strike="noStrike" kern="1200" baseline="0">
                <a:solidFill>
                  <a:schemeClr val="tx2"/>
                </a:solidFill>
                <a:latin typeface="Montserrat" panose="00000500000000000000" pitchFamily="50" charset="0"/>
                <a:ea typeface="+mn-ea"/>
                <a:cs typeface="+mn-cs"/>
              </a:defRPr>
            </a:pPr>
            <a:endParaRPr lang="zh-CN"/>
          </a:p>
        </c:txPr>
        <c:crossAx val="251516000"/>
        <c:crosses val="autoZero"/>
        <c:crossBetween val="midCat"/>
        <c:majorUnit val="150"/>
        <c:minorUnit val="75"/>
      </c:valAx>
      <c:spPr>
        <a:noFill/>
        <a:ln>
          <a:noFill/>
        </a:ln>
        <a:effectLst/>
      </c:spPr>
    </c:plotArea>
    <c:plotVisOnly val="1"/>
    <c:dispBlanksAs val="gap"/>
    <c:showDLblsOverMax val="1"/>
  </c:chart>
  <c:spPr>
    <a:noFill/>
    <a:ln>
      <a:noFill/>
    </a:ln>
    <a:effectLst/>
  </c:spPr>
  <c:txPr>
    <a:bodyPr/>
    <a:lstStyle/>
    <a:p>
      <a:pPr>
        <a:defRPr sz="1100">
          <a:solidFill>
            <a:schemeClr val="tx2"/>
          </a:solidFill>
          <a:latin typeface="Montserrat" panose="00000500000000000000" pitchFamily="50"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69">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alpha val="75000"/>
        </a:schemeClr>
      </a:solidFill>
    </cs:spPr>
  </cs:dataPoint>
  <cs:dataPoint3D>
    <cs:lnRef idx="0"/>
    <cs:fillRef idx="1">
      <cs:styleClr val="auto"/>
    </cs:fillRef>
    <cs:effectRef idx="0"/>
    <cs:fontRef idx="minor">
      <a:schemeClr val="tx1"/>
    </cs:fontRef>
    <cs:spPr>
      <a:solidFill>
        <a:schemeClr val="phClr">
          <a:alpha val="75000"/>
        </a:schemeClr>
      </a:solidFill>
    </cs:spPr>
  </cs:dataPoint3D>
  <cs:dataPointLine>
    <cs:lnRef idx="0">
      <cs:styleClr val="auto"/>
    </cs:lnRef>
    <cs:fillRef idx="1"/>
    <cs:effectRef idx="0"/>
    <cs:fontRef idx="minor">
      <a:schemeClr val="tx1"/>
    </cs:fontRef>
    <cs:spPr>
      <a:ln w="19050" cap="rnd">
        <a:solidFill>
          <a:schemeClr val="phClr">
            <a:alpha val="50000"/>
          </a:scheme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46">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A7B808A-2E51-4D36-84E5-1EE4AF653A97}" type="datetimeFigureOut">
              <a:rPr lang="en-US" smtClean="0"/>
              <a:t>7/11/2020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66AA26D-8A34-4776-BDE6-ED7EF8854D77}" type="slidenum">
              <a:rPr lang="en-US" smtClean="0"/>
              <a:t>‹#›</a:t>
            </a:fld>
            <a:endParaRPr lang="en-US"/>
          </a:p>
        </p:txBody>
      </p:sp>
    </p:spTree>
    <p:extLst>
      <p:ext uri="{BB962C8B-B14F-4D97-AF65-F5344CB8AC3E}">
        <p14:creationId xmlns:p14="http://schemas.microsoft.com/office/powerpoint/2010/main" val="230339571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9DB911-B2FA-4F77-AA6D-416DCC30936D}" type="datetimeFigureOut">
              <a:rPr lang="en-US" smtClean="0"/>
              <a:t>7/11/2020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631E94-5012-4447-9342-5D9FFAE72656}" type="slidenum">
              <a:rPr lang="en-US" smtClean="0"/>
              <a:t>‹#›</a:t>
            </a:fld>
            <a:endParaRPr lang="en-US"/>
          </a:p>
        </p:txBody>
      </p:sp>
    </p:spTree>
    <p:extLst>
      <p:ext uri="{BB962C8B-B14F-4D97-AF65-F5344CB8AC3E}">
        <p14:creationId xmlns:p14="http://schemas.microsoft.com/office/powerpoint/2010/main" val="351999485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Picture Placeholder 4"/>
          <p:cNvSpPr>
            <a:spLocks noGrp="1"/>
          </p:cNvSpPr>
          <p:nvPr>
            <p:ph type="pic" sz="quarter" idx="11"/>
          </p:nvPr>
        </p:nvSpPr>
        <p:spPr>
          <a:xfrm>
            <a:off x="0" y="0"/>
            <a:ext cx="12192000" cy="6858000"/>
          </a:xfrm>
          <a:prstGeom prst="rect">
            <a:avLst/>
          </a:prstGeom>
        </p:spPr>
        <p:txBody>
          <a:bodyPr/>
          <a:lstStyle>
            <a:lvl1pPr>
              <a:defRPr sz="1200">
                <a:latin typeface="Montserrat" panose="00000500000000000000" pitchFamily="50" charset="0"/>
              </a:defRPr>
            </a:lvl1pPr>
          </a:lstStyle>
          <a:p>
            <a:endParaRPr lang="en-US"/>
          </a:p>
        </p:txBody>
      </p:sp>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Tree>
    <p:extLst>
      <p:ext uri="{BB962C8B-B14F-4D97-AF65-F5344CB8AC3E}">
        <p14:creationId xmlns:p14="http://schemas.microsoft.com/office/powerpoint/2010/main" val="3023637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0" y="0"/>
            <a:ext cx="5740400" cy="5740400"/>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134319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0" y="0"/>
            <a:ext cx="12192000" cy="6134100"/>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35177809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9285288" y="0"/>
            <a:ext cx="2906712" cy="6858000"/>
          </a:xfrm>
          <a:prstGeom prst="rect">
            <a:avLst/>
          </a:prstGeom>
        </p:spPr>
        <p:txBody>
          <a:bodyPr/>
          <a:lstStyle>
            <a:lvl1pPr>
              <a:defRPr sz="1200">
                <a:latin typeface="Montserrat" panose="00000500000000000000" pitchFamily="50" charset="0"/>
              </a:defRPr>
            </a:lvl1pPr>
          </a:lstStyle>
          <a:p>
            <a:endParaRPr lang="en-US"/>
          </a:p>
        </p:txBody>
      </p:sp>
      <p:sp>
        <p:nvSpPr>
          <p:cNvPr id="7" name="Picture Placeholder 6"/>
          <p:cNvSpPr>
            <a:spLocks noGrp="1"/>
          </p:cNvSpPr>
          <p:nvPr>
            <p:ph type="pic" sz="quarter" idx="12"/>
          </p:nvPr>
        </p:nvSpPr>
        <p:spPr>
          <a:xfrm>
            <a:off x="6232525" y="717550"/>
            <a:ext cx="4178300" cy="4178300"/>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42434656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3123032" y="-14069"/>
            <a:ext cx="5021923" cy="6893373"/>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18576381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3784210" y="2264898"/>
            <a:ext cx="4670474" cy="3929478"/>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40398700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0" y="492125"/>
            <a:ext cx="5800725" cy="5800725"/>
          </a:xfrm>
          <a:prstGeom prst="rect">
            <a:avLst/>
          </a:prstGeom>
        </p:spPr>
        <p:txBody>
          <a:bodyPr/>
          <a:lstStyle>
            <a:lvl1pPr>
              <a:defRPr sz="1200">
                <a:latin typeface="Montserrat" panose="00000500000000000000" pitchFamily="50" charset="0"/>
              </a:defRPr>
            </a:lvl1pPr>
          </a:lstStyle>
          <a:p>
            <a:endParaRPr lang="en-US"/>
          </a:p>
        </p:txBody>
      </p:sp>
      <p:sp>
        <p:nvSpPr>
          <p:cNvPr id="7" name="Picture Placeholder 6"/>
          <p:cNvSpPr>
            <a:spLocks noGrp="1"/>
          </p:cNvSpPr>
          <p:nvPr>
            <p:ph type="pic" sz="quarter" idx="12"/>
          </p:nvPr>
        </p:nvSpPr>
        <p:spPr>
          <a:xfrm>
            <a:off x="7666892" y="923924"/>
            <a:ext cx="3404309" cy="4937125"/>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10280821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4300160" y="1039449"/>
            <a:ext cx="6920289" cy="4191000"/>
          </a:xfrm>
          <a:prstGeom prst="rect">
            <a:avLst/>
          </a:prstGeom>
        </p:spPr>
        <p:txBody>
          <a:bodyPr/>
          <a:lstStyle>
            <a:lvl1pPr>
              <a:defRPr sz="1200">
                <a:latin typeface="Montserrat" panose="00000500000000000000" pitchFamily="50" charset="0"/>
              </a:defRPr>
            </a:lvl1pPr>
          </a:lstStyle>
          <a:p>
            <a:endParaRPr lang="en-US"/>
          </a:p>
        </p:txBody>
      </p:sp>
      <p:sp>
        <p:nvSpPr>
          <p:cNvPr id="6" name="Picture Placeholder 4"/>
          <p:cNvSpPr>
            <a:spLocks noGrp="1"/>
          </p:cNvSpPr>
          <p:nvPr>
            <p:ph type="pic" sz="quarter" idx="12"/>
          </p:nvPr>
        </p:nvSpPr>
        <p:spPr>
          <a:xfrm>
            <a:off x="0" y="1039449"/>
            <a:ext cx="3721099" cy="4191000"/>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34091584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9" name="Picture Placeholder 8"/>
          <p:cNvSpPr>
            <a:spLocks noGrp="1"/>
          </p:cNvSpPr>
          <p:nvPr>
            <p:ph type="pic" sz="quarter" idx="11"/>
          </p:nvPr>
        </p:nvSpPr>
        <p:spPr>
          <a:xfrm>
            <a:off x="1" y="1364566"/>
            <a:ext cx="5493434" cy="5493434"/>
          </a:xfrm>
          <a:prstGeom prst="rect">
            <a:avLst/>
          </a:prstGeom>
        </p:spPr>
        <p:txBody>
          <a:bodyPr/>
          <a:lstStyle>
            <a:lvl1pPr>
              <a:defRPr sz="1200">
                <a:latin typeface="Montserrat" panose="00000500000000000000" pitchFamily="50" charset="0"/>
              </a:defRPr>
            </a:lvl1pPr>
          </a:lstStyle>
          <a:p>
            <a:endParaRPr lang="en-US"/>
          </a:p>
        </p:txBody>
      </p:sp>
      <p:sp>
        <p:nvSpPr>
          <p:cNvPr id="10" name="Picture Placeholder 8"/>
          <p:cNvSpPr>
            <a:spLocks noGrp="1"/>
          </p:cNvSpPr>
          <p:nvPr>
            <p:ph type="pic" sz="quarter" idx="12"/>
          </p:nvPr>
        </p:nvSpPr>
        <p:spPr>
          <a:xfrm>
            <a:off x="7793502" y="0"/>
            <a:ext cx="4398498" cy="4398498"/>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30724211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0" y="0"/>
            <a:ext cx="12192000" cy="6134100"/>
          </a:xfrm>
          <a:prstGeom prst="rect">
            <a:avLst/>
          </a:prstGeom>
        </p:spPr>
        <p:txBody>
          <a:bodyPr/>
          <a:lstStyle>
            <a:lvl1pPr>
              <a:defRPr sz="1200">
                <a:latin typeface="Montserrat" panose="00000500000000000000" pitchFamily="50" charset="0"/>
              </a:defRPr>
            </a:lvl1pPr>
          </a:lstStyle>
          <a:p>
            <a:endParaRPr lang="en-US"/>
          </a:p>
        </p:txBody>
      </p:sp>
      <p:sp>
        <p:nvSpPr>
          <p:cNvPr id="4" name="Picture Placeholder 3"/>
          <p:cNvSpPr>
            <a:spLocks noGrp="1"/>
          </p:cNvSpPr>
          <p:nvPr>
            <p:ph type="pic" sz="quarter" idx="12"/>
          </p:nvPr>
        </p:nvSpPr>
        <p:spPr>
          <a:xfrm>
            <a:off x="5627249" y="2419033"/>
            <a:ext cx="3362325" cy="3362325"/>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4372968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1642306" y="1519238"/>
            <a:ext cx="3362325" cy="5338762"/>
          </a:xfrm>
          <a:prstGeom prst="rect">
            <a:avLst/>
          </a:prstGeom>
        </p:spPr>
        <p:txBody>
          <a:bodyPr/>
          <a:lstStyle>
            <a:lvl1pPr>
              <a:defRPr sz="1200">
                <a:latin typeface="Montserrat" panose="00000500000000000000" pitchFamily="50" charset="0"/>
              </a:defRPr>
            </a:lvl1pPr>
          </a:lstStyle>
          <a:p>
            <a:endParaRPr lang="en-US"/>
          </a:p>
        </p:txBody>
      </p:sp>
      <p:sp>
        <p:nvSpPr>
          <p:cNvPr id="6" name="Picture Placeholder 4"/>
          <p:cNvSpPr>
            <a:spLocks noGrp="1"/>
          </p:cNvSpPr>
          <p:nvPr>
            <p:ph type="pic" sz="quarter" idx="12"/>
          </p:nvPr>
        </p:nvSpPr>
        <p:spPr>
          <a:xfrm>
            <a:off x="5258631" y="0"/>
            <a:ext cx="3362325" cy="5338762"/>
          </a:xfrm>
          <a:prstGeom prst="rect">
            <a:avLst/>
          </a:prstGeom>
        </p:spPr>
        <p:txBody>
          <a:bodyPr/>
          <a:lstStyle>
            <a:lvl1pPr>
              <a:defRPr sz="1200">
                <a:latin typeface="Montserrat" panose="00000500000000000000" pitchFamily="50" charset="0"/>
              </a:defRPr>
            </a:lvl1pPr>
          </a:lstStyle>
          <a:p>
            <a:endParaRPr lang="en-US"/>
          </a:p>
        </p:txBody>
      </p:sp>
      <p:sp>
        <p:nvSpPr>
          <p:cNvPr id="7" name="Picture Placeholder 4"/>
          <p:cNvSpPr>
            <a:spLocks noGrp="1"/>
          </p:cNvSpPr>
          <p:nvPr>
            <p:ph type="pic" sz="quarter" idx="13"/>
          </p:nvPr>
        </p:nvSpPr>
        <p:spPr>
          <a:xfrm>
            <a:off x="8829675" y="1519238"/>
            <a:ext cx="3362325" cy="5338762"/>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2904565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Slide Number Placeholder 6"/>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9" name="Picture Placeholder 8"/>
          <p:cNvSpPr>
            <a:spLocks noGrp="1"/>
          </p:cNvSpPr>
          <p:nvPr>
            <p:ph type="pic" sz="quarter" idx="11"/>
          </p:nvPr>
        </p:nvSpPr>
        <p:spPr>
          <a:xfrm>
            <a:off x="6860736" y="803940"/>
            <a:ext cx="5334000" cy="5196809"/>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42739248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0" y="1589088"/>
            <a:ext cx="2911475" cy="5268912"/>
          </a:xfrm>
          <a:prstGeom prst="rect">
            <a:avLst/>
          </a:prstGeom>
        </p:spPr>
        <p:txBody>
          <a:bodyPr/>
          <a:lstStyle>
            <a:lvl1pPr>
              <a:defRPr sz="1200">
                <a:latin typeface="Montserrat" panose="00000500000000000000" pitchFamily="50" charset="0"/>
              </a:defRPr>
            </a:lvl1pPr>
          </a:lstStyle>
          <a:p>
            <a:endParaRPr lang="en-US"/>
          </a:p>
        </p:txBody>
      </p:sp>
      <p:sp>
        <p:nvSpPr>
          <p:cNvPr id="6" name="Picture Placeholder 4"/>
          <p:cNvSpPr>
            <a:spLocks noGrp="1"/>
          </p:cNvSpPr>
          <p:nvPr>
            <p:ph type="pic" sz="quarter" idx="12"/>
          </p:nvPr>
        </p:nvSpPr>
        <p:spPr>
          <a:xfrm>
            <a:off x="3191022" y="1589088"/>
            <a:ext cx="2911475" cy="5268912"/>
          </a:xfrm>
          <a:prstGeom prst="rect">
            <a:avLst/>
          </a:prstGeom>
        </p:spPr>
        <p:txBody>
          <a:bodyPr/>
          <a:lstStyle>
            <a:lvl1pPr>
              <a:defRPr sz="1200">
                <a:latin typeface="Montserrat" panose="00000500000000000000" pitchFamily="50" charset="0"/>
              </a:defRPr>
            </a:lvl1pPr>
          </a:lstStyle>
          <a:p>
            <a:endParaRPr lang="en-US"/>
          </a:p>
        </p:txBody>
      </p:sp>
      <p:sp>
        <p:nvSpPr>
          <p:cNvPr id="7" name="Picture Placeholder 4"/>
          <p:cNvSpPr>
            <a:spLocks noGrp="1"/>
          </p:cNvSpPr>
          <p:nvPr>
            <p:ph type="pic" sz="quarter" idx="13"/>
          </p:nvPr>
        </p:nvSpPr>
        <p:spPr>
          <a:xfrm>
            <a:off x="6382044" y="1589088"/>
            <a:ext cx="2911475" cy="5268912"/>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31687302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4300160" y="786230"/>
            <a:ext cx="6920289" cy="4191000"/>
          </a:xfrm>
          <a:prstGeom prst="rect">
            <a:avLst/>
          </a:prstGeom>
        </p:spPr>
        <p:txBody>
          <a:bodyPr/>
          <a:lstStyle>
            <a:lvl1pPr>
              <a:defRPr sz="1200">
                <a:latin typeface="Montserrat" panose="00000500000000000000" pitchFamily="50" charset="0"/>
              </a:defRPr>
            </a:lvl1pPr>
          </a:lstStyle>
          <a:p>
            <a:endParaRPr lang="en-US"/>
          </a:p>
        </p:txBody>
      </p:sp>
      <p:sp>
        <p:nvSpPr>
          <p:cNvPr id="6" name="Picture Placeholder 4"/>
          <p:cNvSpPr>
            <a:spLocks noGrp="1"/>
          </p:cNvSpPr>
          <p:nvPr>
            <p:ph type="pic" sz="quarter" idx="12"/>
          </p:nvPr>
        </p:nvSpPr>
        <p:spPr>
          <a:xfrm>
            <a:off x="0" y="786230"/>
            <a:ext cx="3721099" cy="4191000"/>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19724219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8" name="Picture Placeholder 7"/>
          <p:cNvSpPr>
            <a:spLocks noGrp="1"/>
          </p:cNvSpPr>
          <p:nvPr>
            <p:ph type="pic" sz="quarter" idx="13"/>
          </p:nvPr>
        </p:nvSpPr>
        <p:spPr>
          <a:xfrm>
            <a:off x="310170" y="364832"/>
            <a:ext cx="9341020" cy="6104889"/>
          </a:xfrm>
          <a:custGeom>
            <a:avLst/>
            <a:gdLst>
              <a:gd name="connsiteX0" fmla="*/ 647113 w 9341020"/>
              <a:gd name="connsiteY0" fmla="*/ 4233422 h 6104889"/>
              <a:gd name="connsiteX1" fmla="*/ 8271876 w 9341020"/>
              <a:gd name="connsiteY1" fmla="*/ 4233422 h 6104889"/>
              <a:gd name="connsiteX2" fmla="*/ 8271876 w 9341020"/>
              <a:gd name="connsiteY2" fmla="*/ 6104889 h 6104889"/>
              <a:gd name="connsiteX3" fmla="*/ 647113 w 9341020"/>
              <a:gd name="connsiteY3" fmla="*/ 6104889 h 6104889"/>
              <a:gd name="connsiteX4" fmla="*/ 0 w 9341020"/>
              <a:gd name="connsiteY4" fmla="*/ 2054030 h 6104889"/>
              <a:gd name="connsiteX5" fmla="*/ 7624763 w 9341020"/>
              <a:gd name="connsiteY5" fmla="*/ 2054030 h 6104889"/>
              <a:gd name="connsiteX6" fmla="*/ 7624763 w 9341020"/>
              <a:gd name="connsiteY6" fmla="*/ 4065392 h 6104889"/>
              <a:gd name="connsiteX7" fmla="*/ 0 w 9341020"/>
              <a:gd name="connsiteY7" fmla="*/ 4065392 h 6104889"/>
              <a:gd name="connsiteX8" fmla="*/ 1716257 w 9341020"/>
              <a:gd name="connsiteY8" fmla="*/ 0 h 6104889"/>
              <a:gd name="connsiteX9" fmla="*/ 9341020 w 9341020"/>
              <a:gd name="connsiteY9" fmla="*/ 0 h 6104889"/>
              <a:gd name="connsiteX10" fmla="*/ 9341020 w 9341020"/>
              <a:gd name="connsiteY10" fmla="*/ 1885999 h 6104889"/>
              <a:gd name="connsiteX11" fmla="*/ 1716257 w 9341020"/>
              <a:gd name="connsiteY11" fmla="*/ 1885999 h 6104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41020" h="6104889">
                <a:moveTo>
                  <a:pt x="647113" y="4233422"/>
                </a:moveTo>
                <a:lnTo>
                  <a:pt x="8271876" y="4233422"/>
                </a:lnTo>
                <a:lnTo>
                  <a:pt x="8271876" y="6104889"/>
                </a:lnTo>
                <a:lnTo>
                  <a:pt x="647113" y="6104889"/>
                </a:lnTo>
                <a:close/>
                <a:moveTo>
                  <a:pt x="0" y="2054030"/>
                </a:moveTo>
                <a:lnTo>
                  <a:pt x="7624763" y="2054030"/>
                </a:lnTo>
                <a:lnTo>
                  <a:pt x="7624763" y="4065392"/>
                </a:lnTo>
                <a:lnTo>
                  <a:pt x="0" y="4065392"/>
                </a:lnTo>
                <a:close/>
                <a:moveTo>
                  <a:pt x="1716257" y="0"/>
                </a:moveTo>
                <a:lnTo>
                  <a:pt x="9341020" y="0"/>
                </a:lnTo>
                <a:lnTo>
                  <a:pt x="9341020" y="1885999"/>
                </a:lnTo>
                <a:lnTo>
                  <a:pt x="1716257" y="1885999"/>
                </a:lnTo>
                <a:close/>
              </a:path>
            </a:pathLst>
          </a:custGeom>
        </p:spPr>
        <p:txBody>
          <a:bodyPr wrap="square">
            <a:noAutofit/>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193989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4" name="Picture Placeholder 2"/>
          <p:cNvSpPr>
            <a:spLocks noGrp="1"/>
          </p:cNvSpPr>
          <p:nvPr>
            <p:ph type="pic" sz="quarter" idx="11"/>
          </p:nvPr>
        </p:nvSpPr>
        <p:spPr>
          <a:xfrm>
            <a:off x="0" y="0"/>
            <a:ext cx="5700713" cy="6858000"/>
          </a:xfrm>
          <a:prstGeom prst="rect">
            <a:avLst/>
          </a:prstGeom>
        </p:spPr>
        <p:txBody>
          <a:bodyPr/>
          <a:lstStyle>
            <a:lvl1pPr>
              <a:defRPr sz="1200">
                <a:latin typeface="Montserrat" panose="00000500000000000000" pitchFamily="50" charset="0"/>
              </a:defRPr>
            </a:lvl1pPr>
          </a:lstStyle>
          <a:p>
            <a:endParaRPr lang="en-US"/>
          </a:p>
        </p:txBody>
      </p:sp>
      <p:sp>
        <p:nvSpPr>
          <p:cNvPr id="5" name="Picture Placeholder 4"/>
          <p:cNvSpPr>
            <a:spLocks noGrp="1"/>
          </p:cNvSpPr>
          <p:nvPr>
            <p:ph type="pic" sz="quarter" idx="12"/>
          </p:nvPr>
        </p:nvSpPr>
        <p:spPr>
          <a:xfrm>
            <a:off x="8924925" y="874713"/>
            <a:ext cx="3267075" cy="3267075"/>
          </a:xfrm>
          <a:prstGeom prst="rect">
            <a:avLst/>
          </a:prstGeom>
        </p:spPr>
        <p:txBody>
          <a:bodyPr/>
          <a:lstStyle>
            <a:lvl1pPr>
              <a:defRPr sz="1200">
                <a:latin typeface="Montserrat" panose="00000500000000000000" pitchFamily="50" charset="0"/>
              </a:defRPr>
            </a:lvl1pPr>
          </a:lstStyle>
          <a:p>
            <a:endParaRPr lang="en-US"/>
          </a:p>
        </p:txBody>
      </p:sp>
      <p:sp>
        <p:nvSpPr>
          <p:cNvPr id="6" name="Picture Placeholder 6"/>
          <p:cNvSpPr>
            <a:spLocks noGrp="1"/>
          </p:cNvSpPr>
          <p:nvPr>
            <p:ph type="pic" sz="quarter" idx="13"/>
          </p:nvPr>
        </p:nvSpPr>
        <p:spPr>
          <a:xfrm>
            <a:off x="3052061" y="874713"/>
            <a:ext cx="3268570" cy="3267075"/>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30010175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5313363" y="-20638"/>
            <a:ext cx="6878637" cy="6878638"/>
          </a:xfrm>
          <a:prstGeom prst="parallelogram">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21920006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1625600" y="3441700"/>
            <a:ext cx="9131300" cy="3416300"/>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12297444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0" y="393945"/>
            <a:ext cx="4192588" cy="4192588"/>
          </a:xfrm>
          <a:prstGeom prst="rect">
            <a:avLst/>
          </a:prstGeom>
        </p:spPr>
        <p:txBody>
          <a:bodyPr/>
          <a:lstStyle>
            <a:lvl1pPr>
              <a:defRPr sz="1200">
                <a:latin typeface="Montserrat" panose="00000500000000000000" pitchFamily="50" charset="0"/>
              </a:defRPr>
            </a:lvl1pPr>
          </a:lstStyle>
          <a:p>
            <a:endParaRPr lang="en-US"/>
          </a:p>
        </p:txBody>
      </p:sp>
      <p:sp>
        <p:nvSpPr>
          <p:cNvPr id="9" name="Picture Placeholder 8"/>
          <p:cNvSpPr>
            <a:spLocks noGrp="1"/>
          </p:cNvSpPr>
          <p:nvPr>
            <p:ph type="pic" sz="quarter" idx="13"/>
          </p:nvPr>
        </p:nvSpPr>
        <p:spPr>
          <a:xfrm>
            <a:off x="0" y="4815718"/>
            <a:ext cx="6640513" cy="1687513"/>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11582623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0" y="604838"/>
            <a:ext cx="6253163" cy="6253162"/>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29948779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6626225" y="520700"/>
            <a:ext cx="5565775" cy="5565775"/>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31082097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0" y="0"/>
            <a:ext cx="2906712" cy="6858000"/>
          </a:xfrm>
          <a:prstGeom prst="rect">
            <a:avLst/>
          </a:prstGeom>
        </p:spPr>
        <p:txBody>
          <a:bodyPr/>
          <a:lstStyle>
            <a:lvl1pPr>
              <a:defRPr sz="1200">
                <a:latin typeface="Montserrat" panose="00000500000000000000" pitchFamily="50" charset="0"/>
              </a:defRPr>
            </a:lvl1pPr>
          </a:lstStyle>
          <a:p>
            <a:endParaRPr lang="en-US"/>
          </a:p>
        </p:txBody>
      </p:sp>
      <p:sp>
        <p:nvSpPr>
          <p:cNvPr id="7" name="Picture Placeholder 6"/>
          <p:cNvSpPr>
            <a:spLocks noGrp="1"/>
          </p:cNvSpPr>
          <p:nvPr>
            <p:ph type="pic" sz="quarter" idx="12"/>
          </p:nvPr>
        </p:nvSpPr>
        <p:spPr>
          <a:xfrm>
            <a:off x="1646457" y="1339850"/>
            <a:ext cx="4178300" cy="4178300"/>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28938113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886265" y="379413"/>
            <a:ext cx="10930597" cy="5726112"/>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15310228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2822516" y="182880"/>
            <a:ext cx="6476740" cy="6475095"/>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14427573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1846852" y="801688"/>
            <a:ext cx="5489575" cy="5491162"/>
          </a:xfrm>
          <a:prstGeom prst="rect">
            <a:avLst/>
          </a:prstGeom>
        </p:spPr>
        <p:txBody>
          <a:bodyPr/>
          <a:lstStyle>
            <a:lvl1pPr>
              <a:defRPr sz="1200">
                <a:latin typeface="Montserrat" panose="00000500000000000000" pitchFamily="50" charset="0"/>
              </a:defRPr>
            </a:lvl1pPr>
          </a:lstStyle>
          <a:p>
            <a:endParaRPr lang="en-US"/>
          </a:p>
        </p:txBody>
      </p:sp>
      <p:sp>
        <p:nvSpPr>
          <p:cNvPr id="7" name="Picture Placeholder 6"/>
          <p:cNvSpPr>
            <a:spLocks noGrp="1"/>
          </p:cNvSpPr>
          <p:nvPr>
            <p:ph type="pic" sz="quarter" idx="12"/>
          </p:nvPr>
        </p:nvSpPr>
        <p:spPr>
          <a:xfrm>
            <a:off x="6333738" y="1490615"/>
            <a:ext cx="3911600" cy="3911600"/>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26092206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5233988" y="341313"/>
            <a:ext cx="5840412" cy="5735017"/>
          </a:xfrm>
          <a:prstGeom prst="rect">
            <a:avLst/>
          </a:prstGeom>
        </p:spPr>
        <p:txBody>
          <a:bodyPr/>
          <a:lstStyle>
            <a:lvl1pPr>
              <a:defRPr sz="1200">
                <a:latin typeface="Montserrat" panose="00000500000000000000" pitchFamily="50" charset="0"/>
              </a:defRPr>
            </a:lvl1pPr>
          </a:lstStyle>
          <a:p>
            <a:endParaRPr lang="en-US"/>
          </a:p>
        </p:txBody>
      </p:sp>
      <p:sp>
        <p:nvSpPr>
          <p:cNvPr id="6" name="Picture Placeholder 6"/>
          <p:cNvSpPr>
            <a:spLocks noGrp="1"/>
          </p:cNvSpPr>
          <p:nvPr>
            <p:ph type="pic" sz="quarter" idx="12"/>
          </p:nvPr>
        </p:nvSpPr>
        <p:spPr>
          <a:xfrm>
            <a:off x="341314" y="341313"/>
            <a:ext cx="4666116" cy="2428875"/>
          </a:xfrm>
          <a:prstGeom prst="rect">
            <a:avLst/>
          </a:prstGeom>
        </p:spPr>
        <p:txBody>
          <a:bodyPr/>
          <a:lstStyle>
            <a:lvl1pPr>
              <a:defRPr sz="1200">
                <a:latin typeface="Montserrat" panose="00000500000000000000" pitchFamily="50" charset="0"/>
              </a:defRPr>
            </a:lvl1pPr>
          </a:lstStyle>
          <a:p>
            <a:endParaRPr lang="en-US"/>
          </a:p>
        </p:txBody>
      </p:sp>
      <p:sp>
        <p:nvSpPr>
          <p:cNvPr id="7" name="Picture Placeholder 8"/>
          <p:cNvSpPr>
            <a:spLocks noGrp="1"/>
          </p:cNvSpPr>
          <p:nvPr>
            <p:ph type="pic" sz="quarter" idx="13"/>
          </p:nvPr>
        </p:nvSpPr>
        <p:spPr>
          <a:xfrm>
            <a:off x="1882283" y="2989264"/>
            <a:ext cx="4302764" cy="2845480"/>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33043904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0" y="0"/>
            <a:ext cx="12192000" cy="4383088"/>
          </a:xfrm>
          <a:prstGeom prst="rect">
            <a:avLst/>
          </a:prstGeom>
        </p:spPr>
        <p:txBody>
          <a:bodyPr/>
          <a:lstStyle>
            <a:lvl1pPr>
              <a:defRPr sz="1200">
                <a:latin typeface="Montserrat" panose="00000500000000000000" pitchFamily="50" charset="0"/>
              </a:defRPr>
            </a:lvl1pPr>
          </a:lstStyle>
          <a:p>
            <a:endParaRPr lang="en-US"/>
          </a:p>
        </p:txBody>
      </p:sp>
      <p:sp>
        <p:nvSpPr>
          <p:cNvPr id="7" name="Picture Placeholder 6"/>
          <p:cNvSpPr>
            <a:spLocks noGrp="1"/>
          </p:cNvSpPr>
          <p:nvPr>
            <p:ph type="pic" sz="quarter" idx="12"/>
          </p:nvPr>
        </p:nvSpPr>
        <p:spPr>
          <a:xfrm>
            <a:off x="6459537" y="1233488"/>
            <a:ext cx="4297363" cy="4295775"/>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5887454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0" y="0"/>
            <a:ext cx="12192000" cy="6067425"/>
          </a:xfrm>
          <a:prstGeom prst="rect">
            <a:avLst/>
          </a:prstGeom>
        </p:spPr>
        <p:txBody>
          <a:bodyPr/>
          <a:lstStyle>
            <a:lvl1pPr>
              <a:defRPr sz="1200">
                <a:latin typeface="Montserrat" panose="00000500000000000000" pitchFamily="50" charset="0"/>
              </a:defRPr>
            </a:lvl1pPr>
          </a:lstStyle>
          <a:p>
            <a:endParaRPr lang="en-US"/>
          </a:p>
        </p:txBody>
      </p:sp>
      <p:sp>
        <p:nvSpPr>
          <p:cNvPr id="7" name="Picture Placeholder 6"/>
          <p:cNvSpPr>
            <a:spLocks noGrp="1"/>
          </p:cNvSpPr>
          <p:nvPr>
            <p:ph type="pic" sz="quarter" idx="12"/>
          </p:nvPr>
        </p:nvSpPr>
        <p:spPr>
          <a:xfrm>
            <a:off x="347663" y="406400"/>
            <a:ext cx="4935537" cy="5297488"/>
          </a:xfrm>
          <a:prstGeom prst="rect">
            <a:avLst/>
          </a:prstGeom>
        </p:spPr>
        <p:txBody>
          <a:bodyPr/>
          <a:lstStyle>
            <a:lvl1pPr>
              <a:defRPr sz="1200">
                <a:latin typeface="Montserrat" panose="00000500000000000000" pitchFamily="50" charset="0"/>
              </a:defRPr>
            </a:lvl1pPr>
          </a:lstStyle>
          <a:p>
            <a:endParaRPr lang="en-US"/>
          </a:p>
        </p:txBody>
      </p:sp>
      <p:sp>
        <p:nvSpPr>
          <p:cNvPr id="9" name="Picture Placeholder 6"/>
          <p:cNvSpPr>
            <a:spLocks noGrp="1"/>
          </p:cNvSpPr>
          <p:nvPr>
            <p:ph type="pic" sz="quarter" idx="13"/>
          </p:nvPr>
        </p:nvSpPr>
        <p:spPr>
          <a:xfrm>
            <a:off x="5478463" y="406400"/>
            <a:ext cx="2896279" cy="5297488"/>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308796349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0" y="0"/>
            <a:ext cx="9216571" cy="6880225"/>
          </a:xfrm>
          <a:prstGeom prst="rect">
            <a:avLst/>
          </a:prstGeom>
        </p:spPr>
        <p:txBody>
          <a:bodyPr/>
          <a:lstStyle>
            <a:lvl1pPr>
              <a:defRPr sz="1200">
                <a:latin typeface="Montserrat" panose="00000500000000000000" pitchFamily="50" charset="0"/>
              </a:defRPr>
            </a:lvl1pPr>
          </a:lstStyle>
          <a:p>
            <a:endParaRPr lang="en-US"/>
          </a:p>
        </p:txBody>
      </p:sp>
      <p:sp>
        <p:nvSpPr>
          <p:cNvPr id="7" name="Picture Placeholder 6"/>
          <p:cNvSpPr>
            <a:spLocks noGrp="1"/>
          </p:cNvSpPr>
          <p:nvPr>
            <p:ph type="pic" sz="quarter" idx="12"/>
          </p:nvPr>
        </p:nvSpPr>
        <p:spPr>
          <a:xfrm>
            <a:off x="6937828" y="790575"/>
            <a:ext cx="2729139" cy="5516563"/>
          </a:xfrm>
          <a:prstGeom prst="rect">
            <a:avLst/>
          </a:prstGeom>
        </p:spPr>
        <p:txBody>
          <a:bodyPr/>
          <a:lstStyle>
            <a:lvl1pPr>
              <a:defRPr sz="1200">
                <a:latin typeface="Montserrat" panose="00000500000000000000" pitchFamily="50" charset="0"/>
              </a:defRPr>
            </a:lvl1pPr>
          </a:lstStyle>
          <a:p>
            <a:endParaRPr lang="en-US"/>
          </a:p>
        </p:txBody>
      </p:sp>
      <p:sp>
        <p:nvSpPr>
          <p:cNvPr id="8" name="Picture Placeholder 6"/>
          <p:cNvSpPr>
            <a:spLocks noGrp="1"/>
          </p:cNvSpPr>
          <p:nvPr>
            <p:ph type="pic" sz="quarter" idx="13"/>
          </p:nvPr>
        </p:nvSpPr>
        <p:spPr>
          <a:xfrm>
            <a:off x="1109663" y="790575"/>
            <a:ext cx="5516562" cy="5516563"/>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19659098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6" name="Picture Placeholder 4"/>
          <p:cNvSpPr>
            <a:spLocks noGrp="1"/>
          </p:cNvSpPr>
          <p:nvPr>
            <p:ph type="pic" sz="quarter" idx="13"/>
          </p:nvPr>
        </p:nvSpPr>
        <p:spPr>
          <a:xfrm>
            <a:off x="7264806" y="859809"/>
            <a:ext cx="3521122" cy="4763070"/>
          </a:xfrm>
          <a:prstGeom prst="rect">
            <a:avLst/>
          </a:prstGeom>
        </p:spPr>
        <p:txBody>
          <a:bodyPr/>
          <a:lstStyle>
            <a:lvl1pPr>
              <a:defRPr sz="1200">
                <a:latin typeface="Montserrat" panose="00000500000000000000" pitchFamily="50" charset="0"/>
              </a:defRPr>
            </a:lvl1pPr>
          </a:lstStyle>
          <a:p>
            <a:endParaRPr lang="en-US"/>
          </a:p>
        </p:txBody>
      </p:sp>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4" name="Picture Placeholder 4"/>
          <p:cNvSpPr>
            <a:spLocks noGrp="1"/>
          </p:cNvSpPr>
          <p:nvPr>
            <p:ph type="pic" sz="quarter" idx="11"/>
          </p:nvPr>
        </p:nvSpPr>
        <p:spPr>
          <a:xfrm>
            <a:off x="5080313" y="1501254"/>
            <a:ext cx="2988363" cy="4585648"/>
          </a:xfrm>
          <a:prstGeom prst="rect">
            <a:avLst/>
          </a:prstGeom>
        </p:spPr>
        <p:txBody>
          <a:bodyPr/>
          <a:lstStyle>
            <a:lvl1pPr>
              <a:defRPr sz="1200">
                <a:latin typeface="Montserrat" panose="00000500000000000000" pitchFamily="50" charset="0"/>
              </a:defRPr>
            </a:lvl1pPr>
          </a:lstStyle>
          <a:p>
            <a:endParaRPr lang="en-US"/>
          </a:p>
        </p:txBody>
      </p:sp>
      <p:sp>
        <p:nvSpPr>
          <p:cNvPr id="7" name="Picture Placeholder 4"/>
          <p:cNvSpPr>
            <a:spLocks noGrp="1"/>
          </p:cNvSpPr>
          <p:nvPr>
            <p:ph type="pic" sz="quarter" idx="14"/>
          </p:nvPr>
        </p:nvSpPr>
        <p:spPr>
          <a:xfrm>
            <a:off x="1886304" y="1501254"/>
            <a:ext cx="2988363" cy="3439236"/>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19498035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9" name="Picture Placeholder 8"/>
          <p:cNvSpPr>
            <a:spLocks noGrp="1"/>
          </p:cNvSpPr>
          <p:nvPr>
            <p:ph type="pic" sz="quarter" idx="11"/>
          </p:nvPr>
        </p:nvSpPr>
        <p:spPr>
          <a:xfrm>
            <a:off x="6778096" y="1045082"/>
            <a:ext cx="4197062" cy="3904357"/>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9036"/>
              <a:gd name="connsiteY0" fmla="*/ 9959 h 10000"/>
              <a:gd name="connsiteX1" fmla="*/ 1036 w 9036"/>
              <a:gd name="connsiteY1" fmla="*/ 0 h 10000"/>
              <a:gd name="connsiteX2" fmla="*/ 9036 w 9036"/>
              <a:gd name="connsiteY2" fmla="*/ 0 h 10000"/>
              <a:gd name="connsiteX3" fmla="*/ 7036 w 9036"/>
              <a:gd name="connsiteY3" fmla="*/ 10000 h 10000"/>
              <a:gd name="connsiteX4" fmla="*/ 0 w 9036"/>
              <a:gd name="connsiteY4" fmla="*/ 9959 h 10000"/>
              <a:gd name="connsiteX0" fmla="*/ 0 w 10000"/>
              <a:gd name="connsiteY0" fmla="*/ 9959 h 11029"/>
              <a:gd name="connsiteX1" fmla="*/ 1147 w 10000"/>
              <a:gd name="connsiteY1" fmla="*/ 0 h 11029"/>
              <a:gd name="connsiteX2" fmla="*/ 10000 w 10000"/>
              <a:gd name="connsiteY2" fmla="*/ 0 h 11029"/>
              <a:gd name="connsiteX3" fmla="*/ 9103 w 10000"/>
              <a:gd name="connsiteY3" fmla="*/ 11029 h 11029"/>
              <a:gd name="connsiteX4" fmla="*/ 0 w 10000"/>
              <a:gd name="connsiteY4" fmla="*/ 9959 h 11029"/>
              <a:gd name="connsiteX0" fmla="*/ 0 w 10285"/>
              <a:gd name="connsiteY0" fmla="*/ 10000 h 11070"/>
              <a:gd name="connsiteX1" fmla="*/ 1147 w 10285"/>
              <a:gd name="connsiteY1" fmla="*/ 41 h 11070"/>
              <a:gd name="connsiteX2" fmla="*/ 10285 w 10285"/>
              <a:gd name="connsiteY2" fmla="*/ 0 h 11070"/>
              <a:gd name="connsiteX3" fmla="*/ 9103 w 10285"/>
              <a:gd name="connsiteY3" fmla="*/ 11070 h 11070"/>
              <a:gd name="connsiteX4" fmla="*/ 0 w 10285"/>
              <a:gd name="connsiteY4" fmla="*/ 10000 h 11070"/>
              <a:gd name="connsiteX0" fmla="*/ 0 w 10285"/>
              <a:gd name="connsiteY0" fmla="*/ 10000 h 11070"/>
              <a:gd name="connsiteX1" fmla="*/ 1005 w 10285"/>
              <a:gd name="connsiteY1" fmla="*/ 41 h 11070"/>
              <a:gd name="connsiteX2" fmla="*/ 10285 w 10285"/>
              <a:gd name="connsiteY2" fmla="*/ 0 h 11070"/>
              <a:gd name="connsiteX3" fmla="*/ 9103 w 10285"/>
              <a:gd name="connsiteY3" fmla="*/ 11070 h 11070"/>
              <a:gd name="connsiteX4" fmla="*/ 0 w 10285"/>
              <a:gd name="connsiteY4" fmla="*/ 10000 h 11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5" h="11070">
                <a:moveTo>
                  <a:pt x="0" y="10000"/>
                </a:moveTo>
                <a:lnTo>
                  <a:pt x="1005" y="41"/>
                </a:lnTo>
                <a:lnTo>
                  <a:pt x="10285" y="0"/>
                </a:lnTo>
                <a:lnTo>
                  <a:pt x="9103" y="11070"/>
                </a:lnTo>
                <a:lnTo>
                  <a:pt x="0" y="10000"/>
                </a:lnTo>
                <a:close/>
              </a:path>
            </a:pathLst>
          </a:cu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37295983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6" name="Picture Placeholder 5"/>
          <p:cNvSpPr>
            <a:spLocks noGrp="1"/>
          </p:cNvSpPr>
          <p:nvPr>
            <p:ph type="pic" sz="quarter" idx="11"/>
          </p:nvPr>
        </p:nvSpPr>
        <p:spPr>
          <a:xfrm>
            <a:off x="1199137" y="1714974"/>
            <a:ext cx="5900472" cy="3362183"/>
          </a:xfrm>
          <a:custGeom>
            <a:avLst/>
            <a:gdLst>
              <a:gd name="connsiteX0" fmla="*/ 0 w 6386513"/>
              <a:gd name="connsiteY0" fmla="*/ 624165 h 3744913"/>
              <a:gd name="connsiteX1" fmla="*/ 624165 w 6386513"/>
              <a:gd name="connsiteY1" fmla="*/ 0 h 3744913"/>
              <a:gd name="connsiteX2" fmla="*/ 5762348 w 6386513"/>
              <a:gd name="connsiteY2" fmla="*/ 0 h 3744913"/>
              <a:gd name="connsiteX3" fmla="*/ 6386513 w 6386513"/>
              <a:gd name="connsiteY3" fmla="*/ 624165 h 3744913"/>
              <a:gd name="connsiteX4" fmla="*/ 6386513 w 6386513"/>
              <a:gd name="connsiteY4" fmla="*/ 3120748 h 3744913"/>
              <a:gd name="connsiteX5" fmla="*/ 5762348 w 6386513"/>
              <a:gd name="connsiteY5" fmla="*/ 3744913 h 3744913"/>
              <a:gd name="connsiteX6" fmla="*/ 624165 w 6386513"/>
              <a:gd name="connsiteY6" fmla="*/ 3744913 h 3744913"/>
              <a:gd name="connsiteX7" fmla="*/ 0 w 6386513"/>
              <a:gd name="connsiteY7" fmla="*/ 3120748 h 3744913"/>
              <a:gd name="connsiteX8" fmla="*/ 0 w 6386513"/>
              <a:gd name="connsiteY8" fmla="*/ 624165 h 3744913"/>
              <a:gd name="connsiteX0" fmla="*/ 217715 w 6386513"/>
              <a:gd name="connsiteY0" fmla="*/ 1524050 h 3744913"/>
              <a:gd name="connsiteX1" fmla="*/ 624165 w 6386513"/>
              <a:gd name="connsiteY1" fmla="*/ 0 h 3744913"/>
              <a:gd name="connsiteX2" fmla="*/ 5762348 w 6386513"/>
              <a:gd name="connsiteY2" fmla="*/ 0 h 3744913"/>
              <a:gd name="connsiteX3" fmla="*/ 6386513 w 6386513"/>
              <a:gd name="connsiteY3" fmla="*/ 624165 h 3744913"/>
              <a:gd name="connsiteX4" fmla="*/ 6386513 w 6386513"/>
              <a:gd name="connsiteY4" fmla="*/ 3120748 h 3744913"/>
              <a:gd name="connsiteX5" fmla="*/ 5762348 w 6386513"/>
              <a:gd name="connsiteY5" fmla="*/ 3744913 h 3744913"/>
              <a:gd name="connsiteX6" fmla="*/ 624165 w 6386513"/>
              <a:gd name="connsiteY6" fmla="*/ 3744913 h 3744913"/>
              <a:gd name="connsiteX7" fmla="*/ 0 w 6386513"/>
              <a:gd name="connsiteY7" fmla="*/ 3120748 h 3744913"/>
              <a:gd name="connsiteX8" fmla="*/ 217715 w 6386513"/>
              <a:gd name="connsiteY8" fmla="*/ 1524050 h 3744913"/>
              <a:gd name="connsiteX0" fmla="*/ 217715 w 6386513"/>
              <a:gd name="connsiteY0" fmla="*/ 1524050 h 3744913"/>
              <a:gd name="connsiteX1" fmla="*/ 435480 w 6386513"/>
              <a:gd name="connsiteY1" fmla="*/ 928915 h 3744913"/>
              <a:gd name="connsiteX2" fmla="*/ 5762348 w 6386513"/>
              <a:gd name="connsiteY2" fmla="*/ 0 h 3744913"/>
              <a:gd name="connsiteX3" fmla="*/ 6386513 w 6386513"/>
              <a:gd name="connsiteY3" fmla="*/ 624165 h 3744913"/>
              <a:gd name="connsiteX4" fmla="*/ 6386513 w 6386513"/>
              <a:gd name="connsiteY4" fmla="*/ 3120748 h 3744913"/>
              <a:gd name="connsiteX5" fmla="*/ 5762348 w 6386513"/>
              <a:gd name="connsiteY5" fmla="*/ 3744913 h 3744913"/>
              <a:gd name="connsiteX6" fmla="*/ 624165 w 6386513"/>
              <a:gd name="connsiteY6" fmla="*/ 3744913 h 3744913"/>
              <a:gd name="connsiteX7" fmla="*/ 0 w 6386513"/>
              <a:gd name="connsiteY7" fmla="*/ 3120748 h 3744913"/>
              <a:gd name="connsiteX8" fmla="*/ 217715 w 6386513"/>
              <a:gd name="connsiteY8" fmla="*/ 1524050 h 3744913"/>
              <a:gd name="connsiteX0" fmla="*/ 246744 w 6386513"/>
              <a:gd name="connsiteY0" fmla="*/ 1495021 h 3744913"/>
              <a:gd name="connsiteX1" fmla="*/ 435480 w 6386513"/>
              <a:gd name="connsiteY1" fmla="*/ 928915 h 3744913"/>
              <a:gd name="connsiteX2" fmla="*/ 5762348 w 6386513"/>
              <a:gd name="connsiteY2" fmla="*/ 0 h 3744913"/>
              <a:gd name="connsiteX3" fmla="*/ 6386513 w 6386513"/>
              <a:gd name="connsiteY3" fmla="*/ 624165 h 3744913"/>
              <a:gd name="connsiteX4" fmla="*/ 6386513 w 6386513"/>
              <a:gd name="connsiteY4" fmla="*/ 3120748 h 3744913"/>
              <a:gd name="connsiteX5" fmla="*/ 5762348 w 6386513"/>
              <a:gd name="connsiteY5" fmla="*/ 3744913 h 3744913"/>
              <a:gd name="connsiteX6" fmla="*/ 624165 w 6386513"/>
              <a:gd name="connsiteY6" fmla="*/ 3744913 h 3744913"/>
              <a:gd name="connsiteX7" fmla="*/ 0 w 6386513"/>
              <a:gd name="connsiteY7" fmla="*/ 3120748 h 3744913"/>
              <a:gd name="connsiteX8" fmla="*/ 246744 w 6386513"/>
              <a:gd name="connsiteY8" fmla="*/ 1495021 h 3744913"/>
              <a:gd name="connsiteX0" fmla="*/ 246744 w 6386513"/>
              <a:gd name="connsiteY0" fmla="*/ 1393421 h 3643313"/>
              <a:gd name="connsiteX1" fmla="*/ 435480 w 6386513"/>
              <a:gd name="connsiteY1" fmla="*/ 827315 h 3643313"/>
              <a:gd name="connsiteX2" fmla="*/ 1959606 w 6386513"/>
              <a:gd name="connsiteY2" fmla="*/ 0 h 3643313"/>
              <a:gd name="connsiteX3" fmla="*/ 6386513 w 6386513"/>
              <a:gd name="connsiteY3" fmla="*/ 522565 h 3643313"/>
              <a:gd name="connsiteX4" fmla="*/ 6386513 w 6386513"/>
              <a:gd name="connsiteY4" fmla="*/ 3019148 h 3643313"/>
              <a:gd name="connsiteX5" fmla="*/ 5762348 w 6386513"/>
              <a:gd name="connsiteY5" fmla="*/ 3643313 h 3643313"/>
              <a:gd name="connsiteX6" fmla="*/ 624165 w 6386513"/>
              <a:gd name="connsiteY6" fmla="*/ 3643313 h 3643313"/>
              <a:gd name="connsiteX7" fmla="*/ 0 w 6386513"/>
              <a:gd name="connsiteY7" fmla="*/ 3019148 h 3643313"/>
              <a:gd name="connsiteX8" fmla="*/ 246744 w 6386513"/>
              <a:gd name="connsiteY8" fmla="*/ 1393421 h 3643313"/>
              <a:gd name="connsiteX0" fmla="*/ 246744 w 6386513"/>
              <a:gd name="connsiteY0" fmla="*/ 1450855 h 3700747"/>
              <a:gd name="connsiteX1" fmla="*/ 435480 w 6386513"/>
              <a:gd name="connsiteY1" fmla="*/ 884749 h 3700747"/>
              <a:gd name="connsiteX2" fmla="*/ 1959606 w 6386513"/>
              <a:gd name="connsiteY2" fmla="*/ 57434 h 3700747"/>
              <a:gd name="connsiteX3" fmla="*/ 2351541 w 6386513"/>
              <a:gd name="connsiteY3" fmla="*/ 202627 h 3700747"/>
              <a:gd name="connsiteX4" fmla="*/ 6386513 w 6386513"/>
              <a:gd name="connsiteY4" fmla="*/ 3076582 h 3700747"/>
              <a:gd name="connsiteX5" fmla="*/ 5762348 w 6386513"/>
              <a:gd name="connsiteY5" fmla="*/ 3700747 h 3700747"/>
              <a:gd name="connsiteX6" fmla="*/ 624165 w 6386513"/>
              <a:gd name="connsiteY6" fmla="*/ 3700747 h 3700747"/>
              <a:gd name="connsiteX7" fmla="*/ 0 w 6386513"/>
              <a:gd name="connsiteY7" fmla="*/ 3076582 h 3700747"/>
              <a:gd name="connsiteX8" fmla="*/ 246744 w 6386513"/>
              <a:gd name="connsiteY8" fmla="*/ 1450855 h 3700747"/>
              <a:gd name="connsiteX0" fmla="*/ 246744 w 6032526"/>
              <a:gd name="connsiteY0" fmla="*/ 1450855 h 3700747"/>
              <a:gd name="connsiteX1" fmla="*/ 435480 w 6032526"/>
              <a:gd name="connsiteY1" fmla="*/ 884749 h 3700747"/>
              <a:gd name="connsiteX2" fmla="*/ 1959606 w 6032526"/>
              <a:gd name="connsiteY2" fmla="*/ 57434 h 3700747"/>
              <a:gd name="connsiteX3" fmla="*/ 2351541 w 6032526"/>
              <a:gd name="connsiteY3" fmla="*/ 202627 h 3700747"/>
              <a:gd name="connsiteX4" fmla="*/ 6023656 w 6032526"/>
              <a:gd name="connsiteY4" fmla="*/ 2220239 h 3700747"/>
              <a:gd name="connsiteX5" fmla="*/ 5762348 w 6032526"/>
              <a:gd name="connsiteY5" fmla="*/ 3700747 h 3700747"/>
              <a:gd name="connsiteX6" fmla="*/ 624165 w 6032526"/>
              <a:gd name="connsiteY6" fmla="*/ 3700747 h 3700747"/>
              <a:gd name="connsiteX7" fmla="*/ 0 w 6032526"/>
              <a:gd name="connsiteY7" fmla="*/ 3076582 h 3700747"/>
              <a:gd name="connsiteX8" fmla="*/ 246744 w 6032526"/>
              <a:gd name="connsiteY8" fmla="*/ 1450855 h 3700747"/>
              <a:gd name="connsiteX0" fmla="*/ 246744 w 6032526"/>
              <a:gd name="connsiteY0" fmla="*/ 1390920 h 3640812"/>
              <a:gd name="connsiteX1" fmla="*/ 435480 w 6032526"/>
              <a:gd name="connsiteY1" fmla="*/ 824814 h 3640812"/>
              <a:gd name="connsiteX2" fmla="*/ 1538692 w 6032526"/>
              <a:gd name="connsiteY2" fmla="*/ 186185 h 3640812"/>
              <a:gd name="connsiteX3" fmla="*/ 2351541 w 6032526"/>
              <a:gd name="connsiteY3" fmla="*/ 142692 h 3640812"/>
              <a:gd name="connsiteX4" fmla="*/ 6023656 w 6032526"/>
              <a:gd name="connsiteY4" fmla="*/ 2160304 h 3640812"/>
              <a:gd name="connsiteX5" fmla="*/ 5762348 w 6032526"/>
              <a:gd name="connsiteY5" fmla="*/ 3640812 h 3640812"/>
              <a:gd name="connsiteX6" fmla="*/ 624165 w 6032526"/>
              <a:gd name="connsiteY6" fmla="*/ 3640812 h 3640812"/>
              <a:gd name="connsiteX7" fmla="*/ 0 w 6032526"/>
              <a:gd name="connsiteY7" fmla="*/ 3016647 h 3640812"/>
              <a:gd name="connsiteX8" fmla="*/ 246744 w 6032526"/>
              <a:gd name="connsiteY8" fmla="*/ 1390920 h 3640812"/>
              <a:gd name="connsiteX0" fmla="*/ 246744 w 6032526"/>
              <a:gd name="connsiteY0" fmla="*/ 1397773 h 3647665"/>
              <a:gd name="connsiteX1" fmla="*/ 435480 w 6032526"/>
              <a:gd name="connsiteY1" fmla="*/ 831667 h 3647665"/>
              <a:gd name="connsiteX2" fmla="*/ 1625778 w 6032526"/>
              <a:gd name="connsiteY2" fmla="*/ 164010 h 3647665"/>
              <a:gd name="connsiteX3" fmla="*/ 2351541 w 6032526"/>
              <a:gd name="connsiteY3" fmla="*/ 149545 h 3647665"/>
              <a:gd name="connsiteX4" fmla="*/ 6023656 w 6032526"/>
              <a:gd name="connsiteY4" fmla="*/ 2167157 h 3647665"/>
              <a:gd name="connsiteX5" fmla="*/ 5762348 w 6032526"/>
              <a:gd name="connsiteY5" fmla="*/ 3647665 h 3647665"/>
              <a:gd name="connsiteX6" fmla="*/ 624165 w 6032526"/>
              <a:gd name="connsiteY6" fmla="*/ 3647665 h 3647665"/>
              <a:gd name="connsiteX7" fmla="*/ 0 w 6032526"/>
              <a:gd name="connsiteY7" fmla="*/ 3023500 h 3647665"/>
              <a:gd name="connsiteX8" fmla="*/ 246744 w 6032526"/>
              <a:gd name="connsiteY8" fmla="*/ 1397773 h 3647665"/>
              <a:gd name="connsiteX0" fmla="*/ 246744 w 6116109"/>
              <a:gd name="connsiteY0" fmla="*/ 1397773 h 3647665"/>
              <a:gd name="connsiteX1" fmla="*/ 435480 w 6116109"/>
              <a:gd name="connsiteY1" fmla="*/ 831667 h 3647665"/>
              <a:gd name="connsiteX2" fmla="*/ 1625778 w 6116109"/>
              <a:gd name="connsiteY2" fmla="*/ 164010 h 3647665"/>
              <a:gd name="connsiteX3" fmla="*/ 2351541 w 6116109"/>
              <a:gd name="connsiteY3" fmla="*/ 149545 h 3647665"/>
              <a:gd name="connsiteX4" fmla="*/ 6023656 w 6116109"/>
              <a:gd name="connsiteY4" fmla="*/ 2167157 h 3647665"/>
              <a:gd name="connsiteX5" fmla="*/ 5936519 w 6116109"/>
              <a:gd name="connsiteY5" fmla="*/ 2442979 h 3647665"/>
              <a:gd name="connsiteX6" fmla="*/ 624165 w 6116109"/>
              <a:gd name="connsiteY6" fmla="*/ 3647665 h 3647665"/>
              <a:gd name="connsiteX7" fmla="*/ 0 w 6116109"/>
              <a:gd name="connsiteY7" fmla="*/ 3023500 h 3647665"/>
              <a:gd name="connsiteX8" fmla="*/ 246744 w 6116109"/>
              <a:gd name="connsiteY8" fmla="*/ 1397773 h 3647665"/>
              <a:gd name="connsiteX0" fmla="*/ 246744 w 6116109"/>
              <a:gd name="connsiteY0" fmla="*/ 1397773 h 3329756"/>
              <a:gd name="connsiteX1" fmla="*/ 435480 w 6116109"/>
              <a:gd name="connsiteY1" fmla="*/ 831667 h 3329756"/>
              <a:gd name="connsiteX2" fmla="*/ 1625778 w 6116109"/>
              <a:gd name="connsiteY2" fmla="*/ 164010 h 3329756"/>
              <a:gd name="connsiteX3" fmla="*/ 2351541 w 6116109"/>
              <a:gd name="connsiteY3" fmla="*/ 149545 h 3329756"/>
              <a:gd name="connsiteX4" fmla="*/ 6023656 w 6116109"/>
              <a:gd name="connsiteY4" fmla="*/ 2167157 h 3329756"/>
              <a:gd name="connsiteX5" fmla="*/ 5936519 w 6116109"/>
              <a:gd name="connsiteY5" fmla="*/ 2442979 h 3329756"/>
              <a:gd name="connsiteX6" fmla="*/ 4513994 w 6116109"/>
              <a:gd name="connsiteY6" fmla="*/ 3328350 h 3329756"/>
              <a:gd name="connsiteX7" fmla="*/ 0 w 6116109"/>
              <a:gd name="connsiteY7" fmla="*/ 3023500 h 3329756"/>
              <a:gd name="connsiteX8" fmla="*/ 246744 w 6116109"/>
              <a:gd name="connsiteY8" fmla="*/ 1397773 h 3329756"/>
              <a:gd name="connsiteX0" fmla="*/ 35203 w 5904568"/>
              <a:gd name="connsiteY0" fmla="*/ 1397773 h 3341203"/>
              <a:gd name="connsiteX1" fmla="*/ 223939 w 5904568"/>
              <a:gd name="connsiteY1" fmla="*/ 831667 h 3341203"/>
              <a:gd name="connsiteX2" fmla="*/ 1414237 w 5904568"/>
              <a:gd name="connsiteY2" fmla="*/ 164010 h 3341203"/>
              <a:gd name="connsiteX3" fmla="*/ 2140000 w 5904568"/>
              <a:gd name="connsiteY3" fmla="*/ 149545 h 3341203"/>
              <a:gd name="connsiteX4" fmla="*/ 5812115 w 5904568"/>
              <a:gd name="connsiteY4" fmla="*/ 2167157 h 3341203"/>
              <a:gd name="connsiteX5" fmla="*/ 5724978 w 5904568"/>
              <a:gd name="connsiteY5" fmla="*/ 2442979 h 3341203"/>
              <a:gd name="connsiteX6" fmla="*/ 4302453 w 5904568"/>
              <a:gd name="connsiteY6" fmla="*/ 3328350 h 3341203"/>
              <a:gd name="connsiteX7" fmla="*/ 3765373 w 5904568"/>
              <a:gd name="connsiteY7" fmla="*/ 3081557 h 3341203"/>
              <a:gd name="connsiteX8" fmla="*/ 35203 w 5904568"/>
              <a:gd name="connsiteY8" fmla="*/ 1397773 h 3341203"/>
              <a:gd name="connsiteX0" fmla="*/ 35203 w 5904568"/>
              <a:gd name="connsiteY0" fmla="*/ 1397773 h 3341203"/>
              <a:gd name="connsiteX1" fmla="*/ 223939 w 5904568"/>
              <a:gd name="connsiteY1" fmla="*/ 831667 h 3341203"/>
              <a:gd name="connsiteX2" fmla="*/ 1414237 w 5904568"/>
              <a:gd name="connsiteY2" fmla="*/ 164010 h 3341203"/>
              <a:gd name="connsiteX3" fmla="*/ 2140000 w 5904568"/>
              <a:gd name="connsiteY3" fmla="*/ 149545 h 3341203"/>
              <a:gd name="connsiteX4" fmla="*/ 5812115 w 5904568"/>
              <a:gd name="connsiteY4" fmla="*/ 2167157 h 3341203"/>
              <a:gd name="connsiteX5" fmla="*/ 5724978 w 5904568"/>
              <a:gd name="connsiteY5" fmla="*/ 2442979 h 3341203"/>
              <a:gd name="connsiteX6" fmla="*/ 4302453 w 5904568"/>
              <a:gd name="connsiteY6" fmla="*/ 3328350 h 3341203"/>
              <a:gd name="connsiteX7" fmla="*/ 3765373 w 5904568"/>
              <a:gd name="connsiteY7" fmla="*/ 3081557 h 3341203"/>
              <a:gd name="connsiteX8" fmla="*/ 35203 w 5904568"/>
              <a:gd name="connsiteY8" fmla="*/ 1397773 h 3341203"/>
              <a:gd name="connsiteX0" fmla="*/ 35203 w 5904568"/>
              <a:gd name="connsiteY0" fmla="*/ 1397773 h 3394025"/>
              <a:gd name="connsiteX1" fmla="*/ 223939 w 5904568"/>
              <a:gd name="connsiteY1" fmla="*/ 831667 h 3394025"/>
              <a:gd name="connsiteX2" fmla="*/ 1414237 w 5904568"/>
              <a:gd name="connsiteY2" fmla="*/ 164010 h 3394025"/>
              <a:gd name="connsiteX3" fmla="*/ 2140000 w 5904568"/>
              <a:gd name="connsiteY3" fmla="*/ 149545 h 3394025"/>
              <a:gd name="connsiteX4" fmla="*/ 5812115 w 5904568"/>
              <a:gd name="connsiteY4" fmla="*/ 2167157 h 3394025"/>
              <a:gd name="connsiteX5" fmla="*/ 5724978 w 5904568"/>
              <a:gd name="connsiteY5" fmla="*/ 2442979 h 3394025"/>
              <a:gd name="connsiteX6" fmla="*/ 4302453 w 5904568"/>
              <a:gd name="connsiteY6" fmla="*/ 3328350 h 3394025"/>
              <a:gd name="connsiteX7" fmla="*/ 3533145 w 5904568"/>
              <a:gd name="connsiteY7" fmla="*/ 3197671 h 3394025"/>
              <a:gd name="connsiteX8" fmla="*/ 35203 w 5904568"/>
              <a:gd name="connsiteY8" fmla="*/ 1397773 h 3394025"/>
              <a:gd name="connsiteX0" fmla="*/ 35203 w 5904568"/>
              <a:gd name="connsiteY0" fmla="*/ 1397773 h 3354310"/>
              <a:gd name="connsiteX1" fmla="*/ 223939 w 5904568"/>
              <a:gd name="connsiteY1" fmla="*/ 831667 h 3354310"/>
              <a:gd name="connsiteX2" fmla="*/ 1414237 w 5904568"/>
              <a:gd name="connsiteY2" fmla="*/ 164010 h 3354310"/>
              <a:gd name="connsiteX3" fmla="*/ 2140000 w 5904568"/>
              <a:gd name="connsiteY3" fmla="*/ 149545 h 3354310"/>
              <a:gd name="connsiteX4" fmla="*/ 5812115 w 5904568"/>
              <a:gd name="connsiteY4" fmla="*/ 2167157 h 3354310"/>
              <a:gd name="connsiteX5" fmla="*/ 5724978 w 5904568"/>
              <a:gd name="connsiteY5" fmla="*/ 2442979 h 3354310"/>
              <a:gd name="connsiteX6" fmla="*/ 4302453 w 5904568"/>
              <a:gd name="connsiteY6" fmla="*/ 3328350 h 3354310"/>
              <a:gd name="connsiteX7" fmla="*/ 3533145 w 5904568"/>
              <a:gd name="connsiteY7" fmla="*/ 3197671 h 3354310"/>
              <a:gd name="connsiteX8" fmla="*/ 35203 w 5904568"/>
              <a:gd name="connsiteY8" fmla="*/ 1397773 h 3354310"/>
              <a:gd name="connsiteX0" fmla="*/ 35203 w 5904568"/>
              <a:gd name="connsiteY0" fmla="*/ 1397773 h 3354310"/>
              <a:gd name="connsiteX1" fmla="*/ 223939 w 5904568"/>
              <a:gd name="connsiteY1" fmla="*/ 831667 h 3354310"/>
              <a:gd name="connsiteX2" fmla="*/ 1414237 w 5904568"/>
              <a:gd name="connsiteY2" fmla="*/ 164010 h 3354310"/>
              <a:gd name="connsiteX3" fmla="*/ 2140000 w 5904568"/>
              <a:gd name="connsiteY3" fmla="*/ 149545 h 3354310"/>
              <a:gd name="connsiteX4" fmla="*/ 5812115 w 5904568"/>
              <a:gd name="connsiteY4" fmla="*/ 2167157 h 3354310"/>
              <a:gd name="connsiteX5" fmla="*/ 5724978 w 5904568"/>
              <a:gd name="connsiteY5" fmla="*/ 2442979 h 3354310"/>
              <a:gd name="connsiteX6" fmla="*/ 4302453 w 5904568"/>
              <a:gd name="connsiteY6" fmla="*/ 3328350 h 3354310"/>
              <a:gd name="connsiteX7" fmla="*/ 3533145 w 5904568"/>
              <a:gd name="connsiteY7" fmla="*/ 3197671 h 3354310"/>
              <a:gd name="connsiteX8" fmla="*/ 35203 w 5904568"/>
              <a:gd name="connsiteY8" fmla="*/ 1397773 h 3354310"/>
              <a:gd name="connsiteX0" fmla="*/ 35203 w 5904568"/>
              <a:gd name="connsiteY0" fmla="*/ 1397773 h 3354310"/>
              <a:gd name="connsiteX1" fmla="*/ 223939 w 5904568"/>
              <a:gd name="connsiteY1" fmla="*/ 831667 h 3354310"/>
              <a:gd name="connsiteX2" fmla="*/ 1414237 w 5904568"/>
              <a:gd name="connsiteY2" fmla="*/ 164010 h 3354310"/>
              <a:gd name="connsiteX3" fmla="*/ 2140000 w 5904568"/>
              <a:gd name="connsiteY3" fmla="*/ 149545 h 3354310"/>
              <a:gd name="connsiteX4" fmla="*/ 5812115 w 5904568"/>
              <a:gd name="connsiteY4" fmla="*/ 2167157 h 3354310"/>
              <a:gd name="connsiteX5" fmla="*/ 5724978 w 5904568"/>
              <a:gd name="connsiteY5" fmla="*/ 2442979 h 3354310"/>
              <a:gd name="connsiteX6" fmla="*/ 4302453 w 5904568"/>
              <a:gd name="connsiteY6" fmla="*/ 3328350 h 3354310"/>
              <a:gd name="connsiteX7" fmla="*/ 3533145 w 5904568"/>
              <a:gd name="connsiteY7" fmla="*/ 3197671 h 3354310"/>
              <a:gd name="connsiteX8" fmla="*/ 35203 w 5904568"/>
              <a:gd name="connsiteY8" fmla="*/ 1397773 h 3354310"/>
              <a:gd name="connsiteX0" fmla="*/ 35203 w 5904568"/>
              <a:gd name="connsiteY0" fmla="*/ 1194573 h 3354310"/>
              <a:gd name="connsiteX1" fmla="*/ 223939 w 5904568"/>
              <a:gd name="connsiteY1" fmla="*/ 831667 h 3354310"/>
              <a:gd name="connsiteX2" fmla="*/ 1414237 w 5904568"/>
              <a:gd name="connsiteY2" fmla="*/ 164010 h 3354310"/>
              <a:gd name="connsiteX3" fmla="*/ 2140000 w 5904568"/>
              <a:gd name="connsiteY3" fmla="*/ 149545 h 3354310"/>
              <a:gd name="connsiteX4" fmla="*/ 5812115 w 5904568"/>
              <a:gd name="connsiteY4" fmla="*/ 2167157 h 3354310"/>
              <a:gd name="connsiteX5" fmla="*/ 5724978 w 5904568"/>
              <a:gd name="connsiteY5" fmla="*/ 2442979 h 3354310"/>
              <a:gd name="connsiteX6" fmla="*/ 4302453 w 5904568"/>
              <a:gd name="connsiteY6" fmla="*/ 3328350 h 3354310"/>
              <a:gd name="connsiteX7" fmla="*/ 3533145 w 5904568"/>
              <a:gd name="connsiteY7" fmla="*/ 3197671 h 3354310"/>
              <a:gd name="connsiteX8" fmla="*/ 35203 w 5904568"/>
              <a:gd name="connsiteY8" fmla="*/ 1194573 h 3354310"/>
              <a:gd name="connsiteX0" fmla="*/ 35203 w 5904568"/>
              <a:gd name="connsiteY0" fmla="*/ 1194573 h 3354310"/>
              <a:gd name="connsiteX1" fmla="*/ 223939 w 5904568"/>
              <a:gd name="connsiteY1" fmla="*/ 831667 h 3354310"/>
              <a:gd name="connsiteX2" fmla="*/ 1414237 w 5904568"/>
              <a:gd name="connsiteY2" fmla="*/ 164010 h 3354310"/>
              <a:gd name="connsiteX3" fmla="*/ 2140000 w 5904568"/>
              <a:gd name="connsiteY3" fmla="*/ 149545 h 3354310"/>
              <a:gd name="connsiteX4" fmla="*/ 5812115 w 5904568"/>
              <a:gd name="connsiteY4" fmla="*/ 2167157 h 3354310"/>
              <a:gd name="connsiteX5" fmla="*/ 5724978 w 5904568"/>
              <a:gd name="connsiteY5" fmla="*/ 2442979 h 3354310"/>
              <a:gd name="connsiteX6" fmla="*/ 4302453 w 5904568"/>
              <a:gd name="connsiteY6" fmla="*/ 3328350 h 3354310"/>
              <a:gd name="connsiteX7" fmla="*/ 3533145 w 5904568"/>
              <a:gd name="connsiteY7" fmla="*/ 3197671 h 3354310"/>
              <a:gd name="connsiteX8" fmla="*/ 35203 w 5904568"/>
              <a:gd name="connsiteY8" fmla="*/ 1194573 h 3354310"/>
              <a:gd name="connsiteX0" fmla="*/ 52704 w 5922069"/>
              <a:gd name="connsiteY0" fmla="*/ 1194573 h 3354310"/>
              <a:gd name="connsiteX1" fmla="*/ 241440 w 5922069"/>
              <a:gd name="connsiteY1" fmla="*/ 831667 h 3354310"/>
              <a:gd name="connsiteX2" fmla="*/ 1431738 w 5922069"/>
              <a:gd name="connsiteY2" fmla="*/ 164010 h 3354310"/>
              <a:gd name="connsiteX3" fmla="*/ 2157501 w 5922069"/>
              <a:gd name="connsiteY3" fmla="*/ 149545 h 3354310"/>
              <a:gd name="connsiteX4" fmla="*/ 5829616 w 5922069"/>
              <a:gd name="connsiteY4" fmla="*/ 2167157 h 3354310"/>
              <a:gd name="connsiteX5" fmla="*/ 5742479 w 5922069"/>
              <a:gd name="connsiteY5" fmla="*/ 2442979 h 3354310"/>
              <a:gd name="connsiteX6" fmla="*/ 4319954 w 5922069"/>
              <a:gd name="connsiteY6" fmla="*/ 3328350 h 3354310"/>
              <a:gd name="connsiteX7" fmla="*/ 3550646 w 5922069"/>
              <a:gd name="connsiteY7" fmla="*/ 3197671 h 3354310"/>
              <a:gd name="connsiteX8" fmla="*/ 52704 w 5922069"/>
              <a:gd name="connsiteY8" fmla="*/ 1194573 h 3354310"/>
              <a:gd name="connsiteX0" fmla="*/ 35032 w 5904397"/>
              <a:gd name="connsiteY0" fmla="*/ 1194573 h 3354310"/>
              <a:gd name="connsiteX1" fmla="*/ 223768 w 5904397"/>
              <a:gd name="connsiteY1" fmla="*/ 831667 h 3354310"/>
              <a:gd name="connsiteX2" fmla="*/ 1414066 w 5904397"/>
              <a:gd name="connsiteY2" fmla="*/ 164010 h 3354310"/>
              <a:gd name="connsiteX3" fmla="*/ 2139829 w 5904397"/>
              <a:gd name="connsiteY3" fmla="*/ 149545 h 3354310"/>
              <a:gd name="connsiteX4" fmla="*/ 5811944 w 5904397"/>
              <a:gd name="connsiteY4" fmla="*/ 2167157 h 3354310"/>
              <a:gd name="connsiteX5" fmla="*/ 5724807 w 5904397"/>
              <a:gd name="connsiteY5" fmla="*/ 2442979 h 3354310"/>
              <a:gd name="connsiteX6" fmla="*/ 4302282 w 5904397"/>
              <a:gd name="connsiteY6" fmla="*/ 3328350 h 3354310"/>
              <a:gd name="connsiteX7" fmla="*/ 3532974 w 5904397"/>
              <a:gd name="connsiteY7" fmla="*/ 3197671 h 3354310"/>
              <a:gd name="connsiteX8" fmla="*/ 35032 w 5904397"/>
              <a:gd name="connsiteY8" fmla="*/ 1194573 h 3354310"/>
              <a:gd name="connsiteX0" fmla="*/ 35032 w 5904397"/>
              <a:gd name="connsiteY0" fmla="*/ 1226578 h 3386315"/>
              <a:gd name="connsiteX1" fmla="*/ 223768 w 5904397"/>
              <a:gd name="connsiteY1" fmla="*/ 863672 h 3386315"/>
              <a:gd name="connsiteX2" fmla="*/ 1414066 w 5904397"/>
              <a:gd name="connsiteY2" fmla="*/ 196015 h 3386315"/>
              <a:gd name="connsiteX3" fmla="*/ 2139829 w 5904397"/>
              <a:gd name="connsiteY3" fmla="*/ 181550 h 3386315"/>
              <a:gd name="connsiteX4" fmla="*/ 5811944 w 5904397"/>
              <a:gd name="connsiteY4" fmla="*/ 2199162 h 3386315"/>
              <a:gd name="connsiteX5" fmla="*/ 5724807 w 5904397"/>
              <a:gd name="connsiteY5" fmla="*/ 2474984 h 3386315"/>
              <a:gd name="connsiteX6" fmla="*/ 4302282 w 5904397"/>
              <a:gd name="connsiteY6" fmla="*/ 3360355 h 3386315"/>
              <a:gd name="connsiteX7" fmla="*/ 3532974 w 5904397"/>
              <a:gd name="connsiteY7" fmla="*/ 3229676 h 3386315"/>
              <a:gd name="connsiteX8" fmla="*/ 35032 w 5904397"/>
              <a:gd name="connsiteY8" fmla="*/ 1226578 h 3386315"/>
              <a:gd name="connsiteX0" fmla="*/ 35032 w 5904397"/>
              <a:gd name="connsiteY0" fmla="*/ 1164253 h 3323990"/>
              <a:gd name="connsiteX1" fmla="*/ 223768 w 5904397"/>
              <a:gd name="connsiteY1" fmla="*/ 801347 h 3323990"/>
              <a:gd name="connsiteX2" fmla="*/ 1414066 w 5904397"/>
              <a:gd name="connsiteY2" fmla="*/ 133690 h 3323990"/>
              <a:gd name="connsiteX3" fmla="*/ 2139829 w 5904397"/>
              <a:gd name="connsiteY3" fmla="*/ 119225 h 3323990"/>
              <a:gd name="connsiteX4" fmla="*/ 5811944 w 5904397"/>
              <a:gd name="connsiteY4" fmla="*/ 2136837 h 3323990"/>
              <a:gd name="connsiteX5" fmla="*/ 5724807 w 5904397"/>
              <a:gd name="connsiteY5" fmla="*/ 2412659 h 3323990"/>
              <a:gd name="connsiteX6" fmla="*/ 4302282 w 5904397"/>
              <a:gd name="connsiteY6" fmla="*/ 3298030 h 3323990"/>
              <a:gd name="connsiteX7" fmla="*/ 3532974 w 5904397"/>
              <a:gd name="connsiteY7" fmla="*/ 3167351 h 3323990"/>
              <a:gd name="connsiteX8" fmla="*/ 35032 w 5904397"/>
              <a:gd name="connsiteY8" fmla="*/ 1164253 h 3323990"/>
              <a:gd name="connsiteX0" fmla="*/ 35032 w 5904397"/>
              <a:gd name="connsiteY0" fmla="*/ 1202446 h 3362183"/>
              <a:gd name="connsiteX1" fmla="*/ 223768 w 5904397"/>
              <a:gd name="connsiteY1" fmla="*/ 839540 h 3362183"/>
              <a:gd name="connsiteX2" fmla="*/ 1414066 w 5904397"/>
              <a:gd name="connsiteY2" fmla="*/ 171883 h 3362183"/>
              <a:gd name="connsiteX3" fmla="*/ 2183372 w 5904397"/>
              <a:gd name="connsiteY3" fmla="*/ 99360 h 3362183"/>
              <a:gd name="connsiteX4" fmla="*/ 5811944 w 5904397"/>
              <a:gd name="connsiteY4" fmla="*/ 2175030 h 3362183"/>
              <a:gd name="connsiteX5" fmla="*/ 5724807 w 5904397"/>
              <a:gd name="connsiteY5" fmla="*/ 2450852 h 3362183"/>
              <a:gd name="connsiteX6" fmla="*/ 4302282 w 5904397"/>
              <a:gd name="connsiteY6" fmla="*/ 3336223 h 3362183"/>
              <a:gd name="connsiteX7" fmla="*/ 3532974 w 5904397"/>
              <a:gd name="connsiteY7" fmla="*/ 3205544 h 3362183"/>
              <a:gd name="connsiteX8" fmla="*/ 35032 w 5904397"/>
              <a:gd name="connsiteY8" fmla="*/ 1202446 h 3362183"/>
              <a:gd name="connsiteX0" fmla="*/ 35032 w 6038551"/>
              <a:gd name="connsiteY0" fmla="*/ 1202446 h 3362183"/>
              <a:gd name="connsiteX1" fmla="*/ 223768 w 6038551"/>
              <a:gd name="connsiteY1" fmla="*/ 839540 h 3362183"/>
              <a:gd name="connsiteX2" fmla="*/ 1414066 w 6038551"/>
              <a:gd name="connsiteY2" fmla="*/ 171883 h 3362183"/>
              <a:gd name="connsiteX3" fmla="*/ 2183372 w 6038551"/>
              <a:gd name="connsiteY3" fmla="*/ 99360 h 3362183"/>
              <a:gd name="connsiteX4" fmla="*/ 5811944 w 6038551"/>
              <a:gd name="connsiteY4" fmla="*/ 2175030 h 3362183"/>
              <a:gd name="connsiteX5" fmla="*/ 5724807 w 6038551"/>
              <a:gd name="connsiteY5" fmla="*/ 2450852 h 3362183"/>
              <a:gd name="connsiteX6" fmla="*/ 4302282 w 6038551"/>
              <a:gd name="connsiteY6" fmla="*/ 3336223 h 3362183"/>
              <a:gd name="connsiteX7" fmla="*/ 3532974 w 6038551"/>
              <a:gd name="connsiteY7" fmla="*/ 3205544 h 3362183"/>
              <a:gd name="connsiteX8" fmla="*/ 35032 w 6038551"/>
              <a:gd name="connsiteY8" fmla="*/ 1202446 h 3362183"/>
              <a:gd name="connsiteX0" fmla="*/ 35032 w 5982931"/>
              <a:gd name="connsiteY0" fmla="*/ 1202446 h 3362183"/>
              <a:gd name="connsiteX1" fmla="*/ 223768 w 5982931"/>
              <a:gd name="connsiteY1" fmla="*/ 839540 h 3362183"/>
              <a:gd name="connsiteX2" fmla="*/ 1414066 w 5982931"/>
              <a:gd name="connsiteY2" fmla="*/ 171883 h 3362183"/>
              <a:gd name="connsiteX3" fmla="*/ 2183372 w 5982931"/>
              <a:gd name="connsiteY3" fmla="*/ 99360 h 3362183"/>
              <a:gd name="connsiteX4" fmla="*/ 5710344 w 5982931"/>
              <a:gd name="connsiteY4" fmla="*/ 2175030 h 3362183"/>
              <a:gd name="connsiteX5" fmla="*/ 5724807 w 5982931"/>
              <a:gd name="connsiteY5" fmla="*/ 2450852 h 3362183"/>
              <a:gd name="connsiteX6" fmla="*/ 4302282 w 5982931"/>
              <a:gd name="connsiteY6" fmla="*/ 3336223 h 3362183"/>
              <a:gd name="connsiteX7" fmla="*/ 3532974 w 5982931"/>
              <a:gd name="connsiteY7" fmla="*/ 3205544 h 3362183"/>
              <a:gd name="connsiteX8" fmla="*/ 35032 w 5982931"/>
              <a:gd name="connsiteY8" fmla="*/ 1202446 h 3362183"/>
              <a:gd name="connsiteX0" fmla="*/ 35032 w 5982931"/>
              <a:gd name="connsiteY0" fmla="*/ 1202446 h 3362183"/>
              <a:gd name="connsiteX1" fmla="*/ 223768 w 5982931"/>
              <a:gd name="connsiteY1" fmla="*/ 839540 h 3362183"/>
              <a:gd name="connsiteX2" fmla="*/ 1414066 w 5982931"/>
              <a:gd name="connsiteY2" fmla="*/ 171883 h 3362183"/>
              <a:gd name="connsiteX3" fmla="*/ 2183372 w 5982931"/>
              <a:gd name="connsiteY3" fmla="*/ 99360 h 3362183"/>
              <a:gd name="connsiteX4" fmla="*/ 5710344 w 5982931"/>
              <a:gd name="connsiteY4" fmla="*/ 2175030 h 3362183"/>
              <a:gd name="connsiteX5" fmla="*/ 5724807 w 5982931"/>
              <a:gd name="connsiteY5" fmla="*/ 2450852 h 3362183"/>
              <a:gd name="connsiteX6" fmla="*/ 4302282 w 5982931"/>
              <a:gd name="connsiteY6" fmla="*/ 3336223 h 3362183"/>
              <a:gd name="connsiteX7" fmla="*/ 3532974 w 5982931"/>
              <a:gd name="connsiteY7" fmla="*/ 3205544 h 3362183"/>
              <a:gd name="connsiteX8" fmla="*/ 35032 w 5982931"/>
              <a:gd name="connsiteY8" fmla="*/ 1202446 h 3362183"/>
              <a:gd name="connsiteX0" fmla="*/ 35032 w 5900472"/>
              <a:gd name="connsiteY0" fmla="*/ 1202446 h 3362183"/>
              <a:gd name="connsiteX1" fmla="*/ 223768 w 5900472"/>
              <a:gd name="connsiteY1" fmla="*/ 839540 h 3362183"/>
              <a:gd name="connsiteX2" fmla="*/ 1414066 w 5900472"/>
              <a:gd name="connsiteY2" fmla="*/ 171883 h 3362183"/>
              <a:gd name="connsiteX3" fmla="*/ 2183372 w 5900472"/>
              <a:gd name="connsiteY3" fmla="*/ 99360 h 3362183"/>
              <a:gd name="connsiteX4" fmla="*/ 5710344 w 5900472"/>
              <a:gd name="connsiteY4" fmla="*/ 2175030 h 3362183"/>
              <a:gd name="connsiteX5" fmla="*/ 5724807 w 5900472"/>
              <a:gd name="connsiteY5" fmla="*/ 2450852 h 3362183"/>
              <a:gd name="connsiteX6" fmla="*/ 4302282 w 5900472"/>
              <a:gd name="connsiteY6" fmla="*/ 3336223 h 3362183"/>
              <a:gd name="connsiteX7" fmla="*/ 3532974 w 5900472"/>
              <a:gd name="connsiteY7" fmla="*/ 3205544 h 3362183"/>
              <a:gd name="connsiteX8" fmla="*/ 35032 w 5900472"/>
              <a:gd name="connsiteY8" fmla="*/ 1202446 h 3362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00472" h="3362183">
                <a:moveTo>
                  <a:pt x="35032" y="1202446"/>
                </a:moveTo>
                <a:cubicBezTo>
                  <a:pt x="-8511" y="1031900"/>
                  <a:pt x="-62892" y="1057254"/>
                  <a:pt x="223768" y="839540"/>
                </a:cubicBezTo>
                <a:lnTo>
                  <a:pt x="1414066" y="171883"/>
                </a:lnTo>
                <a:cubicBezTo>
                  <a:pt x="1642669" y="41254"/>
                  <a:pt x="1776972" y="-100214"/>
                  <a:pt x="2183372" y="99360"/>
                </a:cubicBezTo>
                <a:lnTo>
                  <a:pt x="5710344" y="2175030"/>
                </a:lnTo>
                <a:cubicBezTo>
                  <a:pt x="6073201" y="2447175"/>
                  <a:pt x="5822781" y="2334738"/>
                  <a:pt x="5724807" y="2450852"/>
                </a:cubicBezTo>
                <a:lnTo>
                  <a:pt x="4302282" y="3336223"/>
                </a:lnTo>
                <a:cubicBezTo>
                  <a:pt x="3957565" y="3336223"/>
                  <a:pt x="3939374" y="3448661"/>
                  <a:pt x="3532974" y="3205544"/>
                </a:cubicBezTo>
                <a:cubicBezTo>
                  <a:pt x="2473430" y="2533006"/>
                  <a:pt x="905890" y="1715325"/>
                  <a:pt x="35032" y="1202446"/>
                </a:cubicBezTo>
                <a:close/>
              </a:path>
            </a:pathLst>
          </a:cu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29391297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6" name="Picture Placeholder 5"/>
          <p:cNvSpPr>
            <a:spLocks noGrp="1"/>
          </p:cNvSpPr>
          <p:nvPr>
            <p:ph type="pic" sz="quarter" idx="11"/>
          </p:nvPr>
        </p:nvSpPr>
        <p:spPr>
          <a:xfrm>
            <a:off x="4688114" y="566056"/>
            <a:ext cx="2728686" cy="5726794"/>
          </a:xfrm>
          <a:prstGeom prst="flowChartAlternateProcess">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1699626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815926" y="576775"/>
            <a:ext cx="10958732" cy="5544625"/>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19099954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6" name="Picture Placeholder 5"/>
          <p:cNvSpPr>
            <a:spLocks noGrp="1"/>
          </p:cNvSpPr>
          <p:nvPr>
            <p:ph type="pic" sz="quarter" idx="11"/>
          </p:nvPr>
        </p:nvSpPr>
        <p:spPr>
          <a:xfrm>
            <a:off x="7895998" y="1857375"/>
            <a:ext cx="4789488" cy="3251200"/>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40930118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10" name="Picture Placeholder 12"/>
          <p:cNvSpPr>
            <a:spLocks noGrp="1"/>
          </p:cNvSpPr>
          <p:nvPr>
            <p:ph type="pic" sz="quarter" idx="11"/>
          </p:nvPr>
        </p:nvSpPr>
        <p:spPr>
          <a:xfrm>
            <a:off x="6313259" y="1396432"/>
            <a:ext cx="1295400" cy="4216053"/>
          </a:xfrm>
          <a:custGeom>
            <a:avLst/>
            <a:gdLst>
              <a:gd name="connsiteX0" fmla="*/ 1080345 w 1295400"/>
              <a:gd name="connsiteY0" fmla="*/ 0 h 4216053"/>
              <a:gd name="connsiteX1" fmla="*/ 1282673 w 1295400"/>
              <a:gd name="connsiteY1" fmla="*/ 215984 h 4216053"/>
              <a:gd name="connsiteX2" fmla="*/ 1295170 w 1295400"/>
              <a:gd name="connsiteY2" fmla="*/ 3897991 h 4216053"/>
              <a:gd name="connsiteX3" fmla="*/ 1067849 w 1295400"/>
              <a:gd name="connsiteY3" fmla="*/ 4207354 h 4216053"/>
              <a:gd name="connsiteX4" fmla="*/ 139846 w 1295400"/>
              <a:gd name="connsiteY4" fmla="*/ 3967236 h 4216053"/>
              <a:gd name="connsiteX5" fmla="*/ 0 w 1295400"/>
              <a:gd name="connsiteY5" fmla="*/ 3677883 h 4216053"/>
              <a:gd name="connsiteX6" fmla="*/ 6248 w 1295400"/>
              <a:gd name="connsiteY6" fmla="*/ 742909 h 4216053"/>
              <a:gd name="connsiteX7" fmla="*/ 146094 w 1295400"/>
              <a:gd name="connsiteY7" fmla="*/ 386857 h 421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5400" h="4216053">
                <a:moveTo>
                  <a:pt x="1080345" y="0"/>
                </a:moveTo>
                <a:cubicBezTo>
                  <a:pt x="1192088" y="0"/>
                  <a:pt x="1282673" y="96699"/>
                  <a:pt x="1282673" y="215984"/>
                </a:cubicBezTo>
                <a:lnTo>
                  <a:pt x="1295170" y="3897991"/>
                </a:lnTo>
                <a:cubicBezTo>
                  <a:pt x="1301418" y="4297413"/>
                  <a:pt x="1179591" y="4207354"/>
                  <a:pt x="1067849" y="4207354"/>
                </a:cubicBezTo>
                <a:lnTo>
                  <a:pt x="139846" y="3967236"/>
                </a:lnTo>
                <a:cubicBezTo>
                  <a:pt x="28103" y="3967236"/>
                  <a:pt x="0" y="3797168"/>
                  <a:pt x="0" y="3677883"/>
                </a:cubicBezTo>
                <a:cubicBezTo>
                  <a:pt x="0" y="2515024"/>
                  <a:pt x="6248" y="1905769"/>
                  <a:pt x="6248" y="742909"/>
                </a:cubicBezTo>
                <a:cubicBezTo>
                  <a:pt x="6248" y="623625"/>
                  <a:pt x="34352" y="386857"/>
                  <a:pt x="146094" y="386857"/>
                </a:cubicBezTo>
                <a:close/>
              </a:path>
            </a:pathLst>
          </a:custGeom>
        </p:spPr>
        <p:txBody>
          <a:bodyPr wrap="square">
            <a:noAutofit/>
          </a:bodyPr>
          <a:lstStyle>
            <a:lvl1pPr>
              <a:defRPr sz="1200">
                <a:latin typeface="Ubuntu" panose="020B0504030602030204" pitchFamily="34" charset="0"/>
              </a:defRPr>
            </a:lvl1pPr>
          </a:lstStyle>
          <a:p>
            <a:endParaRPr lang="en-US"/>
          </a:p>
        </p:txBody>
      </p:sp>
      <p:sp>
        <p:nvSpPr>
          <p:cNvPr id="11" name="Picture Placeholder 15"/>
          <p:cNvSpPr>
            <a:spLocks noGrp="1"/>
          </p:cNvSpPr>
          <p:nvPr>
            <p:ph type="pic" sz="quarter" idx="12"/>
          </p:nvPr>
        </p:nvSpPr>
        <p:spPr>
          <a:xfrm>
            <a:off x="4459060" y="795903"/>
            <a:ext cx="1562101" cy="4816582"/>
          </a:xfrm>
          <a:custGeom>
            <a:avLst/>
            <a:gdLst>
              <a:gd name="connsiteX0" fmla="*/ 259332 w 1562101"/>
              <a:gd name="connsiteY0" fmla="*/ 0 h 4816582"/>
              <a:gd name="connsiteX1" fmla="*/ 1385929 w 1562101"/>
              <a:gd name="connsiteY1" fmla="*/ 441960 h 4816582"/>
              <a:gd name="connsiteX2" fmla="*/ 1554567 w 1562101"/>
              <a:gd name="connsiteY2" fmla="*/ 848728 h 4816582"/>
              <a:gd name="connsiteX3" fmla="*/ 1562101 w 1562101"/>
              <a:gd name="connsiteY3" fmla="*/ 4201756 h 4816582"/>
              <a:gd name="connsiteX4" fmla="*/ 1393464 w 1562101"/>
              <a:gd name="connsiteY4" fmla="*/ 4532324 h 4816582"/>
              <a:gd name="connsiteX5" fmla="*/ 274401 w 1562101"/>
              <a:gd name="connsiteY5" fmla="*/ 4806644 h 4816582"/>
              <a:gd name="connsiteX6" fmla="*/ 279 w 1562101"/>
              <a:gd name="connsiteY6" fmla="*/ 4453216 h 4816582"/>
              <a:gd name="connsiteX7" fmla="*/ 15348 w 1562101"/>
              <a:gd name="connsiteY7" fmla="*/ 246748 h 4816582"/>
              <a:gd name="connsiteX8" fmla="*/ 259332 w 1562101"/>
              <a:gd name="connsiteY8" fmla="*/ 0 h 4816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2101" h="4816582">
                <a:moveTo>
                  <a:pt x="259332" y="0"/>
                </a:moveTo>
                <a:lnTo>
                  <a:pt x="1385929" y="441960"/>
                </a:lnTo>
                <a:cubicBezTo>
                  <a:pt x="1520678" y="441960"/>
                  <a:pt x="1554567" y="712453"/>
                  <a:pt x="1554567" y="848728"/>
                </a:cubicBezTo>
                <a:cubicBezTo>
                  <a:pt x="1554567" y="2177224"/>
                  <a:pt x="1562101" y="2873260"/>
                  <a:pt x="1562101" y="4201756"/>
                </a:cubicBezTo>
                <a:cubicBezTo>
                  <a:pt x="1562101" y="4338031"/>
                  <a:pt x="1528212" y="4532324"/>
                  <a:pt x="1393464" y="4532324"/>
                </a:cubicBezTo>
                <a:lnTo>
                  <a:pt x="274401" y="4806644"/>
                </a:lnTo>
                <a:cubicBezTo>
                  <a:pt x="139653" y="4806644"/>
                  <a:pt x="-7256" y="4909531"/>
                  <a:pt x="279" y="4453216"/>
                </a:cubicBezTo>
                <a:lnTo>
                  <a:pt x="15348" y="246748"/>
                </a:lnTo>
                <a:cubicBezTo>
                  <a:pt x="15348" y="110473"/>
                  <a:pt x="124584" y="0"/>
                  <a:pt x="259332" y="0"/>
                </a:cubicBezTo>
                <a:close/>
              </a:path>
            </a:pathLst>
          </a:custGeom>
        </p:spPr>
        <p:txBody>
          <a:bodyPr wrap="square">
            <a:noAutofit/>
          </a:bodyPr>
          <a:lstStyle>
            <a:lvl1pPr>
              <a:defRPr sz="1200">
                <a:latin typeface="Ubuntu" panose="020B0504030602030204" pitchFamily="34" charset="0"/>
              </a:defRPr>
            </a:lvl1pPr>
          </a:lstStyle>
          <a:p>
            <a:endParaRPr lang="en-US"/>
          </a:p>
        </p:txBody>
      </p:sp>
    </p:spTree>
    <p:extLst>
      <p:ext uri="{BB962C8B-B14F-4D97-AF65-F5344CB8AC3E}">
        <p14:creationId xmlns:p14="http://schemas.microsoft.com/office/powerpoint/2010/main" val="23347199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6" name="Picture Placeholder 5"/>
          <p:cNvSpPr>
            <a:spLocks noGrp="1"/>
          </p:cNvSpPr>
          <p:nvPr>
            <p:ph type="pic" sz="quarter" idx="11"/>
          </p:nvPr>
        </p:nvSpPr>
        <p:spPr>
          <a:xfrm>
            <a:off x="973138" y="1131888"/>
            <a:ext cx="6124575" cy="3498850"/>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186167996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4" name="Picture Placeholder 11"/>
          <p:cNvSpPr>
            <a:spLocks noGrp="1"/>
          </p:cNvSpPr>
          <p:nvPr>
            <p:ph type="pic" sz="quarter" idx="12"/>
          </p:nvPr>
        </p:nvSpPr>
        <p:spPr>
          <a:xfrm rot="2700000">
            <a:off x="725160" y="184034"/>
            <a:ext cx="2863419" cy="6131337"/>
          </a:xfrm>
          <a:prstGeom prst="flowChartAlternateProcess">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26289052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801176" y="454244"/>
            <a:ext cx="3137780" cy="6021168"/>
          </a:xfrm>
          <a:prstGeom prst="rect">
            <a:avLst/>
          </a:prstGeom>
        </p:spPr>
        <p:txBody>
          <a:bodyPr/>
          <a:lstStyle>
            <a:lvl1pPr>
              <a:defRPr sz="1200">
                <a:latin typeface="Fira Sans" panose="020B0503050000020004" pitchFamily="34" charset="0"/>
              </a:defRPr>
            </a:lvl1pPr>
          </a:lstStyle>
          <a:p>
            <a:endParaRPr lang="en-US"/>
          </a:p>
        </p:txBody>
      </p:sp>
      <p:sp>
        <p:nvSpPr>
          <p:cNvPr id="7" name="Picture Placeholder 6"/>
          <p:cNvSpPr>
            <a:spLocks noGrp="1"/>
          </p:cNvSpPr>
          <p:nvPr>
            <p:ph type="pic" sz="quarter" idx="12"/>
          </p:nvPr>
        </p:nvSpPr>
        <p:spPr>
          <a:xfrm>
            <a:off x="4163598" y="454244"/>
            <a:ext cx="2687638" cy="1937264"/>
          </a:xfrm>
          <a:prstGeom prst="rect">
            <a:avLst/>
          </a:prstGeom>
        </p:spPr>
        <p:txBody>
          <a:bodyPr/>
          <a:lstStyle>
            <a:lvl1pPr>
              <a:defRPr sz="1200">
                <a:latin typeface="Fira Sans" panose="020B0503050000020004" pitchFamily="34" charset="0"/>
              </a:defRPr>
            </a:lvl1pPr>
          </a:lstStyle>
          <a:p>
            <a:endParaRPr lang="en-US"/>
          </a:p>
        </p:txBody>
      </p:sp>
      <p:sp>
        <p:nvSpPr>
          <p:cNvPr id="9" name="Picture Placeholder 8"/>
          <p:cNvSpPr>
            <a:spLocks noGrp="1"/>
          </p:cNvSpPr>
          <p:nvPr>
            <p:ph type="pic" sz="quarter" idx="13"/>
          </p:nvPr>
        </p:nvSpPr>
        <p:spPr>
          <a:xfrm>
            <a:off x="4163989" y="2546350"/>
            <a:ext cx="2673350" cy="3929063"/>
          </a:xfrm>
          <a:prstGeom prst="rect">
            <a:avLst/>
          </a:prstGeom>
        </p:spPr>
        <p:txBody>
          <a:bodyPr/>
          <a:lstStyle>
            <a:lvl1pPr>
              <a:defRPr sz="1200">
                <a:latin typeface="Fira Sans" panose="020B0503050000020004" pitchFamily="34" charset="0"/>
              </a:defRPr>
            </a:lvl1pPr>
          </a:lstStyle>
          <a:p>
            <a:endParaRPr lang="en-US"/>
          </a:p>
        </p:txBody>
      </p:sp>
    </p:spTree>
    <p:extLst>
      <p:ext uri="{BB962C8B-B14F-4D97-AF65-F5344CB8AC3E}">
        <p14:creationId xmlns:p14="http://schemas.microsoft.com/office/powerpoint/2010/main" val="988676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7" name="Picture Placeholder 6"/>
          <p:cNvSpPr>
            <a:spLocks noGrp="1"/>
          </p:cNvSpPr>
          <p:nvPr>
            <p:ph type="pic" sz="quarter" idx="12"/>
          </p:nvPr>
        </p:nvSpPr>
        <p:spPr>
          <a:xfrm>
            <a:off x="576387" y="489881"/>
            <a:ext cx="3365928" cy="5541314"/>
          </a:xfrm>
          <a:prstGeom prst="parallelogram">
            <a:avLst/>
          </a:prstGeom>
        </p:spPr>
        <p:txBody>
          <a:bodyPr/>
          <a:lstStyle>
            <a:lvl1pPr>
              <a:defRPr sz="1200">
                <a:latin typeface="Montserrat" panose="00000500000000000000" pitchFamily="50" charset="0"/>
              </a:defRPr>
            </a:lvl1pPr>
          </a:lstStyle>
          <a:p>
            <a:endParaRPr lang="en-US"/>
          </a:p>
        </p:txBody>
      </p:sp>
      <p:sp>
        <p:nvSpPr>
          <p:cNvPr id="8" name="Picture Placeholder 6"/>
          <p:cNvSpPr>
            <a:spLocks noGrp="1"/>
          </p:cNvSpPr>
          <p:nvPr>
            <p:ph type="pic" sz="quarter" idx="13"/>
          </p:nvPr>
        </p:nvSpPr>
        <p:spPr>
          <a:xfrm>
            <a:off x="3078091" y="877511"/>
            <a:ext cx="3365928" cy="5541314"/>
          </a:xfrm>
          <a:prstGeom prst="parallelogram">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2243759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844062" y="3379744"/>
            <a:ext cx="4262511" cy="2786496"/>
          </a:xfrm>
          <a:prstGeom prst="rect">
            <a:avLst/>
          </a:prstGeom>
        </p:spPr>
        <p:txBody>
          <a:bodyPr/>
          <a:lstStyle>
            <a:lvl1pPr>
              <a:defRPr sz="1200">
                <a:latin typeface="Montserrat" panose="00000500000000000000" pitchFamily="50" charset="0"/>
              </a:defRPr>
            </a:lvl1pPr>
          </a:lstStyle>
          <a:p>
            <a:endParaRPr lang="en-US"/>
          </a:p>
        </p:txBody>
      </p:sp>
      <p:sp>
        <p:nvSpPr>
          <p:cNvPr id="6" name="Picture Placeholder 4"/>
          <p:cNvSpPr>
            <a:spLocks noGrp="1"/>
          </p:cNvSpPr>
          <p:nvPr>
            <p:ph type="pic" sz="quarter" idx="12"/>
          </p:nvPr>
        </p:nvSpPr>
        <p:spPr>
          <a:xfrm>
            <a:off x="1533380" y="810918"/>
            <a:ext cx="3303563" cy="2159611"/>
          </a:xfrm>
          <a:prstGeom prst="rect">
            <a:avLst/>
          </a:prstGeom>
        </p:spPr>
        <p:txBody>
          <a:bodyPr/>
          <a:lstStyle>
            <a:lvl1pPr>
              <a:defRPr sz="1200">
                <a:latin typeface="Montserrat" panose="00000500000000000000" pitchFamily="50" charset="0"/>
              </a:defRPr>
            </a:lvl1pPr>
          </a:lstStyle>
          <a:p>
            <a:endParaRPr lang="en-US"/>
          </a:p>
        </p:txBody>
      </p:sp>
      <p:sp>
        <p:nvSpPr>
          <p:cNvPr id="8" name="Picture Placeholder 7"/>
          <p:cNvSpPr>
            <a:spLocks noGrp="1"/>
          </p:cNvSpPr>
          <p:nvPr>
            <p:ph type="pic" sz="quarter" idx="13"/>
          </p:nvPr>
        </p:nvSpPr>
        <p:spPr>
          <a:xfrm>
            <a:off x="5767462" y="864780"/>
            <a:ext cx="3657893" cy="2051886"/>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16999388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7" name="Picture Placeholder 6"/>
          <p:cNvSpPr>
            <a:spLocks noGrp="1"/>
          </p:cNvSpPr>
          <p:nvPr>
            <p:ph type="pic" sz="quarter" idx="11"/>
          </p:nvPr>
        </p:nvSpPr>
        <p:spPr>
          <a:xfrm>
            <a:off x="9467556" y="590354"/>
            <a:ext cx="2724443" cy="2724444"/>
          </a:xfrm>
          <a:prstGeom prst="rect">
            <a:avLst/>
          </a:prstGeom>
        </p:spPr>
        <p:txBody>
          <a:bodyPr/>
          <a:lstStyle>
            <a:lvl1pPr>
              <a:defRPr sz="1200">
                <a:latin typeface="Montserrat" panose="00000500000000000000" pitchFamily="50" charset="0"/>
              </a:defRPr>
            </a:lvl1pPr>
          </a:lstStyle>
          <a:p>
            <a:endParaRPr lang="en-US"/>
          </a:p>
        </p:txBody>
      </p:sp>
      <p:sp>
        <p:nvSpPr>
          <p:cNvPr id="8" name="Picture Placeholder 6"/>
          <p:cNvSpPr>
            <a:spLocks noGrp="1"/>
          </p:cNvSpPr>
          <p:nvPr>
            <p:ph type="pic" sz="quarter" idx="12"/>
          </p:nvPr>
        </p:nvSpPr>
        <p:spPr>
          <a:xfrm>
            <a:off x="9467557" y="3441602"/>
            <a:ext cx="2724443" cy="2724444"/>
          </a:xfrm>
          <a:prstGeom prst="rect">
            <a:avLst/>
          </a:prstGeom>
        </p:spPr>
        <p:txBody>
          <a:bodyPr/>
          <a:lstStyle>
            <a:lvl1pPr>
              <a:defRPr sz="1200">
                <a:latin typeface="Montserrat" panose="00000500000000000000" pitchFamily="50" charset="0"/>
              </a:defRPr>
            </a:lvl1pPr>
          </a:lstStyle>
          <a:p>
            <a:endParaRPr lang="en-US"/>
          </a:p>
        </p:txBody>
      </p:sp>
      <p:sp>
        <p:nvSpPr>
          <p:cNvPr id="9" name="Picture Placeholder 6"/>
          <p:cNvSpPr>
            <a:spLocks noGrp="1"/>
          </p:cNvSpPr>
          <p:nvPr>
            <p:ph type="pic" sz="quarter" idx="13"/>
          </p:nvPr>
        </p:nvSpPr>
        <p:spPr>
          <a:xfrm>
            <a:off x="6609470" y="590354"/>
            <a:ext cx="2724443" cy="2724444"/>
          </a:xfrm>
          <a:prstGeom prst="rect">
            <a:avLst/>
          </a:prstGeom>
        </p:spPr>
        <p:txBody>
          <a:bodyPr/>
          <a:lstStyle>
            <a:lvl1pPr>
              <a:defRPr sz="1200">
                <a:latin typeface="Montserrat" panose="00000500000000000000" pitchFamily="50" charset="0"/>
              </a:defRPr>
            </a:lvl1pPr>
          </a:lstStyle>
          <a:p>
            <a:endParaRPr lang="en-US"/>
          </a:p>
        </p:txBody>
      </p:sp>
      <p:sp>
        <p:nvSpPr>
          <p:cNvPr id="10" name="Picture Placeholder 6"/>
          <p:cNvSpPr>
            <a:spLocks noGrp="1"/>
          </p:cNvSpPr>
          <p:nvPr>
            <p:ph type="pic" sz="quarter" idx="14"/>
          </p:nvPr>
        </p:nvSpPr>
        <p:spPr>
          <a:xfrm>
            <a:off x="6609471" y="3441602"/>
            <a:ext cx="2724443" cy="2724444"/>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19199820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a:t>
            </a:fld>
            <a:endParaRPr lang="en-US"/>
          </a:p>
        </p:txBody>
      </p:sp>
      <p:sp>
        <p:nvSpPr>
          <p:cNvPr id="5" name="Picture Placeholder 4"/>
          <p:cNvSpPr>
            <a:spLocks noGrp="1"/>
          </p:cNvSpPr>
          <p:nvPr>
            <p:ph type="pic" sz="quarter" idx="11"/>
          </p:nvPr>
        </p:nvSpPr>
        <p:spPr>
          <a:xfrm>
            <a:off x="0" y="0"/>
            <a:ext cx="12192000" cy="4403188"/>
          </a:xfrm>
          <a:prstGeom prst="rect">
            <a:avLst/>
          </a:prstGeom>
        </p:spPr>
        <p:txBody>
          <a:bodyPr/>
          <a:lstStyle>
            <a:lvl1pPr>
              <a:defRPr sz="1200">
                <a:latin typeface="Montserrat" panose="00000500000000000000" pitchFamily="50" charset="0"/>
              </a:defRPr>
            </a:lvl1pPr>
          </a:lstStyle>
          <a:p>
            <a:endParaRPr lang="en-US"/>
          </a:p>
        </p:txBody>
      </p:sp>
      <p:sp>
        <p:nvSpPr>
          <p:cNvPr id="7" name="Picture Placeholder 6"/>
          <p:cNvSpPr>
            <a:spLocks noGrp="1"/>
          </p:cNvSpPr>
          <p:nvPr>
            <p:ph type="pic" sz="quarter" idx="12"/>
          </p:nvPr>
        </p:nvSpPr>
        <p:spPr>
          <a:xfrm>
            <a:off x="1097054" y="1202190"/>
            <a:ext cx="4427086" cy="4427085"/>
          </a:xfrm>
          <a:prstGeom prst="rect">
            <a:avLst/>
          </a:prstGeom>
        </p:spPr>
        <p:txBody>
          <a:bodyPr/>
          <a:lstStyle>
            <a:lvl1pPr>
              <a:defRPr sz="1200">
                <a:latin typeface="Montserrat" panose="00000500000000000000" pitchFamily="50" charset="0"/>
              </a:defRPr>
            </a:lvl1pPr>
          </a:lstStyle>
          <a:p>
            <a:endParaRPr lang="en-US"/>
          </a:p>
        </p:txBody>
      </p:sp>
    </p:spTree>
    <p:extLst>
      <p:ext uri="{BB962C8B-B14F-4D97-AF65-F5344CB8AC3E}">
        <p14:creationId xmlns:p14="http://schemas.microsoft.com/office/powerpoint/2010/main" val="119373837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a:xfrm>
            <a:off x="10756900" y="6292850"/>
            <a:ext cx="1181100" cy="365125"/>
          </a:xfrm>
          <a:prstGeom prst="rect">
            <a:avLst/>
          </a:prstGeom>
          <a:ln>
            <a:noFill/>
          </a:ln>
        </p:spPr>
        <p:txBody>
          <a:bodyPr vert="horz" lIns="91440" tIns="45720" rIns="91440" bIns="45720" rtlCol="0" anchor="ctr"/>
          <a:lstStyle>
            <a:lvl1pPr algn="r">
              <a:defRPr sz="1200" spc="300">
                <a:solidFill>
                  <a:schemeClr val="tx1"/>
                </a:solidFill>
                <a:latin typeface="Montserrat" panose="00000500000000000000" pitchFamily="50" charset="0"/>
              </a:defRPr>
            </a:lvl1pPr>
          </a:lstStyle>
          <a:p>
            <a:r>
              <a:rPr lang="en-US"/>
              <a:t>PAGE </a:t>
            </a:r>
            <a:fld id="{CB188796-EF10-4A7A-B5EB-88EF09832F3D}" type="slidenum">
              <a:rPr lang="en-US" smtClean="0"/>
              <a:pPr/>
              <a:t>‹#›</a:t>
            </a:fld>
            <a:endParaRPr lang="en-US"/>
          </a:p>
        </p:txBody>
      </p:sp>
    </p:spTree>
    <p:extLst>
      <p:ext uri="{BB962C8B-B14F-4D97-AF65-F5344CB8AC3E}">
        <p14:creationId xmlns:p14="http://schemas.microsoft.com/office/powerpoint/2010/main" val="3201199534"/>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3" r:id="rId24"/>
    <p:sldLayoutId id="2147483674" r:id="rId25"/>
    <p:sldLayoutId id="2147483675" r:id="rId26"/>
    <p:sldLayoutId id="2147483676" r:id="rId27"/>
    <p:sldLayoutId id="2147483677" r:id="rId28"/>
    <p:sldLayoutId id="2147483679" r:id="rId29"/>
    <p:sldLayoutId id="2147483680" r:id="rId30"/>
    <p:sldLayoutId id="2147483681" r:id="rId31"/>
    <p:sldLayoutId id="2147483682" r:id="rId32"/>
    <p:sldLayoutId id="2147483683" r:id="rId33"/>
    <p:sldLayoutId id="2147483684" r:id="rId34"/>
    <p:sldLayoutId id="2147483685" r:id="rId35"/>
    <p:sldLayoutId id="2147483686" r:id="rId36"/>
    <p:sldLayoutId id="2147483687" r:id="rId37"/>
    <p:sldLayoutId id="2147483688" r:id="rId38"/>
    <p:sldLayoutId id="2147483689" r:id="rId39"/>
    <p:sldLayoutId id="2147483690" r:id="rId40"/>
    <p:sldLayoutId id="2147483691" r:id="rId41"/>
    <p:sldLayoutId id="2147483692" r:id="rId42"/>
    <p:sldLayoutId id="2147483693" r:id="rId4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8.xml"/><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9.xml"/><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0.xml"/><Relationship Id="rId4" Type="http://schemas.openxmlformats.org/officeDocument/2006/relationships/image" Target="../media/image41.jpeg"/></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3.xml"/><Relationship Id="rId4" Type="http://schemas.openxmlformats.org/officeDocument/2006/relationships/image" Target="../media/image44.jpeg"/></Relationships>
</file>

<file path=ppt/slides/_rels/slide2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54.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30.xml"/></Relationships>
</file>

<file path=ppt/slides/_rels/slide3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31.xml"/></Relationships>
</file>

<file path=ppt/slides/_rels/slide3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32.xml"/><Relationship Id="rId4" Type="http://schemas.openxmlformats.org/officeDocument/2006/relationships/image" Target="../media/image60.jpeg"/></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1.jpg"/><Relationship Id="rId1" Type="http://schemas.openxmlformats.org/officeDocument/2006/relationships/slideLayout" Target="../slideLayouts/slideLayout33.xml"/></Relationships>
</file>

<file path=ppt/slides/_rels/slide4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34.xml"/><Relationship Id="rId4" Type="http://schemas.openxmlformats.org/officeDocument/2006/relationships/image" Target="../media/image66.jpeg"/></Relationships>
</file>

<file path=ppt/slides/_rels/slide4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35.xml"/><Relationship Id="rId4" Type="http://schemas.openxmlformats.org/officeDocument/2006/relationships/image" Target="../media/image69.jpeg"/></Relationships>
</file>

<file path=ppt/slides/_rels/slide4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36.xml"/><Relationship Id="rId4" Type="http://schemas.openxmlformats.org/officeDocument/2006/relationships/image" Target="../media/image72.jpeg"/></Relationships>
</file>

<file path=ppt/slides/_rels/slide4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6.xml"/></Relationships>
</file>

<file path=ppt/slides/_rels/slide4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jpeg"/><Relationship Id="rId1" Type="http://schemas.openxmlformats.org/officeDocument/2006/relationships/slideLayout" Target="../slideLayouts/slideLayout37.xml"/></Relationships>
</file>

<file path=ppt/slides/_rels/slide4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slideLayout" Target="../slideLayouts/slideLayout38.xml"/></Relationships>
</file>

<file path=ppt/slides/_rels/slide4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39.xml"/></Relationships>
</file>

<file path=ppt/slides/_rels/slide4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jpeg"/><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41.xml"/><Relationship Id="rId5" Type="http://schemas.openxmlformats.org/officeDocument/2006/relationships/image" Target="../media/image86.jpeg"/><Relationship Id="rId4" Type="http://schemas.openxmlformats.org/officeDocument/2006/relationships/image" Target="../media/image85.jpeg"/></Relationships>
</file>

<file path=ppt/slides/_rels/slide5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jpeg"/><Relationship Id="rId1" Type="http://schemas.openxmlformats.org/officeDocument/2006/relationships/slideLayout" Target="../slideLayouts/slideLayout42.xml"/></Relationships>
</file>

<file path=ppt/slides/_rels/slide5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jpeg"/><Relationship Id="rId1" Type="http://schemas.openxmlformats.org/officeDocument/2006/relationships/slideLayout" Target="../slideLayouts/slideLayout43.xml"/></Relationships>
</file>

<file path=ppt/slides/_rels/slide53.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5.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descr="图片包含 室内, 餐桌, 物体, 墙壁&#10;&#10;已生成高可信度的说明">
            <a:extLst>
              <a:ext uri="{FF2B5EF4-FFF2-40B4-BE49-F238E27FC236}">
                <a16:creationId xmlns:a16="http://schemas.microsoft.com/office/drawing/2014/main" id="{47BD4ADD-CC05-47B8-AB3D-9873E4A6C87B}"/>
              </a:ext>
            </a:extLst>
          </p:cNvPr>
          <p:cNvPicPr>
            <a:picLocks noGrp="1" noChangeAspect="1"/>
          </p:cNvPicPr>
          <p:nvPr>
            <p:ph type="pic" sz="quarter" idx="11"/>
          </p:nvPr>
        </p:nvPicPr>
        <p:blipFill>
          <a:blip r:embed="rId2">
            <a:extLst>
              <a:ext uri="{28A0092B-C50C-407E-A947-70E740481C1C}">
                <a14:useLocalDpi xmlns:a14="http://schemas.microsoft.com/office/drawing/2010/main"/>
              </a:ext>
            </a:extLst>
          </a:blip>
          <a:srcRect t="31253" b="31253"/>
          <a:stretch>
            <a:fillRect/>
          </a:stretch>
        </p:blipFill>
        <p:spPr/>
      </p:pic>
      <p:sp>
        <p:nvSpPr>
          <p:cNvPr id="7" name="TextBox 6"/>
          <p:cNvSpPr txBox="1"/>
          <p:nvPr/>
        </p:nvSpPr>
        <p:spPr>
          <a:xfrm>
            <a:off x="3154329" y="2767280"/>
            <a:ext cx="5883342" cy="1323439"/>
          </a:xfrm>
          <a:prstGeom prst="rect">
            <a:avLst/>
          </a:prstGeom>
          <a:noFill/>
        </p:spPr>
        <p:txBody>
          <a:bodyPr wrap="none" rtlCol="0">
            <a:spAutoFit/>
          </a:bodyPr>
          <a:lstStyle/>
          <a:p>
            <a:r>
              <a:rPr lang="en-US" sz="8000" spc="600">
                <a:solidFill>
                  <a:schemeClr val="bg1"/>
                </a:solidFill>
                <a:latin typeface="ALISEO" pitchFamily="50" charset="0"/>
              </a:rPr>
              <a:t>HYPENISME</a:t>
            </a:r>
          </a:p>
        </p:txBody>
      </p:sp>
      <p:sp>
        <p:nvSpPr>
          <p:cNvPr id="8" name="TextBox 7"/>
          <p:cNvSpPr txBox="1"/>
          <p:nvPr/>
        </p:nvSpPr>
        <p:spPr>
          <a:xfrm>
            <a:off x="4308844" y="4090719"/>
            <a:ext cx="3574312" cy="369332"/>
          </a:xfrm>
          <a:prstGeom prst="rect">
            <a:avLst/>
          </a:prstGeom>
          <a:noFill/>
        </p:spPr>
        <p:txBody>
          <a:bodyPr wrap="none" rtlCol="0">
            <a:spAutoFit/>
          </a:bodyPr>
          <a:lstStyle/>
          <a:p>
            <a:r>
              <a:rPr lang="en-US" spc="600">
                <a:solidFill>
                  <a:schemeClr val="bg1"/>
                </a:solidFill>
                <a:latin typeface="ALISEO" pitchFamily="50" charset="0"/>
              </a:rPr>
              <a:t>CREATIVE TEMPLATE</a:t>
            </a:r>
          </a:p>
        </p:txBody>
      </p:sp>
    </p:spTree>
    <p:extLst>
      <p:ext uri="{BB962C8B-B14F-4D97-AF65-F5344CB8AC3E}">
        <p14:creationId xmlns:p14="http://schemas.microsoft.com/office/powerpoint/2010/main" val="31960710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6035040" y="0"/>
            <a:ext cx="615696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图片占位符 17" descr="图片包含 建筑物, 地面, 户外, 街道&#10;&#10;已生成高可信度的说明">
            <a:extLst>
              <a:ext uri="{FF2B5EF4-FFF2-40B4-BE49-F238E27FC236}">
                <a16:creationId xmlns:a16="http://schemas.microsoft.com/office/drawing/2014/main" id="{E592A596-5E1D-4171-896F-2E31028A46ED}"/>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t="14021" b="14021"/>
          <a:stretch>
            <a:fillRect/>
          </a:stretch>
        </p:blipFill>
        <p:spPr/>
      </p:pic>
      <p:pic>
        <p:nvPicPr>
          <p:cNvPr id="13" name="图片占位符 12" descr="图片包含 人员, 就坐&#10;&#10;已生成极高可信度的说明">
            <a:extLst>
              <a:ext uri="{FF2B5EF4-FFF2-40B4-BE49-F238E27FC236}">
                <a16:creationId xmlns:a16="http://schemas.microsoft.com/office/drawing/2014/main" id="{6E8F1B1B-F41F-459A-B92E-B1258DB12D0A}"/>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10010" b="10010"/>
          <a:stretch>
            <a:fillRect/>
          </a:stretch>
        </p:blipFill>
        <p:spPr/>
      </p:pic>
      <p:pic>
        <p:nvPicPr>
          <p:cNvPr id="20" name="图片占位符 19" descr="图片包含 紫色&#10;&#10;已生成高可信度的说明">
            <a:extLst>
              <a:ext uri="{FF2B5EF4-FFF2-40B4-BE49-F238E27FC236}">
                <a16:creationId xmlns:a16="http://schemas.microsoft.com/office/drawing/2014/main" id="{06333B8E-8D23-48B1-B516-EBA414326CA3}"/>
              </a:ext>
            </a:extLst>
          </p:cNvPr>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l="12452" r="12452"/>
          <a:stretch>
            <a:fillRect/>
          </a:stretch>
        </p:blipFill>
        <p:spPr/>
      </p:pic>
      <p:pic>
        <p:nvPicPr>
          <p:cNvPr id="15" name="图片占位符 14" descr="图片包含 人员, 眼镜, 室内, 沙发&#10;&#10;已生成极高可信度的说明">
            <a:extLst>
              <a:ext uri="{FF2B5EF4-FFF2-40B4-BE49-F238E27FC236}">
                <a16:creationId xmlns:a16="http://schemas.microsoft.com/office/drawing/2014/main" id="{4D5F4836-C46A-458A-ADE8-0F73CC917E02}"/>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l="16667" r="16667"/>
          <a:stretch>
            <a:fillRect/>
          </a:stretch>
        </p:blipFill>
        <p:spPr/>
      </p:pic>
      <p:sp>
        <p:nvSpPr>
          <p:cNvPr id="2" name="Slide Number Placeholder 1"/>
          <p:cNvSpPr>
            <a:spLocks noGrp="1"/>
          </p:cNvSpPr>
          <p:nvPr>
            <p:ph type="sldNum" sz="quarter" idx="10"/>
          </p:nvPr>
        </p:nvSpPr>
        <p:spPr/>
        <p:txBody>
          <a:bodyPr/>
          <a:lstStyle/>
          <a:p>
            <a:r>
              <a:rPr lang="en-US">
                <a:solidFill>
                  <a:schemeClr val="bg1"/>
                </a:solidFill>
              </a:rPr>
              <a:t>PAGE </a:t>
            </a:r>
            <a:fld id="{CB188796-EF10-4A7A-B5EB-88EF09832F3D}" type="slidenum">
              <a:rPr lang="en-US" smtClean="0">
                <a:solidFill>
                  <a:schemeClr val="bg1"/>
                </a:solidFill>
              </a:rPr>
              <a:pPr/>
              <a:t>10</a:t>
            </a:fld>
            <a:endParaRPr lang="en-US">
              <a:solidFill>
                <a:schemeClr val="bg1"/>
              </a:solidFill>
            </a:endParaRPr>
          </a:p>
        </p:txBody>
      </p:sp>
      <p:sp>
        <p:nvSpPr>
          <p:cNvPr id="8" name="TextBox 7"/>
          <p:cNvSpPr txBox="1"/>
          <p:nvPr/>
        </p:nvSpPr>
        <p:spPr>
          <a:xfrm>
            <a:off x="2963801" y="2249279"/>
            <a:ext cx="2369694" cy="2554545"/>
          </a:xfrm>
          <a:prstGeom prst="rect">
            <a:avLst/>
          </a:prstGeom>
          <a:noFill/>
        </p:spPr>
        <p:txBody>
          <a:bodyPr wrap="square" rtlCol="0">
            <a:spAutoFit/>
          </a:bodyPr>
          <a:lstStyle/>
          <a:p>
            <a:r>
              <a:rPr lang="en-US" sz="4000" spc="600">
                <a:latin typeface="ALISEO" pitchFamily="50" charset="0"/>
              </a:rPr>
              <a:t>People behind our brand</a:t>
            </a:r>
          </a:p>
        </p:txBody>
      </p:sp>
      <p:sp>
        <p:nvSpPr>
          <p:cNvPr id="9" name="TextBox 8"/>
          <p:cNvSpPr txBox="1"/>
          <p:nvPr/>
        </p:nvSpPr>
        <p:spPr>
          <a:xfrm>
            <a:off x="1247542" y="2221143"/>
            <a:ext cx="1716258" cy="1015663"/>
          </a:xfrm>
          <a:prstGeom prst="rect">
            <a:avLst/>
          </a:prstGeom>
          <a:noFill/>
        </p:spPr>
        <p:txBody>
          <a:bodyPr wrap="square" rtlCol="0">
            <a:spAutoFit/>
          </a:bodyPr>
          <a:lstStyle/>
          <a:p>
            <a:r>
              <a:rPr lang="en-US" sz="6000" b="1">
                <a:solidFill>
                  <a:schemeClr val="accent2"/>
                </a:solidFill>
                <a:latin typeface="Montserrat" panose="00000500000000000000" pitchFamily="50" charset="0"/>
              </a:rPr>
              <a:t>04.</a:t>
            </a:r>
          </a:p>
        </p:txBody>
      </p:sp>
      <p:sp>
        <p:nvSpPr>
          <p:cNvPr id="17" name="TextBox 16"/>
          <p:cNvSpPr txBox="1"/>
          <p:nvPr/>
        </p:nvSpPr>
        <p:spPr>
          <a:xfrm rot="16200000">
            <a:off x="-306627" y="5406874"/>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Tree>
    <p:extLst>
      <p:ext uri="{BB962C8B-B14F-4D97-AF65-F5344CB8AC3E}">
        <p14:creationId xmlns:p14="http://schemas.microsoft.com/office/powerpoint/2010/main" val="22188118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pic>
        <p:nvPicPr>
          <p:cNvPr id="5" name="图片占位符 4" descr="图片包含 人员, 墙壁, 站立, 男士&#10;&#10;已生成极高可信度的说明">
            <a:extLst>
              <a:ext uri="{FF2B5EF4-FFF2-40B4-BE49-F238E27FC236}">
                <a16:creationId xmlns:a16="http://schemas.microsoft.com/office/drawing/2014/main" id="{C1CB6F66-E17A-49B3-B008-AF340E1B54C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2266" b="12266"/>
          <a:stretch>
            <a:fillRect/>
          </a:stretch>
        </p:blipFill>
        <p:spPr/>
      </p:pic>
      <p:sp>
        <p:nvSpPr>
          <p:cNvPr id="2" name="Slide Number Placeholder 1"/>
          <p:cNvSpPr>
            <a:spLocks noGrp="1"/>
          </p:cNvSpPr>
          <p:nvPr>
            <p:ph type="sldNum" sz="quarter" idx="10"/>
          </p:nvPr>
        </p:nvSpPr>
        <p:spPr/>
        <p:txBody>
          <a:bodyPr/>
          <a:lstStyle/>
          <a:p>
            <a:r>
              <a:rPr lang="en-US">
                <a:solidFill>
                  <a:schemeClr val="bg2"/>
                </a:solidFill>
              </a:rPr>
              <a:t>PAGE </a:t>
            </a:r>
            <a:fld id="{CB188796-EF10-4A7A-B5EB-88EF09832F3D}" type="slidenum">
              <a:rPr lang="en-US" smtClean="0">
                <a:solidFill>
                  <a:schemeClr val="bg2"/>
                </a:solidFill>
              </a:rPr>
              <a:pPr/>
              <a:t>11</a:t>
            </a:fld>
            <a:endParaRPr lang="en-US">
              <a:solidFill>
                <a:schemeClr val="bg2"/>
              </a:solidFill>
            </a:endParaRPr>
          </a:p>
        </p:txBody>
      </p:sp>
      <p:sp>
        <p:nvSpPr>
          <p:cNvPr id="7" name="TextBox 6"/>
          <p:cNvSpPr txBox="1"/>
          <p:nvPr/>
        </p:nvSpPr>
        <p:spPr>
          <a:xfrm flipH="1">
            <a:off x="8307360" y="3967350"/>
            <a:ext cx="3630640" cy="1754326"/>
          </a:xfrm>
          <a:prstGeom prst="rect">
            <a:avLst/>
          </a:prstGeom>
          <a:noFill/>
        </p:spPr>
        <p:txBody>
          <a:bodyPr wrap="square" rtlCol="0">
            <a:spAutoFit/>
          </a:bodyPr>
          <a:lstStyle/>
          <a:p>
            <a:pPr algn="r"/>
            <a:r>
              <a:rPr lang="en-US" sz="5400" spc="600">
                <a:solidFill>
                  <a:schemeClr val="bg1"/>
                </a:solidFill>
                <a:latin typeface="ALISEO" pitchFamily="50" charset="0"/>
              </a:rPr>
              <a:t>ALLARD BEASLEY</a:t>
            </a:r>
          </a:p>
        </p:txBody>
      </p:sp>
      <p:sp>
        <p:nvSpPr>
          <p:cNvPr id="11" name="TextBox 10"/>
          <p:cNvSpPr txBox="1"/>
          <p:nvPr/>
        </p:nvSpPr>
        <p:spPr>
          <a:xfrm rot="5400000" flipH="1">
            <a:off x="10997435" y="1103626"/>
            <a:ext cx="1483098" cy="276999"/>
          </a:xfrm>
          <a:prstGeom prst="rect">
            <a:avLst/>
          </a:prstGeom>
          <a:noFill/>
        </p:spPr>
        <p:txBody>
          <a:bodyPr wrap="none" rtlCol="0">
            <a:spAutoFit/>
          </a:bodyPr>
          <a:lstStyle/>
          <a:p>
            <a:r>
              <a:rPr lang="en-US" sz="1200" spc="300">
                <a:solidFill>
                  <a:schemeClr val="bg1"/>
                </a:solidFill>
                <a:latin typeface="Montserrat" panose="00000500000000000000" pitchFamily="50" charset="0"/>
              </a:rPr>
              <a:t>HYPENISME</a:t>
            </a:r>
          </a:p>
        </p:txBody>
      </p:sp>
      <p:sp>
        <p:nvSpPr>
          <p:cNvPr id="12" name="TextBox 11"/>
          <p:cNvSpPr txBox="1"/>
          <p:nvPr/>
        </p:nvSpPr>
        <p:spPr>
          <a:xfrm>
            <a:off x="296423" y="6364881"/>
            <a:ext cx="2534701" cy="276999"/>
          </a:xfrm>
          <a:prstGeom prst="rect">
            <a:avLst/>
          </a:prstGeom>
          <a:noFill/>
        </p:spPr>
        <p:txBody>
          <a:bodyPr wrap="square" rtlCol="0">
            <a:spAutoFit/>
          </a:bodyPr>
          <a:lstStyle/>
          <a:p>
            <a:r>
              <a:rPr lang="en-US" sz="1200">
                <a:solidFill>
                  <a:schemeClr val="bg2"/>
                </a:solidFill>
                <a:latin typeface="Montserrat" panose="00000500000000000000" pitchFamily="50" charset="0"/>
              </a:rPr>
              <a:t>People Behind Our Brand</a:t>
            </a:r>
          </a:p>
        </p:txBody>
      </p:sp>
      <p:sp>
        <p:nvSpPr>
          <p:cNvPr id="13" name="TextBox 12"/>
          <p:cNvSpPr txBox="1"/>
          <p:nvPr/>
        </p:nvSpPr>
        <p:spPr>
          <a:xfrm>
            <a:off x="573423" y="2506203"/>
            <a:ext cx="3337395" cy="2308324"/>
          </a:xfrm>
          <a:prstGeom prst="rect">
            <a:avLst/>
          </a:prstGeom>
          <a:noFill/>
        </p:spPr>
        <p:txBody>
          <a:bodyPr wrap="square" rtlCol="0">
            <a:spAutoFit/>
          </a:bodyPr>
          <a:lstStyle/>
          <a:p>
            <a:pPr>
              <a:lnSpc>
                <a:spcPct val="150000"/>
              </a:lnSpc>
            </a:pPr>
            <a:r>
              <a:rPr lang="en-US" sz="1200">
                <a:solidFill>
                  <a:schemeClr val="bg1"/>
                </a:solidFill>
                <a:latin typeface="Montserrat" panose="00000500000000000000" pitchFamily="50" charset="0"/>
              </a:rPr>
              <a:t>Lorem ipsum dolor sit </a:t>
            </a:r>
            <a:r>
              <a:rPr lang="en-US" sz="1200" err="1">
                <a:solidFill>
                  <a:schemeClr val="bg1"/>
                </a:solidFill>
                <a:latin typeface="Montserrat" panose="00000500000000000000" pitchFamily="50" charset="0"/>
              </a:rPr>
              <a:t>amet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consectetuer</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adipiscing</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elit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Aenean</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commodo</a:t>
            </a:r>
            <a:r>
              <a:rPr lang="en-US" sz="1200">
                <a:solidFill>
                  <a:schemeClr val="bg1"/>
                </a:solidFill>
                <a:latin typeface="Montserrat" panose="00000500000000000000" pitchFamily="50" charset="0"/>
              </a:rPr>
              <a:t> ligula </a:t>
            </a:r>
            <a:r>
              <a:rPr lang="en-US" sz="1200" err="1">
                <a:solidFill>
                  <a:schemeClr val="bg1"/>
                </a:solidFill>
                <a:latin typeface="Montserrat" panose="00000500000000000000" pitchFamily="50" charset="0"/>
              </a:rPr>
              <a:t>eget</a:t>
            </a:r>
            <a:r>
              <a:rPr lang="en-US" sz="1200">
                <a:solidFill>
                  <a:schemeClr val="bg1"/>
                </a:solidFill>
                <a:latin typeface="Montserrat" panose="00000500000000000000" pitchFamily="50" charset="0"/>
              </a:rPr>
              <a:t> dolor. </a:t>
            </a:r>
            <a:r>
              <a:rPr lang="en-US" sz="1200" err="1">
                <a:solidFill>
                  <a:schemeClr val="bg1"/>
                </a:solidFill>
                <a:latin typeface="Montserrat" panose="00000500000000000000" pitchFamily="50" charset="0"/>
              </a:rPr>
              <a:t>Aenean</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massa</a:t>
            </a:r>
            <a:r>
              <a:rPr lang="en-US" sz="1200">
                <a:solidFill>
                  <a:schemeClr val="bg1"/>
                </a:solidFill>
                <a:latin typeface="Montserrat" panose="00000500000000000000" pitchFamily="50" charset="0"/>
              </a:rPr>
              <a:t>. Cum </a:t>
            </a:r>
            <a:r>
              <a:rPr lang="en-US" sz="1200" err="1">
                <a:solidFill>
                  <a:schemeClr val="bg1"/>
                </a:solidFill>
                <a:latin typeface="Montserrat" panose="00000500000000000000" pitchFamily="50" charset="0"/>
              </a:rPr>
              <a:t>sociis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natoque</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penatibus</a:t>
            </a:r>
            <a:r>
              <a:rPr lang="en-US" sz="1200">
                <a:solidFill>
                  <a:schemeClr val="bg1"/>
                </a:solidFill>
                <a:latin typeface="Montserrat" panose="00000500000000000000" pitchFamily="50" charset="0"/>
              </a:rPr>
              <a:t> et </a:t>
            </a:r>
            <a:r>
              <a:rPr lang="en-US" sz="1200" err="1">
                <a:solidFill>
                  <a:schemeClr val="bg1"/>
                </a:solidFill>
                <a:latin typeface="Montserrat" panose="00000500000000000000" pitchFamily="50" charset="0"/>
              </a:rPr>
              <a:t>magnis</a:t>
            </a:r>
            <a:r>
              <a:rPr lang="en-US" sz="1200">
                <a:solidFill>
                  <a:schemeClr val="bg1"/>
                </a:solidFill>
                <a:latin typeface="Montserrat" panose="00000500000000000000" pitchFamily="50" charset="0"/>
              </a:rPr>
              <a:t> dis parturient </a:t>
            </a:r>
            <a:r>
              <a:rPr lang="en-US" sz="1200" err="1">
                <a:solidFill>
                  <a:schemeClr val="bg1"/>
                </a:solidFill>
                <a:latin typeface="Montserrat" panose="00000500000000000000" pitchFamily="50" charset="0"/>
              </a:rPr>
              <a:t>montes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nascetur</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ridiculus</a:t>
            </a:r>
            <a:r>
              <a:rPr lang="en-US" sz="1200">
                <a:solidFill>
                  <a:schemeClr val="bg1"/>
                </a:solidFill>
                <a:latin typeface="Montserrat" panose="00000500000000000000" pitchFamily="50" charset="0"/>
              </a:rPr>
              <a:t> mus. </a:t>
            </a:r>
            <a:r>
              <a:rPr lang="en-US" sz="1200" err="1">
                <a:solidFill>
                  <a:schemeClr val="bg1"/>
                </a:solidFill>
                <a:latin typeface="Montserrat" panose="00000500000000000000" pitchFamily="50" charset="0"/>
              </a:rPr>
              <a:t>Donec</a:t>
            </a:r>
            <a:r>
              <a:rPr lang="en-US" sz="1200">
                <a:solidFill>
                  <a:schemeClr val="bg1"/>
                </a:solidFill>
                <a:latin typeface="Montserrat" panose="00000500000000000000" pitchFamily="50" charset="0"/>
              </a:rPr>
              <a:t> quam </a:t>
            </a:r>
            <a:r>
              <a:rPr lang="en-US" sz="1200" err="1">
                <a:solidFill>
                  <a:schemeClr val="bg1"/>
                </a:solidFill>
                <a:latin typeface="Montserrat" panose="00000500000000000000" pitchFamily="50" charset="0"/>
              </a:rPr>
              <a:t>felis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ultricies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nec</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pellentesque</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eu</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pretium</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quis</a:t>
            </a:r>
            <a:r>
              <a:rPr lang="en-US" sz="1200">
                <a:solidFill>
                  <a:schemeClr val="bg1"/>
                </a:solidFill>
                <a:latin typeface="Montserrat" panose="00000500000000000000" pitchFamily="50" charset="0"/>
              </a:rPr>
              <a:t>, sem. </a:t>
            </a:r>
            <a:r>
              <a:rPr lang="en-US" sz="1200" err="1">
                <a:solidFill>
                  <a:schemeClr val="bg1"/>
                </a:solidFill>
                <a:latin typeface="Montserrat" panose="00000500000000000000" pitchFamily="50" charset="0"/>
              </a:rPr>
              <a:t>Nulla</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consequat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massa</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quis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enim</a:t>
            </a:r>
            <a:r>
              <a:rPr lang="en-US" sz="1200">
                <a:solidFill>
                  <a:schemeClr val="bg1"/>
                </a:solidFill>
                <a:latin typeface="Montserrat" panose="00000500000000000000" pitchFamily="50" charset="0"/>
              </a:rPr>
              <a:t>.</a:t>
            </a:r>
          </a:p>
        </p:txBody>
      </p:sp>
      <p:sp>
        <p:nvSpPr>
          <p:cNvPr id="14" name="TextBox 13"/>
          <p:cNvSpPr txBox="1"/>
          <p:nvPr/>
        </p:nvSpPr>
        <p:spPr>
          <a:xfrm>
            <a:off x="573423" y="1617615"/>
            <a:ext cx="2493334" cy="707886"/>
          </a:xfrm>
          <a:prstGeom prst="rect">
            <a:avLst/>
          </a:prstGeom>
          <a:noFill/>
        </p:spPr>
        <p:txBody>
          <a:bodyPr wrap="square" rtlCol="0">
            <a:spAutoFit/>
          </a:bodyPr>
          <a:lstStyle/>
          <a:p>
            <a:r>
              <a:rPr lang="en-US" sz="4000">
                <a:solidFill>
                  <a:schemeClr val="bg1"/>
                </a:solidFill>
                <a:latin typeface="ALISEO" pitchFamily="50" charset="0"/>
              </a:rPr>
              <a:t>FOUNDER.</a:t>
            </a:r>
          </a:p>
        </p:txBody>
      </p:sp>
    </p:spTree>
    <p:extLst>
      <p:ext uri="{BB962C8B-B14F-4D97-AF65-F5344CB8AC3E}">
        <p14:creationId xmlns:p14="http://schemas.microsoft.com/office/powerpoint/2010/main" val="20445047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32" name="图片占位符 31">
            <a:extLst>
              <a:ext uri="{FF2B5EF4-FFF2-40B4-BE49-F238E27FC236}">
                <a16:creationId xmlns:a16="http://schemas.microsoft.com/office/drawing/2014/main" id="{9BC05CD1-C35C-47D3-B0BA-3BA28284D386}"/>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22910" b="22910"/>
          <a:stretch>
            <a:fillRect/>
          </a:stretch>
        </p:blipFill>
        <p:spPr/>
      </p:pic>
      <p:pic>
        <p:nvPicPr>
          <p:cNvPr id="52" name="图片占位符 51" descr="图片包含 笔记本电脑, 计算机, 室内, 键盘&#10;&#10;已生成极高可信度的说明">
            <a:extLst>
              <a:ext uri="{FF2B5EF4-FFF2-40B4-BE49-F238E27FC236}">
                <a16:creationId xmlns:a16="http://schemas.microsoft.com/office/drawing/2014/main" id="{596E7DFA-EEA1-4702-8DE7-056D23FC3B5B}"/>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l="10002" r="10002"/>
          <a:stretch>
            <a:fillRect/>
          </a:stretch>
        </p:blipFill>
        <p:spPr/>
      </p:pic>
      <p:sp>
        <p:nvSpPr>
          <p:cNvPr id="2" name="Slide Number Placeholder 1"/>
          <p:cNvSpPr>
            <a:spLocks noGrp="1"/>
          </p:cNvSpPr>
          <p:nvPr>
            <p:ph type="sldNum" sz="quarter" idx="10"/>
          </p:nvPr>
        </p:nvSpPr>
        <p:spPr/>
        <p:txBody>
          <a:bodyPr/>
          <a:lstStyle/>
          <a:p>
            <a:r>
              <a:rPr lang="en-US">
                <a:solidFill>
                  <a:schemeClr val="bg1"/>
                </a:solidFill>
              </a:rPr>
              <a:t>PAGE </a:t>
            </a:r>
            <a:fld id="{CB188796-EF10-4A7A-B5EB-88EF09832F3D}" type="slidenum">
              <a:rPr lang="en-US" smtClean="0">
                <a:solidFill>
                  <a:schemeClr val="bg1"/>
                </a:solidFill>
              </a:rPr>
              <a:pPr/>
              <a:t>12</a:t>
            </a:fld>
            <a:endParaRPr lang="en-US">
              <a:solidFill>
                <a:schemeClr val="bg1"/>
              </a:solidFill>
            </a:endParaRPr>
          </a:p>
        </p:txBody>
      </p:sp>
      <p:sp>
        <p:nvSpPr>
          <p:cNvPr id="16" name="TextBox 15"/>
          <p:cNvSpPr txBox="1"/>
          <p:nvPr/>
        </p:nvSpPr>
        <p:spPr>
          <a:xfrm rot="16200000">
            <a:off x="-306627" y="3263845"/>
            <a:ext cx="1483098" cy="276999"/>
          </a:xfrm>
          <a:prstGeom prst="rect">
            <a:avLst/>
          </a:prstGeom>
          <a:noFill/>
        </p:spPr>
        <p:txBody>
          <a:bodyPr wrap="none" rtlCol="0">
            <a:spAutoFit/>
          </a:bodyPr>
          <a:lstStyle/>
          <a:p>
            <a:r>
              <a:rPr lang="en-US" sz="1200" spc="300">
                <a:solidFill>
                  <a:schemeClr val="bg1"/>
                </a:solidFill>
                <a:latin typeface="Montserrat" panose="00000500000000000000" pitchFamily="50" charset="0"/>
              </a:rPr>
              <a:t>HYPENISME</a:t>
            </a:r>
          </a:p>
        </p:txBody>
      </p:sp>
      <p:sp>
        <p:nvSpPr>
          <p:cNvPr id="17" name="TextBox 16"/>
          <p:cNvSpPr txBox="1"/>
          <p:nvPr/>
        </p:nvSpPr>
        <p:spPr>
          <a:xfrm>
            <a:off x="985739" y="5858610"/>
            <a:ext cx="2534701" cy="276999"/>
          </a:xfrm>
          <a:prstGeom prst="rect">
            <a:avLst/>
          </a:prstGeom>
          <a:noFill/>
        </p:spPr>
        <p:txBody>
          <a:bodyPr wrap="square" rtlCol="0">
            <a:spAutoFit/>
          </a:bodyPr>
          <a:lstStyle/>
          <a:p>
            <a:r>
              <a:rPr lang="en-US" sz="1200">
                <a:solidFill>
                  <a:schemeClr val="bg1"/>
                </a:solidFill>
                <a:latin typeface="Montserrat" panose="00000500000000000000" pitchFamily="50" charset="0"/>
              </a:rPr>
              <a:t>People Behind Our Brand</a:t>
            </a:r>
          </a:p>
        </p:txBody>
      </p:sp>
      <p:sp>
        <p:nvSpPr>
          <p:cNvPr id="20" name="TextBox 19"/>
          <p:cNvSpPr txBox="1"/>
          <p:nvPr/>
        </p:nvSpPr>
        <p:spPr>
          <a:xfrm>
            <a:off x="6621194" y="1896237"/>
            <a:ext cx="4661095" cy="1754326"/>
          </a:xfrm>
          <a:prstGeom prst="rect">
            <a:avLst/>
          </a:prstGeom>
          <a:noFill/>
        </p:spPr>
        <p:txBody>
          <a:bodyPr wrap="square" rtlCol="0">
            <a:spAutoFit/>
          </a:bodyPr>
          <a:lstStyle/>
          <a:p>
            <a:pPr>
              <a:lnSpc>
                <a:spcPct val="150000"/>
              </a:lnSpc>
            </a:pPr>
            <a:r>
              <a:rPr lang="en-US" sz="1200">
                <a:solidFill>
                  <a:schemeClr val="bg1"/>
                </a:solidFill>
                <a:latin typeface="Montserrat" panose="00000500000000000000" pitchFamily="50" charset="0"/>
              </a:rPr>
              <a:t>Lorem ipsum dolor sit </a:t>
            </a:r>
            <a:r>
              <a:rPr lang="en-US" sz="1200" err="1">
                <a:solidFill>
                  <a:schemeClr val="bg1"/>
                </a:solidFill>
                <a:latin typeface="Montserrat" panose="00000500000000000000" pitchFamily="50" charset="0"/>
              </a:rPr>
              <a:t>amet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consectetuer</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adipiscing</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elit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Aenean</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commodo</a:t>
            </a:r>
            <a:r>
              <a:rPr lang="en-US" sz="1200">
                <a:solidFill>
                  <a:schemeClr val="bg1"/>
                </a:solidFill>
                <a:latin typeface="Montserrat" panose="00000500000000000000" pitchFamily="50" charset="0"/>
              </a:rPr>
              <a:t> ligula </a:t>
            </a:r>
            <a:r>
              <a:rPr lang="en-US" sz="1200" err="1">
                <a:solidFill>
                  <a:schemeClr val="bg1"/>
                </a:solidFill>
                <a:latin typeface="Montserrat" panose="00000500000000000000" pitchFamily="50" charset="0"/>
              </a:rPr>
              <a:t>eget</a:t>
            </a:r>
            <a:r>
              <a:rPr lang="en-US" sz="1200">
                <a:solidFill>
                  <a:schemeClr val="bg1"/>
                </a:solidFill>
                <a:latin typeface="Montserrat" panose="00000500000000000000" pitchFamily="50" charset="0"/>
              </a:rPr>
              <a:t> dolor. </a:t>
            </a:r>
            <a:r>
              <a:rPr lang="en-US" sz="1200" err="1">
                <a:solidFill>
                  <a:schemeClr val="bg1"/>
                </a:solidFill>
                <a:latin typeface="Montserrat" panose="00000500000000000000" pitchFamily="50" charset="0"/>
              </a:rPr>
              <a:t>Aenean</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massa</a:t>
            </a:r>
            <a:r>
              <a:rPr lang="en-US" sz="1200">
                <a:solidFill>
                  <a:schemeClr val="bg1"/>
                </a:solidFill>
                <a:latin typeface="Montserrat" panose="00000500000000000000" pitchFamily="50" charset="0"/>
              </a:rPr>
              <a:t>. Cum </a:t>
            </a:r>
            <a:r>
              <a:rPr lang="en-US" sz="1200" err="1">
                <a:solidFill>
                  <a:schemeClr val="bg1"/>
                </a:solidFill>
                <a:latin typeface="Montserrat" panose="00000500000000000000" pitchFamily="50" charset="0"/>
              </a:rPr>
              <a:t>sociis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natoque</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penatibus</a:t>
            </a:r>
            <a:r>
              <a:rPr lang="en-US" sz="1200">
                <a:solidFill>
                  <a:schemeClr val="bg1"/>
                </a:solidFill>
                <a:latin typeface="Montserrat" panose="00000500000000000000" pitchFamily="50" charset="0"/>
              </a:rPr>
              <a:t> et </a:t>
            </a:r>
            <a:r>
              <a:rPr lang="en-US" sz="1200" err="1">
                <a:solidFill>
                  <a:schemeClr val="bg1"/>
                </a:solidFill>
                <a:latin typeface="Montserrat" panose="00000500000000000000" pitchFamily="50" charset="0"/>
              </a:rPr>
              <a:t>magnis</a:t>
            </a:r>
            <a:r>
              <a:rPr lang="en-US" sz="1200">
                <a:solidFill>
                  <a:schemeClr val="bg1"/>
                </a:solidFill>
                <a:latin typeface="Montserrat" panose="00000500000000000000" pitchFamily="50" charset="0"/>
              </a:rPr>
              <a:t> dis parturient </a:t>
            </a:r>
            <a:r>
              <a:rPr lang="en-US" sz="1200" err="1">
                <a:solidFill>
                  <a:schemeClr val="bg1"/>
                </a:solidFill>
                <a:latin typeface="Montserrat" panose="00000500000000000000" pitchFamily="50" charset="0"/>
              </a:rPr>
              <a:t>montes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nascetur</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ridiculus</a:t>
            </a:r>
            <a:r>
              <a:rPr lang="en-US" sz="1200">
                <a:solidFill>
                  <a:schemeClr val="bg1"/>
                </a:solidFill>
                <a:latin typeface="Montserrat" panose="00000500000000000000" pitchFamily="50" charset="0"/>
              </a:rPr>
              <a:t> mus. </a:t>
            </a:r>
            <a:r>
              <a:rPr lang="en-US" sz="1200" err="1">
                <a:solidFill>
                  <a:schemeClr val="bg1"/>
                </a:solidFill>
                <a:latin typeface="Montserrat" panose="00000500000000000000" pitchFamily="50" charset="0"/>
              </a:rPr>
              <a:t>Donec</a:t>
            </a:r>
            <a:r>
              <a:rPr lang="en-US" sz="1200">
                <a:solidFill>
                  <a:schemeClr val="bg1"/>
                </a:solidFill>
                <a:latin typeface="Montserrat" panose="00000500000000000000" pitchFamily="50" charset="0"/>
              </a:rPr>
              <a:t> quam </a:t>
            </a:r>
            <a:r>
              <a:rPr lang="en-US" sz="1200" err="1">
                <a:solidFill>
                  <a:schemeClr val="bg1"/>
                </a:solidFill>
                <a:latin typeface="Montserrat" panose="00000500000000000000" pitchFamily="50" charset="0"/>
              </a:rPr>
              <a:t>felis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ultricies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nec</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pellentesque</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eu</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pretium</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quis</a:t>
            </a:r>
            <a:r>
              <a:rPr lang="en-US" sz="1200">
                <a:solidFill>
                  <a:schemeClr val="bg1"/>
                </a:solidFill>
                <a:latin typeface="Montserrat" panose="00000500000000000000" pitchFamily="50" charset="0"/>
              </a:rPr>
              <a:t>, sem. </a:t>
            </a:r>
            <a:r>
              <a:rPr lang="en-US" sz="1200" err="1">
                <a:solidFill>
                  <a:schemeClr val="bg1"/>
                </a:solidFill>
                <a:latin typeface="Montserrat" panose="00000500000000000000" pitchFamily="50" charset="0"/>
              </a:rPr>
              <a:t>Nulla</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consequat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massa</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quis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enim</a:t>
            </a:r>
            <a:r>
              <a:rPr lang="en-US" sz="1200">
                <a:solidFill>
                  <a:schemeClr val="bg1"/>
                </a:solidFill>
                <a:latin typeface="Montserrat" panose="00000500000000000000" pitchFamily="50" charset="0"/>
              </a:rPr>
              <a:t>.</a:t>
            </a:r>
          </a:p>
        </p:txBody>
      </p:sp>
      <p:sp>
        <p:nvSpPr>
          <p:cNvPr id="21" name="TextBox 20"/>
          <p:cNvSpPr txBox="1"/>
          <p:nvPr/>
        </p:nvSpPr>
        <p:spPr>
          <a:xfrm>
            <a:off x="6599980" y="1031007"/>
            <a:ext cx="4093698" cy="707886"/>
          </a:xfrm>
          <a:prstGeom prst="rect">
            <a:avLst/>
          </a:prstGeom>
          <a:noFill/>
        </p:spPr>
        <p:txBody>
          <a:bodyPr wrap="square" rtlCol="0">
            <a:spAutoFit/>
          </a:bodyPr>
          <a:lstStyle/>
          <a:p>
            <a:r>
              <a:rPr lang="en-US" sz="4000">
                <a:solidFill>
                  <a:schemeClr val="bg1"/>
                </a:solidFill>
                <a:latin typeface="ALISEO" pitchFamily="50" charset="0"/>
              </a:rPr>
              <a:t>Photographer.</a:t>
            </a:r>
          </a:p>
        </p:txBody>
      </p:sp>
      <p:sp>
        <p:nvSpPr>
          <p:cNvPr id="22" name="TextBox 21"/>
          <p:cNvSpPr txBox="1"/>
          <p:nvPr/>
        </p:nvSpPr>
        <p:spPr>
          <a:xfrm>
            <a:off x="1195584" y="1224269"/>
            <a:ext cx="4230026" cy="923330"/>
          </a:xfrm>
          <a:prstGeom prst="rect">
            <a:avLst/>
          </a:prstGeom>
          <a:noFill/>
        </p:spPr>
        <p:txBody>
          <a:bodyPr wrap="square" rtlCol="0">
            <a:spAutoFit/>
          </a:bodyPr>
          <a:lstStyle/>
          <a:p>
            <a:pPr algn="ctr"/>
            <a:r>
              <a:rPr lang="en-US" sz="5400" spc="300" dirty="0">
                <a:solidFill>
                  <a:schemeClr val="bg1"/>
                </a:solidFill>
                <a:latin typeface="ALISEO" pitchFamily="50" charset="0"/>
              </a:rPr>
              <a:t>Robert w.</a:t>
            </a:r>
          </a:p>
        </p:txBody>
      </p:sp>
      <p:grpSp>
        <p:nvGrpSpPr>
          <p:cNvPr id="13" name="Group 12"/>
          <p:cNvGrpSpPr/>
          <p:nvPr/>
        </p:nvGrpSpPr>
        <p:grpSpPr>
          <a:xfrm>
            <a:off x="6605964" y="4610572"/>
            <a:ext cx="4362450" cy="1129828"/>
            <a:chOff x="6605964" y="4610572"/>
            <a:chExt cx="4362450" cy="1129828"/>
          </a:xfrm>
        </p:grpSpPr>
        <p:grpSp>
          <p:nvGrpSpPr>
            <p:cNvPr id="12" name="Group 11"/>
            <p:cNvGrpSpPr/>
            <p:nvPr/>
          </p:nvGrpSpPr>
          <p:grpSpPr>
            <a:xfrm>
              <a:off x="6605964" y="4610572"/>
              <a:ext cx="4362450" cy="510086"/>
              <a:chOff x="6605964" y="4610572"/>
              <a:chExt cx="4362450" cy="510086"/>
            </a:xfrm>
          </p:grpSpPr>
          <p:grpSp>
            <p:nvGrpSpPr>
              <p:cNvPr id="11" name="Group 10"/>
              <p:cNvGrpSpPr/>
              <p:nvPr/>
            </p:nvGrpSpPr>
            <p:grpSpPr>
              <a:xfrm>
                <a:off x="6605964" y="4610572"/>
                <a:ext cx="4362450" cy="254361"/>
                <a:chOff x="6605964" y="4610572"/>
                <a:chExt cx="4362450" cy="254361"/>
              </a:xfrm>
            </p:grpSpPr>
            <p:sp>
              <p:nvSpPr>
                <p:cNvPr id="24" name="Text Placeholder 24">
                  <a:extLst>
                    <a:ext uri="{FF2B5EF4-FFF2-40B4-BE49-F238E27FC236}">
                      <a16:creationId xmlns:a16="http://schemas.microsoft.com/office/drawing/2014/main" id="{A8067A20-1D9F-4208-8D55-58C57EACF77A}"/>
                    </a:ext>
                  </a:extLst>
                </p:cNvPr>
                <p:cNvSpPr txBox="1">
                  <a:spLocks/>
                </p:cNvSpPr>
                <p:nvPr/>
              </p:nvSpPr>
              <p:spPr>
                <a:xfrm>
                  <a:off x="9038790" y="4610583"/>
                  <a:ext cx="1929624" cy="254350"/>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a:solidFill>
                        <a:schemeClr val="bg1"/>
                      </a:solidFill>
                      <a:latin typeface="Montserrat" panose="00000500000000000000" pitchFamily="50" charset="0"/>
                      <a:ea typeface="Lato" panose="020F0502020204030203" pitchFamily="34" charset="0"/>
                      <a:cs typeface="Lato" panose="020F0502020204030203" pitchFamily="34" charset="0"/>
                    </a:rPr>
                    <a:t>75%</a:t>
                  </a:r>
                  <a:endParaRPr lang="en-US" dirty="0">
                    <a:solidFill>
                      <a:schemeClr val="bg1"/>
                    </a:solidFill>
                    <a:latin typeface="Montserrat" panose="00000500000000000000" pitchFamily="50" charset="0"/>
                    <a:ea typeface="Lato" panose="020F0502020204030203" pitchFamily="34" charset="0"/>
                    <a:cs typeface="Lato" panose="020F0502020204030203" pitchFamily="34" charset="0"/>
                  </a:endParaRPr>
                </a:p>
              </p:txBody>
            </p:sp>
            <p:sp>
              <p:nvSpPr>
                <p:cNvPr id="27" name="Text Placeholder 24">
                  <a:extLst>
                    <a:ext uri="{FF2B5EF4-FFF2-40B4-BE49-F238E27FC236}">
                      <a16:creationId xmlns:a16="http://schemas.microsoft.com/office/drawing/2014/main" id="{E560A77E-46CF-4881-8B3E-1308C7919A92}"/>
                    </a:ext>
                  </a:extLst>
                </p:cNvPr>
                <p:cNvSpPr txBox="1">
                  <a:spLocks/>
                </p:cNvSpPr>
                <p:nvPr/>
              </p:nvSpPr>
              <p:spPr>
                <a:xfrm>
                  <a:off x="6605964" y="4610572"/>
                  <a:ext cx="1929624" cy="254361"/>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bg1"/>
                      </a:solidFill>
                      <a:latin typeface="Montserrat" panose="00000500000000000000" pitchFamily="50" charset="0"/>
                      <a:ea typeface="Lato" panose="020F0502020204030203" pitchFamily="34" charset="0"/>
                      <a:cs typeface="Lato" panose="020F0502020204030203" pitchFamily="34" charset="0"/>
                    </a:rPr>
                    <a:t>Photos Process</a:t>
                  </a:r>
                  <a:endParaRPr lang="en-US" dirty="0">
                    <a:solidFill>
                      <a:schemeClr val="bg1"/>
                    </a:solidFill>
                    <a:latin typeface="Montserrat" panose="00000500000000000000" pitchFamily="50" charset="0"/>
                    <a:ea typeface="Lato" panose="020F0502020204030203" pitchFamily="34" charset="0"/>
                    <a:cs typeface="Lato" panose="020F0502020204030203" pitchFamily="34" charset="0"/>
                  </a:endParaRPr>
                </a:p>
              </p:txBody>
            </p:sp>
          </p:grpSp>
          <p:grpSp>
            <p:nvGrpSpPr>
              <p:cNvPr id="5" name="Group 4"/>
              <p:cNvGrpSpPr/>
              <p:nvPr/>
            </p:nvGrpSpPr>
            <p:grpSpPr>
              <a:xfrm>
                <a:off x="6639329" y="4864933"/>
                <a:ext cx="4329085" cy="255725"/>
                <a:chOff x="6639329" y="4864933"/>
                <a:chExt cx="4329085" cy="255725"/>
              </a:xfrm>
            </p:grpSpPr>
            <p:sp>
              <p:nvSpPr>
                <p:cNvPr id="23" name="Rectangle 22"/>
                <p:cNvSpPr/>
                <p:nvPr/>
              </p:nvSpPr>
              <p:spPr>
                <a:xfrm>
                  <a:off x="6639329" y="4864933"/>
                  <a:ext cx="4329085" cy="255725"/>
                </a:xfrm>
                <a:prstGeom prst="rect">
                  <a:avLst/>
                </a:prstGeom>
                <a:no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6639329" y="4864933"/>
                  <a:ext cx="3320597" cy="24301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9" name="Group 8"/>
            <p:cNvGrpSpPr/>
            <p:nvPr/>
          </p:nvGrpSpPr>
          <p:grpSpPr>
            <a:xfrm>
              <a:off x="6605964" y="5183259"/>
              <a:ext cx="4362450" cy="557141"/>
              <a:chOff x="6605964" y="5183259"/>
              <a:chExt cx="4362450" cy="557141"/>
            </a:xfrm>
          </p:grpSpPr>
          <p:grpSp>
            <p:nvGrpSpPr>
              <p:cNvPr id="8" name="Group 7"/>
              <p:cNvGrpSpPr/>
              <p:nvPr/>
            </p:nvGrpSpPr>
            <p:grpSpPr>
              <a:xfrm>
                <a:off x="6605964" y="5183259"/>
                <a:ext cx="4362450" cy="250937"/>
                <a:chOff x="6605964" y="5183259"/>
                <a:chExt cx="4362450" cy="250937"/>
              </a:xfrm>
            </p:grpSpPr>
            <p:sp>
              <p:nvSpPr>
                <p:cNvPr id="25" name="Text Placeholder 24">
                  <a:extLst>
                    <a:ext uri="{FF2B5EF4-FFF2-40B4-BE49-F238E27FC236}">
                      <a16:creationId xmlns:a16="http://schemas.microsoft.com/office/drawing/2014/main" id="{0C1C18CE-9260-4D28-BB29-9EEE0D3141CF}"/>
                    </a:ext>
                  </a:extLst>
                </p:cNvPr>
                <p:cNvSpPr txBox="1">
                  <a:spLocks/>
                </p:cNvSpPr>
                <p:nvPr/>
              </p:nvSpPr>
              <p:spPr>
                <a:xfrm>
                  <a:off x="6605964" y="5183264"/>
                  <a:ext cx="1929624" cy="250932"/>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bg1"/>
                      </a:solidFill>
                      <a:latin typeface="Montserrat" panose="00000500000000000000" pitchFamily="50" charset="0"/>
                      <a:ea typeface="Lato" panose="020F0502020204030203" pitchFamily="34" charset="0"/>
                      <a:cs typeface="Lato" panose="020F0502020204030203" pitchFamily="34" charset="0"/>
                    </a:rPr>
                    <a:t>Photos Process</a:t>
                  </a:r>
                  <a:endParaRPr lang="en-US" dirty="0">
                    <a:solidFill>
                      <a:schemeClr val="bg1"/>
                    </a:solidFill>
                    <a:latin typeface="Montserrat" panose="00000500000000000000" pitchFamily="50" charset="0"/>
                    <a:ea typeface="Lato" panose="020F0502020204030203" pitchFamily="34" charset="0"/>
                    <a:cs typeface="Lato" panose="020F0502020204030203" pitchFamily="34" charset="0"/>
                  </a:endParaRPr>
                </a:p>
              </p:txBody>
            </p:sp>
            <p:sp>
              <p:nvSpPr>
                <p:cNvPr id="26" name="Text Placeholder 24">
                  <a:extLst>
                    <a:ext uri="{FF2B5EF4-FFF2-40B4-BE49-F238E27FC236}">
                      <a16:creationId xmlns:a16="http://schemas.microsoft.com/office/drawing/2014/main" id="{CCC4FD8C-FE9C-46CF-8401-4D4E6A9D5162}"/>
                    </a:ext>
                  </a:extLst>
                </p:cNvPr>
                <p:cNvSpPr txBox="1">
                  <a:spLocks/>
                </p:cNvSpPr>
                <p:nvPr/>
              </p:nvSpPr>
              <p:spPr>
                <a:xfrm>
                  <a:off x="9038790" y="5183259"/>
                  <a:ext cx="1929624" cy="25093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dirty="0">
                      <a:solidFill>
                        <a:schemeClr val="bg1"/>
                      </a:solidFill>
                      <a:latin typeface="Montserrat" panose="00000500000000000000" pitchFamily="50" charset="0"/>
                      <a:ea typeface="Lato" panose="020F0502020204030203" pitchFamily="34" charset="0"/>
                      <a:cs typeface="Lato" panose="020F0502020204030203" pitchFamily="34" charset="0"/>
                    </a:rPr>
                    <a:t>80%</a:t>
                  </a:r>
                </a:p>
              </p:txBody>
            </p:sp>
          </p:grpSp>
          <p:grpSp>
            <p:nvGrpSpPr>
              <p:cNvPr id="6" name="Group 5"/>
              <p:cNvGrpSpPr/>
              <p:nvPr/>
            </p:nvGrpSpPr>
            <p:grpSpPr>
              <a:xfrm>
                <a:off x="6639329" y="5484675"/>
                <a:ext cx="4329085" cy="255725"/>
                <a:chOff x="6639329" y="5484675"/>
                <a:chExt cx="4329085" cy="255725"/>
              </a:xfrm>
            </p:grpSpPr>
            <p:sp>
              <p:nvSpPr>
                <p:cNvPr id="29" name="Rectangle 28"/>
                <p:cNvSpPr/>
                <p:nvPr/>
              </p:nvSpPr>
              <p:spPr>
                <a:xfrm>
                  <a:off x="6639329" y="5484675"/>
                  <a:ext cx="4329085" cy="255725"/>
                </a:xfrm>
                <a:prstGeom prst="rect">
                  <a:avLst/>
                </a:prstGeom>
                <a:noFill/>
                <a:ln>
                  <a:solidFill>
                    <a:schemeClr val="accent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6639329" y="5484675"/>
                  <a:ext cx="3482571" cy="230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spTree>
    <p:extLst>
      <p:ext uri="{BB962C8B-B14F-4D97-AF65-F5344CB8AC3E}">
        <p14:creationId xmlns:p14="http://schemas.microsoft.com/office/powerpoint/2010/main" val="11437201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图片占位符 17" descr="图片包含 人员&#10;&#10;已生成极高可信度的说明">
            <a:extLst>
              <a:ext uri="{FF2B5EF4-FFF2-40B4-BE49-F238E27FC236}">
                <a16:creationId xmlns:a16="http://schemas.microsoft.com/office/drawing/2014/main" id="{B994DB47-AC78-4BEE-829D-9C837E77D8BA}"/>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6670" r="16670"/>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13</a:t>
            </a:fld>
            <a:endParaRPr lang="en-US"/>
          </a:p>
        </p:txBody>
      </p:sp>
      <p:sp>
        <p:nvSpPr>
          <p:cNvPr id="7" name="TextBox 6"/>
          <p:cNvSpPr txBox="1"/>
          <p:nvPr/>
        </p:nvSpPr>
        <p:spPr>
          <a:xfrm rot="16200000" flipH="1">
            <a:off x="2925910" y="3163722"/>
            <a:ext cx="4230026" cy="923330"/>
          </a:xfrm>
          <a:prstGeom prst="rect">
            <a:avLst/>
          </a:prstGeom>
          <a:noFill/>
        </p:spPr>
        <p:txBody>
          <a:bodyPr wrap="square" rtlCol="0">
            <a:spAutoFit/>
          </a:bodyPr>
          <a:lstStyle/>
          <a:p>
            <a:pPr algn="ctr"/>
            <a:r>
              <a:rPr lang="en-US" sz="5400" spc="600">
                <a:solidFill>
                  <a:schemeClr val="bg1"/>
                </a:solidFill>
                <a:latin typeface="ALISEO" pitchFamily="50" charset="0"/>
              </a:rPr>
              <a:t>Rennata</a:t>
            </a:r>
          </a:p>
        </p:txBody>
      </p:sp>
      <p:sp>
        <p:nvSpPr>
          <p:cNvPr id="8" name="TextBox 7"/>
          <p:cNvSpPr txBox="1"/>
          <p:nvPr/>
        </p:nvSpPr>
        <p:spPr>
          <a:xfrm rot="16200000">
            <a:off x="-306626" y="903583"/>
            <a:ext cx="1483098" cy="276999"/>
          </a:xfrm>
          <a:prstGeom prst="rect">
            <a:avLst/>
          </a:prstGeom>
          <a:noFill/>
        </p:spPr>
        <p:txBody>
          <a:bodyPr wrap="none" rtlCol="0">
            <a:spAutoFit/>
          </a:bodyPr>
          <a:lstStyle/>
          <a:p>
            <a:r>
              <a:rPr lang="en-US" sz="1200" spc="300">
                <a:solidFill>
                  <a:schemeClr val="bg1"/>
                </a:solidFill>
                <a:latin typeface="Montserrat" panose="00000500000000000000" pitchFamily="50" charset="0"/>
              </a:rPr>
              <a:t>HYPENISME</a:t>
            </a:r>
          </a:p>
        </p:txBody>
      </p:sp>
      <p:sp>
        <p:nvSpPr>
          <p:cNvPr id="9" name="TextBox 8"/>
          <p:cNvSpPr txBox="1"/>
          <p:nvPr/>
        </p:nvSpPr>
        <p:spPr>
          <a:xfrm>
            <a:off x="335499" y="6198413"/>
            <a:ext cx="2534701" cy="276999"/>
          </a:xfrm>
          <a:prstGeom prst="rect">
            <a:avLst/>
          </a:prstGeom>
          <a:noFill/>
        </p:spPr>
        <p:txBody>
          <a:bodyPr wrap="square" rtlCol="0">
            <a:spAutoFit/>
          </a:bodyPr>
          <a:lstStyle/>
          <a:p>
            <a:r>
              <a:rPr lang="en-US" sz="1200">
                <a:latin typeface="Montserrat" panose="00000500000000000000" pitchFamily="50" charset="0"/>
              </a:rPr>
              <a:t>People Behind Our Brand</a:t>
            </a:r>
          </a:p>
        </p:txBody>
      </p:sp>
      <p:sp>
        <p:nvSpPr>
          <p:cNvPr id="10" name="TextBox 9"/>
          <p:cNvSpPr txBox="1"/>
          <p:nvPr/>
        </p:nvSpPr>
        <p:spPr>
          <a:xfrm>
            <a:off x="6568383" y="2403055"/>
            <a:ext cx="4295335" cy="1754326"/>
          </a:xfrm>
          <a:prstGeom prst="rect">
            <a:avLst/>
          </a:prstGeom>
          <a:noFill/>
        </p:spPr>
        <p:txBody>
          <a:bodyPr wrap="square" rtlCol="0">
            <a:spAutoFit/>
          </a:bodyPr>
          <a:lstStyle/>
          <a:p>
            <a:pPr>
              <a:lnSpc>
                <a:spcPct val="150000"/>
              </a:lnSpc>
            </a:pPr>
            <a:r>
              <a:rPr lang="en-US" sz="1200">
                <a:latin typeface="Montserrat" panose="00000500000000000000" pitchFamily="50" charset="0"/>
              </a:rPr>
              <a:t>Lorem ipsum dolor sit </a:t>
            </a:r>
            <a:r>
              <a:rPr lang="en-US" sz="1200" err="1">
                <a:latin typeface="Montserrat" panose="00000500000000000000" pitchFamily="50" charset="0"/>
              </a:rPr>
              <a:t>amet</a:t>
            </a:r>
            <a:r>
              <a:rPr lang="en-US" sz="1200">
                <a:latin typeface="Montserrat" panose="00000500000000000000" pitchFamily="50" charset="0"/>
              </a:rPr>
              <a:t>, </a:t>
            </a:r>
            <a:r>
              <a:rPr lang="en-US" sz="1200" err="1">
                <a:latin typeface="Montserrat" panose="00000500000000000000" pitchFamily="50" charset="0"/>
              </a:rPr>
              <a:t>consectetuer</a:t>
            </a:r>
            <a:r>
              <a:rPr lang="en-US" sz="1200">
                <a:latin typeface="Montserrat" panose="00000500000000000000" pitchFamily="50" charset="0"/>
              </a:rPr>
              <a:t> </a:t>
            </a:r>
            <a:r>
              <a:rPr lang="en-US" sz="1200" err="1">
                <a:latin typeface="Montserrat" panose="00000500000000000000" pitchFamily="50" charset="0"/>
              </a:rPr>
              <a:t>adipiscing</a:t>
            </a:r>
            <a:r>
              <a:rPr lang="en-US" sz="1200">
                <a:latin typeface="Montserrat" panose="00000500000000000000" pitchFamily="50" charset="0"/>
              </a:rPr>
              <a:t> </a:t>
            </a:r>
            <a:r>
              <a:rPr lang="en-US" sz="1200" err="1">
                <a:latin typeface="Montserrat" panose="00000500000000000000" pitchFamily="50" charset="0"/>
              </a:rPr>
              <a:t>elit</a:t>
            </a:r>
            <a:r>
              <a:rPr lang="en-US" sz="1200">
                <a:latin typeface="Montserrat" panose="00000500000000000000" pitchFamily="50" charset="0"/>
              </a:rPr>
              <a:t>.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commodo</a:t>
            </a:r>
            <a:r>
              <a:rPr lang="en-US" sz="1200">
                <a:latin typeface="Montserrat" panose="00000500000000000000" pitchFamily="50" charset="0"/>
              </a:rPr>
              <a:t> ligula </a:t>
            </a:r>
            <a:r>
              <a:rPr lang="en-US" sz="1200" err="1">
                <a:latin typeface="Montserrat" panose="00000500000000000000" pitchFamily="50" charset="0"/>
              </a:rPr>
              <a:t>eget</a:t>
            </a:r>
            <a:r>
              <a:rPr lang="en-US" sz="1200">
                <a:latin typeface="Montserrat" panose="00000500000000000000" pitchFamily="50" charset="0"/>
              </a:rPr>
              <a:t> dolor.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massa</a:t>
            </a:r>
            <a:r>
              <a:rPr lang="en-US" sz="1200">
                <a:latin typeface="Montserrat" panose="00000500000000000000" pitchFamily="50" charset="0"/>
              </a:rPr>
              <a:t>. Cum </a:t>
            </a:r>
            <a:r>
              <a:rPr lang="en-US" sz="1200" err="1">
                <a:latin typeface="Montserrat" panose="00000500000000000000" pitchFamily="50" charset="0"/>
              </a:rPr>
              <a:t>sociis</a:t>
            </a:r>
            <a:r>
              <a:rPr lang="en-US" sz="1200">
                <a:latin typeface="Montserrat" panose="00000500000000000000" pitchFamily="50" charset="0"/>
              </a:rPr>
              <a:t> </a:t>
            </a:r>
            <a:r>
              <a:rPr lang="en-US" sz="1200" err="1">
                <a:latin typeface="Montserrat" panose="00000500000000000000" pitchFamily="50" charset="0"/>
              </a:rPr>
              <a:t>natoque</a:t>
            </a:r>
            <a:r>
              <a:rPr lang="en-US" sz="1200">
                <a:latin typeface="Montserrat" panose="00000500000000000000" pitchFamily="50" charset="0"/>
              </a:rPr>
              <a:t> </a:t>
            </a:r>
            <a:r>
              <a:rPr lang="en-US" sz="1200" err="1">
                <a:latin typeface="Montserrat" panose="00000500000000000000" pitchFamily="50" charset="0"/>
              </a:rPr>
              <a:t>penatibus</a:t>
            </a:r>
            <a:r>
              <a:rPr lang="en-US" sz="1200">
                <a:latin typeface="Montserrat" panose="00000500000000000000" pitchFamily="50" charset="0"/>
              </a:rPr>
              <a:t> et </a:t>
            </a:r>
            <a:r>
              <a:rPr lang="en-US" sz="1200" err="1">
                <a:latin typeface="Montserrat" panose="00000500000000000000" pitchFamily="50" charset="0"/>
              </a:rPr>
              <a:t>magnis</a:t>
            </a:r>
            <a:r>
              <a:rPr lang="en-US" sz="1200">
                <a:latin typeface="Montserrat" panose="00000500000000000000" pitchFamily="50" charset="0"/>
              </a:rPr>
              <a:t> dis parturient </a:t>
            </a:r>
            <a:r>
              <a:rPr lang="en-US" sz="1200" err="1">
                <a:latin typeface="Montserrat" panose="00000500000000000000" pitchFamily="50" charset="0"/>
              </a:rPr>
              <a:t>montes</a:t>
            </a:r>
            <a:r>
              <a:rPr lang="en-US" sz="1200">
                <a:latin typeface="Montserrat" panose="00000500000000000000" pitchFamily="50" charset="0"/>
              </a:rPr>
              <a:t>, </a:t>
            </a:r>
            <a:r>
              <a:rPr lang="en-US" sz="1200" err="1">
                <a:latin typeface="Montserrat" panose="00000500000000000000" pitchFamily="50" charset="0"/>
              </a:rPr>
              <a:t>nascetur</a:t>
            </a:r>
            <a:r>
              <a:rPr lang="en-US" sz="1200">
                <a:latin typeface="Montserrat" panose="00000500000000000000" pitchFamily="50" charset="0"/>
              </a:rPr>
              <a:t> </a:t>
            </a:r>
            <a:r>
              <a:rPr lang="en-US" sz="1200" err="1">
                <a:latin typeface="Montserrat" panose="00000500000000000000" pitchFamily="50" charset="0"/>
              </a:rPr>
              <a:t>ridiculus</a:t>
            </a:r>
            <a:r>
              <a:rPr lang="en-US" sz="1200">
                <a:latin typeface="Montserrat" panose="00000500000000000000" pitchFamily="50" charset="0"/>
              </a:rPr>
              <a:t> mus. </a:t>
            </a:r>
            <a:r>
              <a:rPr lang="en-US" sz="1200" err="1">
                <a:latin typeface="Montserrat" panose="00000500000000000000" pitchFamily="50" charset="0"/>
              </a:rPr>
              <a:t>Donec</a:t>
            </a:r>
            <a:r>
              <a:rPr lang="en-US" sz="1200">
                <a:latin typeface="Montserrat" panose="00000500000000000000" pitchFamily="50" charset="0"/>
              </a:rPr>
              <a:t> quam </a:t>
            </a:r>
            <a:r>
              <a:rPr lang="en-US" sz="1200" err="1">
                <a:latin typeface="Montserrat" panose="00000500000000000000" pitchFamily="50" charset="0"/>
              </a:rPr>
              <a:t>felis</a:t>
            </a:r>
            <a:r>
              <a:rPr lang="en-US" sz="1200">
                <a:latin typeface="Montserrat" panose="00000500000000000000" pitchFamily="50" charset="0"/>
              </a:rPr>
              <a:t>, </a:t>
            </a:r>
            <a:r>
              <a:rPr lang="en-US" sz="1200" err="1">
                <a:latin typeface="Montserrat" panose="00000500000000000000" pitchFamily="50" charset="0"/>
              </a:rPr>
              <a:t>ultricies</a:t>
            </a:r>
            <a:r>
              <a:rPr lang="en-US" sz="1200">
                <a:latin typeface="Montserrat" panose="00000500000000000000" pitchFamily="50" charset="0"/>
              </a:rPr>
              <a:t> </a:t>
            </a:r>
            <a:r>
              <a:rPr lang="en-US" sz="1200" err="1">
                <a:latin typeface="Montserrat" panose="00000500000000000000" pitchFamily="50" charset="0"/>
              </a:rPr>
              <a:t>nec</a:t>
            </a:r>
            <a:r>
              <a:rPr lang="en-US" sz="1200">
                <a:latin typeface="Montserrat" panose="00000500000000000000" pitchFamily="50" charset="0"/>
              </a:rPr>
              <a:t>, </a:t>
            </a:r>
            <a:r>
              <a:rPr lang="en-US" sz="1200" err="1">
                <a:latin typeface="Montserrat" panose="00000500000000000000" pitchFamily="50" charset="0"/>
              </a:rPr>
              <a:t>pellentesque</a:t>
            </a:r>
            <a:r>
              <a:rPr lang="en-US" sz="1200">
                <a:latin typeface="Montserrat" panose="00000500000000000000" pitchFamily="50" charset="0"/>
              </a:rPr>
              <a:t> </a:t>
            </a:r>
            <a:r>
              <a:rPr lang="en-US" sz="1200" err="1">
                <a:latin typeface="Montserrat" panose="00000500000000000000" pitchFamily="50" charset="0"/>
              </a:rPr>
              <a:t>eu</a:t>
            </a:r>
            <a:r>
              <a:rPr lang="en-US" sz="1200">
                <a:latin typeface="Montserrat" panose="00000500000000000000" pitchFamily="50" charset="0"/>
              </a:rPr>
              <a:t>, </a:t>
            </a:r>
            <a:r>
              <a:rPr lang="en-US" sz="1200" err="1">
                <a:latin typeface="Montserrat" panose="00000500000000000000" pitchFamily="50" charset="0"/>
              </a:rPr>
              <a:t>pretium</a:t>
            </a:r>
            <a:r>
              <a:rPr lang="en-US" sz="1200">
                <a:latin typeface="Montserrat" panose="00000500000000000000" pitchFamily="50" charset="0"/>
              </a:rPr>
              <a:t> </a:t>
            </a:r>
            <a:r>
              <a:rPr lang="en-US" sz="1200" err="1">
                <a:latin typeface="Montserrat" panose="00000500000000000000" pitchFamily="50" charset="0"/>
              </a:rPr>
              <a:t>quis</a:t>
            </a:r>
            <a:r>
              <a:rPr lang="en-US" sz="1200">
                <a:latin typeface="Montserrat" panose="00000500000000000000" pitchFamily="50" charset="0"/>
              </a:rPr>
              <a:t>, sem. </a:t>
            </a:r>
            <a:r>
              <a:rPr lang="en-US" sz="1200" err="1">
                <a:latin typeface="Montserrat" panose="00000500000000000000" pitchFamily="50" charset="0"/>
              </a:rPr>
              <a:t>Nulla</a:t>
            </a:r>
            <a:r>
              <a:rPr lang="en-US" sz="1200">
                <a:latin typeface="Montserrat" panose="00000500000000000000" pitchFamily="50" charset="0"/>
              </a:rPr>
              <a:t> </a:t>
            </a:r>
            <a:r>
              <a:rPr lang="en-US" sz="1200" err="1">
                <a:latin typeface="Montserrat" panose="00000500000000000000" pitchFamily="50" charset="0"/>
              </a:rPr>
              <a:t>consequat</a:t>
            </a:r>
            <a:r>
              <a:rPr lang="en-US" sz="1200">
                <a:latin typeface="Montserrat" panose="00000500000000000000" pitchFamily="50" charset="0"/>
              </a:rPr>
              <a:t> </a:t>
            </a:r>
            <a:r>
              <a:rPr lang="en-US" sz="1200" err="1">
                <a:latin typeface="Montserrat" panose="00000500000000000000" pitchFamily="50" charset="0"/>
              </a:rPr>
              <a:t>massa</a:t>
            </a:r>
            <a:r>
              <a:rPr lang="en-US" sz="1200">
                <a:latin typeface="Montserrat" panose="00000500000000000000" pitchFamily="50" charset="0"/>
              </a:rPr>
              <a:t> </a:t>
            </a:r>
            <a:r>
              <a:rPr lang="en-US" sz="1200" err="1">
                <a:latin typeface="Montserrat" panose="00000500000000000000" pitchFamily="50" charset="0"/>
              </a:rPr>
              <a:t>quis</a:t>
            </a:r>
            <a:r>
              <a:rPr lang="en-US" sz="1200">
                <a:latin typeface="Montserrat" panose="00000500000000000000" pitchFamily="50" charset="0"/>
              </a:rPr>
              <a:t> </a:t>
            </a:r>
            <a:r>
              <a:rPr lang="en-US" sz="1200" err="1">
                <a:latin typeface="Montserrat" panose="00000500000000000000" pitchFamily="50" charset="0"/>
              </a:rPr>
              <a:t>enim</a:t>
            </a:r>
            <a:r>
              <a:rPr lang="en-US" sz="1200">
                <a:latin typeface="Montserrat" panose="00000500000000000000" pitchFamily="50" charset="0"/>
              </a:rPr>
              <a:t>.</a:t>
            </a:r>
          </a:p>
        </p:txBody>
      </p:sp>
      <p:sp>
        <p:nvSpPr>
          <p:cNvPr id="11" name="TextBox 10"/>
          <p:cNvSpPr txBox="1"/>
          <p:nvPr/>
        </p:nvSpPr>
        <p:spPr>
          <a:xfrm>
            <a:off x="6568383" y="1429689"/>
            <a:ext cx="5019934" cy="707886"/>
          </a:xfrm>
          <a:prstGeom prst="rect">
            <a:avLst/>
          </a:prstGeom>
          <a:noFill/>
        </p:spPr>
        <p:txBody>
          <a:bodyPr wrap="square" rtlCol="0">
            <a:spAutoFit/>
          </a:bodyPr>
          <a:lstStyle/>
          <a:p>
            <a:r>
              <a:rPr lang="en-US" sz="4000">
                <a:latin typeface="ALISEO" pitchFamily="50" charset="0"/>
              </a:rPr>
              <a:t>Fashion Designer.</a:t>
            </a:r>
          </a:p>
        </p:txBody>
      </p:sp>
      <p:grpSp>
        <p:nvGrpSpPr>
          <p:cNvPr id="16" name="Group 15"/>
          <p:cNvGrpSpPr/>
          <p:nvPr/>
        </p:nvGrpSpPr>
        <p:grpSpPr>
          <a:xfrm>
            <a:off x="6605964" y="4610572"/>
            <a:ext cx="4362450" cy="1129828"/>
            <a:chOff x="6605964" y="4610572"/>
            <a:chExt cx="4362450" cy="1129828"/>
          </a:xfrm>
        </p:grpSpPr>
        <p:grpSp>
          <p:nvGrpSpPr>
            <p:cNvPr id="14" name="Group 13"/>
            <p:cNvGrpSpPr/>
            <p:nvPr/>
          </p:nvGrpSpPr>
          <p:grpSpPr>
            <a:xfrm>
              <a:off x="6605964" y="4610572"/>
              <a:ext cx="4362450" cy="510086"/>
              <a:chOff x="6605964" y="4610572"/>
              <a:chExt cx="4362450" cy="510086"/>
            </a:xfrm>
          </p:grpSpPr>
          <p:grpSp>
            <p:nvGrpSpPr>
              <p:cNvPr id="12" name="Group 11"/>
              <p:cNvGrpSpPr/>
              <p:nvPr/>
            </p:nvGrpSpPr>
            <p:grpSpPr>
              <a:xfrm>
                <a:off x="6605964" y="4610572"/>
                <a:ext cx="4362450" cy="254361"/>
                <a:chOff x="6605964" y="4610572"/>
                <a:chExt cx="4362450" cy="254361"/>
              </a:xfrm>
            </p:grpSpPr>
            <p:sp>
              <p:nvSpPr>
                <p:cNvPr id="22" name="Text Placeholder 24">
                  <a:extLst>
                    <a:ext uri="{FF2B5EF4-FFF2-40B4-BE49-F238E27FC236}">
                      <a16:creationId xmlns:a16="http://schemas.microsoft.com/office/drawing/2014/main" id="{A8067A20-1D9F-4208-8D55-58C57EACF77A}"/>
                    </a:ext>
                  </a:extLst>
                </p:cNvPr>
                <p:cNvSpPr txBox="1">
                  <a:spLocks/>
                </p:cNvSpPr>
                <p:nvPr/>
              </p:nvSpPr>
              <p:spPr>
                <a:xfrm>
                  <a:off x="9038790" y="4610583"/>
                  <a:ext cx="1929624" cy="254350"/>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dirty="0">
                      <a:latin typeface="Montserrat" panose="00000500000000000000" pitchFamily="50" charset="0"/>
                      <a:ea typeface="Lato" panose="020F0502020204030203" pitchFamily="34" charset="0"/>
                      <a:cs typeface="Lato" panose="020F0502020204030203" pitchFamily="34" charset="0"/>
                    </a:rPr>
                    <a:t>80%</a:t>
                  </a:r>
                </a:p>
              </p:txBody>
            </p:sp>
            <p:sp>
              <p:nvSpPr>
                <p:cNvPr id="25" name="Text Placeholder 24">
                  <a:extLst>
                    <a:ext uri="{FF2B5EF4-FFF2-40B4-BE49-F238E27FC236}">
                      <a16:creationId xmlns:a16="http://schemas.microsoft.com/office/drawing/2014/main" id="{E560A77E-46CF-4881-8B3E-1308C7919A92}"/>
                    </a:ext>
                  </a:extLst>
                </p:cNvPr>
                <p:cNvSpPr txBox="1">
                  <a:spLocks/>
                </p:cNvSpPr>
                <p:nvPr/>
              </p:nvSpPr>
              <p:spPr>
                <a:xfrm>
                  <a:off x="6605964" y="4610572"/>
                  <a:ext cx="1929624" cy="235291"/>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Montserrat" panose="00000500000000000000" pitchFamily="50" charset="0"/>
                      <a:ea typeface="Lato" panose="020F0502020204030203" pitchFamily="34" charset="0"/>
                      <a:cs typeface="Lato" panose="020F0502020204030203" pitchFamily="34" charset="0"/>
                    </a:rPr>
                    <a:t>Design </a:t>
                  </a:r>
                  <a:r>
                    <a:rPr lang="en-US" dirty="0">
                      <a:latin typeface="Montserrat" panose="00000500000000000000" pitchFamily="50" charset="0"/>
                      <a:ea typeface="Lato" panose="020F0502020204030203" pitchFamily="34" charset="0"/>
                      <a:cs typeface="Lato" panose="020F0502020204030203" pitchFamily="34" charset="0"/>
                    </a:rPr>
                    <a:t>Process</a:t>
                  </a:r>
                </a:p>
              </p:txBody>
            </p:sp>
          </p:grpSp>
          <p:grpSp>
            <p:nvGrpSpPr>
              <p:cNvPr id="5" name="Group 4"/>
              <p:cNvGrpSpPr/>
              <p:nvPr/>
            </p:nvGrpSpPr>
            <p:grpSpPr>
              <a:xfrm>
                <a:off x="6639329" y="4858573"/>
                <a:ext cx="4329085" cy="262085"/>
                <a:chOff x="6639329" y="4858573"/>
                <a:chExt cx="4329085" cy="262085"/>
              </a:xfrm>
            </p:grpSpPr>
            <p:sp>
              <p:nvSpPr>
                <p:cNvPr id="26" name="Rectangle 25"/>
                <p:cNvSpPr/>
                <p:nvPr/>
              </p:nvSpPr>
              <p:spPr>
                <a:xfrm>
                  <a:off x="6639329" y="4864933"/>
                  <a:ext cx="4329085" cy="255725"/>
                </a:xfrm>
                <a:prstGeom prst="rect">
                  <a:avLst/>
                </a:prstGeom>
                <a:no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6639329" y="4858573"/>
                  <a:ext cx="3442517" cy="2493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5" name="Group 14"/>
            <p:cNvGrpSpPr/>
            <p:nvPr/>
          </p:nvGrpSpPr>
          <p:grpSpPr>
            <a:xfrm>
              <a:off x="6605964" y="5183259"/>
              <a:ext cx="4362450" cy="557141"/>
              <a:chOff x="6605964" y="5183259"/>
              <a:chExt cx="4362450" cy="557141"/>
            </a:xfrm>
          </p:grpSpPr>
          <p:grpSp>
            <p:nvGrpSpPr>
              <p:cNvPr id="13" name="Group 12"/>
              <p:cNvGrpSpPr/>
              <p:nvPr/>
            </p:nvGrpSpPr>
            <p:grpSpPr>
              <a:xfrm>
                <a:off x="6605964" y="5183259"/>
                <a:ext cx="4362450" cy="282347"/>
                <a:chOff x="6605964" y="5183259"/>
                <a:chExt cx="4362450" cy="282347"/>
              </a:xfrm>
            </p:grpSpPr>
            <p:sp>
              <p:nvSpPr>
                <p:cNvPr id="20" name="Text Placeholder 24">
                  <a:extLst>
                    <a:ext uri="{FF2B5EF4-FFF2-40B4-BE49-F238E27FC236}">
                      <a16:creationId xmlns:a16="http://schemas.microsoft.com/office/drawing/2014/main" id="{0C1C18CE-9260-4D28-BB29-9EEE0D3141CF}"/>
                    </a:ext>
                  </a:extLst>
                </p:cNvPr>
                <p:cNvSpPr txBox="1">
                  <a:spLocks/>
                </p:cNvSpPr>
                <p:nvPr/>
              </p:nvSpPr>
              <p:spPr>
                <a:xfrm>
                  <a:off x="6605964" y="5183264"/>
                  <a:ext cx="1929624" cy="282342"/>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Montserrat" panose="00000500000000000000" pitchFamily="50" charset="0"/>
                      <a:ea typeface="Lato" panose="020F0502020204030203" pitchFamily="34" charset="0"/>
                      <a:cs typeface="Lato" panose="020F0502020204030203" pitchFamily="34" charset="0"/>
                    </a:rPr>
                    <a:t>Design </a:t>
                  </a:r>
                  <a:r>
                    <a:rPr lang="en-US" dirty="0">
                      <a:latin typeface="Montserrat" panose="00000500000000000000" pitchFamily="50" charset="0"/>
                      <a:ea typeface="Lato" panose="020F0502020204030203" pitchFamily="34" charset="0"/>
                      <a:cs typeface="Lato" panose="020F0502020204030203" pitchFamily="34" charset="0"/>
                    </a:rPr>
                    <a:t>Process</a:t>
                  </a:r>
                </a:p>
              </p:txBody>
            </p:sp>
            <p:sp>
              <p:nvSpPr>
                <p:cNvPr id="17" name="Text Placeholder 24">
                  <a:extLst>
                    <a:ext uri="{FF2B5EF4-FFF2-40B4-BE49-F238E27FC236}">
                      <a16:creationId xmlns:a16="http://schemas.microsoft.com/office/drawing/2014/main" id="{CCC4FD8C-FE9C-46CF-8401-4D4E6A9D5162}"/>
                    </a:ext>
                  </a:extLst>
                </p:cNvPr>
                <p:cNvSpPr txBox="1">
                  <a:spLocks/>
                </p:cNvSpPr>
                <p:nvPr/>
              </p:nvSpPr>
              <p:spPr>
                <a:xfrm>
                  <a:off x="9038790" y="5183259"/>
                  <a:ext cx="1929624" cy="28234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dirty="0">
                      <a:latin typeface="Montserrat" panose="00000500000000000000" pitchFamily="50" charset="0"/>
                      <a:ea typeface="Lato" panose="020F0502020204030203" pitchFamily="34" charset="0"/>
                      <a:cs typeface="Lato" panose="020F0502020204030203" pitchFamily="34" charset="0"/>
                    </a:rPr>
                    <a:t>80%</a:t>
                  </a:r>
                </a:p>
              </p:txBody>
            </p:sp>
          </p:grpSp>
          <p:grpSp>
            <p:nvGrpSpPr>
              <p:cNvPr id="4" name="Group 3"/>
              <p:cNvGrpSpPr/>
              <p:nvPr/>
            </p:nvGrpSpPr>
            <p:grpSpPr>
              <a:xfrm>
                <a:off x="6639329" y="5478315"/>
                <a:ext cx="4329085" cy="262085"/>
                <a:chOff x="6639329" y="5478315"/>
                <a:chExt cx="4329085" cy="262085"/>
              </a:xfrm>
            </p:grpSpPr>
            <p:sp>
              <p:nvSpPr>
                <p:cNvPr id="28" name="Rectangle 27"/>
                <p:cNvSpPr/>
                <p:nvPr/>
              </p:nvSpPr>
              <p:spPr>
                <a:xfrm>
                  <a:off x="6639329" y="5484675"/>
                  <a:ext cx="4329085" cy="255725"/>
                </a:xfrm>
                <a:prstGeom prst="rect">
                  <a:avLst/>
                </a:prstGeom>
                <a:noFill/>
                <a:ln>
                  <a:solidFill>
                    <a:schemeClr val="accent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6639329" y="5478315"/>
                  <a:ext cx="3442517" cy="2493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spTree>
    <p:extLst>
      <p:ext uri="{BB962C8B-B14F-4D97-AF65-F5344CB8AC3E}">
        <p14:creationId xmlns:p14="http://schemas.microsoft.com/office/powerpoint/2010/main" val="5425563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占位符 21" descr="图片包含 场景, 台阶, 室内&#10;&#10;已生成极高可信度的说明">
            <a:extLst>
              <a:ext uri="{FF2B5EF4-FFF2-40B4-BE49-F238E27FC236}">
                <a16:creationId xmlns:a16="http://schemas.microsoft.com/office/drawing/2014/main" id="{0E9EF80E-A99A-41FB-84E1-252EF6BE6F46}"/>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35872" r="35872"/>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14</a:t>
            </a:fld>
            <a:endParaRPr lang="en-US"/>
          </a:p>
        </p:txBody>
      </p:sp>
      <p:sp>
        <p:nvSpPr>
          <p:cNvPr id="12" name="TextBox 11"/>
          <p:cNvSpPr txBox="1"/>
          <p:nvPr/>
        </p:nvSpPr>
        <p:spPr>
          <a:xfrm>
            <a:off x="6148117" y="267071"/>
            <a:ext cx="2534701" cy="276999"/>
          </a:xfrm>
          <a:prstGeom prst="rect">
            <a:avLst/>
          </a:prstGeom>
          <a:noFill/>
        </p:spPr>
        <p:txBody>
          <a:bodyPr wrap="square" rtlCol="0">
            <a:spAutoFit/>
          </a:bodyPr>
          <a:lstStyle/>
          <a:p>
            <a:r>
              <a:rPr lang="en-US" sz="1200">
                <a:latin typeface="Montserrat" panose="00000500000000000000" pitchFamily="50" charset="0"/>
              </a:rPr>
              <a:t>People Behind Our Brand</a:t>
            </a:r>
          </a:p>
        </p:txBody>
      </p:sp>
      <p:sp>
        <p:nvSpPr>
          <p:cNvPr id="13" name="TextBox 12"/>
          <p:cNvSpPr txBox="1"/>
          <p:nvPr/>
        </p:nvSpPr>
        <p:spPr>
          <a:xfrm>
            <a:off x="813667" y="2422088"/>
            <a:ext cx="5019934" cy="1477328"/>
          </a:xfrm>
          <a:prstGeom prst="rect">
            <a:avLst/>
          </a:prstGeom>
          <a:noFill/>
        </p:spPr>
        <p:txBody>
          <a:bodyPr wrap="square" rtlCol="0">
            <a:spAutoFit/>
          </a:bodyPr>
          <a:lstStyle/>
          <a:p>
            <a:pPr>
              <a:lnSpc>
                <a:spcPct val="150000"/>
              </a:lnSpc>
            </a:pPr>
            <a:r>
              <a:rPr lang="en-US" sz="1200">
                <a:latin typeface="Montserrat" panose="00000500000000000000" pitchFamily="50" charset="0"/>
              </a:rPr>
              <a:t>Lorem ipsum dolor sit </a:t>
            </a:r>
            <a:r>
              <a:rPr lang="en-US" sz="1200" err="1">
                <a:latin typeface="Montserrat" panose="00000500000000000000" pitchFamily="50" charset="0"/>
              </a:rPr>
              <a:t>amet</a:t>
            </a:r>
            <a:r>
              <a:rPr lang="en-US" sz="1200">
                <a:latin typeface="Montserrat" panose="00000500000000000000" pitchFamily="50" charset="0"/>
              </a:rPr>
              <a:t>, </a:t>
            </a:r>
            <a:r>
              <a:rPr lang="en-US" sz="1200" err="1">
                <a:latin typeface="Montserrat" panose="00000500000000000000" pitchFamily="50" charset="0"/>
              </a:rPr>
              <a:t>consectetuer</a:t>
            </a:r>
            <a:r>
              <a:rPr lang="en-US" sz="1200">
                <a:latin typeface="Montserrat" panose="00000500000000000000" pitchFamily="50" charset="0"/>
              </a:rPr>
              <a:t> </a:t>
            </a:r>
            <a:r>
              <a:rPr lang="en-US" sz="1200" err="1">
                <a:latin typeface="Montserrat" panose="00000500000000000000" pitchFamily="50" charset="0"/>
              </a:rPr>
              <a:t>adipiscing</a:t>
            </a:r>
            <a:r>
              <a:rPr lang="en-US" sz="1200">
                <a:latin typeface="Montserrat" panose="00000500000000000000" pitchFamily="50" charset="0"/>
              </a:rPr>
              <a:t> </a:t>
            </a:r>
            <a:r>
              <a:rPr lang="en-US" sz="1200" err="1">
                <a:latin typeface="Montserrat" panose="00000500000000000000" pitchFamily="50" charset="0"/>
              </a:rPr>
              <a:t>elit</a:t>
            </a:r>
            <a:r>
              <a:rPr lang="en-US" sz="1200">
                <a:latin typeface="Montserrat" panose="00000500000000000000" pitchFamily="50" charset="0"/>
              </a:rPr>
              <a:t>.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commodo</a:t>
            </a:r>
            <a:r>
              <a:rPr lang="en-US" sz="1200">
                <a:latin typeface="Montserrat" panose="00000500000000000000" pitchFamily="50" charset="0"/>
              </a:rPr>
              <a:t> ligula </a:t>
            </a:r>
            <a:r>
              <a:rPr lang="en-US" sz="1200" err="1">
                <a:latin typeface="Montserrat" panose="00000500000000000000" pitchFamily="50" charset="0"/>
              </a:rPr>
              <a:t>eget</a:t>
            </a:r>
            <a:r>
              <a:rPr lang="en-US" sz="1200">
                <a:latin typeface="Montserrat" panose="00000500000000000000" pitchFamily="50" charset="0"/>
              </a:rPr>
              <a:t> dolor.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massa</a:t>
            </a:r>
            <a:r>
              <a:rPr lang="en-US" sz="1200">
                <a:latin typeface="Montserrat" panose="00000500000000000000" pitchFamily="50" charset="0"/>
              </a:rPr>
              <a:t>. Cum </a:t>
            </a:r>
            <a:r>
              <a:rPr lang="en-US" sz="1200" err="1">
                <a:latin typeface="Montserrat" panose="00000500000000000000" pitchFamily="50" charset="0"/>
              </a:rPr>
              <a:t>sociis</a:t>
            </a:r>
            <a:r>
              <a:rPr lang="en-US" sz="1200">
                <a:latin typeface="Montserrat" panose="00000500000000000000" pitchFamily="50" charset="0"/>
              </a:rPr>
              <a:t> </a:t>
            </a:r>
            <a:r>
              <a:rPr lang="en-US" sz="1200" err="1">
                <a:latin typeface="Montserrat" panose="00000500000000000000" pitchFamily="50" charset="0"/>
              </a:rPr>
              <a:t>natoque</a:t>
            </a:r>
            <a:r>
              <a:rPr lang="en-US" sz="1200">
                <a:latin typeface="Montserrat" panose="00000500000000000000" pitchFamily="50" charset="0"/>
              </a:rPr>
              <a:t> </a:t>
            </a:r>
            <a:r>
              <a:rPr lang="en-US" sz="1200" err="1">
                <a:latin typeface="Montserrat" panose="00000500000000000000" pitchFamily="50" charset="0"/>
              </a:rPr>
              <a:t>penatibus</a:t>
            </a:r>
            <a:r>
              <a:rPr lang="en-US" sz="1200">
                <a:latin typeface="Montserrat" panose="00000500000000000000" pitchFamily="50" charset="0"/>
              </a:rPr>
              <a:t> et </a:t>
            </a:r>
            <a:r>
              <a:rPr lang="en-US" sz="1200" err="1">
                <a:latin typeface="Montserrat" panose="00000500000000000000" pitchFamily="50" charset="0"/>
              </a:rPr>
              <a:t>magnis</a:t>
            </a:r>
            <a:r>
              <a:rPr lang="en-US" sz="1200">
                <a:latin typeface="Montserrat" panose="00000500000000000000" pitchFamily="50" charset="0"/>
              </a:rPr>
              <a:t> dis parturient </a:t>
            </a:r>
            <a:r>
              <a:rPr lang="en-US" sz="1200" err="1">
                <a:latin typeface="Montserrat" panose="00000500000000000000" pitchFamily="50" charset="0"/>
              </a:rPr>
              <a:t>montes</a:t>
            </a:r>
            <a:r>
              <a:rPr lang="en-US" sz="1200">
                <a:latin typeface="Montserrat" panose="00000500000000000000" pitchFamily="50" charset="0"/>
              </a:rPr>
              <a:t>, </a:t>
            </a:r>
            <a:r>
              <a:rPr lang="en-US" sz="1200" err="1">
                <a:latin typeface="Montserrat" panose="00000500000000000000" pitchFamily="50" charset="0"/>
              </a:rPr>
              <a:t>nascetur</a:t>
            </a:r>
            <a:r>
              <a:rPr lang="en-US" sz="1200">
                <a:latin typeface="Montserrat" panose="00000500000000000000" pitchFamily="50" charset="0"/>
              </a:rPr>
              <a:t> </a:t>
            </a:r>
            <a:r>
              <a:rPr lang="en-US" sz="1200" err="1">
                <a:latin typeface="Montserrat" panose="00000500000000000000" pitchFamily="50" charset="0"/>
              </a:rPr>
              <a:t>ridiculus</a:t>
            </a:r>
            <a:r>
              <a:rPr lang="en-US" sz="1200">
                <a:latin typeface="Montserrat" panose="00000500000000000000" pitchFamily="50" charset="0"/>
              </a:rPr>
              <a:t> mus. </a:t>
            </a:r>
            <a:r>
              <a:rPr lang="en-US" sz="1200" err="1">
                <a:latin typeface="Montserrat" panose="00000500000000000000" pitchFamily="50" charset="0"/>
              </a:rPr>
              <a:t>Donec</a:t>
            </a:r>
            <a:r>
              <a:rPr lang="en-US" sz="1200">
                <a:latin typeface="Montserrat" panose="00000500000000000000" pitchFamily="50" charset="0"/>
              </a:rPr>
              <a:t> quam </a:t>
            </a:r>
            <a:r>
              <a:rPr lang="en-US" sz="1200" err="1">
                <a:latin typeface="Montserrat" panose="00000500000000000000" pitchFamily="50" charset="0"/>
              </a:rPr>
              <a:t>felis</a:t>
            </a:r>
            <a:r>
              <a:rPr lang="en-US" sz="1200">
                <a:latin typeface="Montserrat" panose="00000500000000000000" pitchFamily="50" charset="0"/>
              </a:rPr>
              <a:t>, </a:t>
            </a:r>
            <a:r>
              <a:rPr lang="en-US" sz="1200" err="1">
                <a:latin typeface="Montserrat" panose="00000500000000000000" pitchFamily="50" charset="0"/>
              </a:rPr>
              <a:t>ultricies</a:t>
            </a:r>
            <a:r>
              <a:rPr lang="en-US" sz="1200">
                <a:latin typeface="Montserrat" panose="00000500000000000000" pitchFamily="50" charset="0"/>
              </a:rPr>
              <a:t> </a:t>
            </a:r>
            <a:r>
              <a:rPr lang="en-US" sz="1200" err="1">
                <a:latin typeface="Montserrat" panose="00000500000000000000" pitchFamily="50" charset="0"/>
              </a:rPr>
              <a:t>nec</a:t>
            </a:r>
            <a:r>
              <a:rPr lang="en-US" sz="1200">
                <a:latin typeface="Montserrat" panose="00000500000000000000" pitchFamily="50" charset="0"/>
              </a:rPr>
              <a:t>, </a:t>
            </a:r>
            <a:r>
              <a:rPr lang="en-US" sz="1200" err="1">
                <a:latin typeface="Montserrat" panose="00000500000000000000" pitchFamily="50" charset="0"/>
              </a:rPr>
              <a:t>pellentesque</a:t>
            </a:r>
            <a:r>
              <a:rPr lang="en-US" sz="1200">
                <a:latin typeface="Montserrat" panose="00000500000000000000" pitchFamily="50" charset="0"/>
              </a:rPr>
              <a:t> </a:t>
            </a:r>
            <a:r>
              <a:rPr lang="en-US" sz="1200" err="1">
                <a:latin typeface="Montserrat" panose="00000500000000000000" pitchFamily="50" charset="0"/>
              </a:rPr>
              <a:t>eu</a:t>
            </a:r>
            <a:r>
              <a:rPr lang="en-US" sz="1200">
                <a:latin typeface="Montserrat" panose="00000500000000000000" pitchFamily="50" charset="0"/>
              </a:rPr>
              <a:t>, </a:t>
            </a:r>
            <a:r>
              <a:rPr lang="en-US" sz="1200" err="1">
                <a:latin typeface="Montserrat" panose="00000500000000000000" pitchFamily="50" charset="0"/>
              </a:rPr>
              <a:t>pretium</a:t>
            </a:r>
            <a:r>
              <a:rPr lang="en-US" sz="1200">
                <a:latin typeface="Montserrat" panose="00000500000000000000" pitchFamily="50" charset="0"/>
              </a:rPr>
              <a:t> </a:t>
            </a:r>
            <a:r>
              <a:rPr lang="en-US" sz="1200" err="1">
                <a:latin typeface="Montserrat" panose="00000500000000000000" pitchFamily="50" charset="0"/>
              </a:rPr>
              <a:t>quis</a:t>
            </a:r>
            <a:r>
              <a:rPr lang="en-US" sz="1200">
                <a:latin typeface="Montserrat" panose="00000500000000000000" pitchFamily="50" charset="0"/>
              </a:rPr>
              <a:t>, sem. </a:t>
            </a:r>
            <a:r>
              <a:rPr lang="en-US" sz="1200" err="1">
                <a:latin typeface="Montserrat" panose="00000500000000000000" pitchFamily="50" charset="0"/>
              </a:rPr>
              <a:t>Nulla</a:t>
            </a:r>
            <a:r>
              <a:rPr lang="en-US" sz="1200">
                <a:latin typeface="Montserrat" panose="00000500000000000000" pitchFamily="50" charset="0"/>
              </a:rPr>
              <a:t> </a:t>
            </a:r>
            <a:r>
              <a:rPr lang="en-US" sz="1200" err="1">
                <a:latin typeface="Montserrat" panose="00000500000000000000" pitchFamily="50" charset="0"/>
              </a:rPr>
              <a:t>consequat</a:t>
            </a:r>
            <a:r>
              <a:rPr lang="en-US" sz="1200">
                <a:latin typeface="Montserrat" panose="00000500000000000000" pitchFamily="50" charset="0"/>
              </a:rPr>
              <a:t> </a:t>
            </a:r>
            <a:r>
              <a:rPr lang="en-US" sz="1200" err="1">
                <a:latin typeface="Montserrat" panose="00000500000000000000" pitchFamily="50" charset="0"/>
              </a:rPr>
              <a:t>massa</a:t>
            </a:r>
            <a:r>
              <a:rPr lang="en-US" sz="1200">
                <a:latin typeface="Montserrat" panose="00000500000000000000" pitchFamily="50" charset="0"/>
              </a:rPr>
              <a:t> </a:t>
            </a:r>
            <a:r>
              <a:rPr lang="en-US" sz="1200" err="1">
                <a:latin typeface="Montserrat" panose="00000500000000000000" pitchFamily="50" charset="0"/>
              </a:rPr>
              <a:t>quis</a:t>
            </a:r>
            <a:r>
              <a:rPr lang="en-US" sz="1200">
                <a:latin typeface="Montserrat" panose="00000500000000000000" pitchFamily="50" charset="0"/>
              </a:rPr>
              <a:t> </a:t>
            </a:r>
            <a:r>
              <a:rPr lang="en-US" sz="1200" err="1">
                <a:latin typeface="Montserrat" panose="00000500000000000000" pitchFamily="50" charset="0"/>
              </a:rPr>
              <a:t>enim</a:t>
            </a:r>
            <a:r>
              <a:rPr lang="en-US" sz="1200">
                <a:latin typeface="Montserrat" panose="00000500000000000000" pitchFamily="50" charset="0"/>
              </a:rPr>
              <a:t>.</a:t>
            </a:r>
          </a:p>
        </p:txBody>
      </p:sp>
      <p:sp>
        <p:nvSpPr>
          <p:cNvPr id="14" name="TextBox 13"/>
          <p:cNvSpPr txBox="1"/>
          <p:nvPr/>
        </p:nvSpPr>
        <p:spPr>
          <a:xfrm>
            <a:off x="813667" y="1448722"/>
            <a:ext cx="5019934" cy="707886"/>
          </a:xfrm>
          <a:prstGeom prst="rect">
            <a:avLst/>
          </a:prstGeom>
          <a:noFill/>
        </p:spPr>
        <p:txBody>
          <a:bodyPr wrap="square" rtlCol="0">
            <a:spAutoFit/>
          </a:bodyPr>
          <a:lstStyle/>
          <a:p>
            <a:r>
              <a:rPr lang="en-US" sz="4000">
                <a:latin typeface="ALISEO" pitchFamily="50" charset="0"/>
              </a:rPr>
              <a:t>Graphic Designer.</a:t>
            </a:r>
          </a:p>
        </p:txBody>
      </p:sp>
      <p:sp>
        <p:nvSpPr>
          <p:cNvPr id="15" name="TextBox 14"/>
          <p:cNvSpPr txBox="1"/>
          <p:nvPr/>
        </p:nvSpPr>
        <p:spPr>
          <a:xfrm>
            <a:off x="6148117" y="5151735"/>
            <a:ext cx="3115461" cy="923330"/>
          </a:xfrm>
          <a:prstGeom prst="rect">
            <a:avLst/>
          </a:prstGeom>
          <a:noFill/>
        </p:spPr>
        <p:txBody>
          <a:bodyPr wrap="square" rtlCol="0">
            <a:spAutoFit/>
          </a:bodyPr>
          <a:lstStyle/>
          <a:p>
            <a:r>
              <a:rPr lang="en-US" sz="5400" spc="600">
                <a:latin typeface="ALISEO" pitchFamily="50" charset="0"/>
              </a:rPr>
              <a:t>Maisha</a:t>
            </a:r>
          </a:p>
        </p:txBody>
      </p:sp>
      <p:sp>
        <p:nvSpPr>
          <p:cNvPr id="16" name="TextBox 15"/>
          <p:cNvSpPr txBox="1"/>
          <p:nvPr/>
        </p:nvSpPr>
        <p:spPr>
          <a:xfrm rot="5400000" flipH="1">
            <a:off x="10997435" y="1103626"/>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grpSp>
        <p:nvGrpSpPr>
          <p:cNvPr id="11" name="Group 10"/>
          <p:cNvGrpSpPr/>
          <p:nvPr/>
        </p:nvGrpSpPr>
        <p:grpSpPr>
          <a:xfrm>
            <a:off x="830807" y="4462966"/>
            <a:ext cx="4362450" cy="1129828"/>
            <a:chOff x="830807" y="4462966"/>
            <a:chExt cx="4362450" cy="1129828"/>
          </a:xfrm>
        </p:grpSpPr>
        <p:grpSp>
          <p:nvGrpSpPr>
            <p:cNvPr id="8" name="Group 7"/>
            <p:cNvGrpSpPr/>
            <p:nvPr/>
          </p:nvGrpSpPr>
          <p:grpSpPr>
            <a:xfrm>
              <a:off x="830807" y="4462966"/>
              <a:ext cx="4362450" cy="510086"/>
              <a:chOff x="830807" y="4462966"/>
              <a:chExt cx="4362450" cy="510086"/>
            </a:xfrm>
          </p:grpSpPr>
          <p:grpSp>
            <p:nvGrpSpPr>
              <p:cNvPr id="6" name="Group 5"/>
              <p:cNvGrpSpPr/>
              <p:nvPr/>
            </p:nvGrpSpPr>
            <p:grpSpPr>
              <a:xfrm>
                <a:off x="830807" y="4462966"/>
                <a:ext cx="4362450" cy="254361"/>
                <a:chOff x="830807" y="4462966"/>
                <a:chExt cx="4362450" cy="254361"/>
              </a:xfrm>
            </p:grpSpPr>
            <p:sp>
              <p:nvSpPr>
                <p:cNvPr id="26" name="Text Placeholder 24">
                  <a:extLst>
                    <a:ext uri="{FF2B5EF4-FFF2-40B4-BE49-F238E27FC236}">
                      <a16:creationId xmlns:a16="http://schemas.microsoft.com/office/drawing/2014/main" id="{A8067A20-1D9F-4208-8D55-58C57EACF77A}"/>
                    </a:ext>
                  </a:extLst>
                </p:cNvPr>
                <p:cNvSpPr txBox="1">
                  <a:spLocks/>
                </p:cNvSpPr>
                <p:nvPr/>
              </p:nvSpPr>
              <p:spPr>
                <a:xfrm>
                  <a:off x="3263633" y="4462977"/>
                  <a:ext cx="1929624" cy="254350"/>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dirty="0">
                      <a:latin typeface="Montserrat" panose="00000500000000000000" pitchFamily="50" charset="0"/>
                      <a:ea typeface="Lato" panose="020F0502020204030203" pitchFamily="34" charset="0"/>
                      <a:cs typeface="Lato" panose="020F0502020204030203" pitchFamily="34" charset="0"/>
                    </a:rPr>
                    <a:t>80%</a:t>
                  </a:r>
                </a:p>
              </p:txBody>
            </p:sp>
            <p:sp>
              <p:nvSpPr>
                <p:cNvPr id="29" name="Text Placeholder 24">
                  <a:extLst>
                    <a:ext uri="{FF2B5EF4-FFF2-40B4-BE49-F238E27FC236}">
                      <a16:creationId xmlns:a16="http://schemas.microsoft.com/office/drawing/2014/main" id="{E560A77E-46CF-4881-8B3E-1308C7919A92}"/>
                    </a:ext>
                  </a:extLst>
                </p:cNvPr>
                <p:cNvSpPr txBox="1">
                  <a:spLocks/>
                </p:cNvSpPr>
                <p:nvPr/>
              </p:nvSpPr>
              <p:spPr>
                <a:xfrm>
                  <a:off x="830807" y="4462966"/>
                  <a:ext cx="1929624" cy="254361"/>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Montserrat" panose="00000500000000000000" pitchFamily="50" charset="0"/>
                      <a:ea typeface="Lato" panose="020F0502020204030203" pitchFamily="34" charset="0"/>
                      <a:cs typeface="Lato" panose="020F0502020204030203" pitchFamily="34" charset="0"/>
                    </a:rPr>
                    <a:t>Design </a:t>
                  </a:r>
                  <a:r>
                    <a:rPr lang="en-US" dirty="0">
                      <a:latin typeface="Montserrat" panose="00000500000000000000" pitchFamily="50" charset="0"/>
                      <a:ea typeface="Lato" panose="020F0502020204030203" pitchFamily="34" charset="0"/>
                      <a:cs typeface="Lato" panose="020F0502020204030203" pitchFamily="34" charset="0"/>
                    </a:rPr>
                    <a:t>Process</a:t>
                  </a:r>
                </a:p>
              </p:txBody>
            </p:sp>
          </p:grpSp>
          <p:grpSp>
            <p:nvGrpSpPr>
              <p:cNvPr id="4" name="Group 3"/>
              <p:cNvGrpSpPr/>
              <p:nvPr/>
            </p:nvGrpSpPr>
            <p:grpSpPr>
              <a:xfrm>
                <a:off x="864172" y="4710967"/>
                <a:ext cx="4329085" cy="262085"/>
                <a:chOff x="864172" y="4710967"/>
                <a:chExt cx="4329085" cy="262085"/>
              </a:xfrm>
            </p:grpSpPr>
            <p:sp>
              <p:nvSpPr>
                <p:cNvPr id="25" name="Rectangle 24"/>
                <p:cNvSpPr/>
                <p:nvPr/>
              </p:nvSpPr>
              <p:spPr>
                <a:xfrm>
                  <a:off x="864172" y="4717327"/>
                  <a:ext cx="4329085" cy="255725"/>
                </a:xfrm>
                <a:prstGeom prst="rect">
                  <a:avLst/>
                </a:prstGeom>
                <a:noFill/>
                <a:ln>
                  <a:solidFill>
                    <a:schemeClr val="accent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864172" y="4710967"/>
                  <a:ext cx="3442517" cy="2493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9" name="Group 8"/>
            <p:cNvGrpSpPr/>
            <p:nvPr/>
          </p:nvGrpSpPr>
          <p:grpSpPr>
            <a:xfrm>
              <a:off x="830807" y="5035653"/>
              <a:ext cx="4362450" cy="557141"/>
              <a:chOff x="830807" y="5035653"/>
              <a:chExt cx="4362450" cy="557141"/>
            </a:xfrm>
          </p:grpSpPr>
          <p:grpSp>
            <p:nvGrpSpPr>
              <p:cNvPr id="5" name="Group 4"/>
              <p:cNvGrpSpPr/>
              <p:nvPr/>
            </p:nvGrpSpPr>
            <p:grpSpPr>
              <a:xfrm>
                <a:off x="830807" y="5035653"/>
                <a:ext cx="4362450" cy="282347"/>
                <a:chOff x="830807" y="5035653"/>
                <a:chExt cx="4362450" cy="282347"/>
              </a:xfrm>
            </p:grpSpPr>
            <p:sp>
              <p:nvSpPr>
                <p:cNvPr id="27" name="Text Placeholder 24">
                  <a:extLst>
                    <a:ext uri="{FF2B5EF4-FFF2-40B4-BE49-F238E27FC236}">
                      <a16:creationId xmlns:a16="http://schemas.microsoft.com/office/drawing/2014/main" id="{0C1C18CE-9260-4D28-BB29-9EEE0D3141CF}"/>
                    </a:ext>
                  </a:extLst>
                </p:cNvPr>
                <p:cNvSpPr txBox="1">
                  <a:spLocks/>
                </p:cNvSpPr>
                <p:nvPr/>
              </p:nvSpPr>
              <p:spPr>
                <a:xfrm>
                  <a:off x="830807" y="5035658"/>
                  <a:ext cx="1929624" cy="282342"/>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Montserrat" panose="00000500000000000000" pitchFamily="50" charset="0"/>
                      <a:ea typeface="Lato" panose="020F0502020204030203" pitchFamily="34" charset="0"/>
                      <a:cs typeface="Lato" panose="020F0502020204030203" pitchFamily="34" charset="0"/>
                    </a:rPr>
                    <a:t>Design </a:t>
                  </a:r>
                  <a:r>
                    <a:rPr lang="en-US" dirty="0">
                      <a:latin typeface="Montserrat" panose="00000500000000000000" pitchFamily="50" charset="0"/>
                      <a:ea typeface="Lato" panose="020F0502020204030203" pitchFamily="34" charset="0"/>
                      <a:cs typeface="Lato" panose="020F0502020204030203" pitchFamily="34" charset="0"/>
                    </a:rPr>
                    <a:t>Process</a:t>
                  </a:r>
                </a:p>
              </p:txBody>
            </p:sp>
            <p:sp>
              <p:nvSpPr>
                <p:cNvPr id="28" name="Text Placeholder 24">
                  <a:extLst>
                    <a:ext uri="{FF2B5EF4-FFF2-40B4-BE49-F238E27FC236}">
                      <a16:creationId xmlns:a16="http://schemas.microsoft.com/office/drawing/2014/main" id="{CCC4FD8C-FE9C-46CF-8401-4D4E6A9D5162}"/>
                    </a:ext>
                  </a:extLst>
                </p:cNvPr>
                <p:cNvSpPr txBox="1">
                  <a:spLocks/>
                </p:cNvSpPr>
                <p:nvPr/>
              </p:nvSpPr>
              <p:spPr>
                <a:xfrm>
                  <a:off x="3263633" y="5035653"/>
                  <a:ext cx="1929624" cy="245235"/>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dirty="0">
                      <a:latin typeface="Montserrat" panose="00000500000000000000" pitchFamily="50" charset="0"/>
                      <a:ea typeface="Lato" panose="020F0502020204030203" pitchFamily="34" charset="0"/>
                      <a:cs typeface="Lato" panose="020F0502020204030203" pitchFamily="34" charset="0"/>
                    </a:rPr>
                    <a:t>80%</a:t>
                  </a:r>
                </a:p>
              </p:txBody>
            </p:sp>
          </p:grpSp>
          <p:grpSp>
            <p:nvGrpSpPr>
              <p:cNvPr id="3" name="Group 2"/>
              <p:cNvGrpSpPr/>
              <p:nvPr/>
            </p:nvGrpSpPr>
            <p:grpSpPr>
              <a:xfrm>
                <a:off x="864172" y="5330709"/>
                <a:ext cx="4329085" cy="262085"/>
                <a:chOff x="864172" y="5330709"/>
                <a:chExt cx="4329085" cy="262085"/>
              </a:xfrm>
            </p:grpSpPr>
            <p:sp>
              <p:nvSpPr>
                <p:cNvPr id="31" name="Rectangle 30"/>
                <p:cNvSpPr/>
                <p:nvPr/>
              </p:nvSpPr>
              <p:spPr>
                <a:xfrm>
                  <a:off x="864172" y="5337069"/>
                  <a:ext cx="4329085" cy="255725"/>
                </a:xfrm>
                <a:prstGeom prst="rect">
                  <a:avLst/>
                </a:prstGeom>
                <a:noFill/>
                <a:ln>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864172" y="5330709"/>
                  <a:ext cx="3442517" cy="2493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pic>
        <p:nvPicPr>
          <p:cNvPr id="24" name="图片占位符 23" descr="图片包含 妇女&#10;&#10;已生成极高可信度的说明">
            <a:extLst>
              <a:ext uri="{FF2B5EF4-FFF2-40B4-BE49-F238E27FC236}">
                <a16:creationId xmlns:a16="http://schemas.microsoft.com/office/drawing/2014/main" id="{042F20EA-0DE8-47D9-9316-5DA57C6E42B3}"/>
              </a:ext>
            </a:extLst>
          </p:cNvPr>
          <p:cNvPicPr>
            <a:picLocks noGrp="1" noChangeAspect="1"/>
          </p:cNvPicPr>
          <p:nvPr>
            <p:ph type="pic" sz="quarter" idx="12"/>
          </p:nvPr>
        </p:nvPicPr>
        <p:blipFill rotWithShape="1">
          <a:blip r:embed="rId3" cstate="screen">
            <a:extLst>
              <a:ext uri="{28A0092B-C50C-407E-A947-70E740481C1C}">
                <a14:useLocalDpi xmlns:a14="http://schemas.microsoft.com/office/drawing/2010/main"/>
              </a:ext>
            </a:extLst>
          </a:blip>
          <a:srcRect l="488" t="32214" r="-488" b="1030"/>
          <a:stretch/>
        </p:blipFill>
        <p:spPr>
          <a:xfrm>
            <a:off x="6232525" y="717550"/>
            <a:ext cx="4178300" cy="4178300"/>
          </a:xfrm>
        </p:spPr>
      </p:pic>
    </p:spTree>
    <p:extLst>
      <p:ext uri="{BB962C8B-B14F-4D97-AF65-F5344CB8AC3E}">
        <p14:creationId xmlns:p14="http://schemas.microsoft.com/office/powerpoint/2010/main" val="31488651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15</a:t>
            </a:fld>
            <a:endParaRPr lang="en-US"/>
          </a:p>
        </p:txBody>
      </p:sp>
      <p:sp>
        <p:nvSpPr>
          <p:cNvPr id="7" name="TextBox 6"/>
          <p:cNvSpPr txBox="1"/>
          <p:nvPr/>
        </p:nvSpPr>
        <p:spPr>
          <a:xfrm rot="16200000">
            <a:off x="-306627" y="3263845"/>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8" name="TextBox 7"/>
          <p:cNvSpPr txBox="1"/>
          <p:nvPr/>
        </p:nvSpPr>
        <p:spPr>
          <a:xfrm>
            <a:off x="1292553" y="2575664"/>
            <a:ext cx="1716258" cy="1015663"/>
          </a:xfrm>
          <a:prstGeom prst="rect">
            <a:avLst/>
          </a:prstGeom>
          <a:noFill/>
        </p:spPr>
        <p:txBody>
          <a:bodyPr wrap="square" rtlCol="0">
            <a:spAutoFit/>
          </a:bodyPr>
          <a:lstStyle/>
          <a:p>
            <a:r>
              <a:rPr lang="en-US" sz="6000" b="1">
                <a:solidFill>
                  <a:schemeClr val="accent2"/>
                </a:solidFill>
                <a:latin typeface="Montserrat" panose="00000500000000000000" pitchFamily="50" charset="0"/>
              </a:rPr>
              <a:t>05.</a:t>
            </a:r>
          </a:p>
        </p:txBody>
      </p:sp>
      <p:sp>
        <p:nvSpPr>
          <p:cNvPr id="9" name="TextBox 8"/>
          <p:cNvSpPr txBox="1"/>
          <p:nvPr/>
        </p:nvSpPr>
        <p:spPr>
          <a:xfrm>
            <a:off x="8773757" y="2463120"/>
            <a:ext cx="2747683" cy="1938992"/>
          </a:xfrm>
          <a:prstGeom prst="rect">
            <a:avLst/>
          </a:prstGeom>
          <a:noFill/>
        </p:spPr>
        <p:txBody>
          <a:bodyPr wrap="square" rtlCol="0">
            <a:spAutoFit/>
          </a:bodyPr>
          <a:lstStyle/>
          <a:p>
            <a:r>
              <a:rPr lang="en-US" sz="4000" spc="600">
                <a:latin typeface="ALISEO" pitchFamily="50" charset="0"/>
              </a:rPr>
              <a:t>What we have done</a:t>
            </a:r>
          </a:p>
        </p:txBody>
      </p:sp>
      <p:sp>
        <p:nvSpPr>
          <p:cNvPr id="10" name="Rectangle 9"/>
          <p:cNvSpPr/>
          <p:nvPr/>
        </p:nvSpPr>
        <p:spPr>
          <a:xfrm>
            <a:off x="0" y="4522966"/>
            <a:ext cx="3123032" cy="23563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0607176" y="0"/>
            <a:ext cx="1584824" cy="119575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图片占位符 4" descr="图片包含 餐桌, 室内&#10;&#10;已生成极高可信度的说明">
            <a:extLst>
              <a:ext uri="{FF2B5EF4-FFF2-40B4-BE49-F238E27FC236}">
                <a16:creationId xmlns:a16="http://schemas.microsoft.com/office/drawing/2014/main" id="{47D29EAD-0857-49E5-99DF-DA31A9ACC828}"/>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25710" r="25710"/>
          <a:stretch>
            <a:fillRect/>
          </a:stretch>
        </p:blipFill>
        <p:spPr/>
      </p:pic>
    </p:spTree>
    <p:extLst>
      <p:ext uri="{BB962C8B-B14F-4D97-AF65-F5344CB8AC3E}">
        <p14:creationId xmlns:p14="http://schemas.microsoft.com/office/powerpoint/2010/main" val="33426148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044417" y="0"/>
            <a:ext cx="6147583" cy="68861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 y="0"/>
            <a:ext cx="6147583" cy="68793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solidFill>
                  <a:schemeClr val="bg1"/>
                </a:solidFill>
              </a:rPr>
              <a:t>PAGE </a:t>
            </a:r>
            <a:fld id="{CB188796-EF10-4A7A-B5EB-88EF09832F3D}" type="slidenum">
              <a:rPr lang="en-US" smtClean="0">
                <a:solidFill>
                  <a:schemeClr val="bg1"/>
                </a:solidFill>
              </a:rPr>
              <a:pPr/>
              <a:t>16</a:t>
            </a:fld>
            <a:endParaRPr lang="en-US">
              <a:solidFill>
                <a:schemeClr val="bg1"/>
              </a:solidFill>
            </a:endParaRPr>
          </a:p>
        </p:txBody>
      </p:sp>
      <p:sp>
        <p:nvSpPr>
          <p:cNvPr id="10" name="TextBox 9"/>
          <p:cNvSpPr txBox="1"/>
          <p:nvPr/>
        </p:nvSpPr>
        <p:spPr>
          <a:xfrm>
            <a:off x="2571273" y="834352"/>
            <a:ext cx="3887167" cy="1200329"/>
          </a:xfrm>
          <a:prstGeom prst="rect">
            <a:avLst/>
          </a:prstGeom>
          <a:noFill/>
        </p:spPr>
        <p:txBody>
          <a:bodyPr wrap="square" rtlCol="0">
            <a:spAutoFit/>
          </a:bodyPr>
          <a:lstStyle/>
          <a:p>
            <a:r>
              <a:rPr lang="en-US" sz="7200" spc="600">
                <a:solidFill>
                  <a:schemeClr val="accent3"/>
                </a:solidFill>
                <a:latin typeface="ALISEO" pitchFamily="50" charset="0"/>
              </a:rPr>
              <a:t>WOMAN</a:t>
            </a:r>
          </a:p>
        </p:txBody>
      </p:sp>
      <p:sp>
        <p:nvSpPr>
          <p:cNvPr id="11" name="TextBox 10"/>
          <p:cNvSpPr txBox="1"/>
          <p:nvPr/>
        </p:nvSpPr>
        <p:spPr>
          <a:xfrm>
            <a:off x="6022397" y="834351"/>
            <a:ext cx="3887167" cy="1200329"/>
          </a:xfrm>
          <a:prstGeom prst="rect">
            <a:avLst/>
          </a:prstGeom>
          <a:noFill/>
        </p:spPr>
        <p:txBody>
          <a:bodyPr wrap="square" rtlCol="0">
            <a:spAutoFit/>
          </a:bodyPr>
          <a:lstStyle/>
          <a:p>
            <a:r>
              <a:rPr lang="en-US" sz="7200" spc="600">
                <a:solidFill>
                  <a:schemeClr val="accent1"/>
                </a:solidFill>
                <a:latin typeface="ALISEO" pitchFamily="50" charset="0"/>
              </a:rPr>
              <a:t>EDITION</a:t>
            </a:r>
          </a:p>
        </p:txBody>
      </p:sp>
      <p:sp>
        <p:nvSpPr>
          <p:cNvPr id="12" name="TextBox 11"/>
          <p:cNvSpPr txBox="1"/>
          <p:nvPr/>
        </p:nvSpPr>
        <p:spPr>
          <a:xfrm>
            <a:off x="582722" y="5748102"/>
            <a:ext cx="2947739" cy="1015663"/>
          </a:xfrm>
          <a:prstGeom prst="rect">
            <a:avLst/>
          </a:prstGeom>
          <a:noFill/>
        </p:spPr>
        <p:txBody>
          <a:bodyPr wrap="square" rtlCol="0">
            <a:spAutoFit/>
          </a:bodyPr>
          <a:lstStyle/>
          <a:p>
            <a:pPr algn="ctr"/>
            <a:r>
              <a:rPr lang="en-US" sz="6000" b="1">
                <a:ln>
                  <a:solidFill>
                    <a:schemeClr val="accent3"/>
                  </a:solidFill>
                </a:ln>
                <a:noFill/>
                <a:latin typeface="Montserrat" panose="00000500000000000000" pitchFamily="50" charset="0"/>
              </a:rPr>
              <a:t>2017</a:t>
            </a:r>
          </a:p>
        </p:txBody>
      </p:sp>
      <p:sp>
        <p:nvSpPr>
          <p:cNvPr id="13" name="TextBox 12"/>
          <p:cNvSpPr txBox="1"/>
          <p:nvPr/>
        </p:nvSpPr>
        <p:spPr>
          <a:xfrm>
            <a:off x="561681" y="5203852"/>
            <a:ext cx="2947739" cy="1015663"/>
          </a:xfrm>
          <a:prstGeom prst="rect">
            <a:avLst/>
          </a:prstGeom>
          <a:noFill/>
        </p:spPr>
        <p:txBody>
          <a:bodyPr wrap="square" rtlCol="0">
            <a:spAutoFit/>
          </a:bodyPr>
          <a:lstStyle/>
          <a:p>
            <a:pPr algn="ctr"/>
            <a:r>
              <a:rPr lang="en-US" sz="6000" b="1">
                <a:ln>
                  <a:solidFill>
                    <a:schemeClr val="accent3"/>
                  </a:solidFill>
                </a:ln>
                <a:noFill/>
                <a:latin typeface="Montserrat" panose="00000500000000000000" pitchFamily="50" charset="0"/>
              </a:rPr>
              <a:t>2017</a:t>
            </a:r>
          </a:p>
        </p:txBody>
      </p:sp>
      <p:sp>
        <p:nvSpPr>
          <p:cNvPr id="14" name="TextBox 13"/>
          <p:cNvSpPr txBox="1"/>
          <p:nvPr/>
        </p:nvSpPr>
        <p:spPr>
          <a:xfrm>
            <a:off x="572201" y="4673172"/>
            <a:ext cx="2947739" cy="1015663"/>
          </a:xfrm>
          <a:prstGeom prst="rect">
            <a:avLst/>
          </a:prstGeom>
          <a:noFill/>
        </p:spPr>
        <p:txBody>
          <a:bodyPr wrap="square" rtlCol="0">
            <a:spAutoFit/>
          </a:bodyPr>
          <a:lstStyle/>
          <a:p>
            <a:pPr algn="ctr"/>
            <a:r>
              <a:rPr lang="en-US" sz="6000" b="1">
                <a:solidFill>
                  <a:schemeClr val="accent3"/>
                </a:solidFill>
                <a:latin typeface="Montserrat" panose="00000500000000000000" pitchFamily="50" charset="0"/>
              </a:rPr>
              <a:t>2017</a:t>
            </a:r>
          </a:p>
        </p:txBody>
      </p:sp>
      <p:sp>
        <p:nvSpPr>
          <p:cNvPr id="15" name="TextBox 14"/>
          <p:cNvSpPr txBox="1"/>
          <p:nvPr/>
        </p:nvSpPr>
        <p:spPr>
          <a:xfrm>
            <a:off x="591384" y="6280157"/>
            <a:ext cx="2947739" cy="1015663"/>
          </a:xfrm>
          <a:prstGeom prst="rect">
            <a:avLst/>
          </a:prstGeom>
          <a:noFill/>
        </p:spPr>
        <p:txBody>
          <a:bodyPr wrap="square" rtlCol="0">
            <a:spAutoFit/>
          </a:bodyPr>
          <a:lstStyle/>
          <a:p>
            <a:pPr algn="ctr"/>
            <a:r>
              <a:rPr lang="en-US" sz="6000" b="1">
                <a:ln>
                  <a:solidFill>
                    <a:schemeClr val="accent3"/>
                  </a:solidFill>
                </a:ln>
                <a:noFill/>
                <a:latin typeface="Montserrat" panose="00000500000000000000" pitchFamily="50" charset="0"/>
              </a:rPr>
              <a:t>2017</a:t>
            </a:r>
          </a:p>
        </p:txBody>
      </p:sp>
      <p:sp>
        <p:nvSpPr>
          <p:cNvPr id="16" name="TextBox 15"/>
          <p:cNvSpPr txBox="1"/>
          <p:nvPr/>
        </p:nvSpPr>
        <p:spPr>
          <a:xfrm>
            <a:off x="531755" y="2562489"/>
            <a:ext cx="2998706" cy="1754326"/>
          </a:xfrm>
          <a:prstGeom prst="rect">
            <a:avLst/>
          </a:prstGeom>
          <a:noFill/>
        </p:spPr>
        <p:txBody>
          <a:bodyPr wrap="square" rtlCol="0">
            <a:spAutoFit/>
          </a:bodyPr>
          <a:lstStyle/>
          <a:p>
            <a:pPr>
              <a:lnSpc>
                <a:spcPct val="150000"/>
              </a:lnSpc>
            </a:pPr>
            <a:r>
              <a:rPr lang="en-US" sz="1200">
                <a:solidFill>
                  <a:schemeClr val="bg1"/>
                </a:solidFill>
                <a:latin typeface="Montserrat" panose="00000500000000000000" pitchFamily="50" charset="0"/>
              </a:rPr>
              <a:t>Lorem ipsum dolor sit </a:t>
            </a:r>
            <a:r>
              <a:rPr lang="en-US" sz="1200" err="1">
                <a:solidFill>
                  <a:schemeClr val="bg1"/>
                </a:solidFill>
                <a:latin typeface="Montserrat" panose="00000500000000000000" pitchFamily="50" charset="0"/>
              </a:rPr>
              <a:t>amet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consectetuer</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adipiscing</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elit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Aenean</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commodo</a:t>
            </a:r>
            <a:r>
              <a:rPr lang="en-US" sz="1200">
                <a:solidFill>
                  <a:schemeClr val="bg1"/>
                </a:solidFill>
                <a:latin typeface="Montserrat" panose="00000500000000000000" pitchFamily="50" charset="0"/>
              </a:rPr>
              <a:t> ligula </a:t>
            </a:r>
            <a:r>
              <a:rPr lang="en-US" sz="1200" err="1">
                <a:solidFill>
                  <a:schemeClr val="bg1"/>
                </a:solidFill>
                <a:latin typeface="Montserrat" panose="00000500000000000000" pitchFamily="50" charset="0"/>
              </a:rPr>
              <a:t>eget</a:t>
            </a:r>
            <a:r>
              <a:rPr lang="en-US" sz="1200">
                <a:solidFill>
                  <a:schemeClr val="bg1"/>
                </a:solidFill>
                <a:latin typeface="Montserrat" panose="00000500000000000000" pitchFamily="50" charset="0"/>
              </a:rPr>
              <a:t> dolor. </a:t>
            </a:r>
            <a:r>
              <a:rPr lang="en-US" sz="1200" err="1">
                <a:solidFill>
                  <a:schemeClr val="bg1"/>
                </a:solidFill>
                <a:latin typeface="Montserrat" panose="00000500000000000000" pitchFamily="50" charset="0"/>
              </a:rPr>
              <a:t>Aenean</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massa</a:t>
            </a:r>
            <a:r>
              <a:rPr lang="en-US" sz="1200">
                <a:solidFill>
                  <a:schemeClr val="bg1"/>
                </a:solidFill>
                <a:latin typeface="Montserrat" panose="00000500000000000000" pitchFamily="50" charset="0"/>
              </a:rPr>
              <a:t>. Cum </a:t>
            </a:r>
            <a:r>
              <a:rPr lang="en-US" sz="1200" err="1">
                <a:solidFill>
                  <a:schemeClr val="bg1"/>
                </a:solidFill>
                <a:latin typeface="Montserrat" panose="00000500000000000000" pitchFamily="50" charset="0"/>
              </a:rPr>
              <a:t>sociis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natoque</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penatibus</a:t>
            </a:r>
            <a:r>
              <a:rPr lang="en-US" sz="1200">
                <a:solidFill>
                  <a:schemeClr val="bg1"/>
                </a:solidFill>
                <a:latin typeface="Montserrat" panose="00000500000000000000" pitchFamily="50" charset="0"/>
              </a:rPr>
              <a:t> et </a:t>
            </a:r>
            <a:r>
              <a:rPr lang="en-US" sz="1200" err="1">
                <a:solidFill>
                  <a:schemeClr val="bg1"/>
                </a:solidFill>
                <a:latin typeface="Montserrat" panose="00000500000000000000" pitchFamily="50" charset="0"/>
              </a:rPr>
              <a:t>magnis</a:t>
            </a:r>
            <a:r>
              <a:rPr lang="en-US" sz="1200">
                <a:solidFill>
                  <a:schemeClr val="bg1"/>
                </a:solidFill>
                <a:latin typeface="Montserrat" panose="00000500000000000000" pitchFamily="50" charset="0"/>
              </a:rPr>
              <a:t> dis parturient </a:t>
            </a:r>
            <a:r>
              <a:rPr lang="en-US" sz="1200" err="1">
                <a:solidFill>
                  <a:schemeClr val="bg1"/>
                </a:solidFill>
                <a:latin typeface="Montserrat" panose="00000500000000000000" pitchFamily="50" charset="0"/>
              </a:rPr>
              <a:t>montes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nascetur</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ridiculus</a:t>
            </a:r>
            <a:r>
              <a:rPr lang="en-US" sz="1200">
                <a:solidFill>
                  <a:schemeClr val="bg1"/>
                </a:solidFill>
                <a:latin typeface="Montserrat" panose="00000500000000000000" pitchFamily="50" charset="0"/>
              </a:rPr>
              <a:t> mus. </a:t>
            </a:r>
          </a:p>
        </p:txBody>
      </p:sp>
      <p:sp>
        <p:nvSpPr>
          <p:cNvPr id="17" name="TextBox 16"/>
          <p:cNvSpPr txBox="1"/>
          <p:nvPr/>
        </p:nvSpPr>
        <p:spPr>
          <a:xfrm>
            <a:off x="4045184" y="6409112"/>
            <a:ext cx="2534701" cy="276999"/>
          </a:xfrm>
          <a:prstGeom prst="rect">
            <a:avLst/>
          </a:prstGeom>
          <a:noFill/>
        </p:spPr>
        <p:txBody>
          <a:bodyPr wrap="square" rtlCol="0">
            <a:spAutoFit/>
          </a:bodyPr>
          <a:lstStyle/>
          <a:p>
            <a:r>
              <a:rPr lang="en-US" sz="1200">
                <a:solidFill>
                  <a:schemeClr val="bg1"/>
                </a:solidFill>
                <a:latin typeface="Montserrat" panose="00000500000000000000" pitchFamily="50" charset="0"/>
              </a:rPr>
              <a:t>What We Have Done</a:t>
            </a:r>
          </a:p>
        </p:txBody>
      </p:sp>
      <p:sp>
        <p:nvSpPr>
          <p:cNvPr id="20" name="TextBox 19"/>
          <p:cNvSpPr txBox="1"/>
          <p:nvPr/>
        </p:nvSpPr>
        <p:spPr>
          <a:xfrm>
            <a:off x="8845312" y="2970001"/>
            <a:ext cx="2947739" cy="1938992"/>
          </a:xfrm>
          <a:prstGeom prst="rect">
            <a:avLst/>
          </a:prstGeom>
          <a:noFill/>
        </p:spPr>
        <p:txBody>
          <a:bodyPr wrap="square" rtlCol="0">
            <a:spAutoFit/>
          </a:bodyPr>
          <a:lstStyle/>
          <a:p>
            <a:pPr algn="ctr"/>
            <a:r>
              <a:rPr lang="en-US" sz="6000" b="1">
                <a:solidFill>
                  <a:schemeClr val="bg1"/>
                </a:solidFill>
                <a:latin typeface="Montserrat" panose="00000500000000000000" pitchFamily="50" charset="0"/>
              </a:rPr>
              <a:t>15 – 100 </a:t>
            </a:r>
            <a:r>
              <a:rPr lang="en-US" sz="6000" b="1">
                <a:solidFill>
                  <a:schemeClr val="bg1"/>
                </a:solidFill>
                <a:latin typeface="Montserrat" panose="00000500000000000000" pitchFamily="50" charset="0"/>
                <a:ea typeface="Roboto" panose="02000000000000000000" pitchFamily="2" charset="0"/>
                <a:cs typeface="Lato" panose="020F0502020204030203" pitchFamily="34" charset="0"/>
              </a:rPr>
              <a:t>$</a:t>
            </a:r>
          </a:p>
        </p:txBody>
      </p:sp>
      <p:pic>
        <p:nvPicPr>
          <p:cNvPr id="5" name="图片占位符 4" descr="图片包含 人员, 墙壁, 男士, 站立&#10;&#10;已生成极高可信度的说明">
            <a:extLst>
              <a:ext uri="{FF2B5EF4-FFF2-40B4-BE49-F238E27FC236}">
                <a16:creationId xmlns:a16="http://schemas.microsoft.com/office/drawing/2014/main" id="{F18CE9A0-0583-4E2E-A701-D42A349E2630}"/>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0377" r="10377"/>
          <a:stretch>
            <a:fillRect/>
          </a:stretch>
        </p:blipFill>
        <p:spPr/>
      </p:pic>
    </p:spTree>
    <p:extLst>
      <p:ext uri="{BB962C8B-B14F-4D97-AF65-F5344CB8AC3E}">
        <p14:creationId xmlns:p14="http://schemas.microsoft.com/office/powerpoint/2010/main" val="19203842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5" name="图片占位符 4" descr="图片包含 场景, 台阶, 室内, 监视器&#10;&#10;已生成极高可信度的说明">
            <a:extLst>
              <a:ext uri="{FF2B5EF4-FFF2-40B4-BE49-F238E27FC236}">
                <a16:creationId xmlns:a16="http://schemas.microsoft.com/office/drawing/2014/main" id="{679D0854-B39B-4290-8EE8-0FFA51E4AF15}"/>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2049" b="12049"/>
          <a:stretch>
            <a:fillRect/>
          </a:stretch>
        </p:blipFill>
        <p:spPr/>
      </p:pic>
      <p:sp>
        <p:nvSpPr>
          <p:cNvPr id="2" name="Slide Number Placeholder 1"/>
          <p:cNvSpPr>
            <a:spLocks noGrp="1"/>
          </p:cNvSpPr>
          <p:nvPr>
            <p:ph type="sldNum" sz="quarter" idx="10"/>
          </p:nvPr>
        </p:nvSpPr>
        <p:spPr/>
        <p:txBody>
          <a:bodyPr/>
          <a:lstStyle/>
          <a:p>
            <a:r>
              <a:rPr lang="en-US">
                <a:solidFill>
                  <a:schemeClr val="bg1"/>
                </a:solidFill>
              </a:rPr>
              <a:t>PAGE </a:t>
            </a:r>
            <a:fld id="{CB188796-EF10-4A7A-B5EB-88EF09832F3D}" type="slidenum">
              <a:rPr lang="en-US" smtClean="0">
                <a:solidFill>
                  <a:schemeClr val="bg1"/>
                </a:solidFill>
              </a:rPr>
              <a:pPr/>
              <a:t>17</a:t>
            </a:fld>
            <a:endParaRPr lang="en-US">
              <a:solidFill>
                <a:schemeClr val="bg1"/>
              </a:solidFill>
            </a:endParaRPr>
          </a:p>
        </p:txBody>
      </p:sp>
      <p:sp>
        <p:nvSpPr>
          <p:cNvPr id="9" name="Rectangle 8"/>
          <p:cNvSpPr/>
          <p:nvPr/>
        </p:nvSpPr>
        <p:spPr>
          <a:xfrm>
            <a:off x="815926" y="5303520"/>
            <a:ext cx="3671668" cy="817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303814" y="4661151"/>
            <a:ext cx="2761750" cy="1200329"/>
          </a:xfrm>
          <a:prstGeom prst="rect">
            <a:avLst/>
          </a:prstGeom>
          <a:noFill/>
        </p:spPr>
        <p:txBody>
          <a:bodyPr wrap="square" rtlCol="0">
            <a:spAutoFit/>
          </a:bodyPr>
          <a:lstStyle/>
          <a:p>
            <a:r>
              <a:rPr lang="en-US" sz="7200" i="1" spc="600">
                <a:solidFill>
                  <a:schemeClr val="bg1"/>
                </a:solidFill>
                <a:latin typeface="ALISEO" pitchFamily="50" charset="0"/>
              </a:rPr>
              <a:t>sale</a:t>
            </a:r>
          </a:p>
        </p:txBody>
      </p:sp>
      <p:sp>
        <p:nvSpPr>
          <p:cNvPr id="11" name="TextBox 10"/>
          <p:cNvSpPr txBox="1"/>
          <p:nvPr/>
        </p:nvSpPr>
        <p:spPr>
          <a:xfrm rot="16200000" flipH="1">
            <a:off x="-263569" y="2098052"/>
            <a:ext cx="3887167" cy="1323439"/>
          </a:xfrm>
          <a:prstGeom prst="rect">
            <a:avLst/>
          </a:prstGeom>
          <a:noFill/>
        </p:spPr>
        <p:txBody>
          <a:bodyPr wrap="square" rtlCol="0">
            <a:spAutoFit/>
          </a:bodyPr>
          <a:lstStyle/>
          <a:p>
            <a:pPr algn="r"/>
            <a:r>
              <a:rPr lang="en-US" sz="4000" spc="600">
                <a:solidFill>
                  <a:schemeClr val="bg1"/>
                </a:solidFill>
                <a:latin typeface="ALISEO" pitchFamily="50" charset="0"/>
              </a:rPr>
              <a:t>On 15-20 July 2019</a:t>
            </a:r>
          </a:p>
        </p:txBody>
      </p:sp>
      <p:sp>
        <p:nvSpPr>
          <p:cNvPr id="14" name="TextBox 13"/>
          <p:cNvSpPr txBox="1"/>
          <p:nvPr/>
        </p:nvSpPr>
        <p:spPr>
          <a:xfrm>
            <a:off x="5476498" y="3927677"/>
            <a:ext cx="3887167" cy="1200329"/>
          </a:xfrm>
          <a:prstGeom prst="rect">
            <a:avLst/>
          </a:prstGeom>
          <a:noFill/>
        </p:spPr>
        <p:txBody>
          <a:bodyPr wrap="square" rtlCol="0">
            <a:spAutoFit/>
          </a:bodyPr>
          <a:lstStyle/>
          <a:p>
            <a:r>
              <a:rPr lang="en-US" sz="7200" spc="600">
                <a:solidFill>
                  <a:schemeClr val="bg1"/>
                </a:solidFill>
                <a:latin typeface="ALISEO" pitchFamily="50" charset="0"/>
              </a:rPr>
              <a:t>WOMAN</a:t>
            </a:r>
          </a:p>
        </p:txBody>
      </p:sp>
      <p:sp>
        <p:nvSpPr>
          <p:cNvPr id="15" name="TextBox 14"/>
          <p:cNvSpPr txBox="1"/>
          <p:nvPr/>
        </p:nvSpPr>
        <p:spPr>
          <a:xfrm>
            <a:off x="7887491" y="4838705"/>
            <a:ext cx="3887167" cy="1200329"/>
          </a:xfrm>
          <a:prstGeom prst="rect">
            <a:avLst/>
          </a:prstGeom>
          <a:noFill/>
        </p:spPr>
        <p:txBody>
          <a:bodyPr wrap="square" rtlCol="0">
            <a:spAutoFit/>
          </a:bodyPr>
          <a:lstStyle/>
          <a:p>
            <a:r>
              <a:rPr lang="en-US" sz="7200" spc="600">
                <a:solidFill>
                  <a:schemeClr val="bg1"/>
                </a:solidFill>
                <a:latin typeface="ALISEO" pitchFamily="50" charset="0"/>
              </a:rPr>
              <a:t>edition</a:t>
            </a:r>
          </a:p>
        </p:txBody>
      </p:sp>
      <p:sp>
        <p:nvSpPr>
          <p:cNvPr id="16" name="TextBox 15"/>
          <p:cNvSpPr txBox="1"/>
          <p:nvPr/>
        </p:nvSpPr>
        <p:spPr>
          <a:xfrm rot="16200000">
            <a:off x="-306627" y="3263845"/>
            <a:ext cx="1483098" cy="276999"/>
          </a:xfrm>
          <a:prstGeom prst="rect">
            <a:avLst/>
          </a:prstGeom>
          <a:noFill/>
        </p:spPr>
        <p:txBody>
          <a:bodyPr wrap="none" rtlCol="0">
            <a:spAutoFit/>
          </a:bodyPr>
          <a:lstStyle/>
          <a:p>
            <a:r>
              <a:rPr lang="en-US" sz="1200" spc="300">
                <a:solidFill>
                  <a:schemeClr val="bg1"/>
                </a:solidFill>
                <a:latin typeface="Montserrat" panose="00000500000000000000" pitchFamily="50" charset="0"/>
              </a:rPr>
              <a:t>HYPENISME</a:t>
            </a:r>
          </a:p>
        </p:txBody>
      </p:sp>
      <p:sp>
        <p:nvSpPr>
          <p:cNvPr id="18" name="TextBox 17"/>
          <p:cNvSpPr txBox="1"/>
          <p:nvPr/>
        </p:nvSpPr>
        <p:spPr>
          <a:xfrm>
            <a:off x="4421486" y="6336912"/>
            <a:ext cx="2534701" cy="276999"/>
          </a:xfrm>
          <a:prstGeom prst="rect">
            <a:avLst/>
          </a:prstGeom>
          <a:noFill/>
        </p:spPr>
        <p:txBody>
          <a:bodyPr wrap="square" rtlCol="0">
            <a:spAutoFit/>
          </a:bodyPr>
          <a:lstStyle/>
          <a:p>
            <a:r>
              <a:rPr lang="en-US" sz="1200">
                <a:solidFill>
                  <a:schemeClr val="bg1"/>
                </a:solidFill>
                <a:latin typeface="Montserrat" panose="00000500000000000000" pitchFamily="50" charset="0"/>
              </a:rPr>
              <a:t>What We Have Done</a:t>
            </a:r>
          </a:p>
        </p:txBody>
      </p:sp>
      <p:sp>
        <p:nvSpPr>
          <p:cNvPr id="19" name="TextBox 18"/>
          <p:cNvSpPr txBox="1"/>
          <p:nvPr/>
        </p:nvSpPr>
        <p:spPr>
          <a:xfrm>
            <a:off x="1377506" y="5730853"/>
            <a:ext cx="2036465" cy="400110"/>
          </a:xfrm>
          <a:prstGeom prst="rect">
            <a:avLst/>
          </a:prstGeom>
          <a:noFill/>
        </p:spPr>
        <p:txBody>
          <a:bodyPr wrap="square" rtlCol="0">
            <a:spAutoFit/>
          </a:bodyPr>
          <a:lstStyle/>
          <a:p>
            <a:r>
              <a:rPr lang="en-US" sz="2000" i="1" spc="300">
                <a:solidFill>
                  <a:schemeClr val="bg1"/>
                </a:solidFill>
                <a:latin typeface="ALISEO" pitchFamily="50" charset="0"/>
              </a:rPr>
              <a:t>Up to 15%</a:t>
            </a:r>
          </a:p>
        </p:txBody>
      </p:sp>
    </p:spTree>
    <p:extLst>
      <p:ext uri="{BB962C8B-B14F-4D97-AF65-F5344CB8AC3E}">
        <p14:creationId xmlns:p14="http://schemas.microsoft.com/office/powerpoint/2010/main" val="14755600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2"/>
          </p:nvPr>
        </p:nvSpPr>
        <p:spPr/>
      </p:sp>
      <p:pic>
        <p:nvPicPr>
          <p:cNvPr id="6" name="图片占位符 5" descr="图片包含 紫色&#10;&#10;已生成高可信度的说明">
            <a:extLst>
              <a:ext uri="{FF2B5EF4-FFF2-40B4-BE49-F238E27FC236}">
                <a16:creationId xmlns:a16="http://schemas.microsoft.com/office/drawing/2014/main" id="{3971ABE0-2521-40E8-ABE2-618E6CFA34BB}"/>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0000" b="10000"/>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18</a:t>
            </a:fld>
            <a:endParaRPr lang="en-US"/>
          </a:p>
        </p:txBody>
      </p:sp>
      <p:sp>
        <p:nvSpPr>
          <p:cNvPr id="8" name="Rectangle 7"/>
          <p:cNvSpPr/>
          <p:nvPr/>
        </p:nvSpPr>
        <p:spPr>
          <a:xfrm>
            <a:off x="7666891" y="923924"/>
            <a:ext cx="3404309" cy="4937125"/>
          </a:xfrm>
          <a:prstGeom prst="rect">
            <a:avLst/>
          </a:prstGeom>
          <a:solidFill>
            <a:schemeClr val="accent2">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367044" y="1233095"/>
            <a:ext cx="867361" cy="43187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rot="5400000" flipH="1">
            <a:off x="10997435" y="3253986"/>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11" name="TextBox 10"/>
          <p:cNvSpPr txBox="1"/>
          <p:nvPr/>
        </p:nvSpPr>
        <p:spPr>
          <a:xfrm>
            <a:off x="295930" y="6455590"/>
            <a:ext cx="2534701" cy="276999"/>
          </a:xfrm>
          <a:prstGeom prst="rect">
            <a:avLst/>
          </a:prstGeom>
          <a:noFill/>
        </p:spPr>
        <p:txBody>
          <a:bodyPr wrap="square" rtlCol="0">
            <a:spAutoFit/>
          </a:bodyPr>
          <a:lstStyle/>
          <a:p>
            <a:r>
              <a:rPr lang="en-US" sz="1200">
                <a:latin typeface="Montserrat" panose="00000500000000000000" pitchFamily="50" charset="0"/>
              </a:rPr>
              <a:t>What We Have Done</a:t>
            </a:r>
          </a:p>
        </p:txBody>
      </p:sp>
      <p:sp>
        <p:nvSpPr>
          <p:cNvPr id="12" name="TextBox 11"/>
          <p:cNvSpPr txBox="1"/>
          <p:nvPr/>
        </p:nvSpPr>
        <p:spPr>
          <a:xfrm rot="16200000" flipH="1">
            <a:off x="4365950" y="3192430"/>
            <a:ext cx="2869548" cy="400110"/>
          </a:xfrm>
          <a:prstGeom prst="rect">
            <a:avLst/>
          </a:prstGeom>
          <a:noFill/>
        </p:spPr>
        <p:txBody>
          <a:bodyPr wrap="square" rtlCol="0">
            <a:spAutoFit/>
          </a:bodyPr>
          <a:lstStyle/>
          <a:p>
            <a:pPr algn="r"/>
            <a:r>
              <a:rPr lang="en-US" sz="2000" spc="600">
                <a:solidFill>
                  <a:schemeClr val="bg1"/>
                </a:solidFill>
                <a:latin typeface="ALISEO" pitchFamily="50" charset="0"/>
              </a:rPr>
              <a:t>Blaster shirt</a:t>
            </a:r>
          </a:p>
        </p:txBody>
      </p:sp>
      <p:sp>
        <p:nvSpPr>
          <p:cNvPr id="13" name="TextBox 12"/>
          <p:cNvSpPr txBox="1"/>
          <p:nvPr/>
        </p:nvSpPr>
        <p:spPr>
          <a:xfrm>
            <a:off x="7840127" y="4042429"/>
            <a:ext cx="3327642" cy="1569660"/>
          </a:xfrm>
          <a:prstGeom prst="rect">
            <a:avLst/>
          </a:prstGeom>
          <a:noFill/>
        </p:spPr>
        <p:txBody>
          <a:bodyPr wrap="square" rtlCol="0">
            <a:spAutoFit/>
          </a:bodyPr>
          <a:lstStyle/>
          <a:p>
            <a:r>
              <a:rPr lang="en-US" sz="3200" b="1">
                <a:solidFill>
                  <a:schemeClr val="bg2"/>
                </a:solidFill>
                <a:latin typeface="Montserrat" panose="00000500000000000000" pitchFamily="50" charset="0"/>
              </a:rPr>
              <a:t>It’s an </a:t>
            </a:r>
          </a:p>
          <a:p>
            <a:r>
              <a:rPr lang="en-US" sz="3200" b="1">
                <a:solidFill>
                  <a:schemeClr val="bg2"/>
                </a:solidFill>
                <a:latin typeface="Montserrat" panose="00000500000000000000" pitchFamily="50" charset="0"/>
              </a:rPr>
              <a:t>“add to chart” kinda day!</a:t>
            </a:r>
          </a:p>
        </p:txBody>
      </p:sp>
      <p:sp>
        <p:nvSpPr>
          <p:cNvPr id="16" name="TextBox 15"/>
          <p:cNvSpPr txBox="1"/>
          <p:nvPr/>
        </p:nvSpPr>
        <p:spPr>
          <a:xfrm>
            <a:off x="295929" y="4451389"/>
            <a:ext cx="1532871" cy="707886"/>
          </a:xfrm>
          <a:prstGeom prst="rect">
            <a:avLst/>
          </a:prstGeom>
          <a:noFill/>
        </p:spPr>
        <p:txBody>
          <a:bodyPr wrap="square" rtlCol="0">
            <a:spAutoFit/>
          </a:bodyPr>
          <a:lstStyle/>
          <a:p>
            <a:r>
              <a:rPr lang="en-US" sz="4000" b="1" strike="sngStrike">
                <a:solidFill>
                  <a:schemeClr val="bg1"/>
                </a:solidFill>
                <a:latin typeface="Montserrat" panose="00000500000000000000" pitchFamily="50" charset="0"/>
              </a:rPr>
              <a:t>25 </a:t>
            </a:r>
            <a:r>
              <a:rPr lang="en-US" sz="4000" b="1" strike="sngStrike">
                <a:solidFill>
                  <a:schemeClr val="bg1"/>
                </a:solidFill>
                <a:latin typeface="Montserrat" panose="00000500000000000000" pitchFamily="50" charset="0"/>
                <a:ea typeface="Roboto" panose="02000000000000000000" pitchFamily="2" charset="0"/>
                <a:cs typeface="Lato" panose="020F0502020204030203" pitchFamily="34" charset="0"/>
              </a:rPr>
              <a:t>$</a:t>
            </a:r>
          </a:p>
        </p:txBody>
      </p:sp>
      <p:sp>
        <p:nvSpPr>
          <p:cNvPr id="17" name="TextBox 16"/>
          <p:cNvSpPr txBox="1"/>
          <p:nvPr/>
        </p:nvSpPr>
        <p:spPr>
          <a:xfrm>
            <a:off x="295929" y="5343942"/>
            <a:ext cx="2967776" cy="830997"/>
          </a:xfrm>
          <a:prstGeom prst="rect">
            <a:avLst/>
          </a:prstGeom>
          <a:noFill/>
        </p:spPr>
        <p:txBody>
          <a:bodyPr wrap="square" rtlCol="0">
            <a:spAutoFit/>
          </a:bodyPr>
          <a:lstStyle/>
          <a:p>
            <a:r>
              <a:rPr lang="en-US" sz="4800" b="1">
                <a:solidFill>
                  <a:schemeClr val="bg1"/>
                </a:solidFill>
                <a:latin typeface="Montserrat" panose="00000500000000000000" pitchFamily="50" charset="0"/>
              </a:rPr>
              <a:t>21,25 </a:t>
            </a:r>
            <a:r>
              <a:rPr lang="en-US" sz="4800" b="1">
                <a:solidFill>
                  <a:schemeClr val="bg1"/>
                </a:solidFill>
                <a:latin typeface="Montserrat" panose="00000500000000000000" pitchFamily="50" charset="0"/>
                <a:ea typeface="Roboto" panose="02000000000000000000" pitchFamily="2" charset="0"/>
                <a:cs typeface="Lato" panose="020F0502020204030203" pitchFamily="34" charset="0"/>
              </a:rPr>
              <a:t>$</a:t>
            </a:r>
          </a:p>
        </p:txBody>
      </p:sp>
      <p:sp>
        <p:nvSpPr>
          <p:cNvPr id="18" name="TextBox 17"/>
          <p:cNvSpPr txBox="1"/>
          <p:nvPr/>
        </p:nvSpPr>
        <p:spPr>
          <a:xfrm>
            <a:off x="273022" y="5073017"/>
            <a:ext cx="2182493" cy="400110"/>
          </a:xfrm>
          <a:prstGeom prst="rect">
            <a:avLst/>
          </a:prstGeom>
          <a:noFill/>
        </p:spPr>
        <p:txBody>
          <a:bodyPr wrap="square" rtlCol="0">
            <a:spAutoFit/>
          </a:bodyPr>
          <a:lstStyle/>
          <a:p>
            <a:r>
              <a:rPr lang="en-US" sz="2000" b="1">
                <a:solidFill>
                  <a:schemeClr val="bg1"/>
                </a:solidFill>
                <a:latin typeface="Montserrat" panose="00000500000000000000" pitchFamily="50" charset="0"/>
              </a:rPr>
              <a:t>Discount 15%</a:t>
            </a:r>
            <a:endParaRPr lang="en-US" sz="2000" b="1">
              <a:solidFill>
                <a:schemeClr val="bg1"/>
              </a:solidFill>
              <a:latin typeface="Montserrat" panose="00000500000000000000" pitchFamily="50" charset="0"/>
              <a:ea typeface="Roboto" panose="02000000000000000000" pitchFamily="2" charset="0"/>
              <a:cs typeface="Lato" panose="020F0502020204030203" pitchFamily="34" charset="0"/>
            </a:endParaRPr>
          </a:p>
        </p:txBody>
      </p:sp>
    </p:spTree>
    <p:extLst>
      <p:ext uri="{BB962C8B-B14F-4D97-AF65-F5344CB8AC3E}">
        <p14:creationId xmlns:p14="http://schemas.microsoft.com/office/powerpoint/2010/main" val="39506619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id="{66C24E81-1B66-4A39-87C4-72E15AABF078}"/>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29085" r="29085"/>
          <a:stretch>
            <a:fillRect/>
          </a:stretch>
        </p:blipFill>
        <p:spPr/>
      </p:pic>
      <p:pic>
        <p:nvPicPr>
          <p:cNvPr id="9" name="图片占位符 8" descr="图片包含 场景, 台阶, 室内, 监视器&#10;&#10;已生成极高可信度的说明">
            <a:extLst>
              <a:ext uri="{FF2B5EF4-FFF2-40B4-BE49-F238E27FC236}">
                <a16:creationId xmlns:a16="http://schemas.microsoft.com/office/drawing/2014/main" id="{74E0C72D-528B-4E6F-A6DE-5BFD049CFB5B}"/>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l="29007" r="29007"/>
          <a:stretch>
            <a:fillRect/>
          </a:stretch>
        </p:blipFill>
        <p:spPr/>
      </p:pic>
      <p:pic>
        <p:nvPicPr>
          <p:cNvPr id="11" name="图片占位符 10" descr="图片包含 人员, 服装&#10;&#10;已生成高可信度的说明">
            <a:extLst>
              <a:ext uri="{FF2B5EF4-FFF2-40B4-BE49-F238E27FC236}">
                <a16:creationId xmlns:a16="http://schemas.microsoft.com/office/drawing/2014/main" id="{D96A1EE4-520F-4F4B-B5BD-7E34289FDFC4}"/>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l="29007" r="29007"/>
          <a:stretch>
            <a:fillRect/>
          </a:stretch>
        </p:blipFill>
        <p:spPr/>
      </p:pic>
      <p:sp>
        <p:nvSpPr>
          <p:cNvPr id="2" name="Slide Number Placeholder 1"/>
          <p:cNvSpPr>
            <a:spLocks noGrp="1"/>
          </p:cNvSpPr>
          <p:nvPr>
            <p:ph type="sldNum" sz="quarter" idx="10"/>
          </p:nvPr>
        </p:nvSpPr>
        <p:spPr/>
        <p:txBody>
          <a:bodyPr/>
          <a:lstStyle/>
          <a:p>
            <a:r>
              <a:rPr lang="en-US">
                <a:solidFill>
                  <a:schemeClr val="bg1"/>
                </a:solidFill>
              </a:rPr>
              <a:t>PAGE </a:t>
            </a:r>
            <a:fld id="{CB188796-EF10-4A7A-B5EB-88EF09832F3D}" type="slidenum">
              <a:rPr lang="en-US" smtClean="0">
                <a:solidFill>
                  <a:schemeClr val="bg1"/>
                </a:solidFill>
              </a:rPr>
              <a:pPr/>
              <a:t>19</a:t>
            </a:fld>
            <a:endParaRPr lang="en-US">
              <a:solidFill>
                <a:schemeClr val="bg1"/>
              </a:solidFill>
            </a:endParaRPr>
          </a:p>
        </p:txBody>
      </p:sp>
      <p:sp>
        <p:nvSpPr>
          <p:cNvPr id="15" name="Rectangle 14"/>
          <p:cNvSpPr/>
          <p:nvPr/>
        </p:nvSpPr>
        <p:spPr>
          <a:xfrm>
            <a:off x="4570950" y="1019980"/>
            <a:ext cx="867361" cy="43187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rot="16200000" flipH="1">
            <a:off x="3561193" y="2979316"/>
            <a:ext cx="2869548" cy="400110"/>
          </a:xfrm>
          <a:prstGeom prst="rect">
            <a:avLst/>
          </a:prstGeom>
          <a:noFill/>
        </p:spPr>
        <p:txBody>
          <a:bodyPr wrap="square" rtlCol="0">
            <a:spAutoFit/>
          </a:bodyPr>
          <a:lstStyle/>
          <a:p>
            <a:pPr algn="ctr"/>
            <a:r>
              <a:rPr lang="en-US" sz="2000" spc="600">
                <a:solidFill>
                  <a:schemeClr val="bg1"/>
                </a:solidFill>
                <a:latin typeface="ALISEO" pitchFamily="50" charset="0"/>
              </a:rPr>
              <a:t>Every type</a:t>
            </a:r>
          </a:p>
        </p:txBody>
      </p:sp>
      <p:sp>
        <p:nvSpPr>
          <p:cNvPr id="17" name="Rectangle 16"/>
          <p:cNvSpPr/>
          <p:nvPr/>
        </p:nvSpPr>
        <p:spPr>
          <a:xfrm>
            <a:off x="8082916" y="1519238"/>
            <a:ext cx="867361" cy="43187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rot="16200000" flipH="1">
            <a:off x="7081822" y="3478574"/>
            <a:ext cx="2869548" cy="400110"/>
          </a:xfrm>
          <a:prstGeom prst="rect">
            <a:avLst/>
          </a:prstGeom>
          <a:noFill/>
        </p:spPr>
        <p:txBody>
          <a:bodyPr wrap="square" rtlCol="0">
            <a:spAutoFit/>
          </a:bodyPr>
          <a:lstStyle/>
          <a:p>
            <a:pPr algn="ctr"/>
            <a:r>
              <a:rPr lang="en-US" sz="2000" spc="600">
                <a:solidFill>
                  <a:schemeClr val="bg1"/>
                </a:solidFill>
                <a:latin typeface="ALISEO" pitchFamily="50" charset="0"/>
              </a:rPr>
              <a:t>Of jackets</a:t>
            </a:r>
          </a:p>
        </p:txBody>
      </p:sp>
      <p:sp>
        <p:nvSpPr>
          <p:cNvPr id="19" name="TextBox 18"/>
          <p:cNvSpPr txBox="1"/>
          <p:nvPr/>
        </p:nvSpPr>
        <p:spPr>
          <a:xfrm>
            <a:off x="675491" y="580774"/>
            <a:ext cx="3579616" cy="584775"/>
          </a:xfrm>
          <a:prstGeom prst="rect">
            <a:avLst/>
          </a:prstGeom>
          <a:noFill/>
        </p:spPr>
        <p:txBody>
          <a:bodyPr wrap="square" rtlCol="0">
            <a:spAutoFit/>
          </a:bodyPr>
          <a:lstStyle/>
          <a:p>
            <a:r>
              <a:rPr lang="en-US" sz="3200" b="1">
                <a:latin typeface="Montserrat" panose="00000500000000000000" pitchFamily="50" charset="0"/>
              </a:rPr>
              <a:t>Discount 10%</a:t>
            </a:r>
            <a:endParaRPr lang="en-US" sz="3200" b="1">
              <a:latin typeface="Montserrat" panose="00000500000000000000" pitchFamily="50" charset="0"/>
              <a:ea typeface="Roboto" panose="02000000000000000000" pitchFamily="2" charset="0"/>
              <a:cs typeface="Lato" panose="020F0502020204030203" pitchFamily="34" charset="0"/>
            </a:endParaRPr>
          </a:p>
        </p:txBody>
      </p:sp>
      <p:sp>
        <p:nvSpPr>
          <p:cNvPr id="20" name="TextBox 19"/>
          <p:cNvSpPr txBox="1"/>
          <p:nvPr/>
        </p:nvSpPr>
        <p:spPr>
          <a:xfrm rot="16200000">
            <a:off x="126757" y="3263846"/>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21" name="TextBox 20"/>
          <p:cNvSpPr txBox="1"/>
          <p:nvPr/>
        </p:nvSpPr>
        <p:spPr>
          <a:xfrm>
            <a:off x="9034767" y="734661"/>
            <a:ext cx="2534701" cy="276999"/>
          </a:xfrm>
          <a:prstGeom prst="rect">
            <a:avLst/>
          </a:prstGeom>
          <a:noFill/>
        </p:spPr>
        <p:txBody>
          <a:bodyPr wrap="square" rtlCol="0">
            <a:spAutoFit/>
          </a:bodyPr>
          <a:lstStyle/>
          <a:p>
            <a:pPr algn="ctr"/>
            <a:r>
              <a:rPr lang="en-US" sz="1200">
                <a:latin typeface="Montserrat" panose="00000500000000000000" pitchFamily="50" charset="0"/>
              </a:rPr>
              <a:t>What We Have Done</a:t>
            </a:r>
          </a:p>
        </p:txBody>
      </p:sp>
      <p:sp>
        <p:nvSpPr>
          <p:cNvPr id="31" name="TextBox 30"/>
          <p:cNvSpPr txBox="1"/>
          <p:nvPr/>
        </p:nvSpPr>
        <p:spPr>
          <a:xfrm>
            <a:off x="5122687" y="5495266"/>
            <a:ext cx="3320574" cy="1200329"/>
          </a:xfrm>
          <a:prstGeom prst="rect">
            <a:avLst/>
          </a:prstGeom>
          <a:noFill/>
        </p:spPr>
        <p:txBody>
          <a:bodyPr wrap="square" rtlCol="0">
            <a:spAutoFit/>
          </a:bodyPr>
          <a:lstStyle/>
          <a:p>
            <a:pPr>
              <a:lnSpc>
                <a:spcPct val="150000"/>
              </a:lnSpc>
            </a:pPr>
            <a:r>
              <a:rPr lang="en-US" sz="1200">
                <a:latin typeface="Montserrat" panose="00000500000000000000" pitchFamily="50" charset="0"/>
              </a:rPr>
              <a:t>Lorem ipsum dolor sit </a:t>
            </a:r>
            <a:r>
              <a:rPr lang="en-US" sz="1200" err="1">
                <a:latin typeface="Montserrat" panose="00000500000000000000" pitchFamily="50" charset="0"/>
              </a:rPr>
              <a:t>amet</a:t>
            </a:r>
            <a:r>
              <a:rPr lang="en-US" sz="1200">
                <a:latin typeface="Montserrat" panose="00000500000000000000" pitchFamily="50" charset="0"/>
              </a:rPr>
              <a:t>, </a:t>
            </a:r>
            <a:r>
              <a:rPr lang="en-US" sz="1200" err="1">
                <a:latin typeface="Montserrat" panose="00000500000000000000" pitchFamily="50" charset="0"/>
              </a:rPr>
              <a:t>consectetuer</a:t>
            </a:r>
            <a:r>
              <a:rPr lang="en-US" sz="1200">
                <a:latin typeface="Montserrat" panose="00000500000000000000" pitchFamily="50" charset="0"/>
              </a:rPr>
              <a:t> </a:t>
            </a:r>
            <a:r>
              <a:rPr lang="en-US" sz="1200" err="1">
                <a:latin typeface="Montserrat" panose="00000500000000000000" pitchFamily="50" charset="0"/>
              </a:rPr>
              <a:t>adipiscing</a:t>
            </a:r>
            <a:r>
              <a:rPr lang="en-US" sz="1200">
                <a:latin typeface="Montserrat" panose="00000500000000000000" pitchFamily="50" charset="0"/>
              </a:rPr>
              <a:t> </a:t>
            </a:r>
            <a:r>
              <a:rPr lang="en-US" sz="1200" err="1">
                <a:latin typeface="Montserrat" panose="00000500000000000000" pitchFamily="50" charset="0"/>
              </a:rPr>
              <a:t>elit</a:t>
            </a:r>
            <a:r>
              <a:rPr lang="en-US" sz="1200">
                <a:latin typeface="Montserrat" panose="00000500000000000000" pitchFamily="50" charset="0"/>
              </a:rPr>
              <a:t>.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commodo</a:t>
            </a:r>
            <a:r>
              <a:rPr lang="en-US" sz="1200">
                <a:latin typeface="Montserrat" panose="00000500000000000000" pitchFamily="50" charset="0"/>
              </a:rPr>
              <a:t> ligula </a:t>
            </a:r>
            <a:r>
              <a:rPr lang="en-US" sz="1200" err="1">
                <a:latin typeface="Montserrat" panose="00000500000000000000" pitchFamily="50" charset="0"/>
              </a:rPr>
              <a:t>eget</a:t>
            </a:r>
            <a:r>
              <a:rPr lang="en-US" sz="1200">
                <a:latin typeface="Montserrat" panose="00000500000000000000" pitchFamily="50" charset="0"/>
              </a:rPr>
              <a:t> dolor.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massa</a:t>
            </a:r>
            <a:r>
              <a:rPr lang="en-US" sz="1200">
                <a:latin typeface="Montserrat" panose="00000500000000000000" pitchFamily="50" charset="0"/>
              </a:rPr>
              <a:t>. </a:t>
            </a:r>
          </a:p>
        </p:txBody>
      </p:sp>
    </p:spTree>
    <p:extLst>
      <p:ext uri="{BB962C8B-B14F-4D97-AF65-F5344CB8AC3E}">
        <p14:creationId xmlns:p14="http://schemas.microsoft.com/office/powerpoint/2010/main" val="13619638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p:cNvSpPr txBox="1"/>
          <p:nvPr/>
        </p:nvSpPr>
        <p:spPr>
          <a:xfrm>
            <a:off x="3154329" y="2767280"/>
            <a:ext cx="5883342" cy="1323439"/>
          </a:xfrm>
          <a:prstGeom prst="rect">
            <a:avLst/>
          </a:prstGeom>
          <a:noFill/>
        </p:spPr>
        <p:txBody>
          <a:bodyPr wrap="none" rtlCol="0">
            <a:spAutoFit/>
          </a:bodyPr>
          <a:lstStyle/>
          <a:p>
            <a:r>
              <a:rPr lang="en-US" sz="8000" spc="600">
                <a:latin typeface="ALISEO" pitchFamily="50" charset="0"/>
              </a:rPr>
              <a:t>HYPENISME</a:t>
            </a:r>
          </a:p>
        </p:txBody>
      </p:sp>
      <p:sp>
        <p:nvSpPr>
          <p:cNvPr id="3" name="TextBox 2"/>
          <p:cNvSpPr txBox="1"/>
          <p:nvPr/>
        </p:nvSpPr>
        <p:spPr>
          <a:xfrm>
            <a:off x="4308844" y="4090719"/>
            <a:ext cx="3574312" cy="369332"/>
          </a:xfrm>
          <a:prstGeom prst="rect">
            <a:avLst/>
          </a:prstGeom>
          <a:noFill/>
        </p:spPr>
        <p:txBody>
          <a:bodyPr wrap="none" rtlCol="0">
            <a:spAutoFit/>
          </a:bodyPr>
          <a:lstStyle/>
          <a:p>
            <a:r>
              <a:rPr lang="en-US" spc="600">
                <a:latin typeface="ALISEO" pitchFamily="50" charset="0"/>
              </a:rPr>
              <a:t>CREATIVE TEMPLATE</a:t>
            </a:r>
          </a:p>
        </p:txBody>
      </p:sp>
    </p:spTree>
    <p:extLst>
      <p:ext uri="{BB962C8B-B14F-4D97-AF65-F5344CB8AC3E}">
        <p14:creationId xmlns:p14="http://schemas.microsoft.com/office/powerpoint/2010/main" val="31686343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descr="图片包含 人员, 文字&#10;&#10;已生成高可信度的说明">
            <a:extLst>
              <a:ext uri="{FF2B5EF4-FFF2-40B4-BE49-F238E27FC236}">
                <a16:creationId xmlns:a16="http://schemas.microsoft.com/office/drawing/2014/main" id="{6DFBCC2D-E1C7-4D23-9841-6D422D9B9D78}"/>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l="20407" r="20407"/>
          <a:stretch>
            <a:fillRect/>
          </a:stretch>
        </p:blipFill>
        <p:spPr/>
      </p:pic>
      <p:pic>
        <p:nvPicPr>
          <p:cNvPr id="6" name="图片占位符 5" descr="图片包含 室内&#10;&#10;已生成高可信度的说明">
            <a:extLst>
              <a:ext uri="{FF2B5EF4-FFF2-40B4-BE49-F238E27FC236}">
                <a16:creationId xmlns:a16="http://schemas.microsoft.com/office/drawing/2014/main" id="{D2477916-6B99-4A03-81DC-5A26CA830962}"/>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25752" b="25752"/>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20</a:t>
            </a:fld>
            <a:endParaRPr lang="en-US"/>
          </a:p>
        </p:txBody>
      </p:sp>
      <p:sp>
        <p:nvSpPr>
          <p:cNvPr id="10" name="Rectangle 9"/>
          <p:cNvSpPr/>
          <p:nvPr/>
        </p:nvSpPr>
        <p:spPr>
          <a:xfrm>
            <a:off x="3583490" y="1039449"/>
            <a:ext cx="867361" cy="4191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rot="16200000" flipH="1">
            <a:off x="2582396" y="2934894"/>
            <a:ext cx="2869548" cy="400110"/>
          </a:xfrm>
          <a:prstGeom prst="rect">
            <a:avLst/>
          </a:prstGeom>
          <a:noFill/>
        </p:spPr>
        <p:txBody>
          <a:bodyPr wrap="square" rtlCol="0">
            <a:spAutoFit/>
          </a:bodyPr>
          <a:lstStyle/>
          <a:p>
            <a:pPr algn="ctr"/>
            <a:r>
              <a:rPr lang="en-US" sz="2000" spc="600">
                <a:solidFill>
                  <a:schemeClr val="bg1"/>
                </a:solidFill>
                <a:latin typeface="ALISEO" pitchFamily="50" charset="0"/>
              </a:rPr>
              <a:t>accessories</a:t>
            </a:r>
          </a:p>
        </p:txBody>
      </p:sp>
      <p:sp>
        <p:nvSpPr>
          <p:cNvPr id="12" name="TextBox 11"/>
          <p:cNvSpPr txBox="1"/>
          <p:nvPr/>
        </p:nvSpPr>
        <p:spPr>
          <a:xfrm rot="5400000" flipH="1">
            <a:off x="10997435" y="3253986"/>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13" name="TextBox 12"/>
          <p:cNvSpPr txBox="1"/>
          <p:nvPr/>
        </p:nvSpPr>
        <p:spPr>
          <a:xfrm>
            <a:off x="8685748" y="455171"/>
            <a:ext cx="2534701" cy="276999"/>
          </a:xfrm>
          <a:prstGeom prst="rect">
            <a:avLst/>
          </a:prstGeom>
          <a:noFill/>
        </p:spPr>
        <p:txBody>
          <a:bodyPr wrap="square" rtlCol="0">
            <a:spAutoFit/>
          </a:bodyPr>
          <a:lstStyle/>
          <a:p>
            <a:pPr algn="r"/>
            <a:r>
              <a:rPr lang="en-US" sz="1200">
                <a:latin typeface="Montserrat" panose="00000500000000000000" pitchFamily="50" charset="0"/>
              </a:rPr>
              <a:t>What We Have Done</a:t>
            </a:r>
          </a:p>
        </p:txBody>
      </p:sp>
      <p:sp>
        <p:nvSpPr>
          <p:cNvPr id="14" name="TextBox 13"/>
          <p:cNvSpPr txBox="1"/>
          <p:nvPr/>
        </p:nvSpPr>
        <p:spPr>
          <a:xfrm>
            <a:off x="282004" y="4389865"/>
            <a:ext cx="1420328" cy="707886"/>
          </a:xfrm>
          <a:prstGeom prst="rect">
            <a:avLst/>
          </a:prstGeom>
          <a:noFill/>
        </p:spPr>
        <p:txBody>
          <a:bodyPr wrap="square" rtlCol="0">
            <a:spAutoFit/>
          </a:bodyPr>
          <a:lstStyle/>
          <a:p>
            <a:r>
              <a:rPr lang="en-US" sz="4000" b="1">
                <a:solidFill>
                  <a:schemeClr val="bg1"/>
                </a:solidFill>
                <a:latin typeface="Montserrat" panose="00000500000000000000" pitchFamily="50" charset="0"/>
              </a:rPr>
              <a:t>30 </a:t>
            </a:r>
            <a:r>
              <a:rPr lang="en-US" sz="4000" b="1">
                <a:solidFill>
                  <a:schemeClr val="bg1"/>
                </a:solidFill>
                <a:latin typeface="Montserrat" panose="00000500000000000000" pitchFamily="50" charset="0"/>
                <a:ea typeface="Roboto" panose="02000000000000000000" pitchFamily="2" charset="0"/>
                <a:cs typeface="Lato" panose="020F0502020204030203" pitchFamily="34" charset="0"/>
              </a:rPr>
              <a:t>$</a:t>
            </a:r>
          </a:p>
        </p:txBody>
      </p:sp>
      <p:sp>
        <p:nvSpPr>
          <p:cNvPr id="15" name="TextBox 14"/>
          <p:cNvSpPr txBox="1"/>
          <p:nvPr/>
        </p:nvSpPr>
        <p:spPr>
          <a:xfrm>
            <a:off x="9800121" y="1219620"/>
            <a:ext cx="1420328" cy="707886"/>
          </a:xfrm>
          <a:prstGeom prst="rect">
            <a:avLst/>
          </a:prstGeom>
          <a:noFill/>
        </p:spPr>
        <p:txBody>
          <a:bodyPr wrap="square" rtlCol="0">
            <a:spAutoFit/>
          </a:bodyPr>
          <a:lstStyle/>
          <a:p>
            <a:r>
              <a:rPr lang="en-US" sz="4000" b="1">
                <a:solidFill>
                  <a:schemeClr val="bg1"/>
                </a:solidFill>
                <a:latin typeface="Montserrat" panose="00000500000000000000" pitchFamily="50" charset="0"/>
              </a:rPr>
              <a:t>20 </a:t>
            </a:r>
            <a:r>
              <a:rPr lang="en-US" sz="4000" b="1">
                <a:solidFill>
                  <a:schemeClr val="bg1"/>
                </a:solidFill>
                <a:latin typeface="Montserrat" panose="00000500000000000000" pitchFamily="50" charset="0"/>
                <a:ea typeface="Roboto" panose="02000000000000000000" pitchFamily="2" charset="0"/>
                <a:cs typeface="Lato" panose="020F0502020204030203" pitchFamily="34" charset="0"/>
              </a:rPr>
              <a:t>$</a:t>
            </a:r>
          </a:p>
        </p:txBody>
      </p:sp>
      <p:sp>
        <p:nvSpPr>
          <p:cNvPr id="16" name="TextBox 15"/>
          <p:cNvSpPr txBox="1"/>
          <p:nvPr/>
        </p:nvSpPr>
        <p:spPr>
          <a:xfrm>
            <a:off x="282004" y="4169613"/>
            <a:ext cx="1891600" cy="400110"/>
          </a:xfrm>
          <a:prstGeom prst="rect">
            <a:avLst/>
          </a:prstGeom>
          <a:noFill/>
        </p:spPr>
        <p:txBody>
          <a:bodyPr wrap="square" rtlCol="0">
            <a:spAutoFit/>
          </a:bodyPr>
          <a:lstStyle/>
          <a:p>
            <a:r>
              <a:rPr lang="en-US" sz="2000" b="1">
                <a:solidFill>
                  <a:schemeClr val="bg1"/>
                </a:solidFill>
                <a:latin typeface="Montserrat" panose="00000500000000000000" pitchFamily="50" charset="0"/>
              </a:rPr>
              <a:t>Wristwatch</a:t>
            </a:r>
          </a:p>
        </p:txBody>
      </p:sp>
      <p:sp>
        <p:nvSpPr>
          <p:cNvPr id="17" name="TextBox 16"/>
          <p:cNvSpPr txBox="1"/>
          <p:nvPr/>
        </p:nvSpPr>
        <p:spPr>
          <a:xfrm>
            <a:off x="9192924" y="1834178"/>
            <a:ext cx="1891600" cy="400110"/>
          </a:xfrm>
          <a:prstGeom prst="rect">
            <a:avLst/>
          </a:prstGeom>
          <a:noFill/>
        </p:spPr>
        <p:txBody>
          <a:bodyPr wrap="square" rtlCol="0">
            <a:spAutoFit/>
          </a:bodyPr>
          <a:lstStyle/>
          <a:p>
            <a:pPr algn="r"/>
            <a:r>
              <a:rPr lang="en-US" sz="2000" b="1">
                <a:solidFill>
                  <a:schemeClr val="bg1"/>
                </a:solidFill>
                <a:latin typeface="Montserrat" panose="00000500000000000000" pitchFamily="50" charset="0"/>
              </a:rPr>
              <a:t>Eyeglasses</a:t>
            </a:r>
          </a:p>
        </p:txBody>
      </p:sp>
      <p:sp>
        <p:nvSpPr>
          <p:cNvPr id="18" name="TextBox 17"/>
          <p:cNvSpPr txBox="1"/>
          <p:nvPr/>
        </p:nvSpPr>
        <p:spPr>
          <a:xfrm>
            <a:off x="391077" y="5702012"/>
            <a:ext cx="9878337" cy="646331"/>
          </a:xfrm>
          <a:prstGeom prst="rect">
            <a:avLst/>
          </a:prstGeom>
          <a:noFill/>
        </p:spPr>
        <p:txBody>
          <a:bodyPr wrap="square" rtlCol="0">
            <a:spAutoFit/>
          </a:bodyPr>
          <a:lstStyle/>
          <a:p>
            <a:pPr>
              <a:lnSpc>
                <a:spcPct val="150000"/>
              </a:lnSpc>
            </a:pPr>
            <a:r>
              <a:rPr lang="en-US" sz="1200">
                <a:latin typeface="Montserrat" panose="00000500000000000000" pitchFamily="50" charset="0"/>
              </a:rPr>
              <a:t>Lorem ipsum dolor sit </a:t>
            </a:r>
            <a:r>
              <a:rPr lang="en-US" sz="1200" err="1">
                <a:latin typeface="Montserrat" panose="00000500000000000000" pitchFamily="50" charset="0"/>
              </a:rPr>
              <a:t>amet</a:t>
            </a:r>
            <a:r>
              <a:rPr lang="en-US" sz="1200">
                <a:latin typeface="Montserrat" panose="00000500000000000000" pitchFamily="50" charset="0"/>
              </a:rPr>
              <a:t>, </a:t>
            </a:r>
            <a:r>
              <a:rPr lang="en-US" sz="1200" err="1">
                <a:latin typeface="Montserrat" panose="00000500000000000000" pitchFamily="50" charset="0"/>
              </a:rPr>
              <a:t>consectetuer</a:t>
            </a:r>
            <a:r>
              <a:rPr lang="en-US" sz="1200">
                <a:latin typeface="Montserrat" panose="00000500000000000000" pitchFamily="50" charset="0"/>
              </a:rPr>
              <a:t> </a:t>
            </a:r>
            <a:r>
              <a:rPr lang="en-US" sz="1200" err="1">
                <a:latin typeface="Montserrat" panose="00000500000000000000" pitchFamily="50" charset="0"/>
              </a:rPr>
              <a:t>adipiscing</a:t>
            </a:r>
            <a:r>
              <a:rPr lang="en-US" sz="1200">
                <a:latin typeface="Montserrat" panose="00000500000000000000" pitchFamily="50" charset="0"/>
              </a:rPr>
              <a:t> </a:t>
            </a:r>
            <a:r>
              <a:rPr lang="en-US" sz="1200" err="1">
                <a:latin typeface="Montserrat" panose="00000500000000000000" pitchFamily="50" charset="0"/>
              </a:rPr>
              <a:t>elit</a:t>
            </a:r>
            <a:r>
              <a:rPr lang="en-US" sz="1200">
                <a:latin typeface="Montserrat" panose="00000500000000000000" pitchFamily="50" charset="0"/>
              </a:rPr>
              <a:t>.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commodo</a:t>
            </a:r>
            <a:r>
              <a:rPr lang="en-US" sz="1200">
                <a:latin typeface="Montserrat" panose="00000500000000000000" pitchFamily="50" charset="0"/>
              </a:rPr>
              <a:t> ligula </a:t>
            </a:r>
            <a:r>
              <a:rPr lang="en-US" sz="1200" err="1">
                <a:latin typeface="Montserrat" panose="00000500000000000000" pitchFamily="50" charset="0"/>
              </a:rPr>
              <a:t>eget</a:t>
            </a:r>
            <a:r>
              <a:rPr lang="en-US" sz="1200">
                <a:latin typeface="Montserrat" panose="00000500000000000000" pitchFamily="50" charset="0"/>
              </a:rPr>
              <a:t> dolor.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massa</a:t>
            </a:r>
            <a:r>
              <a:rPr lang="en-US" sz="1200">
                <a:latin typeface="Montserrat" panose="00000500000000000000" pitchFamily="50" charset="0"/>
              </a:rPr>
              <a:t>. Cum </a:t>
            </a:r>
            <a:r>
              <a:rPr lang="en-US" sz="1200" err="1">
                <a:latin typeface="Montserrat" panose="00000500000000000000" pitchFamily="50" charset="0"/>
              </a:rPr>
              <a:t>sociis</a:t>
            </a:r>
            <a:r>
              <a:rPr lang="en-US" sz="1200">
                <a:latin typeface="Montserrat" panose="00000500000000000000" pitchFamily="50" charset="0"/>
              </a:rPr>
              <a:t> </a:t>
            </a:r>
            <a:r>
              <a:rPr lang="en-US" sz="1200" err="1">
                <a:latin typeface="Montserrat" panose="00000500000000000000" pitchFamily="50" charset="0"/>
              </a:rPr>
              <a:t>natoque</a:t>
            </a:r>
            <a:r>
              <a:rPr lang="en-US" sz="1200">
                <a:latin typeface="Montserrat" panose="00000500000000000000" pitchFamily="50" charset="0"/>
              </a:rPr>
              <a:t> </a:t>
            </a:r>
            <a:r>
              <a:rPr lang="en-US" sz="1200" err="1">
                <a:latin typeface="Montserrat" panose="00000500000000000000" pitchFamily="50" charset="0"/>
              </a:rPr>
              <a:t>penatibus</a:t>
            </a:r>
            <a:r>
              <a:rPr lang="en-US" sz="1200">
                <a:latin typeface="Montserrat" panose="00000500000000000000" pitchFamily="50" charset="0"/>
              </a:rPr>
              <a:t> et </a:t>
            </a:r>
            <a:r>
              <a:rPr lang="en-US" sz="1200" err="1">
                <a:latin typeface="Montserrat" panose="00000500000000000000" pitchFamily="50" charset="0"/>
              </a:rPr>
              <a:t>magnis</a:t>
            </a:r>
            <a:r>
              <a:rPr lang="en-US" sz="1200">
                <a:latin typeface="Montserrat" panose="00000500000000000000" pitchFamily="50" charset="0"/>
              </a:rPr>
              <a:t> dis parturient </a:t>
            </a:r>
            <a:r>
              <a:rPr lang="en-US" sz="1200" err="1">
                <a:latin typeface="Montserrat" panose="00000500000000000000" pitchFamily="50" charset="0"/>
              </a:rPr>
              <a:t>montes</a:t>
            </a:r>
            <a:r>
              <a:rPr lang="en-US" sz="1200">
                <a:latin typeface="Montserrat" panose="00000500000000000000" pitchFamily="50" charset="0"/>
              </a:rPr>
              <a:t>, </a:t>
            </a:r>
            <a:r>
              <a:rPr lang="en-US" sz="1200" err="1">
                <a:latin typeface="Montserrat" panose="00000500000000000000" pitchFamily="50" charset="0"/>
              </a:rPr>
              <a:t>nascetur</a:t>
            </a:r>
            <a:r>
              <a:rPr lang="en-US" sz="1200">
                <a:latin typeface="Montserrat" panose="00000500000000000000" pitchFamily="50" charset="0"/>
              </a:rPr>
              <a:t> </a:t>
            </a:r>
            <a:r>
              <a:rPr lang="en-US" sz="1200" err="1">
                <a:latin typeface="Montserrat" panose="00000500000000000000" pitchFamily="50" charset="0"/>
              </a:rPr>
              <a:t>ridiculus</a:t>
            </a:r>
            <a:r>
              <a:rPr lang="en-US" sz="1200">
                <a:latin typeface="Montserrat" panose="00000500000000000000" pitchFamily="50" charset="0"/>
              </a:rPr>
              <a:t> mus. </a:t>
            </a:r>
          </a:p>
        </p:txBody>
      </p:sp>
    </p:spTree>
    <p:extLst>
      <p:ext uri="{BB962C8B-B14F-4D97-AF65-F5344CB8AC3E}">
        <p14:creationId xmlns:p14="http://schemas.microsoft.com/office/powerpoint/2010/main" val="9176408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044417" y="-88900"/>
            <a:ext cx="6147583" cy="697503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 y="0"/>
            <a:ext cx="6147583" cy="7132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图片占位符 4" descr="图片包含 人员, 就坐&#10;&#10;已生成极高可信度的说明">
            <a:extLst>
              <a:ext uri="{FF2B5EF4-FFF2-40B4-BE49-F238E27FC236}">
                <a16:creationId xmlns:a16="http://schemas.microsoft.com/office/drawing/2014/main" id="{74A3CC4B-C0A8-496F-9E4F-68D24F0AF3DF}"/>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29764" b="29764"/>
          <a:stretch>
            <a:fillRect/>
          </a:stretch>
        </p:blipFill>
        <p:spPr/>
      </p:pic>
      <p:sp>
        <p:nvSpPr>
          <p:cNvPr id="2" name="Slide Number Placeholder 1"/>
          <p:cNvSpPr>
            <a:spLocks noGrp="1"/>
          </p:cNvSpPr>
          <p:nvPr>
            <p:ph type="sldNum" sz="quarter" idx="10"/>
          </p:nvPr>
        </p:nvSpPr>
        <p:spPr/>
        <p:txBody>
          <a:bodyPr/>
          <a:lstStyle/>
          <a:p>
            <a:r>
              <a:rPr lang="en-US">
                <a:solidFill>
                  <a:schemeClr val="bg1"/>
                </a:solidFill>
              </a:rPr>
              <a:t>PAGE </a:t>
            </a:r>
            <a:fld id="{CB188796-EF10-4A7A-B5EB-88EF09832F3D}" type="slidenum">
              <a:rPr lang="en-US" smtClean="0">
                <a:solidFill>
                  <a:schemeClr val="bg1"/>
                </a:solidFill>
              </a:rPr>
              <a:pPr/>
              <a:t>21</a:t>
            </a:fld>
            <a:endParaRPr lang="en-US">
              <a:solidFill>
                <a:schemeClr val="bg1"/>
              </a:solidFill>
            </a:endParaRPr>
          </a:p>
        </p:txBody>
      </p:sp>
      <p:sp>
        <p:nvSpPr>
          <p:cNvPr id="9" name="TextBox 8"/>
          <p:cNvSpPr txBox="1"/>
          <p:nvPr/>
        </p:nvSpPr>
        <p:spPr>
          <a:xfrm>
            <a:off x="630804" y="3782615"/>
            <a:ext cx="3887167" cy="1200329"/>
          </a:xfrm>
          <a:prstGeom prst="rect">
            <a:avLst/>
          </a:prstGeom>
          <a:noFill/>
        </p:spPr>
        <p:txBody>
          <a:bodyPr wrap="square" rtlCol="0">
            <a:spAutoFit/>
          </a:bodyPr>
          <a:lstStyle/>
          <a:p>
            <a:r>
              <a:rPr lang="en-US" sz="7200" spc="600">
                <a:solidFill>
                  <a:schemeClr val="bg2"/>
                </a:solidFill>
                <a:latin typeface="ALISEO" pitchFamily="50" charset="0"/>
              </a:rPr>
              <a:t>man</a:t>
            </a:r>
          </a:p>
        </p:txBody>
      </p:sp>
      <p:sp>
        <p:nvSpPr>
          <p:cNvPr id="10" name="TextBox 9"/>
          <p:cNvSpPr txBox="1"/>
          <p:nvPr/>
        </p:nvSpPr>
        <p:spPr>
          <a:xfrm>
            <a:off x="928470" y="4671167"/>
            <a:ext cx="3887167" cy="1200329"/>
          </a:xfrm>
          <a:prstGeom prst="rect">
            <a:avLst/>
          </a:prstGeom>
          <a:noFill/>
        </p:spPr>
        <p:txBody>
          <a:bodyPr wrap="square" rtlCol="0">
            <a:spAutoFit/>
          </a:bodyPr>
          <a:lstStyle/>
          <a:p>
            <a:r>
              <a:rPr lang="en-US" sz="7200" spc="600">
                <a:solidFill>
                  <a:schemeClr val="bg2"/>
                </a:solidFill>
                <a:latin typeface="ALISEO" pitchFamily="50" charset="0"/>
              </a:rPr>
              <a:t>EDITION</a:t>
            </a:r>
          </a:p>
        </p:txBody>
      </p:sp>
      <p:sp>
        <p:nvSpPr>
          <p:cNvPr id="11" name="TextBox 10"/>
          <p:cNvSpPr txBox="1"/>
          <p:nvPr/>
        </p:nvSpPr>
        <p:spPr>
          <a:xfrm>
            <a:off x="8377367" y="3592307"/>
            <a:ext cx="2998706" cy="1754326"/>
          </a:xfrm>
          <a:prstGeom prst="rect">
            <a:avLst/>
          </a:prstGeom>
          <a:noFill/>
        </p:spPr>
        <p:txBody>
          <a:bodyPr wrap="square" rtlCol="0">
            <a:spAutoFit/>
          </a:bodyPr>
          <a:lstStyle/>
          <a:p>
            <a:pPr>
              <a:lnSpc>
                <a:spcPct val="150000"/>
              </a:lnSpc>
            </a:pPr>
            <a:r>
              <a:rPr lang="en-US" sz="1200">
                <a:solidFill>
                  <a:schemeClr val="bg1"/>
                </a:solidFill>
                <a:latin typeface="Montserrat" panose="00000500000000000000" pitchFamily="50" charset="0"/>
              </a:rPr>
              <a:t>Lorem ipsum dolor sit </a:t>
            </a:r>
            <a:r>
              <a:rPr lang="en-US" sz="1200" err="1">
                <a:solidFill>
                  <a:schemeClr val="bg1"/>
                </a:solidFill>
                <a:latin typeface="Montserrat" panose="00000500000000000000" pitchFamily="50" charset="0"/>
              </a:rPr>
              <a:t>amet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consectetuer</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adipiscing</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elit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Aenean</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commodo</a:t>
            </a:r>
            <a:r>
              <a:rPr lang="en-US" sz="1200">
                <a:solidFill>
                  <a:schemeClr val="bg1"/>
                </a:solidFill>
                <a:latin typeface="Montserrat" panose="00000500000000000000" pitchFamily="50" charset="0"/>
              </a:rPr>
              <a:t> ligula </a:t>
            </a:r>
            <a:r>
              <a:rPr lang="en-US" sz="1200" err="1">
                <a:solidFill>
                  <a:schemeClr val="bg1"/>
                </a:solidFill>
                <a:latin typeface="Montserrat" panose="00000500000000000000" pitchFamily="50" charset="0"/>
              </a:rPr>
              <a:t>eget</a:t>
            </a:r>
            <a:r>
              <a:rPr lang="en-US" sz="1200">
                <a:solidFill>
                  <a:schemeClr val="bg1"/>
                </a:solidFill>
                <a:latin typeface="Montserrat" panose="00000500000000000000" pitchFamily="50" charset="0"/>
              </a:rPr>
              <a:t> dolor. </a:t>
            </a:r>
            <a:r>
              <a:rPr lang="en-US" sz="1200" err="1">
                <a:solidFill>
                  <a:schemeClr val="bg1"/>
                </a:solidFill>
                <a:latin typeface="Montserrat" panose="00000500000000000000" pitchFamily="50" charset="0"/>
              </a:rPr>
              <a:t>Aenean</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massa</a:t>
            </a:r>
            <a:r>
              <a:rPr lang="en-US" sz="1200">
                <a:solidFill>
                  <a:schemeClr val="bg1"/>
                </a:solidFill>
                <a:latin typeface="Montserrat" panose="00000500000000000000" pitchFamily="50" charset="0"/>
              </a:rPr>
              <a:t>. Cum </a:t>
            </a:r>
            <a:r>
              <a:rPr lang="en-US" sz="1200" err="1">
                <a:solidFill>
                  <a:schemeClr val="bg1"/>
                </a:solidFill>
                <a:latin typeface="Montserrat" panose="00000500000000000000" pitchFamily="50" charset="0"/>
              </a:rPr>
              <a:t>sociis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natoque</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penatibus</a:t>
            </a:r>
            <a:r>
              <a:rPr lang="en-US" sz="1200">
                <a:solidFill>
                  <a:schemeClr val="bg1"/>
                </a:solidFill>
                <a:latin typeface="Montserrat" panose="00000500000000000000" pitchFamily="50" charset="0"/>
              </a:rPr>
              <a:t> et </a:t>
            </a:r>
            <a:r>
              <a:rPr lang="en-US" sz="1200" err="1">
                <a:solidFill>
                  <a:schemeClr val="bg1"/>
                </a:solidFill>
                <a:latin typeface="Montserrat" panose="00000500000000000000" pitchFamily="50" charset="0"/>
              </a:rPr>
              <a:t>magnis</a:t>
            </a:r>
            <a:r>
              <a:rPr lang="en-US" sz="1200">
                <a:solidFill>
                  <a:schemeClr val="bg1"/>
                </a:solidFill>
                <a:latin typeface="Montserrat" panose="00000500000000000000" pitchFamily="50" charset="0"/>
              </a:rPr>
              <a:t> dis parturient </a:t>
            </a:r>
            <a:r>
              <a:rPr lang="en-US" sz="1200" err="1">
                <a:solidFill>
                  <a:schemeClr val="bg1"/>
                </a:solidFill>
                <a:latin typeface="Montserrat" panose="00000500000000000000" pitchFamily="50" charset="0"/>
              </a:rPr>
              <a:t>montes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nascetur</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ridiculus</a:t>
            </a:r>
            <a:r>
              <a:rPr lang="en-US" sz="1200">
                <a:solidFill>
                  <a:schemeClr val="bg1"/>
                </a:solidFill>
                <a:latin typeface="Montserrat" panose="00000500000000000000" pitchFamily="50" charset="0"/>
              </a:rPr>
              <a:t> mus. </a:t>
            </a:r>
          </a:p>
        </p:txBody>
      </p:sp>
      <p:sp>
        <p:nvSpPr>
          <p:cNvPr id="12" name="TextBox 11"/>
          <p:cNvSpPr txBox="1"/>
          <p:nvPr/>
        </p:nvSpPr>
        <p:spPr>
          <a:xfrm>
            <a:off x="6323428" y="6366908"/>
            <a:ext cx="2534701" cy="276999"/>
          </a:xfrm>
          <a:prstGeom prst="rect">
            <a:avLst/>
          </a:prstGeom>
          <a:noFill/>
        </p:spPr>
        <p:txBody>
          <a:bodyPr wrap="square" rtlCol="0">
            <a:spAutoFit/>
          </a:bodyPr>
          <a:lstStyle/>
          <a:p>
            <a:r>
              <a:rPr lang="en-US" sz="1200">
                <a:solidFill>
                  <a:schemeClr val="bg1"/>
                </a:solidFill>
                <a:latin typeface="Montserrat" panose="00000500000000000000" pitchFamily="50" charset="0"/>
              </a:rPr>
              <a:t>What We Have Done</a:t>
            </a:r>
          </a:p>
        </p:txBody>
      </p:sp>
      <p:sp>
        <p:nvSpPr>
          <p:cNvPr id="13" name="TextBox 12"/>
          <p:cNvSpPr txBox="1"/>
          <p:nvPr/>
        </p:nvSpPr>
        <p:spPr>
          <a:xfrm>
            <a:off x="615925" y="1936955"/>
            <a:ext cx="2947739" cy="1015663"/>
          </a:xfrm>
          <a:prstGeom prst="rect">
            <a:avLst/>
          </a:prstGeom>
          <a:noFill/>
          <a:ln>
            <a:noFill/>
          </a:ln>
        </p:spPr>
        <p:txBody>
          <a:bodyPr wrap="square" rtlCol="0">
            <a:spAutoFit/>
          </a:bodyPr>
          <a:lstStyle/>
          <a:p>
            <a:pPr algn="ctr"/>
            <a:r>
              <a:rPr lang="en-US" sz="6000" b="1">
                <a:ln>
                  <a:solidFill>
                    <a:schemeClr val="bg1">
                      <a:lumMod val="95000"/>
                    </a:schemeClr>
                  </a:solidFill>
                </a:ln>
                <a:noFill/>
                <a:latin typeface="Montserrat" panose="00000500000000000000" pitchFamily="50" charset="0"/>
              </a:rPr>
              <a:t>2018</a:t>
            </a:r>
          </a:p>
        </p:txBody>
      </p:sp>
      <p:sp>
        <p:nvSpPr>
          <p:cNvPr id="14" name="TextBox 13"/>
          <p:cNvSpPr txBox="1"/>
          <p:nvPr/>
        </p:nvSpPr>
        <p:spPr>
          <a:xfrm>
            <a:off x="607584" y="1392705"/>
            <a:ext cx="2947739" cy="1015663"/>
          </a:xfrm>
          <a:prstGeom prst="rect">
            <a:avLst/>
          </a:prstGeom>
          <a:noFill/>
          <a:ln>
            <a:noFill/>
          </a:ln>
        </p:spPr>
        <p:txBody>
          <a:bodyPr wrap="square" rtlCol="0">
            <a:spAutoFit/>
          </a:bodyPr>
          <a:lstStyle/>
          <a:p>
            <a:pPr algn="ctr"/>
            <a:r>
              <a:rPr lang="en-US" sz="6000" b="1">
                <a:ln>
                  <a:solidFill>
                    <a:schemeClr val="bg1">
                      <a:lumMod val="95000"/>
                    </a:schemeClr>
                  </a:solidFill>
                </a:ln>
                <a:noFill/>
                <a:latin typeface="Montserrat" panose="00000500000000000000" pitchFamily="50" charset="0"/>
              </a:rPr>
              <a:t>2018</a:t>
            </a:r>
          </a:p>
        </p:txBody>
      </p:sp>
      <p:sp>
        <p:nvSpPr>
          <p:cNvPr id="15" name="TextBox 14"/>
          <p:cNvSpPr txBox="1"/>
          <p:nvPr/>
        </p:nvSpPr>
        <p:spPr>
          <a:xfrm>
            <a:off x="630804" y="862025"/>
            <a:ext cx="2947739" cy="1015663"/>
          </a:xfrm>
          <a:prstGeom prst="rect">
            <a:avLst/>
          </a:prstGeom>
          <a:noFill/>
        </p:spPr>
        <p:txBody>
          <a:bodyPr wrap="square" rtlCol="0">
            <a:spAutoFit/>
          </a:bodyPr>
          <a:lstStyle/>
          <a:p>
            <a:pPr algn="ctr"/>
            <a:r>
              <a:rPr lang="en-US" sz="6000" b="1">
                <a:solidFill>
                  <a:schemeClr val="bg1"/>
                </a:solidFill>
                <a:latin typeface="Montserrat" panose="00000500000000000000" pitchFamily="50" charset="0"/>
              </a:rPr>
              <a:t>2018</a:t>
            </a:r>
          </a:p>
        </p:txBody>
      </p:sp>
      <p:sp>
        <p:nvSpPr>
          <p:cNvPr id="16" name="TextBox 15"/>
          <p:cNvSpPr txBox="1"/>
          <p:nvPr/>
        </p:nvSpPr>
        <p:spPr>
          <a:xfrm>
            <a:off x="624587" y="2494929"/>
            <a:ext cx="2947739" cy="1015663"/>
          </a:xfrm>
          <a:prstGeom prst="rect">
            <a:avLst/>
          </a:prstGeom>
          <a:noFill/>
          <a:ln>
            <a:noFill/>
          </a:ln>
        </p:spPr>
        <p:txBody>
          <a:bodyPr wrap="square" rtlCol="0">
            <a:spAutoFit/>
          </a:bodyPr>
          <a:lstStyle/>
          <a:p>
            <a:pPr algn="ctr"/>
            <a:r>
              <a:rPr lang="en-US" sz="6000" b="1">
                <a:ln>
                  <a:solidFill>
                    <a:schemeClr val="bg1">
                      <a:lumMod val="95000"/>
                    </a:schemeClr>
                  </a:solidFill>
                </a:ln>
                <a:noFill/>
                <a:latin typeface="Montserrat" panose="00000500000000000000" pitchFamily="50" charset="0"/>
              </a:rPr>
              <a:t>2018</a:t>
            </a:r>
          </a:p>
        </p:txBody>
      </p:sp>
      <p:sp>
        <p:nvSpPr>
          <p:cNvPr id="17" name="TextBox 16"/>
          <p:cNvSpPr txBox="1"/>
          <p:nvPr/>
        </p:nvSpPr>
        <p:spPr>
          <a:xfrm>
            <a:off x="8272592" y="1364928"/>
            <a:ext cx="2947739" cy="1938992"/>
          </a:xfrm>
          <a:prstGeom prst="rect">
            <a:avLst/>
          </a:prstGeom>
          <a:noFill/>
        </p:spPr>
        <p:txBody>
          <a:bodyPr wrap="square" rtlCol="0">
            <a:spAutoFit/>
          </a:bodyPr>
          <a:lstStyle/>
          <a:p>
            <a:pPr algn="r"/>
            <a:r>
              <a:rPr lang="en-US" sz="6000" b="1">
                <a:solidFill>
                  <a:schemeClr val="bg1"/>
                </a:solidFill>
                <a:latin typeface="Montserrat" panose="00000500000000000000" pitchFamily="50" charset="0"/>
              </a:rPr>
              <a:t>15 – 100 </a:t>
            </a:r>
            <a:r>
              <a:rPr lang="en-US" sz="6000" b="1">
                <a:solidFill>
                  <a:schemeClr val="bg1"/>
                </a:solidFill>
                <a:latin typeface="Montserrat" panose="00000500000000000000" pitchFamily="50" charset="0"/>
                <a:ea typeface="Roboto" panose="02000000000000000000" pitchFamily="2" charset="0"/>
                <a:cs typeface="Lato" panose="020F0502020204030203" pitchFamily="34" charset="0"/>
              </a:rPr>
              <a:t>$</a:t>
            </a:r>
          </a:p>
        </p:txBody>
      </p:sp>
      <p:sp>
        <p:nvSpPr>
          <p:cNvPr id="18" name="TextBox 17"/>
          <p:cNvSpPr txBox="1"/>
          <p:nvPr/>
        </p:nvSpPr>
        <p:spPr>
          <a:xfrm rot="16200000">
            <a:off x="-306627" y="3263845"/>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Tree>
    <p:extLst>
      <p:ext uri="{BB962C8B-B14F-4D97-AF65-F5344CB8AC3E}">
        <p14:creationId xmlns:p14="http://schemas.microsoft.com/office/powerpoint/2010/main" val="19148101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占位符 7" descr="图片包含 建筑物, 户外&#10;&#10;已生成极高可信度的说明">
            <a:extLst>
              <a:ext uri="{FF2B5EF4-FFF2-40B4-BE49-F238E27FC236}">
                <a16:creationId xmlns:a16="http://schemas.microsoft.com/office/drawing/2014/main" id="{63D842CF-6A02-4CC1-AC5C-3BF6ECF940A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2266" b="12266"/>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22</a:t>
            </a:fld>
            <a:endParaRPr lang="en-US"/>
          </a:p>
        </p:txBody>
      </p:sp>
      <p:sp>
        <p:nvSpPr>
          <p:cNvPr id="19" name="Rectangle 18"/>
          <p:cNvSpPr/>
          <p:nvPr/>
        </p:nvSpPr>
        <p:spPr>
          <a:xfrm>
            <a:off x="0" y="1378634"/>
            <a:ext cx="867361" cy="549343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rot="16200000" flipH="1">
            <a:off x="-1733889" y="3629806"/>
            <a:ext cx="4335139" cy="400110"/>
          </a:xfrm>
          <a:prstGeom prst="rect">
            <a:avLst/>
          </a:prstGeom>
          <a:noFill/>
        </p:spPr>
        <p:txBody>
          <a:bodyPr wrap="square" rtlCol="0">
            <a:spAutoFit/>
          </a:bodyPr>
          <a:lstStyle/>
          <a:p>
            <a:pPr algn="r"/>
            <a:r>
              <a:rPr lang="en-US" sz="2000" spc="600">
                <a:solidFill>
                  <a:schemeClr val="bg1"/>
                </a:solidFill>
                <a:latin typeface="ALISEO" pitchFamily="50" charset="0"/>
              </a:rPr>
              <a:t>Available now</a:t>
            </a:r>
          </a:p>
        </p:txBody>
      </p:sp>
      <p:sp>
        <p:nvSpPr>
          <p:cNvPr id="22" name="TextBox 21"/>
          <p:cNvSpPr txBox="1"/>
          <p:nvPr/>
        </p:nvSpPr>
        <p:spPr>
          <a:xfrm flipH="1">
            <a:off x="1128387" y="3616520"/>
            <a:ext cx="3887167" cy="1323439"/>
          </a:xfrm>
          <a:prstGeom prst="rect">
            <a:avLst/>
          </a:prstGeom>
          <a:noFill/>
        </p:spPr>
        <p:txBody>
          <a:bodyPr wrap="square" rtlCol="0">
            <a:spAutoFit/>
          </a:bodyPr>
          <a:lstStyle/>
          <a:p>
            <a:r>
              <a:rPr lang="en-US" sz="4000" spc="600">
                <a:solidFill>
                  <a:schemeClr val="bg1"/>
                </a:solidFill>
                <a:latin typeface="ALISEO" pitchFamily="50" charset="0"/>
              </a:rPr>
              <a:t>On 15-20 July 2019</a:t>
            </a:r>
          </a:p>
        </p:txBody>
      </p:sp>
      <p:sp>
        <p:nvSpPr>
          <p:cNvPr id="23" name="TextBox 22"/>
          <p:cNvSpPr txBox="1"/>
          <p:nvPr/>
        </p:nvSpPr>
        <p:spPr>
          <a:xfrm>
            <a:off x="1128387" y="6365048"/>
            <a:ext cx="2534701" cy="276999"/>
          </a:xfrm>
          <a:prstGeom prst="rect">
            <a:avLst/>
          </a:prstGeom>
          <a:noFill/>
        </p:spPr>
        <p:txBody>
          <a:bodyPr wrap="square" rtlCol="0">
            <a:spAutoFit/>
          </a:bodyPr>
          <a:lstStyle/>
          <a:p>
            <a:r>
              <a:rPr lang="en-US" sz="1200">
                <a:latin typeface="Montserrat" panose="00000500000000000000" pitchFamily="50" charset="0"/>
              </a:rPr>
              <a:t>What We Have Done</a:t>
            </a:r>
          </a:p>
        </p:txBody>
      </p:sp>
      <p:sp>
        <p:nvSpPr>
          <p:cNvPr id="21" name="TextBox 20"/>
          <p:cNvSpPr txBox="1"/>
          <p:nvPr/>
        </p:nvSpPr>
        <p:spPr>
          <a:xfrm>
            <a:off x="8989574" y="4278240"/>
            <a:ext cx="2761750" cy="1200329"/>
          </a:xfrm>
          <a:prstGeom prst="rect">
            <a:avLst/>
          </a:prstGeom>
          <a:noFill/>
        </p:spPr>
        <p:txBody>
          <a:bodyPr wrap="square" rtlCol="0">
            <a:spAutoFit/>
          </a:bodyPr>
          <a:lstStyle/>
          <a:p>
            <a:pPr algn="r"/>
            <a:r>
              <a:rPr lang="en-US" sz="7200" i="1" spc="600">
                <a:solidFill>
                  <a:schemeClr val="bg1"/>
                </a:solidFill>
                <a:latin typeface="ALISEO" pitchFamily="50" charset="0"/>
              </a:rPr>
              <a:t>sale</a:t>
            </a:r>
          </a:p>
        </p:txBody>
      </p:sp>
      <p:sp>
        <p:nvSpPr>
          <p:cNvPr id="24" name="TextBox 23"/>
          <p:cNvSpPr txBox="1"/>
          <p:nvPr/>
        </p:nvSpPr>
        <p:spPr>
          <a:xfrm>
            <a:off x="9714859" y="5347942"/>
            <a:ext cx="2036465" cy="400110"/>
          </a:xfrm>
          <a:prstGeom prst="rect">
            <a:avLst/>
          </a:prstGeom>
          <a:noFill/>
        </p:spPr>
        <p:txBody>
          <a:bodyPr wrap="square" rtlCol="0">
            <a:spAutoFit/>
          </a:bodyPr>
          <a:lstStyle/>
          <a:p>
            <a:pPr algn="r"/>
            <a:r>
              <a:rPr lang="en-US" sz="2000" i="1" spc="300">
                <a:solidFill>
                  <a:schemeClr val="bg1"/>
                </a:solidFill>
                <a:latin typeface="ALISEO" pitchFamily="50" charset="0"/>
              </a:rPr>
              <a:t>Up to 25%</a:t>
            </a:r>
          </a:p>
        </p:txBody>
      </p:sp>
      <p:pic>
        <p:nvPicPr>
          <p:cNvPr id="10" name="图片占位符 9" descr="图片包含 人员, 眼镜, 室内, 沙发&#10;&#10;已生成极高可信度的说明">
            <a:extLst>
              <a:ext uri="{FF2B5EF4-FFF2-40B4-BE49-F238E27FC236}">
                <a16:creationId xmlns:a16="http://schemas.microsoft.com/office/drawing/2014/main" id="{79AECCEC-2FAB-4374-A25E-A65542BED384}"/>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l="16667" r="16667"/>
          <a:stretch>
            <a:fillRect/>
          </a:stretch>
        </p:blipFill>
        <p:spPr/>
      </p:pic>
    </p:spTree>
    <p:extLst>
      <p:ext uri="{BB962C8B-B14F-4D97-AF65-F5344CB8AC3E}">
        <p14:creationId xmlns:p14="http://schemas.microsoft.com/office/powerpoint/2010/main" val="29087697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descr="图片包含 建筑物, 户外, 地面, 场景&#10;&#10;已生成极高可信度的说明">
            <a:extLst>
              <a:ext uri="{FF2B5EF4-FFF2-40B4-BE49-F238E27FC236}">
                <a16:creationId xmlns:a16="http://schemas.microsoft.com/office/drawing/2014/main" id="{B40C4396-08E3-4916-A2EA-07D2968DA3C2}"/>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t="9454" b="9454"/>
          <a:stretch>
            <a:fillRect/>
          </a:stretch>
        </p:blipFill>
        <p:spPr/>
      </p:pic>
      <p:pic>
        <p:nvPicPr>
          <p:cNvPr id="6" name="图片占位符 5">
            <a:extLst>
              <a:ext uri="{FF2B5EF4-FFF2-40B4-BE49-F238E27FC236}">
                <a16:creationId xmlns:a16="http://schemas.microsoft.com/office/drawing/2014/main" id="{819DAE6C-287B-47F0-A3DE-D0CB62616773}"/>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4491" b="4491"/>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23</a:t>
            </a:fld>
            <a:endParaRPr lang="en-US"/>
          </a:p>
        </p:txBody>
      </p:sp>
      <p:sp>
        <p:nvSpPr>
          <p:cNvPr id="9" name="Rectangle 8"/>
          <p:cNvSpPr/>
          <p:nvPr/>
        </p:nvSpPr>
        <p:spPr>
          <a:xfrm>
            <a:off x="3143269" y="786230"/>
            <a:ext cx="867361" cy="4191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rot="16200000" flipH="1">
            <a:off x="1458753" y="2872729"/>
            <a:ext cx="4236391" cy="400110"/>
          </a:xfrm>
          <a:prstGeom prst="rect">
            <a:avLst/>
          </a:prstGeom>
          <a:noFill/>
        </p:spPr>
        <p:txBody>
          <a:bodyPr wrap="square" rtlCol="0">
            <a:spAutoFit/>
          </a:bodyPr>
          <a:lstStyle/>
          <a:p>
            <a:pPr algn="r"/>
            <a:r>
              <a:rPr lang="en-US" sz="2000" spc="600">
                <a:solidFill>
                  <a:schemeClr val="bg1"/>
                </a:solidFill>
                <a:latin typeface="ALISEO" pitchFamily="50" charset="0"/>
              </a:rPr>
              <a:t>Low price package</a:t>
            </a:r>
          </a:p>
        </p:txBody>
      </p:sp>
      <p:sp>
        <p:nvSpPr>
          <p:cNvPr id="11" name="Rectangle 10"/>
          <p:cNvSpPr/>
          <p:nvPr/>
        </p:nvSpPr>
        <p:spPr>
          <a:xfrm>
            <a:off x="10353089" y="786230"/>
            <a:ext cx="867361" cy="4191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rot="16200000" flipH="1">
            <a:off x="8668574" y="2704371"/>
            <a:ext cx="4236391" cy="400110"/>
          </a:xfrm>
          <a:prstGeom prst="rect">
            <a:avLst/>
          </a:prstGeom>
          <a:noFill/>
        </p:spPr>
        <p:txBody>
          <a:bodyPr wrap="square" rtlCol="0">
            <a:spAutoFit/>
          </a:bodyPr>
          <a:lstStyle/>
          <a:p>
            <a:pPr algn="ctr"/>
            <a:r>
              <a:rPr lang="en-US" sz="2000" spc="600">
                <a:solidFill>
                  <a:schemeClr val="bg1"/>
                </a:solidFill>
                <a:latin typeface="ALISEO" pitchFamily="50" charset="0"/>
              </a:rPr>
              <a:t>Medium Package</a:t>
            </a:r>
          </a:p>
        </p:txBody>
      </p:sp>
      <p:sp>
        <p:nvSpPr>
          <p:cNvPr id="13" name="TextBox 12"/>
          <p:cNvSpPr txBox="1"/>
          <p:nvPr/>
        </p:nvSpPr>
        <p:spPr>
          <a:xfrm>
            <a:off x="273022" y="295481"/>
            <a:ext cx="2534701" cy="276999"/>
          </a:xfrm>
          <a:prstGeom prst="rect">
            <a:avLst/>
          </a:prstGeom>
          <a:noFill/>
        </p:spPr>
        <p:txBody>
          <a:bodyPr wrap="square" rtlCol="0">
            <a:spAutoFit/>
          </a:bodyPr>
          <a:lstStyle/>
          <a:p>
            <a:r>
              <a:rPr lang="en-US" sz="1200">
                <a:latin typeface="Montserrat" panose="00000500000000000000" pitchFamily="50" charset="0"/>
              </a:rPr>
              <a:t>What We Have Done</a:t>
            </a:r>
          </a:p>
        </p:txBody>
      </p:sp>
      <p:sp>
        <p:nvSpPr>
          <p:cNvPr id="14" name="TextBox 13"/>
          <p:cNvSpPr txBox="1"/>
          <p:nvPr/>
        </p:nvSpPr>
        <p:spPr>
          <a:xfrm>
            <a:off x="809228" y="5162846"/>
            <a:ext cx="1532871" cy="400110"/>
          </a:xfrm>
          <a:prstGeom prst="rect">
            <a:avLst/>
          </a:prstGeom>
          <a:noFill/>
        </p:spPr>
        <p:txBody>
          <a:bodyPr wrap="square" rtlCol="0">
            <a:spAutoFit/>
          </a:bodyPr>
          <a:lstStyle/>
          <a:p>
            <a:r>
              <a:rPr lang="en-US" sz="2000" b="1" strike="sngStrike">
                <a:latin typeface="Montserrat" panose="00000500000000000000" pitchFamily="50" charset="0"/>
              </a:rPr>
              <a:t>50 </a:t>
            </a:r>
            <a:r>
              <a:rPr lang="en-US" sz="2000" b="1" strike="sngStrike">
                <a:latin typeface="Montserrat" panose="00000500000000000000" pitchFamily="50" charset="0"/>
                <a:ea typeface="Roboto" panose="02000000000000000000" pitchFamily="2" charset="0"/>
                <a:cs typeface="Lato" panose="020F0502020204030203" pitchFamily="34" charset="0"/>
              </a:rPr>
              <a:t>$</a:t>
            </a:r>
          </a:p>
        </p:txBody>
      </p:sp>
      <p:sp>
        <p:nvSpPr>
          <p:cNvPr id="15" name="TextBox 14"/>
          <p:cNvSpPr txBox="1"/>
          <p:nvPr/>
        </p:nvSpPr>
        <p:spPr>
          <a:xfrm>
            <a:off x="809228" y="5743947"/>
            <a:ext cx="2967776" cy="830997"/>
          </a:xfrm>
          <a:prstGeom prst="rect">
            <a:avLst/>
          </a:prstGeom>
          <a:noFill/>
        </p:spPr>
        <p:txBody>
          <a:bodyPr wrap="square" rtlCol="0">
            <a:spAutoFit/>
          </a:bodyPr>
          <a:lstStyle/>
          <a:p>
            <a:r>
              <a:rPr lang="en-US" sz="4800" b="1">
                <a:latin typeface="Montserrat" panose="00000500000000000000" pitchFamily="50" charset="0"/>
              </a:rPr>
              <a:t>42,5 </a:t>
            </a:r>
            <a:r>
              <a:rPr lang="en-US" sz="4800" b="1">
                <a:latin typeface="Montserrat" panose="00000500000000000000" pitchFamily="50" charset="0"/>
                <a:ea typeface="Roboto" panose="02000000000000000000" pitchFamily="2" charset="0"/>
                <a:cs typeface="Lato" panose="020F0502020204030203" pitchFamily="34" charset="0"/>
              </a:rPr>
              <a:t>$</a:t>
            </a:r>
          </a:p>
        </p:txBody>
      </p:sp>
      <p:sp>
        <p:nvSpPr>
          <p:cNvPr id="16" name="TextBox 15"/>
          <p:cNvSpPr txBox="1"/>
          <p:nvPr/>
        </p:nvSpPr>
        <p:spPr>
          <a:xfrm>
            <a:off x="786321" y="5498588"/>
            <a:ext cx="2182493" cy="400110"/>
          </a:xfrm>
          <a:prstGeom prst="rect">
            <a:avLst/>
          </a:prstGeom>
          <a:noFill/>
        </p:spPr>
        <p:txBody>
          <a:bodyPr wrap="square" rtlCol="0">
            <a:spAutoFit/>
          </a:bodyPr>
          <a:lstStyle/>
          <a:p>
            <a:r>
              <a:rPr lang="en-US" sz="2000" b="1">
                <a:latin typeface="Montserrat" panose="00000500000000000000" pitchFamily="50" charset="0"/>
              </a:rPr>
              <a:t>Discount 15%</a:t>
            </a:r>
            <a:endParaRPr lang="en-US" sz="2000" b="1">
              <a:latin typeface="Montserrat" panose="00000500000000000000" pitchFamily="50" charset="0"/>
              <a:ea typeface="Roboto" panose="02000000000000000000" pitchFamily="2" charset="0"/>
              <a:cs typeface="Lato" panose="020F0502020204030203" pitchFamily="34" charset="0"/>
            </a:endParaRPr>
          </a:p>
        </p:txBody>
      </p:sp>
      <p:sp>
        <p:nvSpPr>
          <p:cNvPr id="17" name="TextBox 16"/>
          <p:cNvSpPr txBox="1"/>
          <p:nvPr/>
        </p:nvSpPr>
        <p:spPr>
          <a:xfrm rot="5400000" flipH="1">
            <a:off x="10997435" y="3253986"/>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18" name="TextBox 17"/>
          <p:cNvSpPr txBox="1"/>
          <p:nvPr/>
        </p:nvSpPr>
        <p:spPr>
          <a:xfrm>
            <a:off x="4581905" y="1032490"/>
            <a:ext cx="1532871" cy="400110"/>
          </a:xfrm>
          <a:prstGeom prst="rect">
            <a:avLst/>
          </a:prstGeom>
          <a:noFill/>
        </p:spPr>
        <p:txBody>
          <a:bodyPr wrap="square" rtlCol="0">
            <a:spAutoFit/>
          </a:bodyPr>
          <a:lstStyle/>
          <a:p>
            <a:r>
              <a:rPr lang="en-US" sz="2000" b="1" strike="sngStrike">
                <a:solidFill>
                  <a:schemeClr val="bg1"/>
                </a:solidFill>
                <a:latin typeface="Montserrat" panose="00000500000000000000" pitchFamily="50" charset="0"/>
              </a:rPr>
              <a:t>60 </a:t>
            </a:r>
            <a:r>
              <a:rPr lang="en-US" sz="2000" b="1" strike="sngStrike">
                <a:solidFill>
                  <a:schemeClr val="bg1"/>
                </a:solidFill>
                <a:latin typeface="Montserrat" panose="00000500000000000000" pitchFamily="50" charset="0"/>
                <a:ea typeface="Roboto" panose="02000000000000000000" pitchFamily="2" charset="0"/>
                <a:cs typeface="Lato" panose="020F0502020204030203" pitchFamily="34" charset="0"/>
              </a:rPr>
              <a:t>$</a:t>
            </a:r>
          </a:p>
        </p:txBody>
      </p:sp>
      <p:sp>
        <p:nvSpPr>
          <p:cNvPr id="19" name="TextBox 18"/>
          <p:cNvSpPr txBox="1"/>
          <p:nvPr/>
        </p:nvSpPr>
        <p:spPr>
          <a:xfrm>
            <a:off x="4581905" y="1613591"/>
            <a:ext cx="2967776" cy="830997"/>
          </a:xfrm>
          <a:prstGeom prst="rect">
            <a:avLst/>
          </a:prstGeom>
          <a:noFill/>
        </p:spPr>
        <p:txBody>
          <a:bodyPr wrap="square" rtlCol="0">
            <a:spAutoFit/>
          </a:bodyPr>
          <a:lstStyle/>
          <a:p>
            <a:r>
              <a:rPr lang="en-US" sz="4800" b="1">
                <a:solidFill>
                  <a:schemeClr val="bg1"/>
                </a:solidFill>
                <a:latin typeface="Montserrat" panose="00000500000000000000" pitchFamily="50" charset="0"/>
              </a:rPr>
              <a:t>51 </a:t>
            </a:r>
            <a:r>
              <a:rPr lang="en-US" sz="4800" b="1">
                <a:solidFill>
                  <a:schemeClr val="bg1"/>
                </a:solidFill>
                <a:latin typeface="Montserrat" panose="00000500000000000000" pitchFamily="50" charset="0"/>
                <a:ea typeface="Roboto" panose="02000000000000000000" pitchFamily="2" charset="0"/>
                <a:cs typeface="Lato" panose="020F0502020204030203" pitchFamily="34" charset="0"/>
              </a:rPr>
              <a:t>$</a:t>
            </a:r>
          </a:p>
        </p:txBody>
      </p:sp>
      <p:sp>
        <p:nvSpPr>
          <p:cNvPr id="20" name="TextBox 19"/>
          <p:cNvSpPr txBox="1"/>
          <p:nvPr/>
        </p:nvSpPr>
        <p:spPr>
          <a:xfrm>
            <a:off x="4558998" y="1368232"/>
            <a:ext cx="2182493" cy="400110"/>
          </a:xfrm>
          <a:prstGeom prst="rect">
            <a:avLst/>
          </a:prstGeom>
          <a:noFill/>
        </p:spPr>
        <p:txBody>
          <a:bodyPr wrap="square" rtlCol="0">
            <a:spAutoFit/>
          </a:bodyPr>
          <a:lstStyle/>
          <a:p>
            <a:r>
              <a:rPr lang="en-US" sz="2000" b="1">
                <a:solidFill>
                  <a:schemeClr val="bg1"/>
                </a:solidFill>
                <a:latin typeface="Montserrat" panose="00000500000000000000" pitchFamily="50" charset="0"/>
              </a:rPr>
              <a:t>Discount 15%</a:t>
            </a:r>
            <a:endParaRPr lang="en-US" sz="2000" b="1">
              <a:solidFill>
                <a:schemeClr val="bg1"/>
              </a:solidFill>
              <a:latin typeface="Montserrat" panose="00000500000000000000" pitchFamily="50" charset="0"/>
              <a:ea typeface="Roboto" panose="02000000000000000000" pitchFamily="2" charset="0"/>
              <a:cs typeface="Lato" panose="020F0502020204030203" pitchFamily="34" charset="0"/>
            </a:endParaRPr>
          </a:p>
        </p:txBody>
      </p:sp>
      <p:sp>
        <p:nvSpPr>
          <p:cNvPr id="22" name="TextBox 21"/>
          <p:cNvSpPr txBox="1"/>
          <p:nvPr/>
        </p:nvSpPr>
        <p:spPr>
          <a:xfrm>
            <a:off x="4244254" y="5378422"/>
            <a:ext cx="6976195" cy="923330"/>
          </a:xfrm>
          <a:prstGeom prst="rect">
            <a:avLst/>
          </a:prstGeom>
          <a:noFill/>
        </p:spPr>
        <p:txBody>
          <a:bodyPr wrap="square" rtlCol="0">
            <a:spAutoFit/>
          </a:bodyPr>
          <a:lstStyle/>
          <a:p>
            <a:pPr>
              <a:lnSpc>
                <a:spcPct val="150000"/>
              </a:lnSpc>
            </a:pPr>
            <a:r>
              <a:rPr lang="en-US" sz="1200">
                <a:latin typeface="Montserrat" panose="00000500000000000000" pitchFamily="50" charset="0"/>
              </a:rPr>
              <a:t>Lorem ipsum dolor sit </a:t>
            </a:r>
            <a:r>
              <a:rPr lang="en-US" sz="1200" err="1">
                <a:latin typeface="Montserrat" panose="00000500000000000000" pitchFamily="50" charset="0"/>
              </a:rPr>
              <a:t>amet</a:t>
            </a:r>
            <a:r>
              <a:rPr lang="en-US" sz="1200">
                <a:latin typeface="Montserrat" panose="00000500000000000000" pitchFamily="50" charset="0"/>
              </a:rPr>
              <a:t>, </a:t>
            </a:r>
            <a:r>
              <a:rPr lang="en-US" sz="1200" err="1">
                <a:latin typeface="Montserrat" panose="00000500000000000000" pitchFamily="50" charset="0"/>
              </a:rPr>
              <a:t>consectetuer</a:t>
            </a:r>
            <a:r>
              <a:rPr lang="en-US" sz="1200">
                <a:latin typeface="Montserrat" panose="00000500000000000000" pitchFamily="50" charset="0"/>
              </a:rPr>
              <a:t> </a:t>
            </a:r>
            <a:r>
              <a:rPr lang="en-US" sz="1200" err="1">
                <a:latin typeface="Montserrat" panose="00000500000000000000" pitchFamily="50" charset="0"/>
              </a:rPr>
              <a:t>adipiscing</a:t>
            </a:r>
            <a:r>
              <a:rPr lang="en-US" sz="1200">
                <a:latin typeface="Montserrat" panose="00000500000000000000" pitchFamily="50" charset="0"/>
              </a:rPr>
              <a:t> </a:t>
            </a:r>
            <a:r>
              <a:rPr lang="en-US" sz="1200" err="1">
                <a:latin typeface="Montserrat" panose="00000500000000000000" pitchFamily="50" charset="0"/>
              </a:rPr>
              <a:t>elit</a:t>
            </a:r>
            <a:r>
              <a:rPr lang="en-US" sz="1200">
                <a:latin typeface="Montserrat" panose="00000500000000000000" pitchFamily="50" charset="0"/>
              </a:rPr>
              <a:t>.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commodo</a:t>
            </a:r>
            <a:r>
              <a:rPr lang="en-US" sz="1200">
                <a:latin typeface="Montserrat" panose="00000500000000000000" pitchFamily="50" charset="0"/>
              </a:rPr>
              <a:t> ligula </a:t>
            </a:r>
            <a:r>
              <a:rPr lang="en-US" sz="1200" err="1">
                <a:latin typeface="Montserrat" panose="00000500000000000000" pitchFamily="50" charset="0"/>
              </a:rPr>
              <a:t>eget</a:t>
            </a:r>
            <a:r>
              <a:rPr lang="en-US" sz="1200">
                <a:latin typeface="Montserrat" panose="00000500000000000000" pitchFamily="50" charset="0"/>
              </a:rPr>
              <a:t> dolor.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massa</a:t>
            </a:r>
            <a:r>
              <a:rPr lang="en-US" sz="1200">
                <a:latin typeface="Montserrat" panose="00000500000000000000" pitchFamily="50" charset="0"/>
              </a:rPr>
              <a:t>. Cum </a:t>
            </a:r>
            <a:r>
              <a:rPr lang="en-US" sz="1200" err="1">
                <a:latin typeface="Montserrat" panose="00000500000000000000" pitchFamily="50" charset="0"/>
              </a:rPr>
              <a:t>sociis</a:t>
            </a:r>
            <a:r>
              <a:rPr lang="en-US" sz="1200">
                <a:latin typeface="Montserrat" panose="00000500000000000000" pitchFamily="50" charset="0"/>
              </a:rPr>
              <a:t> </a:t>
            </a:r>
            <a:r>
              <a:rPr lang="en-US" sz="1200" err="1">
                <a:latin typeface="Montserrat" panose="00000500000000000000" pitchFamily="50" charset="0"/>
              </a:rPr>
              <a:t>natoque</a:t>
            </a:r>
            <a:r>
              <a:rPr lang="en-US" sz="1200">
                <a:latin typeface="Montserrat" panose="00000500000000000000" pitchFamily="50" charset="0"/>
              </a:rPr>
              <a:t> </a:t>
            </a:r>
            <a:r>
              <a:rPr lang="en-US" sz="1200" err="1">
                <a:latin typeface="Montserrat" panose="00000500000000000000" pitchFamily="50" charset="0"/>
              </a:rPr>
              <a:t>penatibus</a:t>
            </a:r>
            <a:r>
              <a:rPr lang="en-US" sz="1200">
                <a:latin typeface="Montserrat" panose="00000500000000000000" pitchFamily="50" charset="0"/>
              </a:rPr>
              <a:t> et </a:t>
            </a:r>
            <a:r>
              <a:rPr lang="en-US" sz="1200" err="1">
                <a:latin typeface="Montserrat" panose="00000500000000000000" pitchFamily="50" charset="0"/>
              </a:rPr>
              <a:t>magnis</a:t>
            </a:r>
            <a:r>
              <a:rPr lang="en-US" sz="1200">
                <a:latin typeface="Montserrat" panose="00000500000000000000" pitchFamily="50" charset="0"/>
              </a:rPr>
              <a:t> dis parturient </a:t>
            </a:r>
            <a:r>
              <a:rPr lang="en-US" sz="1200" err="1">
                <a:latin typeface="Montserrat" panose="00000500000000000000" pitchFamily="50" charset="0"/>
              </a:rPr>
              <a:t>montes</a:t>
            </a:r>
            <a:r>
              <a:rPr lang="en-US" sz="1200">
                <a:latin typeface="Montserrat" panose="00000500000000000000" pitchFamily="50" charset="0"/>
              </a:rPr>
              <a:t>, </a:t>
            </a:r>
            <a:r>
              <a:rPr lang="en-US" sz="1200" err="1">
                <a:latin typeface="Montserrat" panose="00000500000000000000" pitchFamily="50" charset="0"/>
              </a:rPr>
              <a:t>nascetur</a:t>
            </a:r>
            <a:r>
              <a:rPr lang="en-US" sz="1200">
                <a:latin typeface="Montserrat" panose="00000500000000000000" pitchFamily="50" charset="0"/>
              </a:rPr>
              <a:t> </a:t>
            </a:r>
            <a:r>
              <a:rPr lang="en-US" sz="1200" err="1">
                <a:latin typeface="Montserrat" panose="00000500000000000000" pitchFamily="50" charset="0"/>
              </a:rPr>
              <a:t>ridiculus</a:t>
            </a:r>
            <a:r>
              <a:rPr lang="en-US" sz="1200">
                <a:latin typeface="Montserrat" panose="00000500000000000000" pitchFamily="50" charset="0"/>
              </a:rPr>
              <a:t> mus. </a:t>
            </a:r>
          </a:p>
        </p:txBody>
      </p:sp>
    </p:spTree>
    <p:extLst>
      <p:ext uri="{BB962C8B-B14F-4D97-AF65-F5344CB8AC3E}">
        <p14:creationId xmlns:p14="http://schemas.microsoft.com/office/powerpoint/2010/main" val="31931535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室内, 笔记本电脑, 就坐, 计算机&#10;&#10;已生成极高可信度的说明">
            <a:extLst>
              <a:ext uri="{FF2B5EF4-FFF2-40B4-BE49-F238E27FC236}">
                <a16:creationId xmlns:a16="http://schemas.microsoft.com/office/drawing/2014/main" id="{5D6525AE-F0F6-42A6-9CB3-B433AC100E38}"/>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t="990" b="990"/>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24</a:t>
            </a:fld>
            <a:endParaRPr lang="en-US"/>
          </a:p>
        </p:txBody>
      </p:sp>
      <p:grpSp>
        <p:nvGrpSpPr>
          <p:cNvPr id="3" name="Group 2"/>
          <p:cNvGrpSpPr/>
          <p:nvPr/>
        </p:nvGrpSpPr>
        <p:grpSpPr>
          <a:xfrm>
            <a:off x="323974" y="377533"/>
            <a:ext cx="9341020" cy="6104888"/>
            <a:chOff x="-1670116" y="364833"/>
            <a:chExt cx="9341020" cy="6104888"/>
          </a:xfrm>
        </p:grpSpPr>
        <p:sp>
          <p:nvSpPr>
            <p:cNvPr id="19" name="Rectangle 18"/>
            <p:cNvSpPr/>
            <p:nvPr/>
          </p:nvSpPr>
          <p:spPr>
            <a:xfrm>
              <a:off x="45461" y="364833"/>
              <a:ext cx="7625443" cy="1900066"/>
            </a:xfrm>
            <a:prstGeom prst="rect">
              <a:avLst/>
            </a:prstGeom>
            <a:solidFill>
              <a:schemeClr val="accent2">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1670116" y="2419642"/>
              <a:ext cx="7625443" cy="1997613"/>
            </a:xfrm>
            <a:prstGeom prst="rect">
              <a:avLst/>
            </a:prstGeom>
            <a:solidFill>
              <a:schemeClr val="accent2">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1037752" y="4614202"/>
              <a:ext cx="7652825" cy="1855519"/>
            </a:xfrm>
            <a:prstGeom prst="rect">
              <a:avLst/>
            </a:prstGeom>
            <a:solidFill>
              <a:schemeClr val="accent2">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TextBox 23"/>
          <p:cNvSpPr txBox="1"/>
          <p:nvPr/>
        </p:nvSpPr>
        <p:spPr>
          <a:xfrm>
            <a:off x="8271801" y="2562387"/>
            <a:ext cx="3297316" cy="1754326"/>
          </a:xfrm>
          <a:prstGeom prst="rect">
            <a:avLst/>
          </a:prstGeom>
          <a:noFill/>
        </p:spPr>
        <p:txBody>
          <a:bodyPr wrap="square" rtlCol="0">
            <a:spAutoFit/>
          </a:bodyPr>
          <a:lstStyle/>
          <a:p>
            <a:pPr algn="just">
              <a:lnSpc>
                <a:spcPct val="150000"/>
              </a:lnSpc>
            </a:pPr>
            <a:r>
              <a:rPr lang="en-US" sz="1200">
                <a:latin typeface="Montserrat" panose="00000500000000000000" pitchFamily="50" charset="0"/>
              </a:rPr>
              <a:t>Lorem ipsum dolor sit </a:t>
            </a:r>
            <a:r>
              <a:rPr lang="en-US" sz="1200" err="1">
                <a:latin typeface="Montserrat" panose="00000500000000000000" pitchFamily="50" charset="0"/>
              </a:rPr>
              <a:t>amet</a:t>
            </a:r>
            <a:r>
              <a:rPr lang="en-US" sz="1200">
                <a:latin typeface="Montserrat" panose="00000500000000000000" pitchFamily="50" charset="0"/>
              </a:rPr>
              <a:t>, </a:t>
            </a:r>
            <a:r>
              <a:rPr lang="en-US" sz="1200" err="1">
                <a:latin typeface="Montserrat" panose="00000500000000000000" pitchFamily="50" charset="0"/>
              </a:rPr>
              <a:t>consectetuer</a:t>
            </a:r>
            <a:r>
              <a:rPr lang="en-US" sz="1200">
                <a:latin typeface="Montserrat" panose="00000500000000000000" pitchFamily="50" charset="0"/>
              </a:rPr>
              <a:t> </a:t>
            </a:r>
            <a:r>
              <a:rPr lang="en-US" sz="1200" err="1">
                <a:latin typeface="Montserrat" panose="00000500000000000000" pitchFamily="50" charset="0"/>
              </a:rPr>
              <a:t>adipiscing</a:t>
            </a:r>
            <a:r>
              <a:rPr lang="en-US" sz="1200">
                <a:latin typeface="Montserrat" panose="00000500000000000000" pitchFamily="50" charset="0"/>
              </a:rPr>
              <a:t> </a:t>
            </a:r>
            <a:r>
              <a:rPr lang="en-US" sz="1200" err="1">
                <a:latin typeface="Montserrat" panose="00000500000000000000" pitchFamily="50" charset="0"/>
              </a:rPr>
              <a:t>elit</a:t>
            </a:r>
            <a:r>
              <a:rPr lang="en-US" sz="1200">
                <a:latin typeface="Montserrat" panose="00000500000000000000" pitchFamily="50" charset="0"/>
              </a:rPr>
              <a:t>.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commodo</a:t>
            </a:r>
            <a:r>
              <a:rPr lang="en-US" sz="1200">
                <a:latin typeface="Montserrat" panose="00000500000000000000" pitchFamily="50" charset="0"/>
              </a:rPr>
              <a:t> ligula </a:t>
            </a:r>
            <a:r>
              <a:rPr lang="en-US" sz="1200" err="1">
                <a:latin typeface="Montserrat" panose="00000500000000000000" pitchFamily="50" charset="0"/>
              </a:rPr>
              <a:t>eget</a:t>
            </a:r>
            <a:r>
              <a:rPr lang="en-US" sz="1200">
                <a:latin typeface="Montserrat" panose="00000500000000000000" pitchFamily="50" charset="0"/>
              </a:rPr>
              <a:t> dolor.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massa</a:t>
            </a:r>
            <a:r>
              <a:rPr lang="en-US" sz="1200">
                <a:latin typeface="Montserrat" panose="00000500000000000000" pitchFamily="50" charset="0"/>
              </a:rPr>
              <a:t>. Cum </a:t>
            </a:r>
            <a:r>
              <a:rPr lang="en-US" sz="1200" err="1">
                <a:latin typeface="Montserrat" panose="00000500000000000000" pitchFamily="50" charset="0"/>
              </a:rPr>
              <a:t>sociis</a:t>
            </a:r>
            <a:r>
              <a:rPr lang="en-US" sz="1200">
                <a:latin typeface="Montserrat" panose="00000500000000000000" pitchFamily="50" charset="0"/>
              </a:rPr>
              <a:t> </a:t>
            </a:r>
            <a:r>
              <a:rPr lang="en-US" sz="1200" err="1">
                <a:latin typeface="Montserrat" panose="00000500000000000000" pitchFamily="50" charset="0"/>
              </a:rPr>
              <a:t>natoque</a:t>
            </a:r>
            <a:r>
              <a:rPr lang="en-US" sz="1200">
                <a:latin typeface="Montserrat" panose="00000500000000000000" pitchFamily="50" charset="0"/>
              </a:rPr>
              <a:t> </a:t>
            </a:r>
            <a:r>
              <a:rPr lang="en-US" sz="1200" err="1">
                <a:latin typeface="Montserrat" panose="00000500000000000000" pitchFamily="50" charset="0"/>
              </a:rPr>
              <a:t>penatibus</a:t>
            </a:r>
            <a:r>
              <a:rPr lang="en-US" sz="1200">
                <a:latin typeface="Montserrat" panose="00000500000000000000" pitchFamily="50" charset="0"/>
              </a:rPr>
              <a:t> et </a:t>
            </a:r>
            <a:r>
              <a:rPr lang="en-US" sz="1200" err="1">
                <a:latin typeface="Montserrat" panose="00000500000000000000" pitchFamily="50" charset="0"/>
              </a:rPr>
              <a:t>magnis</a:t>
            </a:r>
            <a:r>
              <a:rPr lang="en-US" sz="1200">
                <a:latin typeface="Montserrat" panose="00000500000000000000" pitchFamily="50" charset="0"/>
              </a:rPr>
              <a:t> dis parturient </a:t>
            </a:r>
            <a:r>
              <a:rPr lang="en-US" sz="1200" err="1">
                <a:latin typeface="Montserrat" panose="00000500000000000000" pitchFamily="50" charset="0"/>
              </a:rPr>
              <a:t>montes</a:t>
            </a:r>
            <a:r>
              <a:rPr lang="en-US" sz="1200">
                <a:latin typeface="Montserrat" panose="00000500000000000000" pitchFamily="50" charset="0"/>
              </a:rPr>
              <a:t>, </a:t>
            </a:r>
            <a:r>
              <a:rPr lang="en-US" sz="1200" err="1">
                <a:latin typeface="Montserrat" panose="00000500000000000000" pitchFamily="50" charset="0"/>
              </a:rPr>
              <a:t>nascetur</a:t>
            </a:r>
            <a:r>
              <a:rPr lang="en-US" sz="1200">
                <a:latin typeface="Montserrat" panose="00000500000000000000" pitchFamily="50" charset="0"/>
              </a:rPr>
              <a:t> </a:t>
            </a:r>
            <a:r>
              <a:rPr lang="en-US" sz="1200" err="1">
                <a:latin typeface="Montserrat" panose="00000500000000000000" pitchFamily="50" charset="0"/>
              </a:rPr>
              <a:t>ridiculus</a:t>
            </a:r>
            <a:r>
              <a:rPr lang="en-US" sz="1200">
                <a:latin typeface="Montserrat" panose="00000500000000000000" pitchFamily="50" charset="0"/>
              </a:rPr>
              <a:t> mus. </a:t>
            </a:r>
          </a:p>
        </p:txBody>
      </p:sp>
      <p:sp>
        <p:nvSpPr>
          <p:cNvPr id="25" name="TextBox 24"/>
          <p:cNvSpPr txBox="1"/>
          <p:nvPr/>
        </p:nvSpPr>
        <p:spPr>
          <a:xfrm rot="5400000" flipH="1">
            <a:off x="10997435" y="1214559"/>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26" name="TextBox 25"/>
          <p:cNvSpPr txBox="1"/>
          <p:nvPr/>
        </p:nvSpPr>
        <p:spPr>
          <a:xfrm>
            <a:off x="9403299" y="5403461"/>
            <a:ext cx="2534701" cy="276999"/>
          </a:xfrm>
          <a:prstGeom prst="rect">
            <a:avLst/>
          </a:prstGeom>
          <a:noFill/>
        </p:spPr>
        <p:txBody>
          <a:bodyPr wrap="square" rtlCol="0">
            <a:spAutoFit/>
          </a:bodyPr>
          <a:lstStyle/>
          <a:p>
            <a:r>
              <a:rPr lang="en-US" sz="1200">
                <a:latin typeface="Montserrat" panose="00000500000000000000" pitchFamily="50" charset="0"/>
              </a:rPr>
              <a:t>What We Have Done</a:t>
            </a:r>
          </a:p>
        </p:txBody>
      </p:sp>
      <p:sp>
        <p:nvSpPr>
          <p:cNvPr id="18" name="TextBox 17"/>
          <p:cNvSpPr txBox="1"/>
          <p:nvPr/>
        </p:nvSpPr>
        <p:spPr>
          <a:xfrm>
            <a:off x="6093012" y="845228"/>
            <a:ext cx="3402680" cy="1015663"/>
          </a:xfrm>
          <a:prstGeom prst="rect">
            <a:avLst/>
          </a:prstGeom>
          <a:noFill/>
        </p:spPr>
        <p:txBody>
          <a:bodyPr wrap="square" rtlCol="0">
            <a:spAutoFit/>
          </a:bodyPr>
          <a:lstStyle/>
          <a:p>
            <a:r>
              <a:rPr lang="en-US" sz="6000" b="1">
                <a:solidFill>
                  <a:schemeClr val="bg1"/>
                </a:solidFill>
                <a:latin typeface="Montserrat" panose="00000500000000000000" pitchFamily="50" charset="0"/>
              </a:rPr>
              <a:t>Aspire</a:t>
            </a:r>
          </a:p>
        </p:txBody>
      </p:sp>
      <p:sp>
        <p:nvSpPr>
          <p:cNvPr id="23" name="TextBox 22"/>
          <p:cNvSpPr txBox="1"/>
          <p:nvPr/>
        </p:nvSpPr>
        <p:spPr>
          <a:xfrm>
            <a:off x="6093012" y="2992234"/>
            <a:ext cx="1448558" cy="1015663"/>
          </a:xfrm>
          <a:prstGeom prst="rect">
            <a:avLst/>
          </a:prstGeom>
          <a:noFill/>
        </p:spPr>
        <p:txBody>
          <a:bodyPr wrap="square" rtlCol="0">
            <a:spAutoFit/>
          </a:bodyPr>
          <a:lstStyle/>
          <a:p>
            <a:pPr algn="r"/>
            <a:r>
              <a:rPr lang="en-US" sz="6000" b="1">
                <a:solidFill>
                  <a:schemeClr val="bg1"/>
                </a:solidFill>
                <a:latin typeface="Montserrat" panose="00000500000000000000" pitchFamily="50" charset="0"/>
              </a:rPr>
              <a:t>To</a:t>
            </a:r>
          </a:p>
        </p:txBody>
      </p:sp>
      <p:sp>
        <p:nvSpPr>
          <p:cNvPr id="22" name="TextBox 21"/>
          <p:cNvSpPr txBox="1"/>
          <p:nvPr/>
        </p:nvSpPr>
        <p:spPr>
          <a:xfrm>
            <a:off x="4869121" y="5083873"/>
            <a:ext cx="3402680" cy="1015663"/>
          </a:xfrm>
          <a:prstGeom prst="rect">
            <a:avLst/>
          </a:prstGeom>
          <a:noFill/>
        </p:spPr>
        <p:txBody>
          <a:bodyPr wrap="square" rtlCol="0">
            <a:spAutoFit/>
          </a:bodyPr>
          <a:lstStyle/>
          <a:p>
            <a:pPr algn="r"/>
            <a:r>
              <a:rPr lang="en-US" sz="6000" b="1">
                <a:solidFill>
                  <a:schemeClr val="bg1"/>
                </a:solidFill>
                <a:latin typeface="Montserrat" panose="00000500000000000000" pitchFamily="50" charset="0"/>
              </a:rPr>
              <a:t>Inspire</a:t>
            </a:r>
          </a:p>
        </p:txBody>
      </p:sp>
    </p:spTree>
    <p:extLst>
      <p:ext uri="{BB962C8B-B14F-4D97-AF65-F5344CB8AC3E}">
        <p14:creationId xmlns:p14="http://schemas.microsoft.com/office/powerpoint/2010/main" val="28886419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占位符 25" descr="图片包含 床上用品, 服装&#10;&#10;已生成高可信度的说明">
            <a:extLst>
              <a:ext uri="{FF2B5EF4-FFF2-40B4-BE49-F238E27FC236}">
                <a16:creationId xmlns:a16="http://schemas.microsoft.com/office/drawing/2014/main" id="{67924E1B-F42D-495F-8FF6-B5FAE7C09176}"/>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l="882" r="882"/>
          <a:stretch>
            <a:fillRect/>
          </a:stretch>
        </p:blipFill>
        <p:spPr/>
      </p:pic>
      <p:pic>
        <p:nvPicPr>
          <p:cNvPr id="7" name="图片占位符 6">
            <a:extLst>
              <a:ext uri="{FF2B5EF4-FFF2-40B4-BE49-F238E27FC236}">
                <a16:creationId xmlns:a16="http://schemas.microsoft.com/office/drawing/2014/main" id="{3E685A02-7BF3-4294-8981-49E9A2B331E3}"/>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881" r="881"/>
          <a:stretch>
            <a:fillRect/>
          </a:stretch>
        </p:blipFill>
        <p:spPr/>
      </p:pic>
      <p:pic>
        <p:nvPicPr>
          <p:cNvPr id="9" name="图片占位符 8" descr="图片包含 服装&#10;&#10;已生成高可信度的说明">
            <a:extLst>
              <a:ext uri="{FF2B5EF4-FFF2-40B4-BE49-F238E27FC236}">
                <a16:creationId xmlns:a16="http://schemas.microsoft.com/office/drawing/2014/main" id="{A445F141-FA3D-43E3-B4A0-92FAA69B6776}"/>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8557" r="8557"/>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25</a:t>
            </a:fld>
            <a:endParaRPr lang="en-US"/>
          </a:p>
        </p:txBody>
      </p:sp>
      <p:sp>
        <p:nvSpPr>
          <p:cNvPr id="13" name="Rectangle 12"/>
          <p:cNvSpPr/>
          <p:nvPr/>
        </p:nvSpPr>
        <p:spPr>
          <a:xfrm>
            <a:off x="9293519" y="1589088"/>
            <a:ext cx="867361" cy="431878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rot="16200000" flipH="1">
            <a:off x="8292425" y="3465082"/>
            <a:ext cx="2869548" cy="400110"/>
          </a:xfrm>
          <a:prstGeom prst="rect">
            <a:avLst/>
          </a:prstGeom>
          <a:noFill/>
        </p:spPr>
        <p:txBody>
          <a:bodyPr wrap="square" rtlCol="0">
            <a:spAutoFit/>
          </a:bodyPr>
          <a:lstStyle/>
          <a:p>
            <a:pPr algn="ctr"/>
            <a:r>
              <a:rPr lang="en-US" sz="2000" spc="600">
                <a:solidFill>
                  <a:schemeClr val="bg1"/>
                </a:solidFill>
                <a:latin typeface="ALISEO" pitchFamily="50" charset="0"/>
              </a:rPr>
              <a:t>accessories</a:t>
            </a:r>
          </a:p>
        </p:txBody>
      </p:sp>
      <p:sp>
        <p:nvSpPr>
          <p:cNvPr id="16" name="TextBox 15"/>
          <p:cNvSpPr txBox="1"/>
          <p:nvPr/>
        </p:nvSpPr>
        <p:spPr>
          <a:xfrm>
            <a:off x="517686" y="551034"/>
            <a:ext cx="9878337" cy="646331"/>
          </a:xfrm>
          <a:prstGeom prst="rect">
            <a:avLst/>
          </a:prstGeom>
          <a:noFill/>
        </p:spPr>
        <p:txBody>
          <a:bodyPr wrap="square" rtlCol="0">
            <a:spAutoFit/>
          </a:bodyPr>
          <a:lstStyle/>
          <a:p>
            <a:pPr>
              <a:lnSpc>
                <a:spcPct val="150000"/>
              </a:lnSpc>
            </a:pPr>
            <a:r>
              <a:rPr lang="en-US" sz="1200">
                <a:latin typeface="Montserrat" panose="00000500000000000000" pitchFamily="50" charset="0"/>
              </a:rPr>
              <a:t>Lorem ipsum dolor sit </a:t>
            </a:r>
            <a:r>
              <a:rPr lang="en-US" sz="1200" err="1">
                <a:latin typeface="Montserrat" panose="00000500000000000000" pitchFamily="50" charset="0"/>
              </a:rPr>
              <a:t>amet</a:t>
            </a:r>
            <a:r>
              <a:rPr lang="en-US" sz="1200">
                <a:latin typeface="Montserrat" panose="00000500000000000000" pitchFamily="50" charset="0"/>
              </a:rPr>
              <a:t>, </a:t>
            </a:r>
            <a:r>
              <a:rPr lang="en-US" sz="1200" err="1">
                <a:latin typeface="Montserrat" panose="00000500000000000000" pitchFamily="50" charset="0"/>
              </a:rPr>
              <a:t>consectetuer</a:t>
            </a:r>
            <a:r>
              <a:rPr lang="en-US" sz="1200">
                <a:latin typeface="Montserrat" panose="00000500000000000000" pitchFamily="50" charset="0"/>
              </a:rPr>
              <a:t> </a:t>
            </a:r>
            <a:r>
              <a:rPr lang="en-US" sz="1200" err="1">
                <a:latin typeface="Montserrat" panose="00000500000000000000" pitchFamily="50" charset="0"/>
              </a:rPr>
              <a:t>adipiscing</a:t>
            </a:r>
            <a:r>
              <a:rPr lang="en-US" sz="1200">
                <a:latin typeface="Montserrat" panose="00000500000000000000" pitchFamily="50" charset="0"/>
              </a:rPr>
              <a:t> </a:t>
            </a:r>
            <a:r>
              <a:rPr lang="en-US" sz="1200" err="1">
                <a:latin typeface="Montserrat" panose="00000500000000000000" pitchFamily="50" charset="0"/>
              </a:rPr>
              <a:t>elit</a:t>
            </a:r>
            <a:r>
              <a:rPr lang="en-US" sz="1200">
                <a:latin typeface="Montserrat" panose="00000500000000000000" pitchFamily="50" charset="0"/>
              </a:rPr>
              <a:t>.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commodo</a:t>
            </a:r>
            <a:r>
              <a:rPr lang="en-US" sz="1200">
                <a:latin typeface="Montserrat" panose="00000500000000000000" pitchFamily="50" charset="0"/>
              </a:rPr>
              <a:t> ligula </a:t>
            </a:r>
            <a:r>
              <a:rPr lang="en-US" sz="1200" err="1">
                <a:latin typeface="Montserrat" panose="00000500000000000000" pitchFamily="50" charset="0"/>
              </a:rPr>
              <a:t>eget</a:t>
            </a:r>
            <a:r>
              <a:rPr lang="en-US" sz="1200">
                <a:latin typeface="Montserrat" panose="00000500000000000000" pitchFamily="50" charset="0"/>
              </a:rPr>
              <a:t> dolor.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massa</a:t>
            </a:r>
            <a:r>
              <a:rPr lang="en-US" sz="1200">
                <a:latin typeface="Montserrat" panose="00000500000000000000" pitchFamily="50" charset="0"/>
              </a:rPr>
              <a:t>. Cum </a:t>
            </a:r>
            <a:r>
              <a:rPr lang="en-US" sz="1200" err="1">
                <a:latin typeface="Montserrat" panose="00000500000000000000" pitchFamily="50" charset="0"/>
              </a:rPr>
              <a:t>sociis</a:t>
            </a:r>
            <a:r>
              <a:rPr lang="en-US" sz="1200">
                <a:latin typeface="Montserrat" panose="00000500000000000000" pitchFamily="50" charset="0"/>
              </a:rPr>
              <a:t> </a:t>
            </a:r>
            <a:r>
              <a:rPr lang="en-US" sz="1200" err="1">
                <a:latin typeface="Montserrat" panose="00000500000000000000" pitchFamily="50" charset="0"/>
              </a:rPr>
              <a:t>natoque</a:t>
            </a:r>
            <a:r>
              <a:rPr lang="en-US" sz="1200">
                <a:latin typeface="Montserrat" panose="00000500000000000000" pitchFamily="50" charset="0"/>
              </a:rPr>
              <a:t> </a:t>
            </a:r>
            <a:r>
              <a:rPr lang="en-US" sz="1200" err="1">
                <a:latin typeface="Montserrat" panose="00000500000000000000" pitchFamily="50" charset="0"/>
              </a:rPr>
              <a:t>penatibus</a:t>
            </a:r>
            <a:r>
              <a:rPr lang="en-US" sz="1200">
                <a:latin typeface="Montserrat" panose="00000500000000000000" pitchFamily="50" charset="0"/>
              </a:rPr>
              <a:t> et </a:t>
            </a:r>
            <a:r>
              <a:rPr lang="en-US" sz="1200" err="1">
                <a:latin typeface="Montserrat" panose="00000500000000000000" pitchFamily="50" charset="0"/>
              </a:rPr>
              <a:t>magnis</a:t>
            </a:r>
            <a:r>
              <a:rPr lang="en-US" sz="1200">
                <a:latin typeface="Montserrat" panose="00000500000000000000" pitchFamily="50" charset="0"/>
              </a:rPr>
              <a:t> dis parturient </a:t>
            </a:r>
            <a:r>
              <a:rPr lang="en-US" sz="1200" err="1">
                <a:latin typeface="Montserrat" panose="00000500000000000000" pitchFamily="50" charset="0"/>
              </a:rPr>
              <a:t>montes</a:t>
            </a:r>
            <a:r>
              <a:rPr lang="en-US" sz="1200">
                <a:latin typeface="Montserrat" panose="00000500000000000000" pitchFamily="50" charset="0"/>
              </a:rPr>
              <a:t>, </a:t>
            </a:r>
            <a:r>
              <a:rPr lang="en-US" sz="1200" err="1">
                <a:latin typeface="Montserrat" panose="00000500000000000000" pitchFamily="50" charset="0"/>
              </a:rPr>
              <a:t>nascetur</a:t>
            </a:r>
            <a:r>
              <a:rPr lang="en-US" sz="1200">
                <a:latin typeface="Montserrat" panose="00000500000000000000" pitchFamily="50" charset="0"/>
              </a:rPr>
              <a:t> </a:t>
            </a:r>
            <a:r>
              <a:rPr lang="en-US" sz="1200" err="1">
                <a:latin typeface="Montserrat" panose="00000500000000000000" pitchFamily="50" charset="0"/>
              </a:rPr>
              <a:t>ridiculus</a:t>
            </a:r>
            <a:r>
              <a:rPr lang="en-US" sz="1200">
                <a:latin typeface="Montserrat" panose="00000500000000000000" pitchFamily="50" charset="0"/>
              </a:rPr>
              <a:t> mus. </a:t>
            </a:r>
          </a:p>
        </p:txBody>
      </p:sp>
      <p:sp>
        <p:nvSpPr>
          <p:cNvPr id="17" name="TextBox 16"/>
          <p:cNvSpPr txBox="1"/>
          <p:nvPr/>
        </p:nvSpPr>
        <p:spPr>
          <a:xfrm rot="5400000">
            <a:off x="10099507" y="3253985"/>
            <a:ext cx="2534701" cy="276999"/>
          </a:xfrm>
          <a:prstGeom prst="rect">
            <a:avLst/>
          </a:prstGeom>
          <a:noFill/>
        </p:spPr>
        <p:txBody>
          <a:bodyPr wrap="square" rtlCol="0">
            <a:spAutoFit/>
          </a:bodyPr>
          <a:lstStyle/>
          <a:p>
            <a:pPr algn="ctr"/>
            <a:r>
              <a:rPr lang="en-US" sz="1200">
                <a:latin typeface="Montserrat" panose="00000500000000000000" pitchFamily="50" charset="0"/>
              </a:rPr>
              <a:t>What We Have Done</a:t>
            </a:r>
          </a:p>
        </p:txBody>
      </p:sp>
      <p:sp>
        <p:nvSpPr>
          <p:cNvPr id="18" name="TextBox 17"/>
          <p:cNvSpPr txBox="1"/>
          <p:nvPr/>
        </p:nvSpPr>
        <p:spPr>
          <a:xfrm rot="5400000" flipH="1">
            <a:off x="10997435" y="3253986"/>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19" name="TextBox 18"/>
          <p:cNvSpPr txBox="1"/>
          <p:nvPr/>
        </p:nvSpPr>
        <p:spPr>
          <a:xfrm>
            <a:off x="371937" y="5314708"/>
            <a:ext cx="1420328" cy="707886"/>
          </a:xfrm>
          <a:prstGeom prst="rect">
            <a:avLst/>
          </a:prstGeom>
          <a:noFill/>
        </p:spPr>
        <p:txBody>
          <a:bodyPr wrap="square" rtlCol="0">
            <a:spAutoFit/>
          </a:bodyPr>
          <a:lstStyle/>
          <a:p>
            <a:r>
              <a:rPr lang="en-US" sz="4000" b="1">
                <a:solidFill>
                  <a:schemeClr val="bg1"/>
                </a:solidFill>
                <a:latin typeface="Montserrat" panose="00000500000000000000" pitchFamily="50" charset="0"/>
              </a:rPr>
              <a:t>25 </a:t>
            </a:r>
            <a:r>
              <a:rPr lang="en-US" sz="4000" b="1">
                <a:solidFill>
                  <a:schemeClr val="bg1"/>
                </a:solidFill>
                <a:latin typeface="Montserrat" panose="00000500000000000000" pitchFamily="50" charset="0"/>
                <a:ea typeface="Roboto" panose="02000000000000000000" pitchFamily="2" charset="0"/>
                <a:cs typeface="Lato" panose="020F0502020204030203" pitchFamily="34" charset="0"/>
              </a:rPr>
              <a:t>$</a:t>
            </a:r>
          </a:p>
        </p:txBody>
      </p:sp>
      <p:sp>
        <p:nvSpPr>
          <p:cNvPr id="20" name="TextBox 19"/>
          <p:cNvSpPr txBox="1"/>
          <p:nvPr/>
        </p:nvSpPr>
        <p:spPr>
          <a:xfrm>
            <a:off x="371937" y="5094456"/>
            <a:ext cx="1891600" cy="400110"/>
          </a:xfrm>
          <a:prstGeom prst="rect">
            <a:avLst/>
          </a:prstGeom>
          <a:noFill/>
        </p:spPr>
        <p:txBody>
          <a:bodyPr wrap="square" rtlCol="0">
            <a:spAutoFit/>
          </a:bodyPr>
          <a:lstStyle/>
          <a:p>
            <a:r>
              <a:rPr lang="en-US" sz="2000" b="1">
                <a:solidFill>
                  <a:schemeClr val="bg1"/>
                </a:solidFill>
                <a:latin typeface="Montserrat" panose="00000500000000000000" pitchFamily="50" charset="0"/>
              </a:rPr>
              <a:t>Bigfan Hat</a:t>
            </a:r>
          </a:p>
        </p:txBody>
      </p:sp>
      <p:sp>
        <p:nvSpPr>
          <p:cNvPr id="21" name="TextBox 20"/>
          <p:cNvSpPr txBox="1"/>
          <p:nvPr/>
        </p:nvSpPr>
        <p:spPr>
          <a:xfrm>
            <a:off x="3425583" y="2167692"/>
            <a:ext cx="1420328" cy="707886"/>
          </a:xfrm>
          <a:prstGeom prst="rect">
            <a:avLst/>
          </a:prstGeom>
          <a:noFill/>
        </p:spPr>
        <p:txBody>
          <a:bodyPr wrap="square" rtlCol="0">
            <a:spAutoFit/>
          </a:bodyPr>
          <a:lstStyle/>
          <a:p>
            <a:r>
              <a:rPr lang="en-US" sz="4000" b="1">
                <a:solidFill>
                  <a:schemeClr val="bg1"/>
                </a:solidFill>
                <a:latin typeface="Montserrat" panose="00000500000000000000" pitchFamily="50" charset="0"/>
              </a:rPr>
              <a:t>45 </a:t>
            </a:r>
            <a:r>
              <a:rPr lang="en-US" sz="4000" b="1">
                <a:solidFill>
                  <a:schemeClr val="bg1"/>
                </a:solidFill>
                <a:latin typeface="Montserrat" panose="00000500000000000000" pitchFamily="50" charset="0"/>
                <a:ea typeface="Roboto" panose="02000000000000000000" pitchFamily="2" charset="0"/>
                <a:cs typeface="Lato" panose="020F0502020204030203" pitchFamily="34" charset="0"/>
              </a:rPr>
              <a:t>$</a:t>
            </a:r>
          </a:p>
        </p:txBody>
      </p:sp>
      <p:sp>
        <p:nvSpPr>
          <p:cNvPr id="22" name="TextBox 21"/>
          <p:cNvSpPr txBox="1"/>
          <p:nvPr/>
        </p:nvSpPr>
        <p:spPr>
          <a:xfrm>
            <a:off x="3425583" y="1947440"/>
            <a:ext cx="2285900" cy="400110"/>
          </a:xfrm>
          <a:prstGeom prst="rect">
            <a:avLst/>
          </a:prstGeom>
          <a:noFill/>
        </p:spPr>
        <p:txBody>
          <a:bodyPr wrap="square" rtlCol="0">
            <a:spAutoFit/>
          </a:bodyPr>
          <a:lstStyle/>
          <a:p>
            <a:r>
              <a:rPr lang="en-US" sz="2000" b="1">
                <a:solidFill>
                  <a:schemeClr val="bg1"/>
                </a:solidFill>
                <a:latin typeface="Montserrat" panose="00000500000000000000" pitchFamily="50" charset="0"/>
              </a:rPr>
              <a:t>Striped T-Shirt</a:t>
            </a:r>
          </a:p>
        </p:txBody>
      </p:sp>
      <p:sp>
        <p:nvSpPr>
          <p:cNvPr id="23" name="TextBox 22"/>
          <p:cNvSpPr txBox="1"/>
          <p:nvPr/>
        </p:nvSpPr>
        <p:spPr>
          <a:xfrm>
            <a:off x="7674398" y="5944047"/>
            <a:ext cx="1420328" cy="707886"/>
          </a:xfrm>
          <a:prstGeom prst="rect">
            <a:avLst/>
          </a:prstGeom>
          <a:noFill/>
        </p:spPr>
        <p:txBody>
          <a:bodyPr wrap="square" rtlCol="0">
            <a:spAutoFit/>
          </a:bodyPr>
          <a:lstStyle/>
          <a:p>
            <a:pPr algn="r"/>
            <a:r>
              <a:rPr lang="en-US" sz="4000" b="1">
                <a:solidFill>
                  <a:schemeClr val="bg1"/>
                </a:solidFill>
                <a:latin typeface="Montserrat" panose="00000500000000000000" pitchFamily="50" charset="0"/>
              </a:rPr>
              <a:t>30 </a:t>
            </a:r>
            <a:r>
              <a:rPr lang="en-US" sz="4000" b="1">
                <a:solidFill>
                  <a:schemeClr val="bg1"/>
                </a:solidFill>
                <a:latin typeface="Montserrat" panose="00000500000000000000" pitchFamily="50" charset="0"/>
                <a:ea typeface="Roboto" panose="02000000000000000000" pitchFamily="2" charset="0"/>
                <a:cs typeface="Lato" panose="020F0502020204030203" pitchFamily="34" charset="0"/>
              </a:rPr>
              <a:t>$</a:t>
            </a:r>
          </a:p>
        </p:txBody>
      </p:sp>
      <p:sp>
        <p:nvSpPr>
          <p:cNvPr id="24" name="TextBox 23"/>
          <p:cNvSpPr txBox="1"/>
          <p:nvPr/>
        </p:nvSpPr>
        <p:spPr>
          <a:xfrm>
            <a:off x="6787300" y="5723795"/>
            <a:ext cx="2285900" cy="400110"/>
          </a:xfrm>
          <a:prstGeom prst="rect">
            <a:avLst/>
          </a:prstGeom>
          <a:noFill/>
        </p:spPr>
        <p:txBody>
          <a:bodyPr wrap="square" rtlCol="0">
            <a:spAutoFit/>
          </a:bodyPr>
          <a:lstStyle/>
          <a:p>
            <a:pPr algn="r"/>
            <a:r>
              <a:rPr lang="en-US" sz="2000" b="1">
                <a:solidFill>
                  <a:schemeClr val="bg1"/>
                </a:solidFill>
                <a:latin typeface="Montserrat" panose="00000500000000000000" pitchFamily="50" charset="0"/>
              </a:rPr>
              <a:t>Nike Hat</a:t>
            </a:r>
          </a:p>
        </p:txBody>
      </p:sp>
    </p:spTree>
    <p:extLst>
      <p:ext uri="{BB962C8B-B14F-4D97-AF65-F5344CB8AC3E}">
        <p14:creationId xmlns:p14="http://schemas.microsoft.com/office/powerpoint/2010/main" val="4521852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descr="图片包含 人员, 服装&#10;&#10;已生成高可信度的说明">
            <a:extLst>
              <a:ext uri="{FF2B5EF4-FFF2-40B4-BE49-F238E27FC236}">
                <a16:creationId xmlns:a16="http://schemas.microsoft.com/office/drawing/2014/main" id="{A7C7E7A4-02B5-42BF-9B93-32F750E590F7}"/>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22292" r="22292"/>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26</a:t>
            </a:fld>
            <a:endParaRPr lang="en-US"/>
          </a:p>
        </p:txBody>
      </p:sp>
      <p:sp>
        <p:nvSpPr>
          <p:cNvPr id="14" name="TextBox 13"/>
          <p:cNvSpPr txBox="1"/>
          <p:nvPr/>
        </p:nvSpPr>
        <p:spPr>
          <a:xfrm rot="16200000">
            <a:off x="-306627" y="3263845"/>
            <a:ext cx="1483098" cy="276999"/>
          </a:xfrm>
          <a:prstGeom prst="rect">
            <a:avLst/>
          </a:prstGeom>
          <a:noFill/>
        </p:spPr>
        <p:txBody>
          <a:bodyPr wrap="none" rtlCol="0">
            <a:spAutoFit/>
          </a:bodyPr>
          <a:lstStyle/>
          <a:p>
            <a:r>
              <a:rPr lang="en-US" sz="1200" spc="300">
                <a:solidFill>
                  <a:schemeClr val="bg1"/>
                </a:solidFill>
                <a:latin typeface="Montserrat" panose="00000500000000000000" pitchFamily="50" charset="0"/>
              </a:rPr>
              <a:t>HYPENISME</a:t>
            </a:r>
          </a:p>
        </p:txBody>
      </p:sp>
      <p:sp>
        <p:nvSpPr>
          <p:cNvPr id="15" name="TextBox 14"/>
          <p:cNvSpPr txBox="1"/>
          <p:nvPr/>
        </p:nvSpPr>
        <p:spPr>
          <a:xfrm>
            <a:off x="6630223" y="3633956"/>
            <a:ext cx="1716258" cy="1015663"/>
          </a:xfrm>
          <a:prstGeom prst="rect">
            <a:avLst/>
          </a:prstGeom>
          <a:noFill/>
        </p:spPr>
        <p:txBody>
          <a:bodyPr wrap="square" rtlCol="0">
            <a:spAutoFit/>
          </a:bodyPr>
          <a:lstStyle/>
          <a:p>
            <a:r>
              <a:rPr lang="en-US" sz="6000" b="1">
                <a:solidFill>
                  <a:schemeClr val="accent2"/>
                </a:solidFill>
                <a:latin typeface="Montserrat" panose="00000500000000000000" pitchFamily="50" charset="0"/>
              </a:rPr>
              <a:t>06.</a:t>
            </a:r>
          </a:p>
        </p:txBody>
      </p:sp>
      <p:sp>
        <p:nvSpPr>
          <p:cNvPr id="16" name="TextBox 15"/>
          <p:cNvSpPr txBox="1"/>
          <p:nvPr/>
        </p:nvSpPr>
        <p:spPr>
          <a:xfrm>
            <a:off x="6630223" y="4637053"/>
            <a:ext cx="3681396" cy="1323439"/>
          </a:xfrm>
          <a:prstGeom prst="rect">
            <a:avLst/>
          </a:prstGeom>
          <a:noFill/>
        </p:spPr>
        <p:txBody>
          <a:bodyPr wrap="square" rtlCol="0">
            <a:spAutoFit/>
          </a:bodyPr>
          <a:lstStyle/>
          <a:p>
            <a:r>
              <a:rPr lang="en-US" sz="4000" spc="600">
                <a:latin typeface="ALISEO" pitchFamily="50" charset="0"/>
              </a:rPr>
              <a:t>Great testimony</a:t>
            </a:r>
          </a:p>
        </p:txBody>
      </p:sp>
      <p:sp>
        <p:nvSpPr>
          <p:cNvPr id="3" name="Rectangle 2"/>
          <p:cNvSpPr/>
          <p:nvPr/>
        </p:nvSpPr>
        <p:spPr>
          <a:xfrm>
            <a:off x="2658813" y="1253299"/>
            <a:ext cx="3309310" cy="32806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图片占位符 11" descr="图片包含 人员, 窗帘, 室内, 墙壁&#10;&#10;已生成极高可信度的说明">
            <a:extLst>
              <a:ext uri="{FF2B5EF4-FFF2-40B4-BE49-F238E27FC236}">
                <a16:creationId xmlns:a16="http://schemas.microsoft.com/office/drawing/2014/main" id="{365A964C-73D0-44C5-8621-C1065BB221B7}"/>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l="16667" r="16667"/>
          <a:stretch>
            <a:fillRect/>
          </a:stretch>
        </p:blipFill>
        <p:spPr/>
      </p:pic>
      <p:pic>
        <p:nvPicPr>
          <p:cNvPr id="10" name="图片占位符 9" descr="图片包含 户外, 物体, 建筑物, 标牌&#10;&#10;已生成极高可信度的说明">
            <a:extLst>
              <a:ext uri="{FF2B5EF4-FFF2-40B4-BE49-F238E27FC236}">
                <a16:creationId xmlns:a16="http://schemas.microsoft.com/office/drawing/2014/main" id="{CCE1CD6F-7F93-4FAF-B3AD-BFA67B30F61C}"/>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16670" b="16670"/>
          <a:stretch>
            <a:fillRect/>
          </a:stretch>
        </p:blipFill>
        <p:spPr/>
      </p:pic>
    </p:spTree>
    <p:extLst>
      <p:ext uri="{BB962C8B-B14F-4D97-AF65-F5344CB8AC3E}">
        <p14:creationId xmlns:p14="http://schemas.microsoft.com/office/powerpoint/2010/main" val="2927022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arallelogram 11"/>
          <p:cNvSpPr/>
          <p:nvPr/>
        </p:nvSpPr>
        <p:spPr>
          <a:xfrm>
            <a:off x="4890868" y="536460"/>
            <a:ext cx="7148732" cy="5731768"/>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图片占位符 9" descr="图片包含 浅色, 深色, 外表, 户外&#10;&#10;已生成高可信度的说明">
            <a:extLst>
              <a:ext uri="{FF2B5EF4-FFF2-40B4-BE49-F238E27FC236}">
                <a16:creationId xmlns:a16="http://schemas.microsoft.com/office/drawing/2014/main" id="{4C13271A-C2EC-4686-8218-9D62EFCCD8AC}"/>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6621" r="16621"/>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27</a:t>
            </a:fld>
            <a:endParaRPr lang="en-US"/>
          </a:p>
        </p:txBody>
      </p:sp>
      <p:sp>
        <p:nvSpPr>
          <p:cNvPr id="5" name="TextBox 4"/>
          <p:cNvSpPr txBox="1"/>
          <p:nvPr/>
        </p:nvSpPr>
        <p:spPr>
          <a:xfrm rot="16200000">
            <a:off x="-306627" y="3263845"/>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6" name="TextBox 5"/>
          <p:cNvSpPr txBox="1"/>
          <p:nvPr/>
        </p:nvSpPr>
        <p:spPr>
          <a:xfrm>
            <a:off x="1239838" y="1382218"/>
            <a:ext cx="3498630" cy="1938992"/>
          </a:xfrm>
          <a:prstGeom prst="rect">
            <a:avLst/>
          </a:prstGeom>
          <a:noFill/>
        </p:spPr>
        <p:txBody>
          <a:bodyPr wrap="square" rtlCol="0">
            <a:spAutoFit/>
          </a:bodyPr>
          <a:lstStyle/>
          <a:p>
            <a:r>
              <a:rPr lang="en-US" sz="4000">
                <a:latin typeface="ALISEO" pitchFamily="50" charset="0"/>
              </a:rPr>
              <a:t>Buy less.</a:t>
            </a:r>
          </a:p>
          <a:p>
            <a:r>
              <a:rPr lang="en-US" sz="4000">
                <a:latin typeface="ALISEO" pitchFamily="50" charset="0"/>
              </a:rPr>
              <a:t>Choose well.</a:t>
            </a:r>
          </a:p>
          <a:p>
            <a:r>
              <a:rPr lang="en-US" sz="4000">
                <a:latin typeface="ALISEO" pitchFamily="50" charset="0"/>
              </a:rPr>
              <a:t>Make it last.</a:t>
            </a:r>
          </a:p>
        </p:txBody>
      </p:sp>
      <p:sp>
        <p:nvSpPr>
          <p:cNvPr id="7" name="TextBox 6"/>
          <p:cNvSpPr txBox="1"/>
          <p:nvPr/>
        </p:nvSpPr>
        <p:spPr>
          <a:xfrm>
            <a:off x="1239838" y="3321210"/>
            <a:ext cx="3498630" cy="338554"/>
          </a:xfrm>
          <a:prstGeom prst="rect">
            <a:avLst/>
          </a:prstGeom>
          <a:noFill/>
        </p:spPr>
        <p:txBody>
          <a:bodyPr wrap="square" rtlCol="0">
            <a:spAutoFit/>
          </a:bodyPr>
          <a:lstStyle/>
          <a:p>
            <a:r>
              <a:rPr lang="en-US" sz="1600">
                <a:latin typeface="ALISEO" pitchFamily="50" charset="0"/>
              </a:rPr>
              <a:t>-Vivienne westwood-</a:t>
            </a:r>
          </a:p>
        </p:txBody>
      </p:sp>
      <p:sp>
        <p:nvSpPr>
          <p:cNvPr id="8" name="TextBox 7"/>
          <p:cNvSpPr txBox="1"/>
          <p:nvPr/>
        </p:nvSpPr>
        <p:spPr>
          <a:xfrm>
            <a:off x="1239838" y="4099087"/>
            <a:ext cx="3297316" cy="1754326"/>
          </a:xfrm>
          <a:prstGeom prst="rect">
            <a:avLst/>
          </a:prstGeom>
          <a:noFill/>
        </p:spPr>
        <p:txBody>
          <a:bodyPr wrap="square" rtlCol="0">
            <a:spAutoFit/>
          </a:bodyPr>
          <a:lstStyle/>
          <a:p>
            <a:pPr algn="just">
              <a:lnSpc>
                <a:spcPct val="150000"/>
              </a:lnSpc>
            </a:pPr>
            <a:r>
              <a:rPr lang="en-US" sz="1200">
                <a:latin typeface="Montserrat" panose="00000500000000000000" pitchFamily="50" charset="0"/>
              </a:rPr>
              <a:t>Lorem ipsum dolor sit </a:t>
            </a:r>
            <a:r>
              <a:rPr lang="en-US" sz="1200" err="1">
                <a:latin typeface="Montserrat" panose="00000500000000000000" pitchFamily="50" charset="0"/>
              </a:rPr>
              <a:t>amet</a:t>
            </a:r>
            <a:r>
              <a:rPr lang="en-US" sz="1200">
                <a:latin typeface="Montserrat" panose="00000500000000000000" pitchFamily="50" charset="0"/>
              </a:rPr>
              <a:t>, </a:t>
            </a:r>
            <a:r>
              <a:rPr lang="en-US" sz="1200" err="1">
                <a:latin typeface="Montserrat" panose="00000500000000000000" pitchFamily="50" charset="0"/>
              </a:rPr>
              <a:t>consectetuer</a:t>
            </a:r>
            <a:r>
              <a:rPr lang="en-US" sz="1200">
                <a:latin typeface="Montserrat" panose="00000500000000000000" pitchFamily="50" charset="0"/>
              </a:rPr>
              <a:t> </a:t>
            </a:r>
            <a:r>
              <a:rPr lang="en-US" sz="1200" err="1">
                <a:latin typeface="Montserrat" panose="00000500000000000000" pitchFamily="50" charset="0"/>
              </a:rPr>
              <a:t>adipiscing</a:t>
            </a:r>
            <a:r>
              <a:rPr lang="en-US" sz="1200">
                <a:latin typeface="Montserrat" panose="00000500000000000000" pitchFamily="50" charset="0"/>
              </a:rPr>
              <a:t> </a:t>
            </a:r>
            <a:r>
              <a:rPr lang="en-US" sz="1200" err="1">
                <a:latin typeface="Montserrat" panose="00000500000000000000" pitchFamily="50" charset="0"/>
              </a:rPr>
              <a:t>elit</a:t>
            </a:r>
            <a:r>
              <a:rPr lang="en-US" sz="1200">
                <a:latin typeface="Montserrat" panose="00000500000000000000" pitchFamily="50" charset="0"/>
              </a:rPr>
              <a:t>.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commodo</a:t>
            </a:r>
            <a:r>
              <a:rPr lang="en-US" sz="1200">
                <a:latin typeface="Montserrat" panose="00000500000000000000" pitchFamily="50" charset="0"/>
              </a:rPr>
              <a:t> ligula </a:t>
            </a:r>
            <a:r>
              <a:rPr lang="en-US" sz="1200" err="1">
                <a:latin typeface="Montserrat" panose="00000500000000000000" pitchFamily="50" charset="0"/>
              </a:rPr>
              <a:t>eget</a:t>
            </a:r>
            <a:r>
              <a:rPr lang="en-US" sz="1200">
                <a:latin typeface="Montserrat" panose="00000500000000000000" pitchFamily="50" charset="0"/>
              </a:rPr>
              <a:t> dolor.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massa</a:t>
            </a:r>
            <a:r>
              <a:rPr lang="en-US" sz="1200">
                <a:latin typeface="Montserrat" panose="00000500000000000000" pitchFamily="50" charset="0"/>
              </a:rPr>
              <a:t>. Cum </a:t>
            </a:r>
            <a:r>
              <a:rPr lang="en-US" sz="1200" err="1">
                <a:latin typeface="Montserrat" panose="00000500000000000000" pitchFamily="50" charset="0"/>
              </a:rPr>
              <a:t>sociis</a:t>
            </a:r>
            <a:r>
              <a:rPr lang="en-US" sz="1200">
                <a:latin typeface="Montserrat" panose="00000500000000000000" pitchFamily="50" charset="0"/>
              </a:rPr>
              <a:t> </a:t>
            </a:r>
            <a:r>
              <a:rPr lang="en-US" sz="1200" err="1">
                <a:latin typeface="Montserrat" panose="00000500000000000000" pitchFamily="50" charset="0"/>
              </a:rPr>
              <a:t>natoque</a:t>
            </a:r>
            <a:r>
              <a:rPr lang="en-US" sz="1200">
                <a:latin typeface="Montserrat" panose="00000500000000000000" pitchFamily="50" charset="0"/>
              </a:rPr>
              <a:t> </a:t>
            </a:r>
            <a:r>
              <a:rPr lang="en-US" sz="1200" err="1">
                <a:latin typeface="Montserrat" panose="00000500000000000000" pitchFamily="50" charset="0"/>
              </a:rPr>
              <a:t>penatibus</a:t>
            </a:r>
            <a:r>
              <a:rPr lang="en-US" sz="1200">
                <a:latin typeface="Montserrat" panose="00000500000000000000" pitchFamily="50" charset="0"/>
              </a:rPr>
              <a:t> et </a:t>
            </a:r>
            <a:r>
              <a:rPr lang="en-US" sz="1200" err="1">
                <a:latin typeface="Montserrat" panose="00000500000000000000" pitchFamily="50" charset="0"/>
              </a:rPr>
              <a:t>magnis</a:t>
            </a:r>
            <a:r>
              <a:rPr lang="en-US" sz="1200">
                <a:latin typeface="Montserrat" panose="00000500000000000000" pitchFamily="50" charset="0"/>
              </a:rPr>
              <a:t> dis parturient </a:t>
            </a:r>
            <a:r>
              <a:rPr lang="en-US" sz="1200" err="1">
                <a:latin typeface="Montserrat" panose="00000500000000000000" pitchFamily="50" charset="0"/>
              </a:rPr>
              <a:t>montes</a:t>
            </a:r>
            <a:r>
              <a:rPr lang="en-US" sz="1200">
                <a:latin typeface="Montserrat" panose="00000500000000000000" pitchFamily="50" charset="0"/>
              </a:rPr>
              <a:t>, </a:t>
            </a:r>
            <a:r>
              <a:rPr lang="en-US" sz="1200" err="1">
                <a:latin typeface="Montserrat" panose="00000500000000000000" pitchFamily="50" charset="0"/>
              </a:rPr>
              <a:t>nascetur</a:t>
            </a:r>
            <a:r>
              <a:rPr lang="en-US" sz="1200">
                <a:latin typeface="Montserrat" panose="00000500000000000000" pitchFamily="50" charset="0"/>
              </a:rPr>
              <a:t> </a:t>
            </a:r>
            <a:r>
              <a:rPr lang="en-US" sz="1200" err="1">
                <a:latin typeface="Montserrat" panose="00000500000000000000" pitchFamily="50" charset="0"/>
              </a:rPr>
              <a:t>ridiculus</a:t>
            </a:r>
            <a:r>
              <a:rPr lang="en-US" sz="1200">
                <a:latin typeface="Montserrat" panose="00000500000000000000" pitchFamily="50" charset="0"/>
              </a:rPr>
              <a:t> mus. </a:t>
            </a:r>
          </a:p>
        </p:txBody>
      </p:sp>
      <p:sp>
        <p:nvSpPr>
          <p:cNvPr id="9" name="TextBox 8"/>
          <p:cNvSpPr txBox="1"/>
          <p:nvPr/>
        </p:nvSpPr>
        <p:spPr>
          <a:xfrm>
            <a:off x="5709017" y="4506222"/>
            <a:ext cx="2411238" cy="1107996"/>
          </a:xfrm>
          <a:prstGeom prst="rect">
            <a:avLst/>
          </a:prstGeom>
          <a:noFill/>
        </p:spPr>
        <p:txBody>
          <a:bodyPr wrap="none" rtlCol="0">
            <a:spAutoFit/>
          </a:bodyPr>
          <a:lstStyle/>
          <a:p>
            <a:r>
              <a:rPr lang="en-US" sz="6600" spc="600">
                <a:solidFill>
                  <a:schemeClr val="bg1"/>
                </a:solidFill>
                <a:latin typeface="ALISEO" pitchFamily="50" charset="0"/>
              </a:rPr>
              <a:t>hype</a:t>
            </a:r>
          </a:p>
        </p:txBody>
      </p:sp>
      <p:sp>
        <p:nvSpPr>
          <p:cNvPr id="13" name="TextBox 12"/>
          <p:cNvSpPr txBox="1"/>
          <p:nvPr/>
        </p:nvSpPr>
        <p:spPr>
          <a:xfrm>
            <a:off x="8175682" y="5095994"/>
            <a:ext cx="2775119" cy="1107996"/>
          </a:xfrm>
          <a:prstGeom prst="rect">
            <a:avLst/>
          </a:prstGeom>
          <a:noFill/>
        </p:spPr>
        <p:txBody>
          <a:bodyPr wrap="none" rtlCol="0">
            <a:spAutoFit/>
          </a:bodyPr>
          <a:lstStyle/>
          <a:p>
            <a:r>
              <a:rPr lang="en-US" sz="6600" spc="600">
                <a:solidFill>
                  <a:schemeClr val="bg1"/>
                </a:solidFill>
                <a:latin typeface="ALISEO" pitchFamily="50" charset="0"/>
              </a:rPr>
              <a:t>nisme</a:t>
            </a:r>
          </a:p>
        </p:txBody>
      </p:sp>
    </p:spTree>
    <p:extLst>
      <p:ext uri="{BB962C8B-B14F-4D97-AF65-F5344CB8AC3E}">
        <p14:creationId xmlns:p14="http://schemas.microsoft.com/office/powerpoint/2010/main" val="41807542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p:cNvSpPr/>
          <p:nvPr/>
        </p:nvSpPr>
        <p:spPr>
          <a:xfrm>
            <a:off x="0" y="4867275"/>
            <a:ext cx="12192000" cy="19907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图片占位符 4" descr="图片包含 室内, 餐桌, 物体, 墙壁&#10;&#10;已生成高可信度的说明">
            <a:extLst>
              <a:ext uri="{FF2B5EF4-FFF2-40B4-BE49-F238E27FC236}">
                <a16:creationId xmlns:a16="http://schemas.microsoft.com/office/drawing/2014/main" id="{6B82E798-4663-49E5-AD0A-263F9C6A280F}"/>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37531" b="37531"/>
          <a:stretch>
            <a:fillRect/>
          </a:stretch>
        </p:blipFill>
        <p:spPr/>
      </p:pic>
      <p:sp>
        <p:nvSpPr>
          <p:cNvPr id="2" name="Slide Number Placeholder 1"/>
          <p:cNvSpPr>
            <a:spLocks noGrp="1"/>
          </p:cNvSpPr>
          <p:nvPr>
            <p:ph type="sldNum" sz="quarter" idx="10"/>
          </p:nvPr>
        </p:nvSpPr>
        <p:spPr/>
        <p:txBody>
          <a:bodyPr/>
          <a:lstStyle/>
          <a:p>
            <a:r>
              <a:rPr lang="en-US">
                <a:solidFill>
                  <a:schemeClr val="bg1"/>
                </a:solidFill>
              </a:rPr>
              <a:t>PAGE </a:t>
            </a:r>
            <a:fld id="{CB188796-EF10-4A7A-B5EB-88EF09832F3D}" type="slidenum">
              <a:rPr lang="en-US" smtClean="0">
                <a:solidFill>
                  <a:schemeClr val="bg1"/>
                </a:solidFill>
              </a:rPr>
              <a:pPr/>
              <a:t>28</a:t>
            </a:fld>
            <a:endParaRPr lang="en-US">
              <a:solidFill>
                <a:schemeClr val="bg1"/>
              </a:solidFill>
            </a:endParaRPr>
          </a:p>
        </p:txBody>
      </p:sp>
      <p:sp>
        <p:nvSpPr>
          <p:cNvPr id="6" name="TextBox 5"/>
          <p:cNvSpPr txBox="1"/>
          <p:nvPr/>
        </p:nvSpPr>
        <p:spPr>
          <a:xfrm>
            <a:off x="3793780" y="4595852"/>
            <a:ext cx="4604242" cy="1107996"/>
          </a:xfrm>
          <a:prstGeom prst="rect">
            <a:avLst/>
          </a:prstGeom>
          <a:noFill/>
        </p:spPr>
        <p:txBody>
          <a:bodyPr wrap="square" rtlCol="0">
            <a:spAutoFit/>
          </a:bodyPr>
          <a:lstStyle/>
          <a:p>
            <a:pPr algn="r"/>
            <a:r>
              <a:rPr lang="en-US" sz="6600" b="1" spc="300">
                <a:solidFill>
                  <a:schemeClr val="bg1"/>
                </a:solidFill>
                <a:latin typeface="Montserrat" panose="00000500000000000000" pitchFamily="50" charset="0"/>
              </a:rPr>
              <a:t>TARGET.</a:t>
            </a:r>
          </a:p>
        </p:txBody>
      </p:sp>
      <p:sp>
        <p:nvSpPr>
          <p:cNvPr id="7" name="TextBox 6"/>
          <p:cNvSpPr txBox="1"/>
          <p:nvPr/>
        </p:nvSpPr>
        <p:spPr>
          <a:xfrm>
            <a:off x="5575300" y="1448704"/>
            <a:ext cx="4385718" cy="1200329"/>
          </a:xfrm>
          <a:prstGeom prst="rect">
            <a:avLst/>
          </a:prstGeom>
          <a:noFill/>
        </p:spPr>
        <p:txBody>
          <a:bodyPr wrap="square" rtlCol="0">
            <a:spAutoFit/>
          </a:bodyPr>
          <a:lstStyle/>
          <a:p>
            <a:pPr algn="just">
              <a:lnSpc>
                <a:spcPct val="150000"/>
              </a:lnSpc>
            </a:pPr>
            <a:r>
              <a:rPr lang="en-US" sz="1200">
                <a:latin typeface="Montserrat" panose="00000500000000000000" pitchFamily="50" charset="0"/>
              </a:rPr>
              <a:t>Lorem ipsum dolor sit </a:t>
            </a:r>
            <a:r>
              <a:rPr lang="en-US" sz="1200" err="1">
                <a:latin typeface="Montserrat" panose="00000500000000000000" pitchFamily="50" charset="0"/>
              </a:rPr>
              <a:t>amet</a:t>
            </a:r>
            <a:r>
              <a:rPr lang="en-US" sz="1200">
                <a:latin typeface="Montserrat" panose="00000500000000000000" pitchFamily="50" charset="0"/>
              </a:rPr>
              <a:t>, </a:t>
            </a:r>
            <a:r>
              <a:rPr lang="en-US" sz="1200" err="1">
                <a:latin typeface="Montserrat" panose="00000500000000000000" pitchFamily="50" charset="0"/>
              </a:rPr>
              <a:t>consectetuer</a:t>
            </a:r>
            <a:r>
              <a:rPr lang="en-US" sz="1200">
                <a:latin typeface="Montserrat" panose="00000500000000000000" pitchFamily="50" charset="0"/>
              </a:rPr>
              <a:t> </a:t>
            </a:r>
            <a:r>
              <a:rPr lang="en-US" sz="1200" err="1">
                <a:latin typeface="Montserrat" panose="00000500000000000000" pitchFamily="50" charset="0"/>
              </a:rPr>
              <a:t>adipiscing</a:t>
            </a:r>
            <a:r>
              <a:rPr lang="en-US" sz="1200">
                <a:latin typeface="Montserrat" panose="00000500000000000000" pitchFamily="50" charset="0"/>
              </a:rPr>
              <a:t> </a:t>
            </a:r>
            <a:r>
              <a:rPr lang="en-US" sz="1200" err="1">
                <a:latin typeface="Montserrat" panose="00000500000000000000" pitchFamily="50" charset="0"/>
              </a:rPr>
              <a:t>elit</a:t>
            </a:r>
            <a:r>
              <a:rPr lang="en-US" sz="1200">
                <a:latin typeface="Montserrat" panose="00000500000000000000" pitchFamily="50" charset="0"/>
              </a:rPr>
              <a:t>.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commodo</a:t>
            </a:r>
            <a:r>
              <a:rPr lang="en-US" sz="1200">
                <a:latin typeface="Montserrat" panose="00000500000000000000" pitchFamily="50" charset="0"/>
              </a:rPr>
              <a:t> ligula </a:t>
            </a:r>
            <a:r>
              <a:rPr lang="en-US" sz="1200" err="1">
                <a:latin typeface="Montserrat" panose="00000500000000000000" pitchFamily="50" charset="0"/>
              </a:rPr>
              <a:t>eget</a:t>
            </a:r>
            <a:r>
              <a:rPr lang="en-US" sz="1200">
                <a:latin typeface="Montserrat" panose="00000500000000000000" pitchFamily="50" charset="0"/>
              </a:rPr>
              <a:t> dolor.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massa</a:t>
            </a:r>
            <a:r>
              <a:rPr lang="en-US" sz="1200">
                <a:latin typeface="Montserrat" panose="00000500000000000000" pitchFamily="50" charset="0"/>
              </a:rPr>
              <a:t>. Cum </a:t>
            </a:r>
            <a:r>
              <a:rPr lang="en-US" sz="1200" err="1">
                <a:latin typeface="Montserrat" panose="00000500000000000000" pitchFamily="50" charset="0"/>
              </a:rPr>
              <a:t>sociis</a:t>
            </a:r>
            <a:r>
              <a:rPr lang="en-US" sz="1200">
                <a:latin typeface="Montserrat" panose="00000500000000000000" pitchFamily="50" charset="0"/>
              </a:rPr>
              <a:t> </a:t>
            </a:r>
            <a:r>
              <a:rPr lang="en-US" sz="1200" err="1">
                <a:latin typeface="Montserrat" panose="00000500000000000000" pitchFamily="50" charset="0"/>
              </a:rPr>
              <a:t>natoque</a:t>
            </a:r>
            <a:r>
              <a:rPr lang="en-US" sz="1200">
                <a:latin typeface="Montserrat" panose="00000500000000000000" pitchFamily="50" charset="0"/>
              </a:rPr>
              <a:t> </a:t>
            </a:r>
            <a:r>
              <a:rPr lang="en-US" sz="1200" err="1">
                <a:latin typeface="Montserrat" panose="00000500000000000000" pitchFamily="50" charset="0"/>
              </a:rPr>
              <a:t>penatibus</a:t>
            </a:r>
            <a:r>
              <a:rPr lang="en-US" sz="1200">
                <a:latin typeface="Montserrat" panose="00000500000000000000" pitchFamily="50" charset="0"/>
              </a:rPr>
              <a:t> et </a:t>
            </a:r>
            <a:r>
              <a:rPr lang="en-US" sz="1200" err="1">
                <a:latin typeface="Montserrat" panose="00000500000000000000" pitchFamily="50" charset="0"/>
              </a:rPr>
              <a:t>magnis</a:t>
            </a:r>
            <a:r>
              <a:rPr lang="en-US" sz="1200">
                <a:latin typeface="Montserrat" panose="00000500000000000000" pitchFamily="50" charset="0"/>
              </a:rPr>
              <a:t> dis parturient </a:t>
            </a:r>
            <a:r>
              <a:rPr lang="en-US" sz="1200" err="1">
                <a:latin typeface="Montserrat" panose="00000500000000000000" pitchFamily="50" charset="0"/>
              </a:rPr>
              <a:t>montes</a:t>
            </a:r>
            <a:r>
              <a:rPr lang="en-US" sz="1200">
                <a:latin typeface="Montserrat" panose="00000500000000000000" pitchFamily="50" charset="0"/>
              </a:rPr>
              <a:t>, </a:t>
            </a:r>
            <a:r>
              <a:rPr lang="en-US" sz="1200" err="1">
                <a:latin typeface="Montserrat" panose="00000500000000000000" pitchFamily="50" charset="0"/>
              </a:rPr>
              <a:t>nascetur</a:t>
            </a:r>
            <a:r>
              <a:rPr lang="en-US" sz="1200">
                <a:latin typeface="Montserrat" panose="00000500000000000000" pitchFamily="50" charset="0"/>
              </a:rPr>
              <a:t> </a:t>
            </a:r>
            <a:r>
              <a:rPr lang="en-US" sz="1200" err="1">
                <a:latin typeface="Montserrat" panose="00000500000000000000" pitchFamily="50" charset="0"/>
              </a:rPr>
              <a:t>ridiculus</a:t>
            </a:r>
            <a:r>
              <a:rPr lang="en-US" sz="1200">
                <a:latin typeface="Montserrat" panose="00000500000000000000" pitchFamily="50" charset="0"/>
              </a:rPr>
              <a:t> mus. </a:t>
            </a:r>
          </a:p>
        </p:txBody>
      </p:sp>
      <p:sp>
        <p:nvSpPr>
          <p:cNvPr id="8" name="TextBox 7"/>
          <p:cNvSpPr txBox="1"/>
          <p:nvPr/>
        </p:nvSpPr>
        <p:spPr>
          <a:xfrm rot="5400000">
            <a:off x="10433881" y="3493867"/>
            <a:ext cx="2081137" cy="276999"/>
          </a:xfrm>
          <a:prstGeom prst="rect">
            <a:avLst/>
          </a:prstGeom>
          <a:noFill/>
        </p:spPr>
        <p:txBody>
          <a:bodyPr wrap="square" rtlCol="0">
            <a:spAutoFit/>
          </a:bodyPr>
          <a:lstStyle/>
          <a:p>
            <a:pPr algn="ctr"/>
            <a:r>
              <a:rPr lang="en-US" sz="1200">
                <a:solidFill>
                  <a:sysClr val="windowText" lastClr="000000"/>
                </a:solidFill>
                <a:latin typeface="Montserrat" panose="00000500000000000000" pitchFamily="50" charset="0"/>
              </a:rPr>
              <a:t>Great Testimony</a:t>
            </a:r>
          </a:p>
        </p:txBody>
      </p:sp>
      <p:sp>
        <p:nvSpPr>
          <p:cNvPr id="9" name="TextBox 8"/>
          <p:cNvSpPr txBox="1"/>
          <p:nvPr/>
        </p:nvSpPr>
        <p:spPr>
          <a:xfrm>
            <a:off x="2429381" y="1263387"/>
            <a:ext cx="3145919" cy="1631216"/>
          </a:xfrm>
          <a:prstGeom prst="rect">
            <a:avLst/>
          </a:prstGeom>
          <a:noFill/>
        </p:spPr>
        <p:txBody>
          <a:bodyPr wrap="square" rtlCol="0">
            <a:spAutoFit/>
          </a:bodyPr>
          <a:lstStyle/>
          <a:p>
            <a:r>
              <a:rPr lang="en-US" sz="10000" b="1">
                <a:latin typeface="Montserrat" panose="00000500000000000000" pitchFamily="50" charset="0"/>
              </a:rPr>
              <a:t>90%</a:t>
            </a:r>
            <a:endParaRPr lang="en-US" sz="10000" b="1">
              <a:latin typeface="Montserrat" panose="00000500000000000000" pitchFamily="50" charset="0"/>
              <a:ea typeface="Roboto" panose="02000000000000000000" pitchFamily="2" charset="0"/>
              <a:cs typeface="Lato" panose="020F0502020204030203" pitchFamily="34" charset="0"/>
            </a:endParaRPr>
          </a:p>
        </p:txBody>
      </p:sp>
      <p:sp>
        <p:nvSpPr>
          <p:cNvPr id="11" name="TextBox 10"/>
          <p:cNvSpPr txBox="1"/>
          <p:nvPr/>
        </p:nvSpPr>
        <p:spPr>
          <a:xfrm>
            <a:off x="3793780" y="5271403"/>
            <a:ext cx="4604242" cy="1107996"/>
          </a:xfrm>
          <a:prstGeom prst="rect">
            <a:avLst/>
          </a:prstGeom>
          <a:noFill/>
        </p:spPr>
        <p:txBody>
          <a:bodyPr wrap="square" rtlCol="0">
            <a:spAutoFit/>
          </a:bodyPr>
          <a:lstStyle/>
          <a:p>
            <a:pPr algn="r"/>
            <a:r>
              <a:rPr lang="en-US" sz="6600" b="1" spc="300">
                <a:ln>
                  <a:solidFill>
                    <a:schemeClr val="bg1"/>
                  </a:solidFill>
                </a:ln>
                <a:noFill/>
                <a:latin typeface="Montserrat" panose="00000500000000000000" pitchFamily="50" charset="0"/>
              </a:rPr>
              <a:t>TARGET.</a:t>
            </a:r>
          </a:p>
        </p:txBody>
      </p:sp>
      <p:sp>
        <p:nvSpPr>
          <p:cNvPr id="12" name="TextBox 11"/>
          <p:cNvSpPr txBox="1"/>
          <p:nvPr/>
        </p:nvSpPr>
        <p:spPr>
          <a:xfrm>
            <a:off x="3793780" y="5975271"/>
            <a:ext cx="4604242" cy="1107996"/>
          </a:xfrm>
          <a:prstGeom prst="rect">
            <a:avLst/>
          </a:prstGeom>
          <a:noFill/>
        </p:spPr>
        <p:txBody>
          <a:bodyPr wrap="square" rtlCol="0">
            <a:spAutoFit/>
          </a:bodyPr>
          <a:lstStyle/>
          <a:p>
            <a:pPr algn="r"/>
            <a:r>
              <a:rPr lang="en-US" sz="6600" b="1" spc="300">
                <a:ln>
                  <a:solidFill>
                    <a:schemeClr val="bg1"/>
                  </a:solidFill>
                </a:ln>
                <a:noFill/>
                <a:latin typeface="Montserrat" panose="00000500000000000000" pitchFamily="50" charset="0"/>
              </a:rPr>
              <a:t>TARGET.</a:t>
            </a:r>
          </a:p>
        </p:txBody>
      </p:sp>
      <p:sp>
        <p:nvSpPr>
          <p:cNvPr id="13" name="TextBox 12"/>
          <p:cNvSpPr txBox="1"/>
          <p:nvPr/>
        </p:nvSpPr>
        <p:spPr>
          <a:xfrm>
            <a:off x="3796707" y="3188116"/>
            <a:ext cx="4604242" cy="1107996"/>
          </a:xfrm>
          <a:prstGeom prst="rect">
            <a:avLst/>
          </a:prstGeom>
          <a:noFill/>
        </p:spPr>
        <p:txBody>
          <a:bodyPr wrap="square" rtlCol="0">
            <a:spAutoFit/>
          </a:bodyPr>
          <a:lstStyle/>
          <a:p>
            <a:pPr algn="r"/>
            <a:r>
              <a:rPr lang="en-US" sz="6600" b="1" spc="300">
                <a:ln>
                  <a:solidFill>
                    <a:schemeClr val="bg1"/>
                  </a:solidFill>
                </a:ln>
                <a:noFill/>
                <a:latin typeface="Montserrat" panose="00000500000000000000" pitchFamily="50" charset="0"/>
              </a:rPr>
              <a:t>TARGET.</a:t>
            </a:r>
          </a:p>
        </p:txBody>
      </p:sp>
      <p:sp>
        <p:nvSpPr>
          <p:cNvPr id="14" name="TextBox 13"/>
          <p:cNvSpPr txBox="1"/>
          <p:nvPr/>
        </p:nvSpPr>
        <p:spPr>
          <a:xfrm>
            <a:off x="3796707" y="3891984"/>
            <a:ext cx="4604242" cy="1107996"/>
          </a:xfrm>
          <a:prstGeom prst="rect">
            <a:avLst/>
          </a:prstGeom>
          <a:noFill/>
        </p:spPr>
        <p:txBody>
          <a:bodyPr wrap="square" rtlCol="0">
            <a:spAutoFit/>
          </a:bodyPr>
          <a:lstStyle/>
          <a:p>
            <a:pPr algn="r"/>
            <a:r>
              <a:rPr lang="en-US" sz="6600" b="1" spc="300">
                <a:ln>
                  <a:solidFill>
                    <a:schemeClr val="bg1"/>
                  </a:solidFill>
                </a:ln>
                <a:noFill/>
                <a:latin typeface="Montserrat" panose="00000500000000000000" pitchFamily="50" charset="0"/>
              </a:rPr>
              <a:t>TARGET.</a:t>
            </a:r>
          </a:p>
        </p:txBody>
      </p:sp>
      <p:sp>
        <p:nvSpPr>
          <p:cNvPr id="15" name="TextBox 14"/>
          <p:cNvSpPr txBox="1"/>
          <p:nvPr/>
        </p:nvSpPr>
        <p:spPr>
          <a:xfrm rot="16200000">
            <a:off x="-306627" y="3263845"/>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Tree>
    <p:extLst>
      <p:ext uri="{BB962C8B-B14F-4D97-AF65-F5344CB8AC3E}">
        <p14:creationId xmlns:p14="http://schemas.microsoft.com/office/powerpoint/2010/main" val="3578839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id="{4EC5CA47-6C0E-4128-AC6A-5054FC6D84EE}"/>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6751" b="16751"/>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29</a:t>
            </a:fld>
            <a:endParaRPr lang="en-US"/>
          </a:p>
        </p:txBody>
      </p:sp>
      <p:sp>
        <p:nvSpPr>
          <p:cNvPr id="11" name="Rectangle 10"/>
          <p:cNvSpPr/>
          <p:nvPr/>
        </p:nvSpPr>
        <p:spPr>
          <a:xfrm>
            <a:off x="0" y="-31725"/>
            <a:ext cx="1336431" cy="127312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3921154" y="3078368"/>
            <a:ext cx="5040731" cy="1107996"/>
          </a:xfrm>
          <a:prstGeom prst="rect">
            <a:avLst/>
          </a:prstGeom>
          <a:noFill/>
        </p:spPr>
        <p:txBody>
          <a:bodyPr wrap="square" rtlCol="0">
            <a:spAutoFit/>
          </a:bodyPr>
          <a:lstStyle/>
          <a:p>
            <a:pPr algn="r"/>
            <a:r>
              <a:rPr lang="en-US" sz="6600" b="1" spc="300">
                <a:solidFill>
                  <a:schemeClr val="bg1"/>
                </a:solidFill>
                <a:latin typeface="Montserrat" panose="00000500000000000000" pitchFamily="50" charset="0"/>
              </a:rPr>
              <a:t>PRO</a:t>
            </a:r>
            <a:r>
              <a:rPr lang="en-US" sz="6600" b="1" spc="300">
                <a:latin typeface="Montserrat" panose="00000500000000000000" pitchFamily="50" charset="0"/>
              </a:rPr>
              <a:t>JECT.</a:t>
            </a:r>
          </a:p>
        </p:txBody>
      </p:sp>
      <p:sp>
        <p:nvSpPr>
          <p:cNvPr id="13" name="TextBox 12"/>
          <p:cNvSpPr txBox="1"/>
          <p:nvPr/>
        </p:nvSpPr>
        <p:spPr>
          <a:xfrm>
            <a:off x="6782877" y="1190814"/>
            <a:ext cx="4000266" cy="1477328"/>
          </a:xfrm>
          <a:prstGeom prst="rect">
            <a:avLst/>
          </a:prstGeom>
          <a:noFill/>
        </p:spPr>
        <p:txBody>
          <a:bodyPr wrap="square" rtlCol="0">
            <a:spAutoFit/>
          </a:bodyPr>
          <a:lstStyle/>
          <a:p>
            <a:pPr algn="just">
              <a:lnSpc>
                <a:spcPct val="150000"/>
              </a:lnSpc>
            </a:pPr>
            <a:r>
              <a:rPr lang="en-US" sz="1200">
                <a:latin typeface="Montserrat" panose="00000500000000000000" pitchFamily="50" charset="0"/>
              </a:rPr>
              <a:t>Lorem ipsum dolor sit </a:t>
            </a:r>
            <a:r>
              <a:rPr lang="en-US" sz="1200" err="1">
                <a:latin typeface="Montserrat" panose="00000500000000000000" pitchFamily="50" charset="0"/>
              </a:rPr>
              <a:t>amet</a:t>
            </a:r>
            <a:r>
              <a:rPr lang="en-US" sz="1200">
                <a:latin typeface="Montserrat" panose="00000500000000000000" pitchFamily="50" charset="0"/>
              </a:rPr>
              <a:t>, </a:t>
            </a:r>
            <a:r>
              <a:rPr lang="en-US" sz="1200" err="1">
                <a:latin typeface="Montserrat" panose="00000500000000000000" pitchFamily="50" charset="0"/>
              </a:rPr>
              <a:t>consectetuer</a:t>
            </a:r>
            <a:r>
              <a:rPr lang="en-US" sz="1200">
                <a:latin typeface="Montserrat" panose="00000500000000000000" pitchFamily="50" charset="0"/>
              </a:rPr>
              <a:t> </a:t>
            </a:r>
            <a:r>
              <a:rPr lang="en-US" sz="1200" err="1">
                <a:latin typeface="Montserrat" panose="00000500000000000000" pitchFamily="50" charset="0"/>
              </a:rPr>
              <a:t>adipiscing</a:t>
            </a:r>
            <a:r>
              <a:rPr lang="en-US" sz="1200">
                <a:latin typeface="Montserrat" panose="00000500000000000000" pitchFamily="50" charset="0"/>
              </a:rPr>
              <a:t> </a:t>
            </a:r>
            <a:r>
              <a:rPr lang="en-US" sz="1200" err="1">
                <a:latin typeface="Montserrat" panose="00000500000000000000" pitchFamily="50" charset="0"/>
              </a:rPr>
              <a:t>elit</a:t>
            </a:r>
            <a:r>
              <a:rPr lang="en-US" sz="1200">
                <a:latin typeface="Montserrat" panose="00000500000000000000" pitchFamily="50" charset="0"/>
              </a:rPr>
              <a:t>.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commodo</a:t>
            </a:r>
            <a:r>
              <a:rPr lang="en-US" sz="1200">
                <a:latin typeface="Montserrat" panose="00000500000000000000" pitchFamily="50" charset="0"/>
              </a:rPr>
              <a:t> ligula </a:t>
            </a:r>
            <a:r>
              <a:rPr lang="en-US" sz="1200" err="1">
                <a:latin typeface="Montserrat" panose="00000500000000000000" pitchFamily="50" charset="0"/>
              </a:rPr>
              <a:t>eget</a:t>
            </a:r>
            <a:r>
              <a:rPr lang="en-US" sz="1200">
                <a:latin typeface="Montserrat" panose="00000500000000000000" pitchFamily="50" charset="0"/>
              </a:rPr>
              <a:t> dolor.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massa</a:t>
            </a:r>
            <a:r>
              <a:rPr lang="en-US" sz="1200">
                <a:latin typeface="Montserrat" panose="00000500000000000000" pitchFamily="50" charset="0"/>
              </a:rPr>
              <a:t>. Cum </a:t>
            </a:r>
            <a:r>
              <a:rPr lang="en-US" sz="1200" err="1">
                <a:latin typeface="Montserrat" panose="00000500000000000000" pitchFamily="50" charset="0"/>
              </a:rPr>
              <a:t>sociis</a:t>
            </a:r>
            <a:r>
              <a:rPr lang="en-US" sz="1200">
                <a:latin typeface="Montserrat" panose="00000500000000000000" pitchFamily="50" charset="0"/>
              </a:rPr>
              <a:t> </a:t>
            </a:r>
            <a:r>
              <a:rPr lang="en-US" sz="1200" err="1">
                <a:latin typeface="Montserrat" panose="00000500000000000000" pitchFamily="50" charset="0"/>
              </a:rPr>
              <a:t>natoque</a:t>
            </a:r>
            <a:r>
              <a:rPr lang="en-US" sz="1200">
                <a:latin typeface="Montserrat" panose="00000500000000000000" pitchFamily="50" charset="0"/>
              </a:rPr>
              <a:t> </a:t>
            </a:r>
            <a:r>
              <a:rPr lang="en-US" sz="1200" err="1">
                <a:latin typeface="Montserrat" panose="00000500000000000000" pitchFamily="50" charset="0"/>
              </a:rPr>
              <a:t>penatibus</a:t>
            </a:r>
            <a:r>
              <a:rPr lang="en-US" sz="1200">
                <a:latin typeface="Montserrat" panose="00000500000000000000" pitchFamily="50" charset="0"/>
              </a:rPr>
              <a:t> et </a:t>
            </a:r>
            <a:r>
              <a:rPr lang="en-US" sz="1200" err="1">
                <a:latin typeface="Montserrat" panose="00000500000000000000" pitchFamily="50" charset="0"/>
              </a:rPr>
              <a:t>magnis</a:t>
            </a:r>
            <a:r>
              <a:rPr lang="en-US" sz="1200">
                <a:latin typeface="Montserrat" panose="00000500000000000000" pitchFamily="50" charset="0"/>
              </a:rPr>
              <a:t> dis parturient </a:t>
            </a:r>
            <a:r>
              <a:rPr lang="en-US" sz="1200" err="1">
                <a:latin typeface="Montserrat" panose="00000500000000000000" pitchFamily="50" charset="0"/>
              </a:rPr>
              <a:t>montes</a:t>
            </a:r>
            <a:r>
              <a:rPr lang="en-US" sz="1200">
                <a:latin typeface="Montserrat" panose="00000500000000000000" pitchFamily="50" charset="0"/>
              </a:rPr>
              <a:t>, </a:t>
            </a:r>
            <a:r>
              <a:rPr lang="en-US" sz="1200" err="1">
                <a:latin typeface="Montserrat" panose="00000500000000000000" pitchFamily="50" charset="0"/>
              </a:rPr>
              <a:t>nascetur</a:t>
            </a:r>
            <a:r>
              <a:rPr lang="en-US" sz="1200">
                <a:latin typeface="Montserrat" panose="00000500000000000000" pitchFamily="50" charset="0"/>
              </a:rPr>
              <a:t> </a:t>
            </a:r>
            <a:r>
              <a:rPr lang="en-US" sz="1200" err="1">
                <a:latin typeface="Montserrat" panose="00000500000000000000" pitchFamily="50" charset="0"/>
              </a:rPr>
              <a:t>ridiculus</a:t>
            </a:r>
            <a:r>
              <a:rPr lang="en-US" sz="1200">
                <a:latin typeface="Montserrat" panose="00000500000000000000" pitchFamily="50" charset="0"/>
              </a:rPr>
              <a:t> mus. </a:t>
            </a:r>
          </a:p>
        </p:txBody>
      </p:sp>
      <p:sp>
        <p:nvSpPr>
          <p:cNvPr id="14" name="TextBox 13"/>
          <p:cNvSpPr txBox="1"/>
          <p:nvPr/>
        </p:nvSpPr>
        <p:spPr>
          <a:xfrm flipH="1">
            <a:off x="8837965" y="6324601"/>
            <a:ext cx="2081137" cy="276999"/>
          </a:xfrm>
          <a:prstGeom prst="rect">
            <a:avLst/>
          </a:prstGeom>
          <a:noFill/>
        </p:spPr>
        <p:txBody>
          <a:bodyPr wrap="square" rtlCol="0">
            <a:spAutoFit/>
          </a:bodyPr>
          <a:lstStyle/>
          <a:p>
            <a:pPr algn="ctr"/>
            <a:r>
              <a:rPr lang="en-US" sz="1200">
                <a:solidFill>
                  <a:sysClr val="windowText" lastClr="000000"/>
                </a:solidFill>
                <a:latin typeface="Montserrat" panose="00000500000000000000" pitchFamily="50" charset="0"/>
              </a:rPr>
              <a:t>Great Testimony</a:t>
            </a:r>
          </a:p>
        </p:txBody>
      </p:sp>
      <p:sp>
        <p:nvSpPr>
          <p:cNvPr id="15" name="TextBox 14"/>
          <p:cNvSpPr txBox="1"/>
          <p:nvPr/>
        </p:nvSpPr>
        <p:spPr>
          <a:xfrm rot="5400000">
            <a:off x="8108288" y="2844709"/>
            <a:ext cx="6478323" cy="584775"/>
          </a:xfrm>
          <a:prstGeom prst="rect">
            <a:avLst/>
          </a:prstGeom>
          <a:noFill/>
        </p:spPr>
        <p:txBody>
          <a:bodyPr wrap="square" rtlCol="0">
            <a:spAutoFit/>
          </a:bodyPr>
          <a:lstStyle/>
          <a:p>
            <a:r>
              <a:rPr lang="en-US" sz="3200">
                <a:latin typeface="ALISEO" pitchFamily="50" charset="0"/>
              </a:rPr>
              <a:t>THE JOY OF DRESSING IS AN ART.</a:t>
            </a:r>
          </a:p>
        </p:txBody>
      </p:sp>
      <p:sp>
        <p:nvSpPr>
          <p:cNvPr id="16" name="TextBox 15"/>
          <p:cNvSpPr txBox="1"/>
          <p:nvPr/>
        </p:nvSpPr>
        <p:spPr>
          <a:xfrm>
            <a:off x="3921153" y="3808332"/>
            <a:ext cx="5040731" cy="1107996"/>
          </a:xfrm>
          <a:prstGeom prst="rect">
            <a:avLst/>
          </a:prstGeom>
          <a:noFill/>
        </p:spPr>
        <p:txBody>
          <a:bodyPr wrap="square" rtlCol="0">
            <a:spAutoFit/>
          </a:bodyPr>
          <a:lstStyle/>
          <a:p>
            <a:pPr algn="r"/>
            <a:r>
              <a:rPr lang="en-US" sz="6600" b="1" spc="300">
                <a:ln>
                  <a:solidFill>
                    <a:schemeClr val="bg1"/>
                  </a:solidFill>
                </a:ln>
                <a:noFill/>
                <a:latin typeface="Montserrat" panose="00000500000000000000" pitchFamily="50" charset="0"/>
              </a:rPr>
              <a:t>PRO</a:t>
            </a:r>
            <a:r>
              <a:rPr lang="en-US" sz="6600" b="1" spc="300">
                <a:ln>
                  <a:solidFill>
                    <a:schemeClr val="tx1"/>
                  </a:solidFill>
                </a:ln>
                <a:noFill/>
                <a:latin typeface="Montserrat" panose="00000500000000000000" pitchFamily="50" charset="0"/>
              </a:rPr>
              <a:t>JECT.</a:t>
            </a:r>
          </a:p>
        </p:txBody>
      </p:sp>
      <p:sp>
        <p:nvSpPr>
          <p:cNvPr id="17" name="TextBox 16"/>
          <p:cNvSpPr txBox="1"/>
          <p:nvPr/>
        </p:nvSpPr>
        <p:spPr>
          <a:xfrm>
            <a:off x="3921152" y="4538296"/>
            <a:ext cx="5040731" cy="1107996"/>
          </a:xfrm>
          <a:prstGeom prst="rect">
            <a:avLst/>
          </a:prstGeom>
          <a:noFill/>
        </p:spPr>
        <p:txBody>
          <a:bodyPr wrap="square" rtlCol="0">
            <a:spAutoFit/>
          </a:bodyPr>
          <a:lstStyle/>
          <a:p>
            <a:pPr algn="r"/>
            <a:r>
              <a:rPr lang="en-US" sz="6600" b="1" spc="300">
                <a:ln>
                  <a:solidFill>
                    <a:schemeClr val="bg1"/>
                  </a:solidFill>
                </a:ln>
                <a:noFill/>
                <a:latin typeface="Montserrat" panose="00000500000000000000" pitchFamily="50" charset="0"/>
              </a:rPr>
              <a:t>PRO</a:t>
            </a:r>
            <a:r>
              <a:rPr lang="en-US" sz="6600" b="1" spc="300">
                <a:ln>
                  <a:solidFill>
                    <a:schemeClr val="tx1"/>
                  </a:solidFill>
                </a:ln>
                <a:noFill/>
                <a:latin typeface="Montserrat" panose="00000500000000000000" pitchFamily="50" charset="0"/>
              </a:rPr>
              <a:t>JECT.</a:t>
            </a:r>
          </a:p>
        </p:txBody>
      </p:sp>
      <p:sp>
        <p:nvSpPr>
          <p:cNvPr id="18" name="TextBox 17"/>
          <p:cNvSpPr txBox="1"/>
          <p:nvPr/>
        </p:nvSpPr>
        <p:spPr>
          <a:xfrm>
            <a:off x="3921152" y="5268260"/>
            <a:ext cx="5040731" cy="1107996"/>
          </a:xfrm>
          <a:prstGeom prst="rect">
            <a:avLst/>
          </a:prstGeom>
          <a:noFill/>
        </p:spPr>
        <p:txBody>
          <a:bodyPr wrap="square" rtlCol="0">
            <a:spAutoFit/>
          </a:bodyPr>
          <a:lstStyle/>
          <a:p>
            <a:pPr algn="r"/>
            <a:r>
              <a:rPr lang="en-US" sz="6600" b="1" spc="300">
                <a:ln>
                  <a:solidFill>
                    <a:schemeClr val="bg1"/>
                  </a:solidFill>
                </a:ln>
                <a:noFill/>
                <a:latin typeface="Montserrat" panose="00000500000000000000" pitchFamily="50" charset="0"/>
              </a:rPr>
              <a:t>PRO</a:t>
            </a:r>
            <a:r>
              <a:rPr lang="en-US" sz="6600" b="1" spc="300">
                <a:ln>
                  <a:solidFill>
                    <a:schemeClr val="tx1"/>
                  </a:solidFill>
                </a:ln>
                <a:noFill/>
                <a:latin typeface="Montserrat" panose="00000500000000000000" pitchFamily="50" charset="0"/>
              </a:rPr>
              <a:t>JECT.</a:t>
            </a:r>
          </a:p>
        </p:txBody>
      </p:sp>
      <p:sp>
        <p:nvSpPr>
          <p:cNvPr id="19" name="TextBox 18"/>
          <p:cNvSpPr txBox="1"/>
          <p:nvPr/>
        </p:nvSpPr>
        <p:spPr>
          <a:xfrm>
            <a:off x="3921151" y="5998224"/>
            <a:ext cx="5040731" cy="1107996"/>
          </a:xfrm>
          <a:prstGeom prst="rect">
            <a:avLst/>
          </a:prstGeom>
          <a:noFill/>
        </p:spPr>
        <p:txBody>
          <a:bodyPr wrap="square" rtlCol="0">
            <a:spAutoFit/>
          </a:bodyPr>
          <a:lstStyle/>
          <a:p>
            <a:pPr algn="r"/>
            <a:r>
              <a:rPr lang="en-US" sz="6600" b="1" spc="300">
                <a:ln>
                  <a:solidFill>
                    <a:schemeClr val="bg1"/>
                  </a:solidFill>
                </a:ln>
                <a:noFill/>
                <a:latin typeface="Montserrat" panose="00000500000000000000" pitchFamily="50" charset="0"/>
              </a:rPr>
              <a:t>PRO</a:t>
            </a:r>
            <a:r>
              <a:rPr lang="en-US" sz="6600" b="1" spc="300">
                <a:ln>
                  <a:solidFill>
                    <a:schemeClr val="tx1"/>
                  </a:solidFill>
                </a:ln>
                <a:noFill/>
                <a:latin typeface="Montserrat" panose="00000500000000000000" pitchFamily="50" charset="0"/>
              </a:rPr>
              <a:t>JECT.</a:t>
            </a:r>
          </a:p>
        </p:txBody>
      </p:sp>
      <p:sp>
        <p:nvSpPr>
          <p:cNvPr id="20" name="TextBox 19"/>
          <p:cNvSpPr txBox="1"/>
          <p:nvPr/>
        </p:nvSpPr>
        <p:spPr>
          <a:xfrm rot="16200000">
            <a:off x="-306627" y="3263845"/>
            <a:ext cx="1483098" cy="276999"/>
          </a:xfrm>
          <a:prstGeom prst="rect">
            <a:avLst/>
          </a:prstGeom>
          <a:noFill/>
        </p:spPr>
        <p:txBody>
          <a:bodyPr wrap="none" rtlCol="0">
            <a:spAutoFit/>
          </a:bodyPr>
          <a:lstStyle/>
          <a:p>
            <a:r>
              <a:rPr lang="en-US" sz="1200" spc="300">
                <a:solidFill>
                  <a:schemeClr val="bg1"/>
                </a:solidFill>
                <a:latin typeface="Montserrat" panose="00000500000000000000" pitchFamily="50" charset="0"/>
              </a:rPr>
              <a:t>HYPENISME</a:t>
            </a:r>
          </a:p>
        </p:txBody>
      </p:sp>
    </p:spTree>
    <p:extLst>
      <p:ext uri="{BB962C8B-B14F-4D97-AF65-F5344CB8AC3E}">
        <p14:creationId xmlns:p14="http://schemas.microsoft.com/office/powerpoint/2010/main" val="13799202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占位符 8" descr="图片包含 人员, 窗帘, 室内, 墙壁&#10;&#10;已生成极高可信度的说明">
            <a:extLst>
              <a:ext uri="{FF2B5EF4-FFF2-40B4-BE49-F238E27FC236}">
                <a16:creationId xmlns:a16="http://schemas.microsoft.com/office/drawing/2014/main" id="{0D79E370-2D9B-43C2-98C4-64DF674E6910}"/>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5791" r="15791"/>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3</a:t>
            </a:fld>
            <a:endParaRPr lang="en-US"/>
          </a:p>
        </p:txBody>
      </p:sp>
      <p:sp>
        <p:nvSpPr>
          <p:cNvPr id="5" name="Rectangle 4"/>
          <p:cNvSpPr/>
          <p:nvPr/>
        </p:nvSpPr>
        <p:spPr>
          <a:xfrm>
            <a:off x="866553" y="803940"/>
            <a:ext cx="1744393" cy="60540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rot="16200000">
            <a:off x="-686951" y="3021051"/>
            <a:ext cx="4851400" cy="1107996"/>
          </a:xfrm>
          <a:prstGeom prst="rect">
            <a:avLst/>
          </a:prstGeom>
          <a:noFill/>
        </p:spPr>
        <p:txBody>
          <a:bodyPr wrap="square" rtlCol="0">
            <a:spAutoFit/>
          </a:bodyPr>
          <a:lstStyle/>
          <a:p>
            <a:r>
              <a:rPr lang="en-US" sz="6600">
                <a:solidFill>
                  <a:schemeClr val="bg1"/>
                </a:solidFill>
                <a:latin typeface="ALISEO" pitchFamily="50" charset="0"/>
              </a:rPr>
              <a:t>Contents</a:t>
            </a:r>
          </a:p>
        </p:txBody>
      </p:sp>
      <p:sp>
        <p:nvSpPr>
          <p:cNvPr id="7" name="TextBox 6"/>
          <p:cNvSpPr txBox="1"/>
          <p:nvPr/>
        </p:nvSpPr>
        <p:spPr>
          <a:xfrm>
            <a:off x="2904077" y="2122810"/>
            <a:ext cx="4326716" cy="3416320"/>
          </a:xfrm>
          <a:prstGeom prst="rect">
            <a:avLst/>
          </a:prstGeom>
          <a:noFill/>
        </p:spPr>
        <p:txBody>
          <a:bodyPr wrap="square" rtlCol="0">
            <a:spAutoFit/>
          </a:bodyPr>
          <a:lstStyle/>
          <a:p>
            <a:pPr>
              <a:lnSpc>
                <a:spcPct val="150000"/>
              </a:lnSpc>
            </a:pPr>
            <a:r>
              <a:rPr lang="en-US">
                <a:latin typeface="Montserrat" panose="00000500000000000000" pitchFamily="50" charset="0"/>
              </a:rPr>
              <a:t>01.   Welcome Message</a:t>
            </a:r>
          </a:p>
          <a:p>
            <a:pPr>
              <a:lnSpc>
                <a:spcPct val="150000"/>
              </a:lnSpc>
            </a:pPr>
            <a:r>
              <a:rPr lang="en-US">
                <a:latin typeface="Montserrat" panose="00000500000000000000" pitchFamily="50" charset="0"/>
              </a:rPr>
              <a:t>02.   About Us</a:t>
            </a:r>
          </a:p>
          <a:p>
            <a:pPr>
              <a:lnSpc>
                <a:spcPct val="150000"/>
              </a:lnSpc>
            </a:pPr>
            <a:r>
              <a:rPr lang="en-US">
                <a:latin typeface="Montserrat" panose="00000500000000000000" pitchFamily="50" charset="0"/>
              </a:rPr>
              <a:t>03.   Who We Are</a:t>
            </a:r>
          </a:p>
          <a:p>
            <a:pPr>
              <a:lnSpc>
                <a:spcPct val="150000"/>
              </a:lnSpc>
            </a:pPr>
            <a:r>
              <a:rPr lang="en-US">
                <a:latin typeface="Montserrat" panose="00000500000000000000" pitchFamily="50" charset="0"/>
              </a:rPr>
              <a:t>04.   People Behind Our Brand</a:t>
            </a:r>
          </a:p>
          <a:p>
            <a:pPr>
              <a:lnSpc>
                <a:spcPct val="150000"/>
              </a:lnSpc>
            </a:pPr>
            <a:r>
              <a:rPr lang="en-US">
                <a:latin typeface="Montserrat" panose="00000500000000000000" pitchFamily="50" charset="0"/>
              </a:rPr>
              <a:t>05.   What We Have Done</a:t>
            </a:r>
          </a:p>
          <a:p>
            <a:pPr>
              <a:lnSpc>
                <a:spcPct val="150000"/>
              </a:lnSpc>
            </a:pPr>
            <a:r>
              <a:rPr lang="en-US">
                <a:latin typeface="Montserrat" panose="00000500000000000000" pitchFamily="50" charset="0"/>
              </a:rPr>
              <a:t>06.   Great Testimony</a:t>
            </a:r>
          </a:p>
          <a:p>
            <a:pPr>
              <a:lnSpc>
                <a:spcPct val="150000"/>
              </a:lnSpc>
            </a:pPr>
            <a:r>
              <a:rPr lang="en-US">
                <a:latin typeface="Montserrat" panose="00000500000000000000" pitchFamily="50" charset="0"/>
              </a:rPr>
              <a:t>07.   Photograph</a:t>
            </a:r>
          </a:p>
          <a:p>
            <a:pPr>
              <a:lnSpc>
                <a:spcPct val="150000"/>
              </a:lnSpc>
            </a:pPr>
            <a:r>
              <a:rPr lang="en-US">
                <a:latin typeface="Montserrat" panose="00000500000000000000" pitchFamily="50" charset="0"/>
              </a:rPr>
              <a:t>08.   Feature	</a:t>
            </a:r>
          </a:p>
        </p:txBody>
      </p:sp>
      <p:sp>
        <p:nvSpPr>
          <p:cNvPr id="8" name="TextBox 7"/>
          <p:cNvSpPr txBox="1"/>
          <p:nvPr/>
        </p:nvSpPr>
        <p:spPr>
          <a:xfrm rot="16200000">
            <a:off x="-306627" y="3263845"/>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Tree>
    <p:extLst>
      <p:ext uri="{BB962C8B-B14F-4D97-AF65-F5344CB8AC3E}">
        <p14:creationId xmlns:p14="http://schemas.microsoft.com/office/powerpoint/2010/main" val="4365166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台阶, 场景, 室内&#10;&#10;已生成极高可信度的说明">
            <a:extLst>
              <a:ext uri="{FF2B5EF4-FFF2-40B4-BE49-F238E27FC236}">
                <a16:creationId xmlns:a16="http://schemas.microsoft.com/office/drawing/2014/main" id="{507C4134-1B98-408A-8709-4B0FBA57E7BB}"/>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6667" r="16667"/>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30</a:t>
            </a:fld>
            <a:endParaRPr lang="en-US"/>
          </a:p>
        </p:txBody>
      </p:sp>
      <p:sp>
        <p:nvSpPr>
          <p:cNvPr id="6" name="Rectangle 5"/>
          <p:cNvSpPr/>
          <p:nvPr/>
        </p:nvSpPr>
        <p:spPr>
          <a:xfrm>
            <a:off x="10855569" y="0"/>
            <a:ext cx="1336431" cy="127312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88746" y="1273126"/>
            <a:ext cx="5040731" cy="1107996"/>
          </a:xfrm>
          <a:prstGeom prst="rect">
            <a:avLst/>
          </a:prstGeom>
          <a:noFill/>
        </p:spPr>
        <p:txBody>
          <a:bodyPr wrap="square" rtlCol="0">
            <a:spAutoFit/>
          </a:bodyPr>
          <a:lstStyle/>
          <a:p>
            <a:pPr algn="r"/>
            <a:r>
              <a:rPr lang="en-US" sz="6600" b="1" spc="300">
                <a:ln>
                  <a:solidFill>
                    <a:schemeClr val="bg1"/>
                  </a:solidFill>
                </a:ln>
                <a:noFill/>
                <a:latin typeface="Montserrat" panose="00000500000000000000" pitchFamily="50" charset="0"/>
              </a:rPr>
              <a:t>PROCESS.</a:t>
            </a:r>
          </a:p>
        </p:txBody>
      </p:sp>
      <p:sp>
        <p:nvSpPr>
          <p:cNvPr id="14" name="TextBox 13"/>
          <p:cNvSpPr txBox="1"/>
          <p:nvPr/>
        </p:nvSpPr>
        <p:spPr>
          <a:xfrm flipH="1">
            <a:off x="6521402" y="6336912"/>
            <a:ext cx="2081137" cy="276999"/>
          </a:xfrm>
          <a:prstGeom prst="rect">
            <a:avLst/>
          </a:prstGeom>
          <a:noFill/>
        </p:spPr>
        <p:txBody>
          <a:bodyPr wrap="square" rtlCol="0">
            <a:spAutoFit/>
          </a:bodyPr>
          <a:lstStyle/>
          <a:p>
            <a:r>
              <a:rPr lang="en-US" sz="1200">
                <a:latin typeface="Montserrat" panose="00000500000000000000" pitchFamily="50" charset="0"/>
              </a:rPr>
              <a:t>Great Testimony</a:t>
            </a:r>
          </a:p>
        </p:txBody>
      </p:sp>
      <p:sp>
        <p:nvSpPr>
          <p:cNvPr id="17" name="TextBox 16"/>
          <p:cNvSpPr txBox="1"/>
          <p:nvPr/>
        </p:nvSpPr>
        <p:spPr>
          <a:xfrm>
            <a:off x="3023527" y="2737615"/>
            <a:ext cx="3033023" cy="1754326"/>
          </a:xfrm>
          <a:prstGeom prst="rect">
            <a:avLst/>
          </a:prstGeom>
          <a:noFill/>
        </p:spPr>
        <p:txBody>
          <a:bodyPr wrap="square" rtlCol="0">
            <a:spAutoFit/>
          </a:bodyPr>
          <a:lstStyle/>
          <a:p>
            <a:pPr algn="just">
              <a:lnSpc>
                <a:spcPct val="150000"/>
              </a:lnSpc>
            </a:pPr>
            <a:r>
              <a:rPr lang="en-US" sz="1200">
                <a:latin typeface="Montserrat" panose="00000500000000000000" pitchFamily="50" charset="0"/>
              </a:rPr>
              <a:t>Lorem ipsum dolor sit </a:t>
            </a:r>
            <a:r>
              <a:rPr lang="en-US" sz="1200" err="1">
                <a:latin typeface="Montserrat" panose="00000500000000000000" pitchFamily="50" charset="0"/>
              </a:rPr>
              <a:t>amet</a:t>
            </a:r>
            <a:r>
              <a:rPr lang="en-US" sz="1200">
                <a:latin typeface="Montserrat" panose="00000500000000000000" pitchFamily="50" charset="0"/>
              </a:rPr>
              <a:t>, </a:t>
            </a:r>
            <a:r>
              <a:rPr lang="en-US" sz="1200" err="1">
                <a:latin typeface="Montserrat" panose="00000500000000000000" pitchFamily="50" charset="0"/>
              </a:rPr>
              <a:t>consectetuer</a:t>
            </a:r>
            <a:r>
              <a:rPr lang="en-US" sz="1200">
                <a:latin typeface="Montserrat" panose="00000500000000000000" pitchFamily="50" charset="0"/>
              </a:rPr>
              <a:t> </a:t>
            </a:r>
            <a:r>
              <a:rPr lang="en-US" sz="1200" err="1">
                <a:latin typeface="Montserrat" panose="00000500000000000000" pitchFamily="50" charset="0"/>
              </a:rPr>
              <a:t>adipiscing</a:t>
            </a:r>
            <a:r>
              <a:rPr lang="en-US" sz="1200">
                <a:latin typeface="Montserrat" panose="00000500000000000000" pitchFamily="50" charset="0"/>
              </a:rPr>
              <a:t> </a:t>
            </a:r>
            <a:r>
              <a:rPr lang="en-US" sz="1200" err="1">
                <a:latin typeface="Montserrat" panose="00000500000000000000" pitchFamily="50" charset="0"/>
              </a:rPr>
              <a:t>elit</a:t>
            </a:r>
            <a:r>
              <a:rPr lang="en-US" sz="1200">
                <a:latin typeface="Montserrat" panose="00000500000000000000" pitchFamily="50" charset="0"/>
              </a:rPr>
              <a:t>.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commodo</a:t>
            </a:r>
            <a:r>
              <a:rPr lang="en-US" sz="1200">
                <a:latin typeface="Montserrat" panose="00000500000000000000" pitchFamily="50" charset="0"/>
              </a:rPr>
              <a:t> ligula </a:t>
            </a:r>
            <a:r>
              <a:rPr lang="en-US" sz="1200" err="1">
                <a:latin typeface="Montserrat" panose="00000500000000000000" pitchFamily="50" charset="0"/>
              </a:rPr>
              <a:t>eget</a:t>
            </a:r>
            <a:r>
              <a:rPr lang="en-US" sz="1200">
                <a:latin typeface="Montserrat" panose="00000500000000000000" pitchFamily="50" charset="0"/>
              </a:rPr>
              <a:t> dolor.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massa</a:t>
            </a:r>
            <a:r>
              <a:rPr lang="en-US" sz="1200">
                <a:latin typeface="Montserrat" panose="00000500000000000000" pitchFamily="50" charset="0"/>
              </a:rPr>
              <a:t>. Cum </a:t>
            </a:r>
            <a:r>
              <a:rPr lang="en-US" sz="1200" err="1">
                <a:latin typeface="Montserrat" panose="00000500000000000000" pitchFamily="50" charset="0"/>
              </a:rPr>
              <a:t>sociis</a:t>
            </a:r>
            <a:r>
              <a:rPr lang="en-US" sz="1200">
                <a:latin typeface="Montserrat" panose="00000500000000000000" pitchFamily="50" charset="0"/>
              </a:rPr>
              <a:t> </a:t>
            </a:r>
            <a:r>
              <a:rPr lang="en-US" sz="1200" err="1">
                <a:latin typeface="Montserrat" panose="00000500000000000000" pitchFamily="50" charset="0"/>
              </a:rPr>
              <a:t>natoque</a:t>
            </a:r>
            <a:r>
              <a:rPr lang="en-US" sz="1200">
                <a:latin typeface="Montserrat" panose="00000500000000000000" pitchFamily="50" charset="0"/>
              </a:rPr>
              <a:t> </a:t>
            </a:r>
            <a:r>
              <a:rPr lang="en-US" sz="1200" err="1">
                <a:latin typeface="Montserrat" panose="00000500000000000000" pitchFamily="50" charset="0"/>
              </a:rPr>
              <a:t>penatibus</a:t>
            </a:r>
            <a:r>
              <a:rPr lang="en-US" sz="1200">
                <a:latin typeface="Montserrat" panose="00000500000000000000" pitchFamily="50" charset="0"/>
              </a:rPr>
              <a:t> et </a:t>
            </a:r>
            <a:r>
              <a:rPr lang="en-US" sz="1200" err="1">
                <a:latin typeface="Montserrat" panose="00000500000000000000" pitchFamily="50" charset="0"/>
              </a:rPr>
              <a:t>magnis</a:t>
            </a:r>
            <a:r>
              <a:rPr lang="en-US" sz="1200">
                <a:latin typeface="Montserrat" panose="00000500000000000000" pitchFamily="50" charset="0"/>
              </a:rPr>
              <a:t> dis parturient </a:t>
            </a:r>
            <a:r>
              <a:rPr lang="en-US" sz="1200" err="1">
                <a:latin typeface="Montserrat" panose="00000500000000000000" pitchFamily="50" charset="0"/>
              </a:rPr>
              <a:t>montes</a:t>
            </a:r>
            <a:r>
              <a:rPr lang="en-US" sz="1200">
                <a:latin typeface="Montserrat" panose="00000500000000000000" pitchFamily="50" charset="0"/>
              </a:rPr>
              <a:t>, </a:t>
            </a:r>
            <a:r>
              <a:rPr lang="en-US" sz="1200" err="1">
                <a:latin typeface="Montserrat" panose="00000500000000000000" pitchFamily="50" charset="0"/>
              </a:rPr>
              <a:t>nascetur</a:t>
            </a:r>
            <a:r>
              <a:rPr lang="en-US" sz="1200">
                <a:latin typeface="Montserrat" panose="00000500000000000000" pitchFamily="50" charset="0"/>
              </a:rPr>
              <a:t> </a:t>
            </a:r>
            <a:r>
              <a:rPr lang="en-US" sz="1200" err="1">
                <a:latin typeface="Montserrat" panose="00000500000000000000" pitchFamily="50" charset="0"/>
              </a:rPr>
              <a:t>ridiculus</a:t>
            </a:r>
            <a:r>
              <a:rPr lang="en-US" sz="1200">
                <a:latin typeface="Montserrat" panose="00000500000000000000" pitchFamily="50" charset="0"/>
              </a:rPr>
              <a:t> mus. </a:t>
            </a:r>
          </a:p>
        </p:txBody>
      </p:sp>
      <p:grpSp>
        <p:nvGrpSpPr>
          <p:cNvPr id="18" name="Group 17"/>
          <p:cNvGrpSpPr/>
          <p:nvPr/>
        </p:nvGrpSpPr>
        <p:grpSpPr>
          <a:xfrm>
            <a:off x="1373591" y="2737615"/>
            <a:ext cx="843712" cy="686507"/>
            <a:chOff x="10074275" y="4479132"/>
            <a:chExt cx="464344" cy="377825"/>
          </a:xfrm>
          <a:solidFill>
            <a:schemeClr val="accent2"/>
          </a:solidFill>
        </p:grpSpPr>
        <p:sp>
          <p:nvSpPr>
            <p:cNvPr id="19"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0"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21" name="AutoShape 46"/>
          <p:cNvSpPr>
            <a:spLocks/>
          </p:cNvSpPr>
          <p:nvPr/>
        </p:nvSpPr>
        <p:spPr bwMode="auto">
          <a:xfrm>
            <a:off x="1359204" y="924124"/>
            <a:ext cx="843712" cy="8437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accent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22" name="Group 21"/>
          <p:cNvGrpSpPr/>
          <p:nvPr/>
        </p:nvGrpSpPr>
        <p:grpSpPr>
          <a:xfrm>
            <a:off x="1373591" y="4394344"/>
            <a:ext cx="843712" cy="843712"/>
            <a:chOff x="8204317" y="2115665"/>
            <a:chExt cx="464344" cy="464344"/>
          </a:xfrm>
          <a:solidFill>
            <a:schemeClr val="accent2"/>
          </a:solidFill>
        </p:grpSpPr>
        <p:sp>
          <p:nvSpPr>
            <p:cNvPr id="23" name="AutoShape 81"/>
            <p:cNvSpPr>
              <a:spLocks/>
            </p:cNvSpPr>
            <p:nvPr/>
          </p:nvSpPr>
          <p:spPr bwMode="auto">
            <a:xfrm>
              <a:off x="8204317" y="211566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4" name="AutoShape 82"/>
            <p:cNvSpPr>
              <a:spLocks/>
            </p:cNvSpPr>
            <p:nvPr/>
          </p:nvSpPr>
          <p:spPr bwMode="auto">
            <a:xfrm>
              <a:off x="8247973" y="249269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25" name="TextBox 24"/>
          <p:cNvSpPr txBox="1"/>
          <p:nvPr/>
        </p:nvSpPr>
        <p:spPr>
          <a:xfrm>
            <a:off x="6888745" y="2024905"/>
            <a:ext cx="5040731" cy="1107996"/>
          </a:xfrm>
          <a:prstGeom prst="rect">
            <a:avLst/>
          </a:prstGeom>
          <a:noFill/>
        </p:spPr>
        <p:txBody>
          <a:bodyPr wrap="square" rtlCol="0">
            <a:spAutoFit/>
          </a:bodyPr>
          <a:lstStyle/>
          <a:p>
            <a:pPr algn="r"/>
            <a:r>
              <a:rPr lang="en-US" sz="6600" b="1" spc="300">
                <a:ln>
                  <a:solidFill>
                    <a:schemeClr val="bg1"/>
                  </a:solidFill>
                </a:ln>
                <a:noFill/>
                <a:latin typeface="Montserrat" panose="00000500000000000000" pitchFamily="50" charset="0"/>
              </a:rPr>
              <a:t>PROCESS.</a:t>
            </a:r>
          </a:p>
        </p:txBody>
      </p:sp>
      <p:sp>
        <p:nvSpPr>
          <p:cNvPr id="26" name="TextBox 25"/>
          <p:cNvSpPr txBox="1"/>
          <p:nvPr/>
        </p:nvSpPr>
        <p:spPr>
          <a:xfrm>
            <a:off x="6888744" y="2763263"/>
            <a:ext cx="5040731" cy="1107996"/>
          </a:xfrm>
          <a:prstGeom prst="rect">
            <a:avLst/>
          </a:prstGeom>
          <a:noFill/>
        </p:spPr>
        <p:txBody>
          <a:bodyPr wrap="square" rtlCol="0">
            <a:spAutoFit/>
          </a:bodyPr>
          <a:lstStyle/>
          <a:p>
            <a:pPr algn="r"/>
            <a:r>
              <a:rPr lang="en-US" sz="6600" b="1" spc="300">
                <a:solidFill>
                  <a:schemeClr val="bg1"/>
                </a:solidFill>
                <a:latin typeface="Montserrat" panose="00000500000000000000" pitchFamily="50" charset="0"/>
              </a:rPr>
              <a:t>PROCESS.</a:t>
            </a:r>
          </a:p>
        </p:txBody>
      </p:sp>
      <p:sp>
        <p:nvSpPr>
          <p:cNvPr id="27" name="TextBox 26"/>
          <p:cNvSpPr txBox="1"/>
          <p:nvPr/>
        </p:nvSpPr>
        <p:spPr>
          <a:xfrm>
            <a:off x="6888743" y="3501621"/>
            <a:ext cx="5040731" cy="1107996"/>
          </a:xfrm>
          <a:prstGeom prst="rect">
            <a:avLst/>
          </a:prstGeom>
          <a:noFill/>
        </p:spPr>
        <p:txBody>
          <a:bodyPr wrap="square" rtlCol="0">
            <a:spAutoFit/>
          </a:bodyPr>
          <a:lstStyle/>
          <a:p>
            <a:pPr algn="r"/>
            <a:r>
              <a:rPr lang="en-US" sz="6600" b="1" spc="300">
                <a:ln>
                  <a:solidFill>
                    <a:schemeClr val="bg1"/>
                  </a:solidFill>
                </a:ln>
                <a:noFill/>
                <a:latin typeface="Montserrat" panose="00000500000000000000" pitchFamily="50" charset="0"/>
              </a:rPr>
              <a:t>PROCESS.</a:t>
            </a:r>
          </a:p>
        </p:txBody>
      </p:sp>
      <p:sp>
        <p:nvSpPr>
          <p:cNvPr id="28" name="TextBox 27"/>
          <p:cNvSpPr txBox="1"/>
          <p:nvPr/>
        </p:nvSpPr>
        <p:spPr>
          <a:xfrm>
            <a:off x="6888742" y="4239979"/>
            <a:ext cx="5040731" cy="1107996"/>
          </a:xfrm>
          <a:prstGeom prst="rect">
            <a:avLst/>
          </a:prstGeom>
          <a:noFill/>
        </p:spPr>
        <p:txBody>
          <a:bodyPr wrap="square" rtlCol="0">
            <a:spAutoFit/>
          </a:bodyPr>
          <a:lstStyle/>
          <a:p>
            <a:pPr algn="r"/>
            <a:r>
              <a:rPr lang="en-US" sz="6600" b="1" spc="300">
                <a:ln>
                  <a:solidFill>
                    <a:schemeClr val="bg1"/>
                  </a:solidFill>
                </a:ln>
                <a:noFill/>
                <a:latin typeface="Montserrat" panose="00000500000000000000" pitchFamily="50" charset="0"/>
              </a:rPr>
              <a:t>PROCESS.</a:t>
            </a:r>
          </a:p>
        </p:txBody>
      </p:sp>
      <p:sp>
        <p:nvSpPr>
          <p:cNvPr id="29" name="TextBox 28"/>
          <p:cNvSpPr txBox="1"/>
          <p:nvPr/>
        </p:nvSpPr>
        <p:spPr>
          <a:xfrm flipH="1">
            <a:off x="852005" y="2025293"/>
            <a:ext cx="1772499" cy="461665"/>
          </a:xfrm>
          <a:prstGeom prst="rect">
            <a:avLst/>
          </a:prstGeom>
          <a:noFill/>
        </p:spPr>
        <p:txBody>
          <a:bodyPr wrap="square" rtlCol="0">
            <a:spAutoFit/>
          </a:bodyPr>
          <a:lstStyle/>
          <a:p>
            <a:pPr algn="ctr"/>
            <a:r>
              <a:rPr lang="en-US" sz="1200">
                <a:latin typeface="Montserrat" panose="00000500000000000000" pitchFamily="50" charset="0"/>
              </a:rPr>
              <a:t>ANNOUNCING THE PRODUCT</a:t>
            </a:r>
          </a:p>
        </p:txBody>
      </p:sp>
      <p:sp>
        <p:nvSpPr>
          <p:cNvPr id="30" name="TextBox 29"/>
          <p:cNvSpPr txBox="1"/>
          <p:nvPr/>
        </p:nvSpPr>
        <p:spPr>
          <a:xfrm flipH="1">
            <a:off x="909197" y="3738358"/>
            <a:ext cx="1772499" cy="461665"/>
          </a:xfrm>
          <a:prstGeom prst="rect">
            <a:avLst/>
          </a:prstGeom>
          <a:noFill/>
        </p:spPr>
        <p:txBody>
          <a:bodyPr wrap="square" rtlCol="0">
            <a:spAutoFit/>
          </a:bodyPr>
          <a:lstStyle/>
          <a:p>
            <a:pPr algn="ctr"/>
            <a:r>
              <a:rPr lang="en-US" sz="1200">
                <a:latin typeface="Montserrat" panose="00000500000000000000" pitchFamily="50" charset="0"/>
              </a:rPr>
              <a:t>PRODUCT DELIVERY</a:t>
            </a:r>
          </a:p>
        </p:txBody>
      </p:sp>
      <p:sp>
        <p:nvSpPr>
          <p:cNvPr id="31" name="TextBox 30"/>
          <p:cNvSpPr txBox="1"/>
          <p:nvPr/>
        </p:nvSpPr>
        <p:spPr>
          <a:xfrm flipH="1">
            <a:off x="1026391" y="5572831"/>
            <a:ext cx="1538112" cy="461665"/>
          </a:xfrm>
          <a:prstGeom prst="rect">
            <a:avLst/>
          </a:prstGeom>
          <a:noFill/>
        </p:spPr>
        <p:txBody>
          <a:bodyPr wrap="square" rtlCol="0">
            <a:spAutoFit/>
          </a:bodyPr>
          <a:lstStyle/>
          <a:p>
            <a:pPr algn="ctr"/>
            <a:r>
              <a:rPr lang="en-US" sz="1200">
                <a:latin typeface="Montserrat" panose="00000500000000000000" pitchFamily="50" charset="0"/>
              </a:rPr>
              <a:t>GREAT TESTIMONY</a:t>
            </a:r>
          </a:p>
        </p:txBody>
      </p:sp>
      <p:sp>
        <p:nvSpPr>
          <p:cNvPr id="32" name="TextBox 31"/>
          <p:cNvSpPr txBox="1"/>
          <p:nvPr/>
        </p:nvSpPr>
        <p:spPr>
          <a:xfrm rot="16200000">
            <a:off x="-306627" y="3263845"/>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Tree>
    <p:extLst>
      <p:ext uri="{BB962C8B-B14F-4D97-AF65-F5344CB8AC3E}">
        <p14:creationId xmlns:p14="http://schemas.microsoft.com/office/powerpoint/2010/main" val="37195258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descr="图片包含 餐桌, 室内, 美食&#10;&#10;已生成极高可信度的说明">
            <a:extLst>
              <a:ext uri="{FF2B5EF4-FFF2-40B4-BE49-F238E27FC236}">
                <a16:creationId xmlns:a16="http://schemas.microsoft.com/office/drawing/2014/main" id="{3F632F11-DE16-44E8-A9A4-5558DD2E8914}"/>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35872" r="35872"/>
          <a:stretch>
            <a:fillRect/>
          </a:stretch>
        </p:blipFill>
        <p:spPr/>
      </p:pic>
      <p:pic>
        <p:nvPicPr>
          <p:cNvPr id="10" name="图片占位符 9" descr="图片包含 人员, 妇女, 服装&#10;&#10;已生成高可信度的说明">
            <a:extLst>
              <a:ext uri="{FF2B5EF4-FFF2-40B4-BE49-F238E27FC236}">
                <a16:creationId xmlns:a16="http://schemas.microsoft.com/office/drawing/2014/main" id="{54E72A17-4D6F-4819-B27B-7E608E0BA976}"/>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t="16667" b="16667"/>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31</a:t>
            </a:fld>
            <a:endParaRPr lang="en-US"/>
          </a:p>
        </p:txBody>
      </p:sp>
      <p:sp>
        <p:nvSpPr>
          <p:cNvPr id="11" name="TextBox 10"/>
          <p:cNvSpPr txBox="1"/>
          <p:nvPr/>
        </p:nvSpPr>
        <p:spPr>
          <a:xfrm>
            <a:off x="4969534" y="1166472"/>
            <a:ext cx="6963582" cy="769441"/>
          </a:xfrm>
          <a:prstGeom prst="rect">
            <a:avLst/>
          </a:prstGeom>
          <a:noFill/>
        </p:spPr>
        <p:txBody>
          <a:bodyPr wrap="square" rtlCol="0">
            <a:spAutoFit/>
          </a:bodyPr>
          <a:lstStyle/>
          <a:p>
            <a:pPr algn="r"/>
            <a:r>
              <a:rPr lang="en-US" sz="4400" b="1" spc="300">
                <a:ln>
                  <a:solidFill>
                    <a:schemeClr val="tx1"/>
                  </a:solidFill>
                </a:ln>
                <a:noFill/>
                <a:latin typeface="Montserrat" panose="00000500000000000000" pitchFamily="50" charset="0"/>
              </a:rPr>
              <a:t>MARKETING PLAN.</a:t>
            </a:r>
          </a:p>
        </p:txBody>
      </p:sp>
      <p:sp>
        <p:nvSpPr>
          <p:cNvPr id="16" name="TextBox 15"/>
          <p:cNvSpPr txBox="1"/>
          <p:nvPr/>
        </p:nvSpPr>
        <p:spPr>
          <a:xfrm flipH="1">
            <a:off x="2695038" y="5697932"/>
            <a:ext cx="2081137" cy="276999"/>
          </a:xfrm>
          <a:prstGeom prst="rect">
            <a:avLst/>
          </a:prstGeom>
          <a:noFill/>
        </p:spPr>
        <p:txBody>
          <a:bodyPr wrap="square" rtlCol="0">
            <a:spAutoFit/>
          </a:bodyPr>
          <a:lstStyle/>
          <a:p>
            <a:pPr algn="ctr"/>
            <a:r>
              <a:rPr lang="en-US" sz="1200">
                <a:latin typeface="Montserrat" panose="00000500000000000000" pitchFamily="50" charset="0"/>
              </a:rPr>
              <a:t>Great Testimony</a:t>
            </a:r>
          </a:p>
        </p:txBody>
      </p:sp>
      <p:sp>
        <p:nvSpPr>
          <p:cNvPr id="18" name="TextBox 17"/>
          <p:cNvSpPr txBox="1"/>
          <p:nvPr/>
        </p:nvSpPr>
        <p:spPr>
          <a:xfrm>
            <a:off x="4969534" y="1599586"/>
            <a:ext cx="6963582" cy="769441"/>
          </a:xfrm>
          <a:prstGeom prst="rect">
            <a:avLst/>
          </a:prstGeom>
          <a:noFill/>
        </p:spPr>
        <p:txBody>
          <a:bodyPr wrap="square" rtlCol="0">
            <a:spAutoFit/>
          </a:bodyPr>
          <a:lstStyle/>
          <a:p>
            <a:pPr algn="r"/>
            <a:r>
              <a:rPr lang="en-US" sz="4400" b="1" spc="300">
                <a:ln>
                  <a:solidFill>
                    <a:schemeClr val="tx1"/>
                  </a:solidFill>
                </a:ln>
                <a:noFill/>
                <a:latin typeface="Montserrat" panose="00000500000000000000" pitchFamily="50" charset="0"/>
              </a:rPr>
              <a:t>MARKETING PLAN.</a:t>
            </a:r>
          </a:p>
        </p:txBody>
      </p:sp>
      <p:sp>
        <p:nvSpPr>
          <p:cNvPr id="19" name="TextBox 18"/>
          <p:cNvSpPr txBox="1"/>
          <p:nvPr/>
        </p:nvSpPr>
        <p:spPr>
          <a:xfrm>
            <a:off x="4969534" y="2032700"/>
            <a:ext cx="6963582" cy="769441"/>
          </a:xfrm>
          <a:prstGeom prst="rect">
            <a:avLst/>
          </a:prstGeom>
          <a:noFill/>
        </p:spPr>
        <p:txBody>
          <a:bodyPr wrap="square" rtlCol="0">
            <a:spAutoFit/>
          </a:bodyPr>
          <a:lstStyle/>
          <a:p>
            <a:pPr algn="r"/>
            <a:r>
              <a:rPr lang="en-US" sz="4400" b="1" spc="300">
                <a:ln>
                  <a:solidFill>
                    <a:schemeClr val="tx1"/>
                  </a:solidFill>
                </a:ln>
                <a:noFill/>
                <a:latin typeface="Montserrat" panose="00000500000000000000" pitchFamily="50" charset="0"/>
              </a:rPr>
              <a:t>MARKETING PLAN.</a:t>
            </a:r>
          </a:p>
        </p:txBody>
      </p:sp>
      <p:sp>
        <p:nvSpPr>
          <p:cNvPr id="20" name="TextBox 19"/>
          <p:cNvSpPr txBox="1"/>
          <p:nvPr/>
        </p:nvSpPr>
        <p:spPr>
          <a:xfrm>
            <a:off x="4969534" y="2459624"/>
            <a:ext cx="6963582" cy="769441"/>
          </a:xfrm>
          <a:prstGeom prst="rect">
            <a:avLst/>
          </a:prstGeom>
          <a:noFill/>
        </p:spPr>
        <p:txBody>
          <a:bodyPr wrap="square" rtlCol="0">
            <a:spAutoFit/>
          </a:bodyPr>
          <a:lstStyle/>
          <a:p>
            <a:pPr algn="r"/>
            <a:r>
              <a:rPr lang="en-US" sz="4400" b="1" spc="300">
                <a:ln>
                  <a:solidFill>
                    <a:schemeClr val="tx1"/>
                  </a:solidFill>
                </a:ln>
                <a:noFill/>
                <a:latin typeface="Montserrat" panose="00000500000000000000" pitchFamily="50" charset="0"/>
              </a:rPr>
              <a:t>MARKETING PLAN.</a:t>
            </a:r>
          </a:p>
        </p:txBody>
      </p:sp>
      <p:sp>
        <p:nvSpPr>
          <p:cNvPr id="21" name="TextBox 20"/>
          <p:cNvSpPr txBox="1"/>
          <p:nvPr/>
        </p:nvSpPr>
        <p:spPr>
          <a:xfrm>
            <a:off x="4969534" y="2892738"/>
            <a:ext cx="6963582" cy="769441"/>
          </a:xfrm>
          <a:prstGeom prst="rect">
            <a:avLst/>
          </a:prstGeom>
          <a:noFill/>
        </p:spPr>
        <p:txBody>
          <a:bodyPr wrap="square" rtlCol="0">
            <a:spAutoFit/>
          </a:bodyPr>
          <a:lstStyle/>
          <a:p>
            <a:pPr algn="r"/>
            <a:r>
              <a:rPr lang="en-US" sz="4400" b="1" spc="300">
                <a:ln>
                  <a:solidFill>
                    <a:schemeClr val="tx1"/>
                  </a:solidFill>
                </a:ln>
                <a:latin typeface="Montserrat" panose="00000500000000000000" pitchFamily="50" charset="0"/>
              </a:rPr>
              <a:t>MARKETING PLAN.</a:t>
            </a:r>
          </a:p>
        </p:txBody>
      </p:sp>
      <p:sp>
        <p:nvSpPr>
          <p:cNvPr id="22" name="TextBox 21"/>
          <p:cNvSpPr txBox="1"/>
          <p:nvPr/>
        </p:nvSpPr>
        <p:spPr>
          <a:xfrm>
            <a:off x="6492973" y="3883795"/>
            <a:ext cx="4566212" cy="1754326"/>
          </a:xfrm>
          <a:prstGeom prst="rect">
            <a:avLst/>
          </a:prstGeom>
          <a:noFill/>
        </p:spPr>
        <p:txBody>
          <a:bodyPr wrap="square" rtlCol="0">
            <a:spAutoFit/>
          </a:bodyPr>
          <a:lstStyle/>
          <a:p>
            <a:pPr algn="just">
              <a:lnSpc>
                <a:spcPct val="150000"/>
              </a:lnSpc>
            </a:pPr>
            <a:r>
              <a:rPr lang="en-US" sz="1200">
                <a:latin typeface="Montserrat" panose="00000500000000000000" pitchFamily="50" charset="0"/>
              </a:rPr>
              <a:t>Lorem ipsum dolor sit amet, consectetuer adipiscing elit. Aenean commodo ligula eget dolor. Aenean massa. Cum sociis natoque penatibus et magnis dis parturient montes, nascetur ridiculus mus. Donec quam felis, ultricies nec, pellentesque eu, pretium quis, sem. Nulla consequat massa quis enim. </a:t>
            </a:r>
          </a:p>
        </p:txBody>
      </p:sp>
      <p:sp>
        <p:nvSpPr>
          <p:cNvPr id="23" name="Rectangle 22"/>
          <p:cNvSpPr/>
          <p:nvPr/>
        </p:nvSpPr>
        <p:spPr>
          <a:xfrm>
            <a:off x="978241" y="4881587"/>
            <a:ext cx="1336431" cy="127312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rot="16200000">
            <a:off x="-306625" y="1797414"/>
            <a:ext cx="1483098" cy="276999"/>
          </a:xfrm>
          <a:prstGeom prst="rect">
            <a:avLst/>
          </a:prstGeom>
          <a:noFill/>
        </p:spPr>
        <p:txBody>
          <a:bodyPr wrap="none" rtlCol="0">
            <a:spAutoFit/>
          </a:bodyPr>
          <a:lstStyle/>
          <a:p>
            <a:r>
              <a:rPr lang="en-US" sz="1200" spc="300">
                <a:solidFill>
                  <a:schemeClr val="bg1"/>
                </a:solidFill>
                <a:latin typeface="Montserrat" panose="00000500000000000000" pitchFamily="50" charset="0"/>
              </a:rPr>
              <a:t>HYPENISME</a:t>
            </a:r>
          </a:p>
        </p:txBody>
      </p:sp>
    </p:spTree>
    <p:extLst>
      <p:ext uri="{BB962C8B-B14F-4D97-AF65-F5344CB8AC3E}">
        <p14:creationId xmlns:p14="http://schemas.microsoft.com/office/powerpoint/2010/main" val="21712218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6543158" y="1034670"/>
            <a:ext cx="5467780" cy="52087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图片占位符 4" descr="图片包含 室内, 餐桌, 物体, 墙壁&#10;&#10;已生成高可信度的说明">
            <a:extLst>
              <a:ext uri="{FF2B5EF4-FFF2-40B4-BE49-F238E27FC236}">
                <a16:creationId xmlns:a16="http://schemas.microsoft.com/office/drawing/2014/main" id="{5B6B6CB2-5504-47D4-9C51-2D5FEB62908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7526" b="17526"/>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32</a:t>
            </a:fld>
            <a:endParaRPr lang="en-US"/>
          </a:p>
        </p:txBody>
      </p:sp>
      <p:sp>
        <p:nvSpPr>
          <p:cNvPr id="7" name="Rectangle 6"/>
          <p:cNvSpPr/>
          <p:nvPr/>
        </p:nvSpPr>
        <p:spPr>
          <a:xfrm>
            <a:off x="6007100" y="-9260"/>
            <a:ext cx="1521851" cy="1449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flipH="1">
            <a:off x="7660738" y="284241"/>
            <a:ext cx="2081137" cy="276999"/>
          </a:xfrm>
          <a:prstGeom prst="rect">
            <a:avLst/>
          </a:prstGeom>
          <a:noFill/>
        </p:spPr>
        <p:txBody>
          <a:bodyPr wrap="square" rtlCol="0">
            <a:spAutoFit/>
          </a:bodyPr>
          <a:lstStyle/>
          <a:p>
            <a:r>
              <a:rPr lang="en-US" sz="1200">
                <a:latin typeface="Montserrat" panose="00000500000000000000" pitchFamily="50" charset="0"/>
              </a:rPr>
              <a:t>Great Testimony</a:t>
            </a:r>
          </a:p>
        </p:txBody>
      </p:sp>
      <p:sp>
        <p:nvSpPr>
          <p:cNvPr id="10" name="TextBox 9"/>
          <p:cNvSpPr txBox="1"/>
          <p:nvPr/>
        </p:nvSpPr>
        <p:spPr>
          <a:xfrm rot="16200000">
            <a:off x="-306627" y="3263845"/>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11" name="TextBox 10"/>
          <p:cNvSpPr txBox="1"/>
          <p:nvPr/>
        </p:nvSpPr>
        <p:spPr>
          <a:xfrm>
            <a:off x="7024492" y="5084336"/>
            <a:ext cx="3279336" cy="769441"/>
          </a:xfrm>
          <a:prstGeom prst="rect">
            <a:avLst/>
          </a:prstGeom>
          <a:noFill/>
        </p:spPr>
        <p:txBody>
          <a:bodyPr wrap="square" rtlCol="0">
            <a:spAutoFit/>
          </a:bodyPr>
          <a:lstStyle/>
          <a:p>
            <a:r>
              <a:rPr lang="en-US" sz="4400" b="1" spc="300">
                <a:ln>
                  <a:solidFill>
                    <a:schemeClr val="bg1"/>
                  </a:solidFill>
                </a:ln>
                <a:solidFill>
                  <a:schemeClr val="bg1"/>
                </a:solidFill>
                <a:latin typeface="Montserrat" panose="00000500000000000000" pitchFamily="50" charset="0"/>
              </a:rPr>
              <a:t>SALES.</a:t>
            </a:r>
          </a:p>
        </p:txBody>
      </p:sp>
      <p:sp>
        <p:nvSpPr>
          <p:cNvPr id="12" name="TextBox 11"/>
          <p:cNvSpPr txBox="1"/>
          <p:nvPr/>
        </p:nvSpPr>
        <p:spPr>
          <a:xfrm>
            <a:off x="7024492" y="4648815"/>
            <a:ext cx="3279336" cy="769441"/>
          </a:xfrm>
          <a:prstGeom prst="rect">
            <a:avLst/>
          </a:prstGeom>
          <a:noFill/>
        </p:spPr>
        <p:txBody>
          <a:bodyPr wrap="square" rtlCol="0">
            <a:spAutoFit/>
          </a:bodyPr>
          <a:lstStyle/>
          <a:p>
            <a:r>
              <a:rPr lang="en-US" sz="4400" b="1" spc="300">
                <a:ln>
                  <a:solidFill>
                    <a:schemeClr val="bg1"/>
                  </a:solidFill>
                </a:ln>
                <a:noFill/>
                <a:latin typeface="Montserrat" panose="00000500000000000000" pitchFamily="50" charset="0"/>
              </a:rPr>
              <a:t>SALES.</a:t>
            </a:r>
          </a:p>
        </p:txBody>
      </p:sp>
      <p:sp>
        <p:nvSpPr>
          <p:cNvPr id="13" name="TextBox 12"/>
          <p:cNvSpPr txBox="1"/>
          <p:nvPr/>
        </p:nvSpPr>
        <p:spPr>
          <a:xfrm>
            <a:off x="7024492" y="4207394"/>
            <a:ext cx="3279336" cy="769441"/>
          </a:xfrm>
          <a:prstGeom prst="rect">
            <a:avLst/>
          </a:prstGeom>
          <a:noFill/>
        </p:spPr>
        <p:txBody>
          <a:bodyPr wrap="square" rtlCol="0">
            <a:spAutoFit/>
          </a:bodyPr>
          <a:lstStyle/>
          <a:p>
            <a:r>
              <a:rPr lang="en-US" sz="4400" b="1" spc="300">
                <a:ln>
                  <a:solidFill>
                    <a:schemeClr val="bg1"/>
                  </a:solidFill>
                </a:ln>
                <a:noFill/>
                <a:latin typeface="Montserrat" panose="00000500000000000000" pitchFamily="50" charset="0"/>
              </a:rPr>
              <a:t>SALES.</a:t>
            </a:r>
          </a:p>
        </p:txBody>
      </p:sp>
      <p:sp>
        <p:nvSpPr>
          <p:cNvPr id="14" name="TextBox 13"/>
          <p:cNvSpPr txBox="1"/>
          <p:nvPr/>
        </p:nvSpPr>
        <p:spPr>
          <a:xfrm>
            <a:off x="7024492" y="3759173"/>
            <a:ext cx="3279336" cy="769441"/>
          </a:xfrm>
          <a:prstGeom prst="rect">
            <a:avLst/>
          </a:prstGeom>
          <a:noFill/>
        </p:spPr>
        <p:txBody>
          <a:bodyPr wrap="square" rtlCol="0">
            <a:spAutoFit/>
          </a:bodyPr>
          <a:lstStyle/>
          <a:p>
            <a:r>
              <a:rPr lang="en-US" sz="4400" b="1" spc="300">
                <a:ln>
                  <a:solidFill>
                    <a:schemeClr val="bg1"/>
                  </a:solidFill>
                </a:ln>
                <a:noFill/>
                <a:latin typeface="Montserrat" panose="00000500000000000000" pitchFamily="50" charset="0"/>
              </a:rPr>
              <a:t>SALES.</a:t>
            </a:r>
          </a:p>
        </p:txBody>
      </p:sp>
      <p:sp>
        <p:nvSpPr>
          <p:cNvPr id="15" name="TextBox 14"/>
          <p:cNvSpPr txBox="1"/>
          <p:nvPr/>
        </p:nvSpPr>
        <p:spPr>
          <a:xfrm>
            <a:off x="7024492" y="3305051"/>
            <a:ext cx="3279336" cy="769441"/>
          </a:xfrm>
          <a:prstGeom prst="rect">
            <a:avLst/>
          </a:prstGeom>
          <a:noFill/>
        </p:spPr>
        <p:txBody>
          <a:bodyPr wrap="square" rtlCol="0">
            <a:spAutoFit/>
          </a:bodyPr>
          <a:lstStyle/>
          <a:p>
            <a:r>
              <a:rPr lang="en-US" sz="4400" b="1" spc="300">
                <a:ln>
                  <a:solidFill>
                    <a:schemeClr val="bg1"/>
                  </a:solidFill>
                </a:ln>
                <a:noFill/>
                <a:latin typeface="Montserrat" panose="00000500000000000000" pitchFamily="50" charset="0"/>
              </a:rPr>
              <a:t>SALES.</a:t>
            </a:r>
          </a:p>
        </p:txBody>
      </p:sp>
      <p:graphicFrame>
        <p:nvGraphicFramePr>
          <p:cNvPr id="16" name="Chart 386">
            <a:extLst>
              <a:ext uri="{FF2B5EF4-FFF2-40B4-BE49-F238E27FC236}">
                <a16:creationId xmlns:a16="http://schemas.microsoft.com/office/drawing/2014/main" id="{0C5BEBF4-DE59-4A3D-8855-544A12B6D661}"/>
              </a:ext>
            </a:extLst>
          </p:cNvPr>
          <p:cNvGraphicFramePr/>
          <p:nvPr>
            <p:extLst>
              <p:ext uri="{D42A27DB-BD31-4B8C-83A1-F6EECF244321}">
                <p14:modId xmlns:p14="http://schemas.microsoft.com/office/powerpoint/2010/main" val="2969436850"/>
              </p:ext>
            </p:extLst>
          </p:nvPr>
        </p:nvGraphicFramePr>
        <p:xfrm>
          <a:off x="1617558" y="3190596"/>
          <a:ext cx="4100882" cy="2367360"/>
        </p:xfrm>
        <a:graphic>
          <a:graphicData uri="http://schemas.openxmlformats.org/drawingml/2006/chart">
            <c:chart xmlns:c="http://schemas.openxmlformats.org/drawingml/2006/chart" xmlns:r="http://schemas.openxmlformats.org/officeDocument/2006/relationships" r:id="rId3"/>
          </a:graphicData>
        </a:graphic>
      </p:graphicFrame>
      <p:sp>
        <p:nvSpPr>
          <p:cNvPr id="17" name="TextBox 16"/>
          <p:cNvSpPr txBox="1"/>
          <p:nvPr/>
        </p:nvSpPr>
        <p:spPr>
          <a:xfrm>
            <a:off x="1975647" y="1580203"/>
            <a:ext cx="2991198" cy="584775"/>
          </a:xfrm>
          <a:prstGeom prst="rect">
            <a:avLst/>
          </a:prstGeom>
          <a:noFill/>
        </p:spPr>
        <p:txBody>
          <a:bodyPr wrap="square" rtlCol="0">
            <a:spAutoFit/>
          </a:bodyPr>
          <a:lstStyle/>
          <a:p>
            <a:r>
              <a:rPr lang="en-US" sz="3200" b="1">
                <a:latin typeface="Montserrat" panose="00000500000000000000" pitchFamily="50" charset="0"/>
              </a:rPr>
              <a:t>35%</a:t>
            </a:r>
            <a:endParaRPr lang="en-US" sz="3200" b="1">
              <a:latin typeface="Montserrat" panose="00000500000000000000" pitchFamily="50" charset="0"/>
              <a:ea typeface="Roboto" panose="02000000000000000000" pitchFamily="2" charset="0"/>
              <a:cs typeface="Lato" panose="020F0502020204030203" pitchFamily="34" charset="0"/>
            </a:endParaRPr>
          </a:p>
        </p:txBody>
      </p:sp>
      <p:sp>
        <p:nvSpPr>
          <p:cNvPr id="18" name="TextBox 17"/>
          <p:cNvSpPr txBox="1"/>
          <p:nvPr/>
        </p:nvSpPr>
        <p:spPr>
          <a:xfrm>
            <a:off x="3075527" y="1629041"/>
            <a:ext cx="2215266" cy="522259"/>
          </a:xfrm>
          <a:prstGeom prst="rect">
            <a:avLst/>
          </a:prstGeom>
          <a:noFill/>
        </p:spPr>
        <p:txBody>
          <a:bodyPr wrap="square" rtlCol="0">
            <a:spAutoFit/>
          </a:bodyPr>
          <a:lstStyle/>
          <a:p>
            <a:pPr algn="just">
              <a:lnSpc>
                <a:spcPct val="150000"/>
              </a:lnSpc>
            </a:pPr>
            <a:r>
              <a:rPr lang="en-US" sz="1000">
                <a:latin typeface="Montserrat" panose="00000500000000000000" pitchFamily="50" charset="0"/>
              </a:rPr>
              <a:t>Lorem ipsum dolor sit </a:t>
            </a:r>
            <a:r>
              <a:rPr lang="en-US" sz="1000" err="1">
                <a:latin typeface="Montserrat" panose="00000500000000000000" pitchFamily="50" charset="0"/>
              </a:rPr>
              <a:t>amet</a:t>
            </a:r>
            <a:r>
              <a:rPr lang="en-US" sz="1000">
                <a:latin typeface="Montserrat" panose="00000500000000000000" pitchFamily="50" charset="0"/>
              </a:rPr>
              <a:t>, </a:t>
            </a:r>
            <a:r>
              <a:rPr lang="en-US" sz="1000" err="1">
                <a:latin typeface="Montserrat" panose="00000500000000000000" pitchFamily="50" charset="0"/>
              </a:rPr>
              <a:t>consectetuer</a:t>
            </a:r>
            <a:r>
              <a:rPr lang="en-US" sz="1000">
                <a:latin typeface="Montserrat" panose="00000500000000000000" pitchFamily="50" charset="0"/>
              </a:rPr>
              <a:t> </a:t>
            </a:r>
            <a:r>
              <a:rPr lang="en-US" sz="1000" err="1">
                <a:latin typeface="Montserrat" panose="00000500000000000000" pitchFamily="50" charset="0"/>
              </a:rPr>
              <a:t>adipiscing</a:t>
            </a:r>
            <a:r>
              <a:rPr lang="en-US" sz="1000">
                <a:latin typeface="Montserrat" panose="00000500000000000000" pitchFamily="50" charset="0"/>
              </a:rPr>
              <a:t> </a:t>
            </a:r>
            <a:r>
              <a:rPr lang="en-US" sz="1000" err="1">
                <a:latin typeface="Montserrat" panose="00000500000000000000" pitchFamily="50" charset="0"/>
              </a:rPr>
              <a:t>elit</a:t>
            </a:r>
            <a:r>
              <a:rPr lang="en-US" sz="1000">
                <a:latin typeface="Montserrat" panose="00000500000000000000" pitchFamily="50" charset="0"/>
              </a:rPr>
              <a:t>. </a:t>
            </a:r>
          </a:p>
        </p:txBody>
      </p:sp>
      <p:sp>
        <p:nvSpPr>
          <p:cNvPr id="19" name="TextBox 18"/>
          <p:cNvSpPr txBox="1"/>
          <p:nvPr/>
        </p:nvSpPr>
        <p:spPr>
          <a:xfrm>
            <a:off x="1975647" y="2200138"/>
            <a:ext cx="2991198" cy="584775"/>
          </a:xfrm>
          <a:prstGeom prst="rect">
            <a:avLst/>
          </a:prstGeom>
          <a:noFill/>
        </p:spPr>
        <p:txBody>
          <a:bodyPr wrap="square" rtlCol="0">
            <a:spAutoFit/>
          </a:bodyPr>
          <a:lstStyle/>
          <a:p>
            <a:r>
              <a:rPr lang="en-US" sz="3200" b="1">
                <a:latin typeface="Montserrat" panose="00000500000000000000" pitchFamily="50" charset="0"/>
              </a:rPr>
              <a:t>49%</a:t>
            </a:r>
            <a:endParaRPr lang="en-US" sz="3200" b="1">
              <a:latin typeface="Montserrat" panose="00000500000000000000" pitchFamily="50" charset="0"/>
              <a:ea typeface="Roboto" panose="02000000000000000000" pitchFamily="2" charset="0"/>
              <a:cs typeface="Lato" panose="020F0502020204030203" pitchFamily="34" charset="0"/>
            </a:endParaRPr>
          </a:p>
        </p:txBody>
      </p:sp>
      <p:sp>
        <p:nvSpPr>
          <p:cNvPr id="20" name="TextBox 19"/>
          <p:cNvSpPr txBox="1"/>
          <p:nvPr/>
        </p:nvSpPr>
        <p:spPr>
          <a:xfrm>
            <a:off x="3075527" y="2248976"/>
            <a:ext cx="2215266" cy="522259"/>
          </a:xfrm>
          <a:prstGeom prst="rect">
            <a:avLst/>
          </a:prstGeom>
          <a:noFill/>
        </p:spPr>
        <p:txBody>
          <a:bodyPr wrap="square" rtlCol="0">
            <a:spAutoFit/>
          </a:bodyPr>
          <a:lstStyle/>
          <a:p>
            <a:pPr algn="just">
              <a:lnSpc>
                <a:spcPct val="150000"/>
              </a:lnSpc>
            </a:pPr>
            <a:r>
              <a:rPr lang="en-US" sz="1000">
                <a:latin typeface="Montserrat" panose="00000500000000000000" pitchFamily="50" charset="0"/>
              </a:rPr>
              <a:t>Lorem ipsum dolor sit </a:t>
            </a:r>
            <a:r>
              <a:rPr lang="en-US" sz="1000" err="1">
                <a:latin typeface="Montserrat" panose="00000500000000000000" pitchFamily="50" charset="0"/>
              </a:rPr>
              <a:t>amet</a:t>
            </a:r>
            <a:r>
              <a:rPr lang="en-US" sz="1000">
                <a:latin typeface="Montserrat" panose="00000500000000000000" pitchFamily="50" charset="0"/>
              </a:rPr>
              <a:t>, </a:t>
            </a:r>
            <a:r>
              <a:rPr lang="en-US" sz="1000" err="1">
                <a:latin typeface="Montserrat" panose="00000500000000000000" pitchFamily="50" charset="0"/>
              </a:rPr>
              <a:t>consectetuer</a:t>
            </a:r>
            <a:r>
              <a:rPr lang="en-US" sz="1000">
                <a:latin typeface="Montserrat" panose="00000500000000000000" pitchFamily="50" charset="0"/>
              </a:rPr>
              <a:t> </a:t>
            </a:r>
            <a:r>
              <a:rPr lang="en-US" sz="1000" err="1">
                <a:latin typeface="Montserrat" panose="00000500000000000000" pitchFamily="50" charset="0"/>
              </a:rPr>
              <a:t>adipiscing</a:t>
            </a:r>
            <a:r>
              <a:rPr lang="en-US" sz="1000">
                <a:latin typeface="Montserrat" panose="00000500000000000000" pitchFamily="50" charset="0"/>
              </a:rPr>
              <a:t> </a:t>
            </a:r>
            <a:r>
              <a:rPr lang="en-US" sz="1000" err="1">
                <a:latin typeface="Montserrat" panose="00000500000000000000" pitchFamily="50" charset="0"/>
              </a:rPr>
              <a:t>elit</a:t>
            </a:r>
            <a:r>
              <a:rPr lang="en-US" sz="1000">
                <a:latin typeface="Montserrat" panose="00000500000000000000" pitchFamily="50" charset="0"/>
              </a:rPr>
              <a:t>. </a:t>
            </a:r>
          </a:p>
        </p:txBody>
      </p:sp>
    </p:spTree>
    <p:extLst>
      <p:ext uri="{BB962C8B-B14F-4D97-AF65-F5344CB8AC3E}">
        <p14:creationId xmlns:p14="http://schemas.microsoft.com/office/powerpoint/2010/main" val="1588922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025900" y="2044700"/>
            <a:ext cx="4622800" cy="386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33</a:t>
            </a:fld>
            <a:endParaRPr lang="en-US"/>
          </a:p>
        </p:txBody>
      </p:sp>
      <p:sp>
        <p:nvSpPr>
          <p:cNvPr id="7" name="TextBox 6"/>
          <p:cNvSpPr txBox="1"/>
          <p:nvPr/>
        </p:nvSpPr>
        <p:spPr>
          <a:xfrm>
            <a:off x="8574652" y="1854777"/>
            <a:ext cx="3715042" cy="769441"/>
          </a:xfrm>
          <a:prstGeom prst="rect">
            <a:avLst/>
          </a:prstGeom>
          <a:noFill/>
        </p:spPr>
        <p:txBody>
          <a:bodyPr wrap="square" rtlCol="0">
            <a:spAutoFit/>
          </a:bodyPr>
          <a:lstStyle/>
          <a:p>
            <a:r>
              <a:rPr lang="en-US" sz="4400" b="1" spc="300">
                <a:ln>
                  <a:solidFill>
                    <a:schemeClr val="tx1"/>
                  </a:solidFill>
                </a:ln>
                <a:noFill/>
                <a:latin typeface="Montserrat" panose="00000500000000000000" pitchFamily="50" charset="0"/>
              </a:rPr>
              <a:t>STATISTIC.</a:t>
            </a:r>
          </a:p>
        </p:txBody>
      </p:sp>
      <p:sp>
        <p:nvSpPr>
          <p:cNvPr id="10" name="TextBox 9"/>
          <p:cNvSpPr txBox="1"/>
          <p:nvPr/>
        </p:nvSpPr>
        <p:spPr>
          <a:xfrm>
            <a:off x="8574652" y="1419256"/>
            <a:ext cx="3715042" cy="769441"/>
          </a:xfrm>
          <a:prstGeom prst="rect">
            <a:avLst/>
          </a:prstGeom>
          <a:noFill/>
        </p:spPr>
        <p:txBody>
          <a:bodyPr wrap="square" rtlCol="0">
            <a:spAutoFit/>
          </a:bodyPr>
          <a:lstStyle/>
          <a:p>
            <a:r>
              <a:rPr lang="en-US" sz="4400" b="1" spc="300">
                <a:ln>
                  <a:solidFill>
                    <a:schemeClr val="tx1"/>
                  </a:solidFill>
                </a:ln>
                <a:noFill/>
                <a:latin typeface="Montserrat" panose="00000500000000000000" pitchFamily="50" charset="0"/>
              </a:rPr>
              <a:t>STATISTIC.</a:t>
            </a:r>
          </a:p>
        </p:txBody>
      </p:sp>
      <p:sp>
        <p:nvSpPr>
          <p:cNvPr id="11" name="TextBox 10"/>
          <p:cNvSpPr txBox="1"/>
          <p:nvPr/>
        </p:nvSpPr>
        <p:spPr>
          <a:xfrm>
            <a:off x="8574652" y="983735"/>
            <a:ext cx="3715042" cy="769441"/>
          </a:xfrm>
          <a:prstGeom prst="rect">
            <a:avLst/>
          </a:prstGeom>
          <a:noFill/>
        </p:spPr>
        <p:txBody>
          <a:bodyPr wrap="square" rtlCol="0">
            <a:spAutoFit/>
          </a:bodyPr>
          <a:lstStyle/>
          <a:p>
            <a:r>
              <a:rPr lang="en-US" sz="4400" b="1" spc="300">
                <a:ln>
                  <a:solidFill>
                    <a:schemeClr val="tx1"/>
                  </a:solidFill>
                </a:ln>
                <a:latin typeface="Montserrat" panose="00000500000000000000" pitchFamily="50" charset="0"/>
              </a:rPr>
              <a:t>STATISTIC.</a:t>
            </a:r>
          </a:p>
        </p:txBody>
      </p:sp>
      <p:sp>
        <p:nvSpPr>
          <p:cNvPr id="12" name="TextBox 11"/>
          <p:cNvSpPr txBox="1"/>
          <p:nvPr/>
        </p:nvSpPr>
        <p:spPr>
          <a:xfrm>
            <a:off x="8574652" y="552417"/>
            <a:ext cx="3715042" cy="769441"/>
          </a:xfrm>
          <a:prstGeom prst="rect">
            <a:avLst/>
          </a:prstGeom>
          <a:noFill/>
        </p:spPr>
        <p:txBody>
          <a:bodyPr wrap="square" rtlCol="0">
            <a:spAutoFit/>
          </a:bodyPr>
          <a:lstStyle/>
          <a:p>
            <a:r>
              <a:rPr lang="en-US" sz="4400" b="1" spc="300">
                <a:ln>
                  <a:solidFill>
                    <a:schemeClr val="tx1"/>
                  </a:solidFill>
                </a:ln>
                <a:noFill/>
                <a:latin typeface="Montserrat" panose="00000500000000000000" pitchFamily="50" charset="0"/>
              </a:rPr>
              <a:t>STATISTIC.</a:t>
            </a:r>
          </a:p>
        </p:txBody>
      </p:sp>
      <p:sp>
        <p:nvSpPr>
          <p:cNvPr id="13" name="TextBox 12"/>
          <p:cNvSpPr txBox="1"/>
          <p:nvPr/>
        </p:nvSpPr>
        <p:spPr>
          <a:xfrm>
            <a:off x="8574652" y="118531"/>
            <a:ext cx="3715042" cy="769441"/>
          </a:xfrm>
          <a:prstGeom prst="rect">
            <a:avLst/>
          </a:prstGeom>
          <a:noFill/>
        </p:spPr>
        <p:txBody>
          <a:bodyPr wrap="square" rtlCol="0">
            <a:spAutoFit/>
          </a:bodyPr>
          <a:lstStyle/>
          <a:p>
            <a:r>
              <a:rPr lang="en-US" sz="4400" b="1" spc="300">
                <a:ln>
                  <a:solidFill>
                    <a:schemeClr val="tx1"/>
                  </a:solidFill>
                </a:ln>
                <a:noFill/>
                <a:latin typeface="Montserrat" panose="00000500000000000000" pitchFamily="50" charset="0"/>
              </a:rPr>
              <a:t>STATISTIC.</a:t>
            </a:r>
          </a:p>
        </p:txBody>
      </p:sp>
      <p:sp>
        <p:nvSpPr>
          <p:cNvPr id="14" name="TextBox 13"/>
          <p:cNvSpPr txBox="1"/>
          <p:nvPr/>
        </p:nvSpPr>
        <p:spPr>
          <a:xfrm>
            <a:off x="8574652" y="-315388"/>
            <a:ext cx="3715042" cy="769441"/>
          </a:xfrm>
          <a:prstGeom prst="rect">
            <a:avLst/>
          </a:prstGeom>
          <a:noFill/>
        </p:spPr>
        <p:txBody>
          <a:bodyPr wrap="square" rtlCol="0">
            <a:spAutoFit/>
          </a:bodyPr>
          <a:lstStyle/>
          <a:p>
            <a:r>
              <a:rPr lang="en-US" sz="4400" b="1" spc="300">
                <a:ln>
                  <a:solidFill>
                    <a:schemeClr val="tx1"/>
                  </a:solidFill>
                </a:ln>
                <a:noFill/>
                <a:latin typeface="Montserrat" panose="00000500000000000000" pitchFamily="50" charset="0"/>
              </a:rPr>
              <a:t>STATISTIC.</a:t>
            </a:r>
          </a:p>
        </p:txBody>
      </p:sp>
      <p:sp>
        <p:nvSpPr>
          <p:cNvPr id="15" name="TextBox 14">
            <a:extLst>
              <a:ext uri="{FF2B5EF4-FFF2-40B4-BE49-F238E27FC236}">
                <a16:creationId xmlns:a16="http://schemas.microsoft.com/office/drawing/2014/main" id="{6F4EFF45-92E1-474B-8511-8A28109788F9}"/>
              </a:ext>
            </a:extLst>
          </p:cNvPr>
          <p:cNvSpPr txBox="1"/>
          <p:nvPr/>
        </p:nvSpPr>
        <p:spPr>
          <a:xfrm>
            <a:off x="8890390" y="3113484"/>
            <a:ext cx="2447266" cy="2308324"/>
          </a:xfrm>
          <a:prstGeom prst="rect">
            <a:avLst/>
          </a:prstGeom>
          <a:noFill/>
        </p:spPr>
        <p:txBody>
          <a:bodyPr wrap="square" rtlCol="0">
            <a:spAutoFit/>
          </a:bodyPr>
          <a:lstStyle/>
          <a:p>
            <a:pPr algn="just">
              <a:lnSpc>
                <a:spcPct val="150000"/>
              </a:lnSpc>
            </a:pPr>
            <a:r>
              <a:rPr lang="id-ID" sz="1200" dirty="0">
                <a:latin typeface="Montserrat" panose="00000500000000000000" pitchFamily="50"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latin typeface="Montserrat" panose="00000500000000000000" pitchFamily="50" charset="0"/>
              <a:ea typeface="Lato" panose="020F0502020204030203" pitchFamily="34" charset="0"/>
              <a:cs typeface="Lato" panose="020F0502020204030203" pitchFamily="34" charset="0"/>
            </a:endParaRPr>
          </a:p>
        </p:txBody>
      </p:sp>
      <p:sp>
        <p:nvSpPr>
          <p:cNvPr id="16" name="TextBox 15">
            <a:extLst>
              <a:ext uri="{FF2B5EF4-FFF2-40B4-BE49-F238E27FC236}">
                <a16:creationId xmlns:a16="http://schemas.microsoft.com/office/drawing/2014/main" id="{59585626-F634-41B2-8DA3-D325E4FF5AEB}"/>
              </a:ext>
            </a:extLst>
          </p:cNvPr>
          <p:cNvSpPr txBox="1"/>
          <p:nvPr/>
        </p:nvSpPr>
        <p:spPr>
          <a:xfrm>
            <a:off x="641089" y="2460468"/>
            <a:ext cx="2730622" cy="1200329"/>
          </a:xfrm>
          <a:prstGeom prst="rect">
            <a:avLst/>
          </a:prstGeom>
          <a:noFill/>
        </p:spPr>
        <p:txBody>
          <a:bodyPr wrap="square" rtlCol="0">
            <a:spAutoFit/>
          </a:bodyPr>
          <a:lstStyle/>
          <a:p>
            <a:pPr algn="just">
              <a:lnSpc>
                <a:spcPct val="150000"/>
              </a:lnSpc>
            </a:pPr>
            <a:r>
              <a:rPr lang="id-ID" sz="1200" dirty="0">
                <a:latin typeface="Montserrat" panose="00000500000000000000" pitchFamily="50" charset="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latin typeface="Montserrat" panose="00000500000000000000" pitchFamily="50" charset="0"/>
              <a:ea typeface="Lato" panose="020F0502020204030203" pitchFamily="34" charset="0"/>
              <a:cs typeface="Lato" panose="020F0502020204030203" pitchFamily="34" charset="0"/>
            </a:endParaRPr>
          </a:p>
        </p:txBody>
      </p:sp>
      <p:sp>
        <p:nvSpPr>
          <p:cNvPr id="17" name="TextBox 16">
            <a:extLst>
              <a:ext uri="{FF2B5EF4-FFF2-40B4-BE49-F238E27FC236}">
                <a16:creationId xmlns:a16="http://schemas.microsoft.com/office/drawing/2014/main" id="{E927C26C-81B1-4B14-8B5E-F2B98EF3BCC4}"/>
              </a:ext>
            </a:extLst>
          </p:cNvPr>
          <p:cNvSpPr txBox="1"/>
          <p:nvPr/>
        </p:nvSpPr>
        <p:spPr>
          <a:xfrm>
            <a:off x="641090" y="2044700"/>
            <a:ext cx="2589231" cy="369332"/>
          </a:xfrm>
          <a:prstGeom prst="rect">
            <a:avLst/>
          </a:prstGeom>
          <a:noFill/>
        </p:spPr>
        <p:txBody>
          <a:bodyPr wrap="square" rtlCol="0">
            <a:spAutoFit/>
          </a:bodyPr>
          <a:lstStyle/>
          <a:p>
            <a:r>
              <a:rPr lang="en-US" b="1" dirty="0">
                <a:solidFill>
                  <a:schemeClr val="accent2"/>
                </a:solidFill>
                <a:latin typeface="Montserrat" panose="00000500000000000000" pitchFamily="50" charset="0"/>
                <a:ea typeface="Lato" panose="020F0502020204030203" pitchFamily="34" charset="0"/>
                <a:cs typeface="Lato" panose="020F0502020204030203" pitchFamily="34" charset="0"/>
              </a:rPr>
              <a:t>Monthly Viewers</a:t>
            </a:r>
          </a:p>
        </p:txBody>
      </p:sp>
      <p:sp>
        <p:nvSpPr>
          <p:cNvPr id="18" name="TextBox 17">
            <a:extLst>
              <a:ext uri="{FF2B5EF4-FFF2-40B4-BE49-F238E27FC236}">
                <a16:creationId xmlns:a16="http://schemas.microsoft.com/office/drawing/2014/main" id="{474D0861-C28C-4E1F-B98F-B5C3AF7D8DDD}"/>
              </a:ext>
            </a:extLst>
          </p:cNvPr>
          <p:cNvSpPr txBox="1"/>
          <p:nvPr/>
        </p:nvSpPr>
        <p:spPr>
          <a:xfrm>
            <a:off x="641089" y="5105855"/>
            <a:ext cx="2730622" cy="1200329"/>
          </a:xfrm>
          <a:prstGeom prst="rect">
            <a:avLst/>
          </a:prstGeom>
          <a:noFill/>
        </p:spPr>
        <p:txBody>
          <a:bodyPr wrap="square" rtlCol="0">
            <a:spAutoFit/>
          </a:bodyPr>
          <a:lstStyle/>
          <a:p>
            <a:pPr algn="just">
              <a:lnSpc>
                <a:spcPct val="150000"/>
              </a:lnSpc>
            </a:pPr>
            <a:r>
              <a:rPr lang="id-ID" sz="1200" dirty="0">
                <a:latin typeface="Montserrat" panose="00000500000000000000" pitchFamily="50" charset="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latin typeface="Montserrat" panose="00000500000000000000" pitchFamily="50" charset="0"/>
              <a:ea typeface="Lato" panose="020F0502020204030203" pitchFamily="34" charset="0"/>
              <a:cs typeface="Lato" panose="020F0502020204030203" pitchFamily="34" charset="0"/>
            </a:endParaRPr>
          </a:p>
        </p:txBody>
      </p:sp>
      <p:sp>
        <p:nvSpPr>
          <p:cNvPr id="19" name="TextBox 18">
            <a:extLst>
              <a:ext uri="{FF2B5EF4-FFF2-40B4-BE49-F238E27FC236}">
                <a16:creationId xmlns:a16="http://schemas.microsoft.com/office/drawing/2014/main" id="{F54F8F09-801F-465D-9591-1591549B5533}"/>
              </a:ext>
            </a:extLst>
          </p:cNvPr>
          <p:cNvSpPr txBox="1"/>
          <p:nvPr/>
        </p:nvSpPr>
        <p:spPr>
          <a:xfrm>
            <a:off x="641090" y="4686778"/>
            <a:ext cx="2589231" cy="369332"/>
          </a:xfrm>
          <a:prstGeom prst="rect">
            <a:avLst/>
          </a:prstGeom>
          <a:noFill/>
        </p:spPr>
        <p:txBody>
          <a:bodyPr wrap="square" rtlCol="0">
            <a:spAutoFit/>
          </a:bodyPr>
          <a:lstStyle/>
          <a:p>
            <a:r>
              <a:rPr lang="en-US" b="1">
                <a:solidFill>
                  <a:schemeClr val="accent2"/>
                </a:solidFill>
                <a:latin typeface="Montserrat" panose="00000500000000000000" pitchFamily="50" charset="0"/>
                <a:ea typeface="Lato" panose="020F0502020204030203" pitchFamily="34" charset="0"/>
                <a:cs typeface="Lato" panose="020F0502020204030203" pitchFamily="34" charset="0"/>
              </a:rPr>
              <a:t>Great Visitor</a:t>
            </a:r>
            <a:endParaRPr lang="en-US" b="1" dirty="0">
              <a:solidFill>
                <a:schemeClr val="accent2"/>
              </a:solidFill>
              <a:latin typeface="Montserrat" panose="00000500000000000000" pitchFamily="50" charset="0"/>
              <a:ea typeface="Lato" panose="020F0502020204030203" pitchFamily="34" charset="0"/>
              <a:cs typeface="Lato" panose="020F0502020204030203" pitchFamily="34" charset="0"/>
            </a:endParaRPr>
          </a:p>
        </p:txBody>
      </p:sp>
      <p:sp>
        <p:nvSpPr>
          <p:cNvPr id="21" name="TextBox 20">
            <a:extLst>
              <a:ext uri="{FF2B5EF4-FFF2-40B4-BE49-F238E27FC236}">
                <a16:creationId xmlns:a16="http://schemas.microsoft.com/office/drawing/2014/main" id="{F54F8F09-801F-465D-9591-1591549B5533}"/>
              </a:ext>
            </a:extLst>
          </p:cNvPr>
          <p:cNvSpPr txBox="1"/>
          <p:nvPr/>
        </p:nvSpPr>
        <p:spPr>
          <a:xfrm>
            <a:off x="641090" y="1570176"/>
            <a:ext cx="990600" cy="523220"/>
          </a:xfrm>
          <a:prstGeom prst="rect">
            <a:avLst/>
          </a:prstGeom>
          <a:noFill/>
        </p:spPr>
        <p:txBody>
          <a:bodyPr wrap="square" rtlCol="0">
            <a:spAutoFit/>
          </a:bodyPr>
          <a:lstStyle/>
          <a:p>
            <a:r>
              <a:rPr lang="en-US" sz="2800" b="1">
                <a:solidFill>
                  <a:schemeClr val="accent2"/>
                </a:solidFill>
                <a:latin typeface="Montserrat" panose="00000500000000000000" pitchFamily="50" charset="0"/>
                <a:ea typeface="Lato" panose="020F0502020204030203" pitchFamily="34" charset="0"/>
                <a:cs typeface="Lato" panose="020F0502020204030203" pitchFamily="34" charset="0"/>
              </a:rPr>
              <a:t>79%</a:t>
            </a:r>
            <a:endParaRPr lang="en-US" sz="2800" b="1" dirty="0">
              <a:solidFill>
                <a:schemeClr val="accent2"/>
              </a:solidFill>
              <a:latin typeface="Montserrat" panose="00000500000000000000" pitchFamily="50" charset="0"/>
              <a:ea typeface="Lato" panose="020F0502020204030203" pitchFamily="34" charset="0"/>
              <a:cs typeface="Lato" panose="020F0502020204030203" pitchFamily="34" charset="0"/>
            </a:endParaRPr>
          </a:p>
        </p:txBody>
      </p:sp>
      <p:sp>
        <p:nvSpPr>
          <p:cNvPr id="22" name="TextBox 21">
            <a:extLst>
              <a:ext uri="{FF2B5EF4-FFF2-40B4-BE49-F238E27FC236}">
                <a16:creationId xmlns:a16="http://schemas.microsoft.com/office/drawing/2014/main" id="{F54F8F09-801F-465D-9591-1591549B5533}"/>
              </a:ext>
            </a:extLst>
          </p:cNvPr>
          <p:cNvSpPr txBox="1"/>
          <p:nvPr/>
        </p:nvSpPr>
        <p:spPr>
          <a:xfrm>
            <a:off x="641091" y="4215563"/>
            <a:ext cx="990600" cy="523220"/>
          </a:xfrm>
          <a:prstGeom prst="rect">
            <a:avLst/>
          </a:prstGeom>
          <a:noFill/>
        </p:spPr>
        <p:txBody>
          <a:bodyPr wrap="square" rtlCol="0">
            <a:spAutoFit/>
          </a:bodyPr>
          <a:lstStyle/>
          <a:p>
            <a:r>
              <a:rPr lang="en-US" sz="2800" b="1">
                <a:solidFill>
                  <a:schemeClr val="accent2"/>
                </a:solidFill>
                <a:latin typeface="Montserrat" panose="00000500000000000000" pitchFamily="50" charset="0"/>
                <a:ea typeface="Lato" panose="020F0502020204030203" pitchFamily="34" charset="0"/>
                <a:cs typeface="Lato" panose="020F0502020204030203" pitchFamily="34" charset="0"/>
              </a:rPr>
              <a:t>97%</a:t>
            </a:r>
            <a:endParaRPr lang="en-US" sz="2800" b="1" dirty="0">
              <a:solidFill>
                <a:schemeClr val="accent2"/>
              </a:solidFill>
              <a:latin typeface="Montserrat" panose="00000500000000000000" pitchFamily="50" charset="0"/>
              <a:ea typeface="Lato" panose="020F0502020204030203" pitchFamily="34" charset="0"/>
              <a:cs typeface="Lato" panose="020F0502020204030203" pitchFamily="34" charset="0"/>
            </a:endParaRPr>
          </a:p>
        </p:txBody>
      </p:sp>
      <p:sp>
        <p:nvSpPr>
          <p:cNvPr id="24" name="TextBox 23"/>
          <p:cNvSpPr txBox="1"/>
          <p:nvPr/>
        </p:nvSpPr>
        <p:spPr>
          <a:xfrm flipH="1">
            <a:off x="641089" y="599642"/>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25" name="TextBox 24"/>
          <p:cNvSpPr txBox="1"/>
          <p:nvPr/>
        </p:nvSpPr>
        <p:spPr>
          <a:xfrm flipH="1">
            <a:off x="3689302" y="6336912"/>
            <a:ext cx="2081137" cy="276999"/>
          </a:xfrm>
          <a:prstGeom prst="rect">
            <a:avLst/>
          </a:prstGeom>
          <a:noFill/>
        </p:spPr>
        <p:txBody>
          <a:bodyPr wrap="square" rtlCol="0">
            <a:spAutoFit/>
          </a:bodyPr>
          <a:lstStyle/>
          <a:p>
            <a:r>
              <a:rPr lang="en-US" sz="1200">
                <a:latin typeface="Montserrat" panose="00000500000000000000" pitchFamily="50" charset="0"/>
              </a:rPr>
              <a:t>Great Testimony</a:t>
            </a:r>
          </a:p>
        </p:txBody>
      </p:sp>
      <p:sp>
        <p:nvSpPr>
          <p:cNvPr id="26" name="Freeform 204"/>
          <p:cNvSpPr>
            <a:spLocks noChangeArrowheads="1"/>
          </p:cNvSpPr>
          <p:nvPr/>
        </p:nvSpPr>
        <p:spPr bwMode="auto">
          <a:xfrm>
            <a:off x="2537087" y="668253"/>
            <a:ext cx="834624" cy="834622"/>
          </a:xfrm>
          <a:custGeom>
            <a:avLst/>
            <a:gdLst>
              <a:gd name="T0" fmla="*/ 111421 w 634"/>
              <a:gd name="T1" fmla="*/ 143507 h 634"/>
              <a:gd name="T2" fmla="*/ 111421 w 634"/>
              <a:gd name="T3" fmla="*/ 143507 h 634"/>
              <a:gd name="T4" fmla="*/ 121878 w 634"/>
              <a:gd name="T5" fmla="*/ 132690 h 634"/>
              <a:gd name="T6" fmla="*/ 121878 w 634"/>
              <a:gd name="T7" fmla="*/ 47595 h 634"/>
              <a:gd name="T8" fmla="*/ 111421 w 634"/>
              <a:gd name="T9" fmla="*/ 42547 h 634"/>
              <a:gd name="T10" fmla="*/ 106012 w 634"/>
              <a:gd name="T11" fmla="*/ 47595 h 634"/>
              <a:gd name="T12" fmla="*/ 106012 w 634"/>
              <a:gd name="T13" fmla="*/ 132690 h 634"/>
              <a:gd name="T14" fmla="*/ 111421 w 634"/>
              <a:gd name="T15" fmla="*/ 143507 h 634"/>
              <a:gd name="T16" fmla="*/ 153609 w 634"/>
              <a:gd name="T17" fmla="*/ 143507 h 634"/>
              <a:gd name="T18" fmla="*/ 153609 w 634"/>
              <a:gd name="T19" fmla="*/ 143507 h 634"/>
              <a:gd name="T20" fmla="*/ 164427 w 634"/>
              <a:gd name="T21" fmla="*/ 132690 h 634"/>
              <a:gd name="T22" fmla="*/ 164427 w 634"/>
              <a:gd name="T23" fmla="*/ 68869 h 634"/>
              <a:gd name="T24" fmla="*/ 153609 w 634"/>
              <a:gd name="T25" fmla="*/ 63821 h 634"/>
              <a:gd name="T26" fmla="*/ 148561 w 634"/>
              <a:gd name="T27" fmla="*/ 68869 h 634"/>
              <a:gd name="T28" fmla="*/ 148561 w 634"/>
              <a:gd name="T29" fmla="*/ 132690 h 634"/>
              <a:gd name="T30" fmla="*/ 153609 w 634"/>
              <a:gd name="T31" fmla="*/ 143507 h 634"/>
              <a:gd name="T32" fmla="*/ 68872 w 634"/>
              <a:gd name="T33" fmla="*/ 143507 h 634"/>
              <a:gd name="T34" fmla="*/ 68872 w 634"/>
              <a:gd name="T35" fmla="*/ 143507 h 634"/>
              <a:gd name="T36" fmla="*/ 79689 w 634"/>
              <a:gd name="T37" fmla="*/ 132690 h 634"/>
              <a:gd name="T38" fmla="*/ 79689 w 634"/>
              <a:gd name="T39" fmla="*/ 106008 h 634"/>
              <a:gd name="T40" fmla="*/ 68872 w 634"/>
              <a:gd name="T41" fmla="*/ 100960 h 634"/>
              <a:gd name="T42" fmla="*/ 63463 w 634"/>
              <a:gd name="T43" fmla="*/ 106008 h 634"/>
              <a:gd name="T44" fmla="*/ 63463 w 634"/>
              <a:gd name="T45" fmla="*/ 132690 h 634"/>
              <a:gd name="T46" fmla="*/ 68872 w 634"/>
              <a:gd name="T47" fmla="*/ 143507 h 634"/>
              <a:gd name="T48" fmla="*/ 0 w 634"/>
              <a:gd name="T49" fmla="*/ 0 h 634"/>
              <a:gd name="T50" fmla="*/ 0 w 634"/>
              <a:gd name="T51" fmla="*/ 0 h 634"/>
              <a:gd name="T52" fmla="*/ 0 w 634"/>
              <a:gd name="T53" fmla="*/ 15865 h 634"/>
              <a:gd name="T54" fmla="*/ 15866 w 634"/>
              <a:gd name="T55" fmla="*/ 15865 h 634"/>
              <a:gd name="T56" fmla="*/ 15866 w 634"/>
              <a:gd name="T57" fmla="*/ 148555 h 634"/>
              <a:gd name="T58" fmla="*/ 42188 w 634"/>
              <a:gd name="T59" fmla="*/ 175237 h 634"/>
              <a:gd name="T60" fmla="*/ 84738 w 634"/>
              <a:gd name="T61" fmla="*/ 175237 h 634"/>
              <a:gd name="T62" fmla="*/ 58415 w 634"/>
              <a:gd name="T63" fmla="*/ 228241 h 634"/>
              <a:gd name="T64" fmla="*/ 79689 w 634"/>
              <a:gd name="T65" fmla="*/ 228241 h 634"/>
              <a:gd name="T66" fmla="*/ 106012 w 634"/>
              <a:gd name="T67" fmla="*/ 175237 h 634"/>
              <a:gd name="T68" fmla="*/ 121878 w 634"/>
              <a:gd name="T69" fmla="*/ 175237 h 634"/>
              <a:gd name="T70" fmla="*/ 148561 w 634"/>
              <a:gd name="T71" fmla="*/ 228241 h 634"/>
              <a:gd name="T72" fmla="*/ 169836 w 634"/>
              <a:gd name="T73" fmla="*/ 228241 h 634"/>
              <a:gd name="T74" fmla="*/ 143152 w 634"/>
              <a:gd name="T75" fmla="*/ 175237 h 634"/>
              <a:gd name="T76" fmla="*/ 185701 w 634"/>
              <a:gd name="T77" fmla="*/ 175237 h 634"/>
              <a:gd name="T78" fmla="*/ 212024 w 634"/>
              <a:gd name="T79" fmla="*/ 148555 h 634"/>
              <a:gd name="T80" fmla="*/ 212024 w 634"/>
              <a:gd name="T81" fmla="*/ 15865 h 634"/>
              <a:gd name="T82" fmla="*/ 228250 w 634"/>
              <a:gd name="T83" fmla="*/ 15865 h 634"/>
              <a:gd name="T84" fmla="*/ 228250 w 634"/>
              <a:gd name="T85" fmla="*/ 0 h 634"/>
              <a:gd name="T86" fmla="*/ 0 w 634"/>
              <a:gd name="T87" fmla="*/ 0 h 634"/>
              <a:gd name="T88" fmla="*/ 196158 w 634"/>
              <a:gd name="T89" fmla="*/ 148555 h 634"/>
              <a:gd name="T90" fmla="*/ 196158 w 634"/>
              <a:gd name="T91" fmla="*/ 148555 h 634"/>
              <a:gd name="T92" fmla="*/ 185701 w 634"/>
              <a:gd name="T93" fmla="*/ 164420 h 634"/>
              <a:gd name="T94" fmla="*/ 42188 w 634"/>
              <a:gd name="T95" fmla="*/ 164420 h 634"/>
              <a:gd name="T96" fmla="*/ 26323 w 634"/>
              <a:gd name="T97" fmla="*/ 148555 h 634"/>
              <a:gd name="T98" fmla="*/ 26323 w 634"/>
              <a:gd name="T99" fmla="*/ 15865 h 634"/>
              <a:gd name="T100" fmla="*/ 196158 w 634"/>
              <a:gd name="T101" fmla="*/ 15865 h 634"/>
              <a:gd name="T102" fmla="*/ 196158 w 634"/>
              <a:gd name="T103" fmla="*/ 148555 h 63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34">
                <a:moveTo>
                  <a:pt x="309" y="398"/>
                </a:moveTo>
                <a:lnTo>
                  <a:pt x="309" y="398"/>
                </a:lnTo>
                <a:cubicBezTo>
                  <a:pt x="324" y="398"/>
                  <a:pt x="338" y="383"/>
                  <a:pt x="338" y="368"/>
                </a:cubicBezTo>
                <a:cubicBezTo>
                  <a:pt x="338" y="132"/>
                  <a:pt x="338" y="132"/>
                  <a:pt x="338" y="132"/>
                </a:cubicBezTo>
                <a:cubicBezTo>
                  <a:pt x="338" y="132"/>
                  <a:pt x="324" y="118"/>
                  <a:pt x="309" y="118"/>
                </a:cubicBezTo>
                <a:lnTo>
                  <a:pt x="294" y="132"/>
                </a:lnTo>
                <a:cubicBezTo>
                  <a:pt x="294" y="368"/>
                  <a:pt x="294" y="368"/>
                  <a:pt x="294" y="368"/>
                </a:cubicBezTo>
                <a:cubicBezTo>
                  <a:pt x="294" y="383"/>
                  <a:pt x="309" y="398"/>
                  <a:pt x="309" y="398"/>
                </a:cubicBezTo>
                <a:close/>
                <a:moveTo>
                  <a:pt x="426" y="398"/>
                </a:moveTo>
                <a:lnTo>
                  <a:pt x="426" y="398"/>
                </a:lnTo>
                <a:cubicBezTo>
                  <a:pt x="442" y="398"/>
                  <a:pt x="456" y="383"/>
                  <a:pt x="456" y="368"/>
                </a:cubicBezTo>
                <a:cubicBezTo>
                  <a:pt x="456" y="191"/>
                  <a:pt x="456" y="191"/>
                  <a:pt x="456" y="191"/>
                </a:cubicBezTo>
                <a:cubicBezTo>
                  <a:pt x="456" y="191"/>
                  <a:pt x="442" y="177"/>
                  <a:pt x="426" y="177"/>
                </a:cubicBezTo>
                <a:lnTo>
                  <a:pt x="412" y="191"/>
                </a:lnTo>
                <a:cubicBezTo>
                  <a:pt x="412" y="368"/>
                  <a:pt x="412" y="368"/>
                  <a:pt x="412" y="368"/>
                </a:cubicBezTo>
                <a:cubicBezTo>
                  <a:pt x="412" y="383"/>
                  <a:pt x="426" y="398"/>
                  <a:pt x="426" y="398"/>
                </a:cubicBezTo>
                <a:close/>
                <a:moveTo>
                  <a:pt x="191" y="398"/>
                </a:moveTo>
                <a:lnTo>
                  <a:pt x="191" y="398"/>
                </a:lnTo>
                <a:cubicBezTo>
                  <a:pt x="206" y="398"/>
                  <a:pt x="221" y="383"/>
                  <a:pt x="221" y="368"/>
                </a:cubicBezTo>
                <a:cubicBezTo>
                  <a:pt x="221" y="294"/>
                  <a:pt x="221" y="294"/>
                  <a:pt x="221" y="294"/>
                </a:cubicBezTo>
                <a:cubicBezTo>
                  <a:pt x="221" y="280"/>
                  <a:pt x="206" y="280"/>
                  <a:pt x="191" y="280"/>
                </a:cubicBezTo>
                <a:cubicBezTo>
                  <a:pt x="191" y="280"/>
                  <a:pt x="176" y="280"/>
                  <a:pt x="176" y="294"/>
                </a:cubicBezTo>
                <a:cubicBezTo>
                  <a:pt x="176" y="368"/>
                  <a:pt x="176" y="368"/>
                  <a:pt x="176" y="368"/>
                </a:cubicBezTo>
                <a:cubicBezTo>
                  <a:pt x="176" y="383"/>
                  <a:pt x="191" y="398"/>
                  <a:pt x="191" y="398"/>
                </a:cubicBezTo>
                <a:close/>
                <a:moveTo>
                  <a:pt x="0" y="0"/>
                </a:moveTo>
                <a:lnTo>
                  <a:pt x="0" y="0"/>
                </a:lnTo>
                <a:cubicBezTo>
                  <a:pt x="0" y="44"/>
                  <a:pt x="0" y="44"/>
                  <a:pt x="0" y="44"/>
                </a:cubicBezTo>
                <a:cubicBezTo>
                  <a:pt x="44" y="44"/>
                  <a:pt x="44" y="44"/>
                  <a:pt x="44" y="44"/>
                </a:cubicBezTo>
                <a:cubicBezTo>
                  <a:pt x="44" y="73"/>
                  <a:pt x="44" y="412"/>
                  <a:pt x="44" y="412"/>
                </a:cubicBezTo>
                <a:cubicBezTo>
                  <a:pt x="44" y="456"/>
                  <a:pt x="73" y="486"/>
                  <a:pt x="117" y="486"/>
                </a:cubicBezTo>
                <a:cubicBezTo>
                  <a:pt x="235" y="486"/>
                  <a:pt x="235" y="486"/>
                  <a:pt x="235" y="486"/>
                </a:cubicBezTo>
                <a:cubicBezTo>
                  <a:pt x="162" y="633"/>
                  <a:pt x="162" y="633"/>
                  <a:pt x="162" y="633"/>
                </a:cubicBezTo>
                <a:cubicBezTo>
                  <a:pt x="221" y="633"/>
                  <a:pt x="221" y="633"/>
                  <a:pt x="221" y="633"/>
                </a:cubicBezTo>
                <a:cubicBezTo>
                  <a:pt x="294" y="486"/>
                  <a:pt x="294" y="486"/>
                  <a:pt x="294" y="486"/>
                </a:cubicBezTo>
                <a:cubicBezTo>
                  <a:pt x="338" y="486"/>
                  <a:pt x="338" y="486"/>
                  <a:pt x="338" y="486"/>
                </a:cubicBezTo>
                <a:cubicBezTo>
                  <a:pt x="412" y="633"/>
                  <a:pt x="412" y="633"/>
                  <a:pt x="412" y="633"/>
                </a:cubicBezTo>
                <a:cubicBezTo>
                  <a:pt x="471" y="633"/>
                  <a:pt x="471" y="633"/>
                  <a:pt x="471" y="633"/>
                </a:cubicBezTo>
                <a:cubicBezTo>
                  <a:pt x="397" y="486"/>
                  <a:pt x="397" y="486"/>
                  <a:pt x="397" y="486"/>
                </a:cubicBezTo>
                <a:cubicBezTo>
                  <a:pt x="515" y="486"/>
                  <a:pt x="515" y="486"/>
                  <a:pt x="515" y="486"/>
                </a:cubicBezTo>
                <a:cubicBezTo>
                  <a:pt x="559" y="486"/>
                  <a:pt x="588" y="456"/>
                  <a:pt x="588" y="412"/>
                </a:cubicBezTo>
                <a:cubicBezTo>
                  <a:pt x="588" y="412"/>
                  <a:pt x="588" y="73"/>
                  <a:pt x="588" y="44"/>
                </a:cubicBezTo>
                <a:cubicBezTo>
                  <a:pt x="633" y="44"/>
                  <a:pt x="633" y="44"/>
                  <a:pt x="633" y="44"/>
                </a:cubicBezTo>
                <a:cubicBezTo>
                  <a:pt x="633" y="0"/>
                  <a:pt x="633" y="0"/>
                  <a:pt x="633" y="0"/>
                </a:cubicBezTo>
                <a:lnTo>
                  <a:pt x="0" y="0"/>
                </a:lnTo>
                <a:close/>
                <a:moveTo>
                  <a:pt x="544" y="412"/>
                </a:moveTo>
                <a:lnTo>
                  <a:pt x="544" y="412"/>
                </a:lnTo>
                <a:cubicBezTo>
                  <a:pt x="544" y="442"/>
                  <a:pt x="530" y="456"/>
                  <a:pt x="515" y="456"/>
                </a:cubicBezTo>
                <a:cubicBezTo>
                  <a:pt x="117" y="456"/>
                  <a:pt x="117" y="456"/>
                  <a:pt x="117" y="456"/>
                </a:cubicBezTo>
                <a:cubicBezTo>
                  <a:pt x="88" y="456"/>
                  <a:pt x="73" y="442"/>
                  <a:pt x="73" y="412"/>
                </a:cubicBezTo>
                <a:cubicBezTo>
                  <a:pt x="73" y="412"/>
                  <a:pt x="73" y="59"/>
                  <a:pt x="73" y="44"/>
                </a:cubicBezTo>
                <a:cubicBezTo>
                  <a:pt x="544" y="44"/>
                  <a:pt x="544" y="44"/>
                  <a:pt x="544" y="44"/>
                </a:cubicBezTo>
                <a:cubicBezTo>
                  <a:pt x="544" y="73"/>
                  <a:pt x="544" y="412"/>
                  <a:pt x="544" y="412"/>
                </a:cubicBezTo>
                <a:close/>
              </a:path>
            </a:pathLst>
          </a:custGeom>
          <a:solidFill>
            <a:schemeClr val="accent2"/>
          </a:solidFill>
          <a:ln>
            <a:noFill/>
          </a:ln>
          <a:effectLst/>
        </p:spPr>
        <p:txBody>
          <a:bodyPr wrap="none" lIns="91408" tIns="45704" rIns="91408" bIns="45704" anchor="ctr"/>
          <a:lstStyle/>
          <a:p>
            <a:endParaRPr lang="en-US" sz="2700"/>
          </a:p>
        </p:txBody>
      </p:sp>
      <p:pic>
        <p:nvPicPr>
          <p:cNvPr id="5" name="图片占位符 4" descr="图片包含 人员, 窗帘, 墙壁, 室内&#10;&#10;已生成极高可信度的说明">
            <a:extLst>
              <a:ext uri="{FF2B5EF4-FFF2-40B4-BE49-F238E27FC236}">
                <a16:creationId xmlns:a16="http://schemas.microsoft.com/office/drawing/2014/main" id="{C0C8C6FD-10B1-4BC7-B820-1B4FAAE2A57F}"/>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0377" r="10377"/>
          <a:stretch>
            <a:fillRect/>
          </a:stretch>
        </p:blipFill>
        <p:spPr/>
      </p:pic>
    </p:spTree>
    <p:extLst>
      <p:ext uri="{BB962C8B-B14F-4D97-AF65-F5344CB8AC3E}">
        <p14:creationId xmlns:p14="http://schemas.microsoft.com/office/powerpoint/2010/main" val="16459967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占位符 54" descr="图片包含 场景, 台阶, 天空, 浅色&#10;&#10;已生成极高可信度的说明">
            <a:extLst>
              <a:ext uri="{FF2B5EF4-FFF2-40B4-BE49-F238E27FC236}">
                <a16:creationId xmlns:a16="http://schemas.microsoft.com/office/drawing/2014/main" id="{4DF82F38-99DE-4AA3-A279-6CC1FC7A376E}"/>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2262" b="12262"/>
          <a:stretch>
            <a:fillRect/>
          </a:stretch>
        </p:blipFill>
        <p:spPr/>
      </p:pic>
      <p:sp>
        <p:nvSpPr>
          <p:cNvPr id="2" name="Slide Number Placeholder 1"/>
          <p:cNvSpPr>
            <a:spLocks noGrp="1"/>
          </p:cNvSpPr>
          <p:nvPr>
            <p:ph type="sldNum" sz="quarter" idx="10"/>
          </p:nvPr>
        </p:nvSpPr>
        <p:spPr/>
        <p:txBody>
          <a:bodyPr/>
          <a:lstStyle/>
          <a:p>
            <a:r>
              <a:rPr lang="en-US">
                <a:solidFill>
                  <a:schemeClr val="bg1"/>
                </a:solidFill>
              </a:rPr>
              <a:t>PAGE </a:t>
            </a:r>
            <a:fld id="{CB188796-EF10-4A7A-B5EB-88EF09832F3D}" type="slidenum">
              <a:rPr lang="en-US" smtClean="0">
                <a:solidFill>
                  <a:schemeClr val="bg1"/>
                </a:solidFill>
              </a:rPr>
              <a:pPr/>
              <a:t>34</a:t>
            </a:fld>
            <a:endParaRPr lang="en-US">
              <a:solidFill>
                <a:schemeClr val="bg1"/>
              </a:solidFill>
            </a:endParaRPr>
          </a:p>
        </p:txBody>
      </p:sp>
      <p:sp>
        <p:nvSpPr>
          <p:cNvPr id="7" name="TextBox 6"/>
          <p:cNvSpPr txBox="1"/>
          <p:nvPr/>
        </p:nvSpPr>
        <p:spPr>
          <a:xfrm>
            <a:off x="8518379" y="2740661"/>
            <a:ext cx="3292621" cy="769441"/>
          </a:xfrm>
          <a:prstGeom prst="rect">
            <a:avLst/>
          </a:prstGeom>
          <a:noFill/>
        </p:spPr>
        <p:txBody>
          <a:bodyPr wrap="square" rtlCol="0">
            <a:spAutoFit/>
          </a:bodyPr>
          <a:lstStyle/>
          <a:p>
            <a:r>
              <a:rPr lang="en-US" sz="4400" b="1" spc="300" dirty="0">
                <a:ln>
                  <a:solidFill>
                    <a:schemeClr val="bg1"/>
                  </a:solidFill>
                </a:ln>
                <a:solidFill>
                  <a:schemeClr val="bg1"/>
                </a:solidFill>
                <a:latin typeface="Montserrat" panose="00000500000000000000" pitchFamily="50" charset="0"/>
              </a:rPr>
              <a:t>NUMBER.</a:t>
            </a:r>
          </a:p>
        </p:txBody>
      </p:sp>
      <p:sp>
        <p:nvSpPr>
          <p:cNvPr id="8" name="TextBox 7"/>
          <p:cNvSpPr txBox="1"/>
          <p:nvPr/>
        </p:nvSpPr>
        <p:spPr>
          <a:xfrm>
            <a:off x="8518379" y="2276566"/>
            <a:ext cx="3292621" cy="769441"/>
          </a:xfrm>
          <a:prstGeom prst="rect">
            <a:avLst/>
          </a:prstGeom>
          <a:noFill/>
        </p:spPr>
        <p:txBody>
          <a:bodyPr wrap="square" rtlCol="0">
            <a:spAutoFit/>
          </a:bodyPr>
          <a:lstStyle/>
          <a:p>
            <a:r>
              <a:rPr lang="en-US" sz="4400" b="1" spc="300" dirty="0">
                <a:ln>
                  <a:solidFill>
                    <a:schemeClr val="bg1"/>
                  </a:solidFill>
                </a:ln>
                <a:noFill/>
                <a:latin typeface="Montserrat" panose="00000500000000000000" pitchFamily="50" charset="0"/>
              </a:rPr>
              <a:t>NUMBER.</a:t>
            </a:r>
          </a:p>
        </p:txBody>
      </p:sp>
      <p:sp>
        <p:nvSpPr>
          <p:cNvPr id="9" name="TextBox 8"/>
          <p:cNvSpPr txBox="1"/>
          <p:nvPr/>
        </p:nvSpPr>
        <p:spPr>
          <a:xfrm>
            <a:off x="8518379" y="1812470"/>
            <a:ext cx="3292621" cy="769441"/>
          </a:xfrm>
          <a:prstGeom prst="rect">
            <a:avLst/>
          </a:prstGeom>
          <a:noFill/>
        </p:spPr>
        <p:txBody>
          <a:bodyPr wrap="square" rtlCol="0">
            <a:spAutoFit/>
          </a:bodyPr>
          <a:lstStyle/>
          <a:p>
            <a:r>
              <a:rPr lang="en-US" sz="4400" b="1" spc="300">
                <a:ln>
                  <a:solidFill>
                    <a:schemeClr val="bg1"/>
                  </a:solidFill>
                </a:ln>
                <a:noFill/>
                <a:latin typeface="Montserrat" panose="00000500000000000000" pitchFamily="50" charset="0"/>
              </a:rPr>
              <a:t>NUMBER.</a:t>
            </a:r>
          </a:p>
        </p:txBody>
      </p:sp>
      <p:sp>
        <p:nvSpPr>
          <p:cNvPr id="10" name="TextBox 9"/>
          <p:cNvSpPr txBox="1"/>
          <p:nvPr/>
        </p:nvSpPr>
        <p:spPr>
          <a:xfrm>
            <a:off x="8518379" y="1348375"/>
            <a:ext cx="3292621" cy="769441"/>
          </a:xfrm>
          <a:prstGeom prst="rect">
            <a:avLst/>
          </a:prstGeom>
          <a:noFill/>
        </p:spPr>
        <p:txBody>
          <a:bodyPr wrap="square" rtlCol="0">
            <a:spAutoFit/>
          </a:bodyPr>
          <a:lstStyle/>
          <a:p>
            <a:r>
              <a:rPr lang="en-US" sz="4400" b="1" spc="300">
                <a:ln>
                  <a:solidFill>
                    <a:schemeClr val="bg1"/>
                  </a:solidFill>
                </a:ln>
                <a:noFill/>
                <a:latin typeface="Montserrat" panose="00000500000000000000" pitchFamily="50" charset="0"/>
              </a:rPr>
              <a:t>NUMBER.</a:t>
            </a:r>
          </a:p>
        </p:txBody>
      </p:sp>
      <p:sp>
        <p:nvSpPr>
          <p:cNvPr id="11" name="TextBox 10"/>
          <p:cNvSpPr txBox="1"/>
          <p:nvPr/>
        </p:nvSpPr>
        <p:spPr>
          <a:xfrm>
            <a:off x="8518378" y="884280"/>
            <a:ext cx="3292621" cy="769441"/>
          </a:xfrm>
          <a:prstGeom prst="rect">
            <a:avLst/>
          </a:prstGeom>
          <a:noFill/>
        </p:spPr>
        <p:txBody>
          <a:bodyPr wrap="square" rtlCol="0">
            <a:spAutoFit/>
          </a:bodyPr>
          <a:lstStyle/>
          <a:p>
            <a:r>
              <a:rPr lang="en-US" sz="4400" b="1" spc="300">
                <a:ln>
                  <a:solidFill>
                    <a:schemeClr val="bg1"/>
                  </a:solidFill>
                </a:ln>
                <a:noFill/>
                <a:latin typeface="Montserrat" panose="00000500000000000000" pitchFamily="50" charset="0"/>
              </a:rPr>
              <a:t>NUMBER.</a:t>
            </a:r>
          </a:p>
        </p:txBody>
      </p:sp>
      <p:sp>
        <p:nvSpPr>
          <p:cNvPr id="12" name="TextBox 11"/>
          <p:cNvSpPr txBox="1"/>
          <p:nvPr/>
        </p:nvSpPr>
        <p:spPr>
          <a:xfrm>
            <a:off x="8518378" y="420184"/>
            <a:ext cx="3292621" cy="769441"/>
          </a:xfrm>
          <a:prstGeom prst="rect">
            <a:avLst/>
          </a:prstGeom>
          <a:noFill/>
        </p:spPr>
        <p:txBody>
          <a:bodyPr wrap="square" rtlCol="0">
            <a:spAutoFit/>
          </a:bodyPr>
          <a:lstStyle/>
          <a:p>
            <a:r>
              <a:rPr lang="en-US" sz="4400" b="1" spc="300">
                <a:ln>
                  <a:solidFill>
                    <a:schemeClr val="bg1"/>
                  </a:solidFill>
                </a:ln>
                <a:noFill/>
                <a:latin typeface="Montserrat" panose="00000500000000000000" pitchFamily="50" charset="0"/>
              </a:rPr>
              <a:t>NUMBER.</a:t>
            </a:r>
          </a:p>
        </p:txBody>
      </p:sp>
      <p:grpSp>
        <p:nvGrpSpPr>
          <p:cNvPr id="13" name="Group 12">
            <a:extLst>
              <a:ext uri="{FF2B5EF4-FFF2-40B4-BE49-F238E27FC236}">
                <a16:creationId xmlns:a16="http://schemas.microsoft.com/office/drawing/2014/main" id="{326A37EA-8A74-444A-9150-0826FA85297E}"/>
              </a:ext>
            </a:extLst>
          </p:cNvPr>
          <p:cNvGrpSpPr/>
          <p:nvPr/>
        </p:nvGrpSpPr>
        <p:grpSpPr>
          <a:xfrm>
            <a:off x="1425841" y="3513428"/>
            <a:ext cx="3216387" cy="1906420"/>
            <a:chOff x="3369292" y="4006028"/>
            <a:chExt cx="3216387" cy="1906420"/>
          </a:xfrm>
        </p:grpSpPr>
        <p:sp>
          <p:nvSpPr>
            <p:cNvPr id="14" name="Rectangle 13">
              <a:extLst>
                <a:ext uri="{FF2B5EF4-FFF2-40B4-BE49-F238E27FC236}">
                  <a16:creationId xmlns:a16="http://schemas.microsoft.com/office/drawing/2014/main" id="{6B3A618D-E735-41A8-A6C8-A92CD6A70D93}"/>
                </a:ext>
              </a:extLst>
            </p:cNvPr>
            <p:cNvSpPr/>
            <p:nvPr/>
          </p:nvSpPr>
          <p:spPr>
            <a:xfrm>
              <a:off x="4531096" y="4006028"/>
              <a:ext cx="2054583" cy="526426"/>
            </a:xfrm>
            <a:prstGeom prst="rect">
              <a:avLst/>
            </a:prstGeom>
          </p:spPr>
          <p:txBody>
            <a:bodyPr wrap="square">
              <a:spAutoFit/>
            </a:bodyPr>
            <a:lstStyle/>
            <a:p>
              <a:pPr>
                <a:lnSpc>
                  <a:spcPct val="150000"/>
                </a:lnSpc>
              </a:pPr>
              <a:r>
                <a:rPr lang="id-ID" sz="1000" dirty="0">
                  <a:solidFill>
                    <a:schemeClr val="bg1"/>
                  </a:solidFill>
                  <a:latin typeface="Montserrat" panose="00000500000000000000" pitchFamily="50" charset="0"/>
                  <a:ea typeface="Lato" panose="020F0502020204030203" pitchFamily="34" charset="0"/>
                  <a:cs typeface="Lato" panose="020F0502020204030203" pitchFamily="34" charset="0"/>
                </a:rPr>
                <a:t>Lorem ipsum dolor sit ame</a:t>
              </a:r>
              <a:r>
                <a:rPr lang="en-US" sz="1000" dirty="0">
                  <a:solidFill>
                    <a:schemeClr val="bg1"/>
                  </a:solidFill>
                  <a:latin typeface="Montserrat" panose="00000500000000000000" pitchFamily="50" charset="0"/>
                  <a:ea typeface="Lato" panose="020F0502020204030203" pitchFamily="34" charset="0"/>
                  <a:cs typeface="Lato" panose="020F0502020204030203" pitchFamily="34" charset="0"/>
                </a:rPr>
                <a:t>t, </a:t>
              </a:r>
              <a:r>
                <a:rPr lang="id-ID" sz="1000" dirty="0">
                  <a:solidFill>
                    <a:schemeClr val="bg1"/>
                  </a:solidFill>
                  <a:latin typeface="Montserrat" panose="00000500000000000000" pitchFamily="50" charset="0"/>
                  <a:ea typeface="Lato" panose="020F0502020204030203" pitchFamily="34" charset="0"/>
                  <a:cs typeface="Lato" panose="020F0502020204030203" pitchFamily="34" charset="0"/>
                </a:rPr>
                <a:t>consectetur adipiscing elit</a:t>
              </a:r>
              <a:r>
                <a:rPr lang="en-US" sz="1000" dirty="0">
                  <a:solidFill>
                    <a:schemeClr val="bg1"/>
                  </a:solidFill>
                  <a:latin typeface="Montserrat" panose="00000500000000000000" pitchFamily="50" charset="0"/>
                  <a:ea typeface="Lato" panose="020F0502020204030203" pitchFamily="34" charset="0"/>
                  <a:cs typeface="Lato" panose="020F0502020204030203" pitchFamily="34" charset="0"/>
                </a:rPr>
                <a:t>.</a:t>
              </a:r>
            </a:p>
          </p:txBody>
        </p:sp>
        <p:sp>
          <p:nvSpPr>
            <p:cNvPr id="15" name="TextBox 14">
              <a:extLst>
                <a:ext uri="{FF2B5EF4-FFF2-40B4-BE49-F238E27FC236}">
                  <a16:creationId xmlns:a16="http://schemas.microsoft.com/office/drawing/2014/main" id="{05C785FB-DAD4-405F-8B32-F905C5AD52CC}"/>
                </a:ext>
              </a:extLst>
            </p:cNvPr>
            <p:cNvSpPr txBox="1"/>
            <p:nvPr/>
          </p:nvSpPr>
          <p:spPr>
            <a:xfrm>
              <a:off x="3369292" y="4015014"/>
              <a:ext cx="2589231" cy="584775"/>
            </a:xfrm>
            <a:prstGeom prst="rect">
              <a:avLst/>
            </a:prstGeom>
            <a:noFill/>
          </p:spPr>
          <p:txBody>
            <a:bodyPr wrap="square" rtlCol="0">
              <a:spAutoFit/>
            </a:bodyPr>
            <a:lstStyle/>
            <a:p>
              <a:r>
                <a:rPr lang="en-US" sz="3200" b="1" dirty="0">
                  <a:solidFill>
                    <a:schemeClr val="bg1"/>
                  </a:solidFill>
                  <a:latin typeface="Montserrat" panose="00000500000000000000" pitchFamily="50" charset="0"/>
                  <a:ea typeface="Lato" panose="020F0502020204030203" pitchFamily="34" charset="0"/>
                  <a:cs typeface="Lato" panose="020F0502020204030203" pitchFamily="34" charset="0"/>
                </a:rPr>
                <a:t>6th</a:t>
              </a:r>
            </a:p>
          </p:txBody>
        </p:sp>
        <p:sp>
          <p:nvSpPr>
            <p:cNvPr id="16" name="Rectangle 15">
              <a:extLst>
                <a:ext uri="{FF2B5EF4-FFF2-40B4-BE49-F238E27FC236}">
                  <a16:creationId xmlns:a16="http://schemas.microsoft.com/office/drawing/2014/main" id="{20F97F36-7B75-41D0-833C-6A5973EC06EE}"/>
                </a:ext>
              </a:extLst>
            </p:cNvPr>
            <p:cNvSpPr/>
            <p:nvPr/>
          </p:nvSpPr>
          <p:spPr>
            <a:xfrm>
              <a:off x="4531096" y="4658138"/>
              <a:ext cx="2054583" cy="526426"/>
            </a:xfrm>
            <a:prstGeom prst="rect">
              <a:avLst/>
            </a:prstGeom>
          </p:spPr>
          <p:txBody>
            <a:bodyPr wrap="square">
              <a:spAutoFit/>
            </a:bodyPr>
            <a:lstStyle/>
            <a:p>
              <a:pPr>
                <a:lnSpc>
                  <a:spcPct val="150000"/>
                </a:lnSpc>
              </a:pPr>
              <a:r>
                <a:rPr lang="id-ID" sz="1000" dirty="0">
                  <a:solidFill>
                    <a:schemeClr val="bg1"/>
                  </a:solidFill>
                  <a:latin typeface="Montserrat" panose="00000500000000000000" pitchFamily="50" charset="0"/>
                  <a:ea typeface="Lato" panose="020F0502020204030203" pitchFamily="34" charset="0"/>
                  <a:cs typeface="Lato" panose="020F0502020204030203" pitchFamily="34" charset="0"/>
                </a:rPr>
                <a:t>Lorem ipsum dolor sit ame</a:t>
              </a:r>
              <a:r>
                <a:rPr lang="en-US" sz="1000" dirty="0">
                  <a:solidFill>
                    <a:schemeClr val="bg1"/>
                  </a:solidFill>
                  <a:latin typeface="Montserrat" panose="00000500000000000000" pitchFamily="50" charset="0"/>
                  <a:ea typeface="Lato" panose="020F0502020204030203" pitchFamily="34" charset="0"/>
                  <a:cs typeface="Lato" panose="020F0502020204030203" pitchFamily="34" charset="0"/>
                </a:rPr>
                <a:t>t, </a:t>
              </a:r>
              <a:r>
                <a:rPr lang="id-ID" sz="1000" dirty="0">
                  <a:solidFill>
                    <a:schemeClr val="bg1"/>
                  </a:solidFill>
                  <a:latin typeface="Montserrat" panose="00000500000000000000" pitchFamily="50" charset="0"/>
                  <a:ea typeface="Lato" panose="020F0502020204030203" pitchFamily="34" charset="0"/>
                  <a:cs typeface="Lato" panose="020F0502020204030203" pitchFamily="34" charset="0"/>
                </a:rPr>
                <a:t>consectetur adipiscing elit</a:t>
              </a:r>
              <a:r>
                <a:rPr lang="en-US" sz="1000" dirty="0">
                  <a:solidFill>
                    <a:schemeClr val="bg1"/>
                  </a:solidFill>
                  <a:latin typeface="Montserrat" panose="00000500000000000000" pitchFamily="50" charset="0"/>
                  <a:ea typeface="Lato" panose="020F0502020204030203" pitchFamily="34" charset="0"/>
                  <a:cs typeface="Lato" panose="020F0502020204030203" pitchFamily="34" charset="0"/>
                </a:rPr>
                <a:t>.</a:t>
              </a:r>
            </a:p>
          </p:txBody>
        </p:sp>
        <p:sp>
          <p:nvSpPr>
            <p:cNvPr id="17" name="TextBox 16">
              <a:extLst>
                <a:ext uri="{FF2B5EF4-FFF2-40B4-BE49-F238E27FC236}">
                  <a16:creationId xmlns:a16="http://schemas.microsoft.com/office/drawing/2014/main" id="{01700123-3F11-42F3-8E6D-1C7BCBAD4926}"/>
                </a:ext>
              </a:extLst>
            </p:cNvPr>
            <p:cNvSpPr txBox="1"/>
            <p:nvPr/>
          </p:nvSpPr>
          <p:spPr>
            <a:xfrm>
              <a:off x="3369292" y="4658138"/>
              <a:ext cx="2589231" cy="584775"/>
            </a:xfrm>
            <a:prstGeom prst="rect">
              <a:avLst/>
            </a:prstGeom>
            <a:noFill/>
          </p:spPr>
          <p:txBody>
            <a:bodyPr wrap="square" rtlCol="0">
              <a:spAutoFit/>
            </a:bodyPr>
            <a:lstStyle/>
            <a:p>
              <a:r>
                <a:rPr lang="en-US" sz="3200" b="1" dirty="0">
                  <a:solidFill>
                    <a:schemeClr val="bg1"/>
                  </a:solidFill>
                  <a:latin typeface="Montserrat" panose="00000500000000000000" pitchFamily="50" charset="0"/>
                  <a:ea typeface="Lato" panose="020F0502020204030203" pitchFamily="34" charset="0"/>
                  <a:cs typeface="Lato" panose="020F0502020204030203" pitchFamily="34" charset="0"/>
                </a:rPr>
                <a:t>8th</a:t>
              </a:r>
            </a:p>
          </p:txBody>
        </p:sp>
        <p:sp>
          <p:nvSpPr>
            <p:cNvPr id="18" name="Rectangle 17">
              <a:extLst>
                <a:ext uri="{FF2B5EF4-FFF2-40B4-BE49-F238E27FC236}">
                  <a16:creationId xmlns:a16="http://schemas.microsoft.com/office/drawing/2014/main" id="{1A806294-A8B1-433E-B4B6-5DEE68A59E69}"/>
                </a:ext>
              </a:extLst>
            </p:cNvPr>
            <p:cNvSpPr/>
            <p:nvPr/>
          </p:nvSpPr>
          <p:spPr>
            <a:xfrm>
              <a:off x="4531096" y="5305786"/>
              <a:ext cx="2054583" cy="526426"/>
            </a:xfrm>
            <a:prstGeom prst="rect">
              <a:avLst/>
            </a:prstGeom>
          </p:spPr>
          <p:txBody>
            <a:bodyPr wrap="square">
              <a:spAutoFit/>
            </a:bodyPr>
            <a:lstStyle/>
            <a:p>
              <a:pPr>
                <a:lnSpc>
                  <a:spcPct val="150000"/>
                </a:lnSpc>
              </a:pPr>
              <a:r>
                <a:rPr lang="id-ID" sz="1000" dirty="0">
                  <a:solidFill>
                    <a:schemeClr val="bg1"/>
                  </a:solidFill>
                  <a:latin typeface="Montserrat" panose="00000500000000000000" pitchFamily="50" charset="0"/>
                  <a:ea typeface="Lato" panose="020F0502020204030203" pitchFamily="34" charset="0"/>
                  <a:cs typeface="Lato" panose="020F0502020204030203" pitchFamily="34" charset="0"/>
                </a:rPr>
                <a:t>Lorem ipsum dolor sit ame</a:t>
              </a:r>
              <a:r>
                <a:rPr lang="en-US" sz="1000" dirty="0">
                  <a:solidFill>
                    <a:schemeClr val="bg1"/>
                  </a:solidFill>
                  <a:latin typeface="Montserrat" panose="00000500000000000000" pitchFamily="50" charset="0"/>
                  <a:ea typeface="Lato" panose="020F0502020204030203" pitchFamily="34" charset="0"/>
                  <a:cs typeface="Lato" panose="020F0502020204030203" pitchFamily="34" charset="0"/>
                </a:rPr>
                <a:t>t, </a:t>
              </a:r>
              <a:r>
                <a:rPr lang="id-ID" sz="1000" dirty="0">
                  <a:solidFill>
                    <a:schemeClr val="bg1"/>
                  </a:solidFill>
                  <a:latin typeface="Montserrat" panose="00000500000000000000" pitchFamily="50" charset="0"/>
                  <a:ea typeface="Lato" panose="020F0502020204030203" pitchFamily="34" charset="0"/>
                  <a:cs typeface="Lato" panose="020F0502020204030203" pitchFamily="34" charset="0"/>
                </a:rPr>
                <a:t>consectetur adipiscing elit</a:t>
              </a:r>
              <a:r>
                <a:rPr lang="en-US" sz="1000" dirty="0">
                  <a:solidFill>
                    <a:schemeClr val="bg1"/>
                  </a:solidFill>
                  <a:latin typeface="Montserrat" panose="00000500000000000000" pitchFamily="50" charset="0"/>
                  <a:ea typeface="Lato" panose="020F0502020204030203" pitchFamily="34" charset="0"/>
                  <a:cs typeface="Lato" panose="020F0502020204030203" pitchFamily="34" charset="0"/>
                </a:rPr>
                <a:t>.</a:t>
              </a:r>
            </a:p>
          </p:txBody>
        </p:sp>
        <p:sp>
          <p:nvSpPr>
            <p:cNvPr id="19" name="TextBox 18">
              <a:extLst>
                <a:ext uri="{FF2B5EF4-FFF2-40B4-BE49-F238E27FC236}">
                  <a16:creationId xmlns:a16="http://schemas.microsoft.com/office/drawing/2014/main" id="{EC2FC342-DDDB-4B5B-A96F-477048F2115D}"/>
                </a:ext>
              </a:extLst>
            </p:cNvPr>
            <p:cNvSpPr txBox="1"/>
            <p:nvPr/>
          </p:nvSpPr>
          <p:spPr>
            <a:xfrm>
              <a:off x="3371901" y="5327673"/>
              <a:ext cx="2589231" cy="584775"/>
            </a:xfrm>
            <a:prstGeom prst="rect">
              <a:avLst/>
            </a:prstGeom>
            <a:noFill/>
          </p:spPr>
          <p:txBody>
            <a:bodyPr wrap="square" rtlCol="0">
              <a:spAutoFit/>
            </a:bodyPr>
            <a:lstStyle/>
            <a:p>
              <a:r>
                <a:rPr lang="en-US" sz="3200" b="1" dirty="0">
                  <a:solidFill>
                    <a:schemeClr val="bg1"/>
                  </a:solidFill>
                  <a:latin typeface="Montserrat" panose="00000500000000000000" pitchFamily="50" charset="0"/>
                  <a:ea typeface="Lato" panose="020F0502020204030203" pitchFamily="34" charset="0"/>
                  <a:cs typeface="Lato" panose="020F0502020204030203" pitchFamily="34" charset="0"/>
                </a:rPr>
                <a:t>10th</a:t>
              </a:r>
            </a:p>
          </p:txBody>
        </p:sp>
      </p:grpSp>
      <p:sp>
        <p:nvSpPr>
          <p:cNvPr id="20" name="TextBox 19"/>
          <p:cNvSpPr txBox="1"/>
          <p:nvPr/>
        </p:nvSpPr>
        <p:spPr>
          <a:xfrm flipH="1">
            <a:off x="232872" y="6336912"/>
            <a:ext cx="2081137" cy="276999"/>
          </a:xfrm>
          <a:prstGeom prst="rect">
            <a:avLst/>
          </a:prstGeom>
          <a:noFill/>
        </p:spPr>
        <p:txBody>
          <a:bodyPr wrap="square" rtlCol="0">
            <a:spAutoFit/>
          </a:bodyPr>
          <a:lstStyle/>
          <a:p>
            <a:r>
              <a:rPr lang="en-US" sz="1200">
                <a:latin typeface="Montserrat" panose="00000500000000000000" pitchFamily="50" charset="0"/>
              </a:rPr>
              <a:t>Great Testimony</a:t>
            </a:r>
          </a:p>
        </p:txBody>
      </p:sp>
      <p:sp>
        <p:nvSpPr>
          <p:cNvPr id="21" name="TextBox 20"/>
          <p:cNvSpPr txBox="1"/>
          <p:nvPr/>
        </p:nvSpPr>
        <p:spPr>
          <a:xfrm rot="16200000">
            <a:off x="-306627" y="3263845"/>
            <a:ext cx="1483098" cy="276999"/>
          </a:xfrm>
          <a:prstGeom prst="rect">
            <a:avLst/>
          </a:prstGeom>
          <a:noFill/>
        </p:spPr>
        <p:txBody>
          <a:bodyPr wrap="none" rtlCol="0">
            <a:spAutoFit/>
          </a:bodyPr>
          <a:lstStyle/>
          <a:p>
            <a:r>
              <a:rPr lang="en-US" sz="1200" spc="300">
                <a:solidFill>
                  <a:schemeClr val="bg1"/>
                </a:solidFill>
                <a:latin typeface="Montserrat" panose="00000500000000000000" pitchFamily="50" charset="0"/>
              </a:rPr>
              <a:t>HYPENISME</a:t>
            </a:r>
          </a:p>
        </p:txBody>
      </p:sp>
      <p:sp>
        <p:nvSpPr>
          <p:cNvPr id="22" name="TextBox 21">
            <a:extLst>
              <a:ext uri="{FF2B5EF4-FFF2-40B4-BE49-F238E27FC236}">
                <a16:creationId xmlns:a16="http://schemas.microsoft.com/office/drawing/2014/main" id="{6F4EFF45-92E1-474B-8511-8A28109788F9}"/>
              </a:ext>
            </a:extLst>
          </p:cNvPr>
          <p:cNvSpPr txBox="1"/>
          <p:nvPr/>
        </p:nvSpPr>
        <p:spPr>
          <a:xfrm>
            <a:off x="8162777" y="3828547"/>
            <a:ext cx="3419622" cy="1754326"/>
          </a:xfrm>
          <a:prstGeom prst="rect">
            <a:avLst/>
          </a:prstGeom>
          <a:noFill/>
        </p:spPr>
        <p:txBody>
          <a:bodyPr wrap="square" rtlCol="0">
            <a:spAutoFit/>
          </a:bodyPr>
          <a:lstStyle/>
          <a:p>
            <a:pPr algn="just">
              <a:lnSpc>
                <a:spcPct val="150000"/>
              </a:lnSpc>
            </a:pPr>
            <a:r>
              <a:rPr lang="id-ID" sz="1200" dirty="0">
                <a:solidFill>
                  <a:schemeClr val="bg1"/>
                </a:solidFill>
                <a:latin typeface="Montserrat" panose="00000500000000000000" pitchFamily="50"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solidFill>
                <a:schemeClr val="bg1"/>
              </a:solidFill>
              <a:latin typeface="Montserrat" panose="00000500000000000000" pitchFamily="50"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8765760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占位符 31" descr="图片包含 笔记本电脑, 室内, 就坐, 计算机&#10;&#10;已生成极高可信度的说明">
            <a:extLst>
              <a:ext uri="{FF2B5EF4-FFF2-40B4-BE49-F238E27FC236}">
                <a16:creationId xmlns:a16="http://schemas.microsoft.com/office/drawing/2014/main" id="{39CD7CC8-E206-4342-A6BB-1B22B08EF2A9}"/>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2049" b="12049"/>
          <a:stretch>
            <a:fillRect/>
          </a:stretch>
        </p:blipFill>
        <p:spPr/>
      </p:pic>
      <p:cxnSp>
        <p:nvCxnSpPr>
          <p:cNvPr id="9" name="Straight Connector 8"/>
          <p:cNvCxnSpPr/>
          <p:nvPr/>
        </p:nvCxnSpPr>
        <p:spPr>
          <a:xfrm flipV="1">
            <a:off x="5373858" y="4262511"/>
            <a:ext cx="1055077" cy="604911"/>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6428935" y="3657600"/>
            <a:ext cx="1055077" cy="604911"/>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596554" y="3657600"/>
            <a:ext cx="647114" cy="49237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8243668" y="3903784"/>
            <a:ext cx="1547446" cy="246186"/>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endCxn id="6" idx="3"/>
          </p:cNvCxnSpPr>
          <p:nvPr/>
        </p:nvCxnSpPr>
        <p:spPr>
          <a:xfrm>
            <a:off x="9724224" y="3903785"/>
            <a:ext cx="1340152" cy="135209"/>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35</a:t>
            </a:fld>
            <a:endParaRPr lang="en-US"/>
          </a:p>
        </p:txBody>
      </p:sp>
      <p:sp>
        <p:nvSpPr>
          <p:cNvPr id="7" name="TextBox 6">
            <a:extLst>
              <a:ext uri="{FF2B5EF4-FFF2-40B4-BE49-F238E27FC236}">
                <a16:creationId xmlns:a16="http://schemas.microsoft.com/office/drawing/2014/main" id="{5FDB5AFC-35F5-4BC1-B8EB-997CFE9E3656}"/>
              </a:ext>
            </a:extLst>
          </p:cNvPr>
          <p:cNvSpPr txBox="1"/>
          <p:nvPr/>
        </p:nvSpPr>
        <p:spPr>
          <a:xfrm>
            <a:off x="5081123" y="1527159"/>
            <a:ext cx="5983253" cy="885242"/>
          </a:xfrm>
          <a:prstGeom prst="rect">
            <a:avLst/>
          </a:prstGeom>
          <a:noFill/>
        </p:spPr>
        <p:txBody>
          <a:bodyPr wrap="square" rtlCol="0">
            <a:spAutoFit/>
          </a:bodyPr>
          <a:lstStyle/>
          <a:p>
            <a:pPr algn="just">
              <a:lnSpc>
                <a:spcPct val="150000"/>
              </a:lnSpc>
            </a:pPr>
            <a:r>
              <a:rPr lang="id-ID" sz="1200" dirty="0">
                <a:solidFill>
                  <a:schemeClr val="bg1"/>
                </a:solidFill>
                <a:latin typeface="Montserrat" panose="00000500000000000000" pitchFamily="50"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solidFill>
                <a:schemeClr val="bg1"/>
              </a:solidFill>
              <a:latin typeface="Montserrat" panose="00000500000000000000" pitchFamily="50" charset="0"/>
              <a:ea typeface="Lato" panose="020F0502020204030203" pitchFamily="34" charset="0"/>
              <a:cs typeface="Lato" panose="020F0502020204030203" pitchFamily="34" charset="0"/>
            </a:endParaRPr>
          </a:p>
        </p:txBody>
      </p:sp>
      <p:sp>
        <p:nvSpPr>
          <p:cNvPr id="22" name="TextBox 21"/>
          <p:cNvSpPr txBox="1"/>
          <p:nvPr/>
        </p:nvSpPr>
        <p:spPr>
          <a:xfrm>
            <a:off x="1405529" y="4596548"/>
            <a:ext cx="3292621" cy="769441"/>
          </a:xfrm>
          <a:prstGeom prst="rect">
            <a:avLst/>
          </a:prstGeom>
          <a:noFill/>
        </p:spPr>
        <p:txBody>
          <a:bodyPr wrap="square" rtlCol="0">
            <a:spAutoFit/>
          </a:bodyPr>
          <a:lstStyle/>
          <a:p>
            <a:r>
              <a:rPr lang="en-US" sz="4400" b="1" spc="300">
                <a:ln>
                  <a:solidFill>
                    <a:schemeClr val="bg1"/>
                  </a:solidFill>
                </a:ln>
                <a:noFill/>
                <a:latin typeface="Montserrat" panose="00000500000000000000" pitchFamily="50" charset="0"/>
              </a:rPr>
              <a:t>SERVICE.</a:t>
            </a:r>
          </a:p>
        </p:txBody>
      </p:sp>
      <p:sp>
        <p:nvSpPr>
          <p:cNvPr id="23" name="TextBox 22"/>
          <p:cNvSpPr txBox="1"/>
          <p:nvPr/>
        </p:nvSpPr>
        <p:spPr>
          <a:xfrm>
            <a:off x="1405528" y="4145867"/>
            <a:ext cx="3292621" cy="769441"/>
          </a:xfrm>
          <a:prstGeom prst="rect">
            <a:avLst/>
          </a:prstGeom>
          <a:noFill/>
        </p:spPr>
        <p:txBody>
          <a:bodyPr wrap="square" rtlCol="0">
            <a:spAutoFit/>
          </a:bodyPr>
          <a:lstStyle/>
          <a:p>
            <a:r>
              <a:rPr lang="en-US" sz="4400" b="1" spc="300">
                <a:ln>
                  <a:solidFill>
                    <a:schemeClr val="bg1"/>
                  </a:solidFill>
                </a:ln>
                <a:noFill/>
                <a:latin typeface="Montserrat" panose="00000500000000000000" pitchFamily="50" charset="0"/>
              </a:rPr>
              <a:t>SERVICE.</a:t>
            </a:r>
          </a:p>
        </p:txBody>
      </p:sp>
      <p:sp>
        <p:nvSpPr>
          <p:cNvPr id="24" name="TextBox 23"/>
          <p:cNvSpPr txBox="1"/>
          <p:nvPr/>
        </p:nvSpPr>
        <p:spPr>
          <a:xfrm>
            <a:off x="1407297" y="3702991"/>
            <a:ext cx="3292621" cy="769441"/>
          </a:xfrm>
          <a:prstGeom prst="rect">
            <a:avLst/>
          </a:prstGeom>
          <a:noFill/>
        </p:spPr>
        <p:txBody>
          <a:bodyPr wrap="square" rtlCol="0">
            <a:spAutoFit/>
          </a:bodyPr>
          <a:lstStyle/>
          <a:p>
            <a:r>
              <a:rPr lang="en-US" sz="4400" b="1" spc="300">
                <a:ln>
                  <a:solidFill>
                    <a:schemeClr val="bg1"/>
                  </a:solidFill>
                </a:ln>
                <a:noFill/>
                <a:latin typeface="Montserrat" panose="00000500000000000000" pitchFamily="50" charset="0"/>
              </a:rPr>
              <a:t>SERVICE.</a:t>
            </a:r>
          </a:p>
        </p:txBody>
      </p:sp>
      <p:sp>
        <p:nvSpPr>
          <p:cNvPr id="25" name="TextBox 24"/>
          <p:cNvSpPr txBox="1"/>
          <p:nvPr/>
        </p:nvSpPr>
        <p:spPr>
          <a:xfrm>
            <a:off x="1405596" y="3259343"/>
            <a:ext cx="3292621" cy="769441"/>
          </a:xfrm>
          <a:prstGeom prst="rect">
            <a:avLst/>
          </a:prstGeom>
          <a:noFill/>
        </p:spPr>
        <p:txBody>
          <a:bodyPr wrap="square" rtlCol="0">
            <a:spAutoFit/>
          </a:bodyPr>
          <a:lstStyle/>
          <a:p>
            <a:r>
              <a:rPr lang="en-US" sz="4400" b="1" spc="300">
                <a:ln>
                  <a:solidFill>
                    <a:schemeClr val="bg1"/>
                  </a:solidFill>
                </a:ln>
                <a:noFill/>
                <a:latin typeface="Montserrat" panose="00000500000000000000" pitchFamily="50" charset="0"/>
              </a:rPr>
              <a:t>SERVICE.</a:t>
            </a:r>
          </a:p>
        </p:txBody>
      </p:sp>
      <p:sp>
        <p:nvSpPr>
          <p:cNvPr id="26" name="TextBox 25"/>
          <p:cNvSpPr txBox="1"/>
          <p:nvPr/>
        </p:nvSpPr>
        <p:spPr>
          <a:xfrm>
            <a:off x="1407365" y="2816467"/>
            <a:ext cx="3292621" cy="769441"/>
          </a:xfrm>
          <a:prstGeom prst="rect">
            <a:avLst/>
          </a:prstGeom>
          <a:noFill/>
        </p:spPr>
        <p:txBody>
          <a:bodyPr wrap="square" rtlCol="0">
            <a:spAutoFit/>
          </a:bodyPr>
          <a:lstStyle/>
          <a:p>
            <a:r>
              <a:rPr lang="en-US" sz="4400" b="1" spc="300">
                <a:ln>
                  <a:solidFill>
                    <a:schemeClr val="bg1"/>
                  </a:solidFill>
                </a:ln>
                <a:solidFill>
                  <a:schemeClr val="bg1"/>
                </a:solidFill>
                <a:latin typeface="Montserrat" panose="00000500000000000000" pitchFamily="50" charset="0"/>
              </a:rPr>
              <a:t>SERVICE.</a:t>
            </a:r>
          </a:p>
        </p:txBody>
      </p:sp>
      <p:sp>
        <p:nvSpPr>
          <p:cNvPr id="27" name="TextBox 26"/>
          <p:cNvSpPr txBox="1"/>
          <p:nvPr/>
        </p:nvSpPr>
        <p:spPr>
          <a:xfrm>
            <a:off x="1403759" y="2368441"/>
            <a:ext cx="3292621" cy="769441"/>
          </a:xfrm>
          <a:prstGeom prst="rect">
            <a:avLst/>
          </a:prstGeom>
          <a:noFill/>
        </p:spPr>
        <p:txBody>
          <a:bodyPr wrap="square" rtlCol="0">
            <a:spAutoFit/>
          </a:bodyPr>
          <a:lstStyle/>
          <a:p>
            <a:r>
              <a:rPr lang="en-US" sz="4400" b="1" spc="300">
                <a:ln>
                  <a:solidFill>
                    <a:schemeClr val="bg1"/>
                  </a:solidFill>
                </a:ln>
                <a:noFill/>
                <a:latin typeface="Montserrat" panose="00000500000000000000" pitchFamily="50" charset="0"/>
              </a:rPr>
              <a:t>SERVICE.</a:t>
            </a:r>
          </a:p>
        </p:txBody>
      </p:sp>
      <p:sp>
        <p:nvSpPr>
          <p:cNvPr id="28" name="TextBox 27"/>
          <p:cNvSpPr txBox="1"/>
          <p:nvPr/>
        </p:nvSpPr>
        <p:spPr>
          <a:xfrm>
            <a:off x="1405528" y="1925565"/>
            <a:ext cx="3292621" cy="769441"/>
          </a:xfrm>
          <a:prstGeom prst="rect">
            <a:avLst/>
          </a:prstGeom>
          <a:noFill/>
        </p:spPr>
        <p:txBody>
          <a:bodyPr wrap="square" rtlCol="0">
            <a:spAutoFit/>
          </a:bodyPr>
          <a:lstStyle/>
          <a:p>
            <a:r>
              <a:rPr lang="en-US" sz="4400" b="1" spc="300">
                <a:ln>
                  <a:solidFill>
                    <a:schemeClr val="bg1"/>
                  </a:solidFill>
                </a:ln>
                <a:noFill/>
                <a:latin typeface="Montserrat" panose="00000500000000000000" pitchFamily="50" charset="0"/>
              </a:rPr>
              <a:t>SERVICE.</a:t>
            </a:r>
          </a:p>
        </p:txBody>
      </p:sp>
      <p:sp>
        <p:nvSpPr>
          <p:cNvPr id="29" name="TextBox 28"/>
          <p:cNvSpPr txBox="1"/>
          <p:nvPr/>
        </p:nvSpPr>
        <p:spPr>
          <a:xfrm>
            <a:off x="1403759" y="1484955"/>
            <a:ext cx="3292621" cy="769441"/>
          </a:xfrm>
          <a:prstGeom prst="rect">
            <a:avLst/>
          </a:prstGeom>
          <a:noFill/>
        </p:spPr>
        <p:txBody>
          <a:bodyPr wrap="square" rtlCol="0">
            <a:spAutoFit/>
          </a:bodyPr>
          <a:lstStyle/>
          <a:p>
            <a:r>
              <a:rPr lang="en-US" sz="4400" b="1" spc="300">
                <a:ln>
                  <a:solidFill>
                    <a:schemeClr val="bg1"/>
                  </a:solidFill>
                </a:ln>
                <a:noFill/>
                <a:latin typeface="Montserrat" panose="00000500000000000000" pitchFamily="50" charset="0"/>
              </a:rPr>
              <a:t>SERVICE.</a:t>
            </a:r>
          </a:p>
        </p:txBody>
      </p:sp>
      <p:sp>
        <p:nvSpPr>
          <p:cNvPr id="30" name="TextBox 29"/>
          <p:cNvSpPr txBox="1"/>
          <p:nvPr/>
        </p:nvSpPr>
        <p:spPr>
          <a:xfrm rot="16200000">
            <a:off x="-306627" y="3263845"/>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31" name="TextBox 30"/>
          <p:cNvSpPr txBox="1"/>
          <p:nvPr/>
        </p:nvSpPr>
        <p:spPr>
          <a:xfrm flipH="1">
            <a:off x="815926" y="6336912"/>
            <a:ext cx="2081137" cy="276999"/>
          </a:xfrm>
          <a:prstGeom prst="rect">
            <a:avLst/>
          </a:prstGeom>
          <a:noFill/>
        </p:spPr>
        <p:txBody>
          <a:bodyPr wrap="square" rtlCol="0">
            <a:spAutoFit/>
          </a:bodyPr>
          <a:lstStyle/>
          <a:p>
            <a:r>
              <a:rPr lang="en-US" sz="1200">
                <a:latin typeface="Montserrat" panose="00000500000000000000" pitchFamily="50" charset="0"/>
              </a:rPr>
              <a:t>Great Testimony</a:t>
            </a:r>
          </a:p>
        </p:txBody>
      </p:sp>
      <p:graphicFrame>
        <p:nvGraphicFramePr>
          <p:cNvPr id="6" name="Chart 5">
            <a:extLst>
              <a:ext uri="{FF2B5EF4-FFF2-40B4-BE49-F238E27FC236}">
                <a16:creationId xmlns:a16="http://schemas.microsoft.com/office/drawing/2014/main" id="{E63654F1-6ED1-49EE-B26A-38EA7D748386}"/>
              </a:ext>
            </a:extLst>
          </p:cNvPr>
          <p:cNvGraphicFramePr/>
          <p:nvPr>
            <p:extLst>
              <p:ext uri="{D42A27DB-BD31-4B8C-83A1-F6EECF244321}">
                <p14:modId xmlns:p14="http://schemas.microsoft.com/office/powerpoint/2010/main" val="2761592727"/>
              </p:ext>
            </p:extLst>
          </p:nvPr>
        </p:nvGraphicFramePr>
        <p:xfrm>
          <a:off x="5081123" y="2849223"/>
          <a:ext cx="5983253" cy="237954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833107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36</a:t>
            </a:fld>
            <a:endParaRPr lang="en-US"/>
          </a:p>
        </p:txBody>
      </p:sp>
      <p:sp>
        <p:nvSpPr>
          <p:cNvPr id="31" name="TextBox 30"/>
          <p:cNvSpPr txBox="1"/>
          <p:nvPr/>
        </p:nvSpPr>
        <p:spPr>
          <a:xfrm>
            <a:off x="8588774" y="2901457"/>
            <a:ext cx="3292621" cy="769441"/>
          </a:xfrm>
          <a:prstGeom prst="rect">
            <a:avLst/>
          </a:prstGeom>
          <a:noFill/>
        </p:spPr>
        <p:txBody>
          <a:bodyPr wrap="square" rtlCol="0">
            <a:spAutoFit/>
          </a:bodyPr>
          <a:lstStyle/>
          <a:p>
            <a:r>
              <a:rPr lang="en-US" sz="4400" b="1" spc="300">
                <a:ln>
                  <a:solidFill>
                    <a:schemeClr val="tx1"/>
                  </a:solidFill>
                </a:ln>
                <a:noFill/>
                <a:latin typeface="Montserrat" panose="00000500000000000000" pitchFamily="50" charset="0"/>
              </a:rPr>
              <a:t>SERVICE.</a:t>
            </a:r>
          </a:p>
        </p:txBody>
      </p:sp>
      <p:sp>
        <p:nvSpPr>
          <p:cNvPr id="33" name="TextBox 32"/>
          <p:cNvSpPr txBox="1"/>
          <p:nvPr/>
        </p:nvSpPr>
        <p:spPr>
          <a:xfrm>
            <a:off x="8588773" y="2456203"/>
            <a:ext cx="3292621" cy="769441"/>
          </a:xfrm>
          <a:prstGeom prst="rect">
            <a:avLst/>
          </a:prstGeom>
          <a:noFill/>
        </p:spPr>
        <p:txBody>
          <a:bodyPr wrap="square" rtlCol="0">
            <a:spAutoFit/>
          </a:bodyPr>
          <a:lstStyle/>
          <a:p>
            <a:r>
              <a:rPr lang="en-US" sz="4400" b="1" spc="300">
                <a:ln>
                  <a:solidFill>
                    <a:schemeClr val="tx1"/>
                  </a:solidFill>
                </a:ln>
                <a:noFill/>
                <a:latin typeface="Montserrat" panose="00000500000000000000" pitchFamily="50" charset="0"/>
              </a:rPr>
              <a:t>SERVICE.</a:t>
            </a:r>
          </a:p>
        </p:txBody>
      </p:sp>
      <p:sp>
        <p:nvSpPr>
          <p:cNvPr id="34" name="TextBox 33"/>
          <p:cNvSpPr txBox="1"/>
          <p:nvPr/>
        </p:nvSpPr>
        <p:spPr>
          <a:xfrm>
            <a:off x="8588773" y="2011058"/>
            <a:ext cx="3292621" cy="769441"/>
          </a:xfrm>
          <a:prstGeom prst="rect">
            <a:avLst/>
          </a:prstGeom>
          <a:noFill/>
        </p:spPr>
        <p:txBody>
          <a:bodyPr wrap="square" rtlCol="0">
            <a:spAutoFit/>
          </a:bodyPr>
          <a:lstStyle/>
          <a:p>
            <a:r>
              <a:rPr lang="en-US" sz="4400" b="1" spc="300">
                <a:ln>
                  <a:solidFill>
                    <a:schemeClr val="tx1"/>
                  </a:solidFill>
                </a:ln>
                <a:latin typeface="Montserrat" panose="00000500000000000000" pitchFamily="50" charset="0"/>
              </a:rPr>
              <a:t>SERVICE.</a:t>
            </a:r>
          </a:p>
        </p:txBody>
      </p:sp>
      <p:sp>
        <p:nvSpPr>
          <p:cNvPr id="35" name="TextBox 34"/>
          <p:cNvSpPr txBox="1"/>
          <p:nvPr/>
        </p:nvSpPr>
        <p:spPr>
          <a:xfrm>
            <a:off x="8588772" y="1565804"/>
            <a:ext cx="3292621" cy="769441"/>
          </a:xfrm>
          <a:prstGeom prst="rect">
            <a:avLst/>
          </a:prstGeom>
          <a:noFill/>
        </p:spPr>
        <p:txBody>
          <a:bodyPr wrap="square" rtlCol="0">
            <a:spAutoFit/>
          </a:bodyPr>
          <a:lstStyle/>
          <a:p>
            <a:r>
              <a:rPr lang="en-US" sz="4400" b="1" spc="300">
                <a:ln>
                  <a:solidFill>
                    <a:schemeClr val="tx1"/>
                  </a:solidFill>
                </a:ln>
                <a:noFill/>
                <a:latin typeface="Montserrat" panose="00000500000000000000" pitchFamily="50" charset="0"/>
              </a:rPr>
              <a:t>SERVICE.</a:t>
            </a:r>
          </a:p>
        </p:txBody>
      </p:sp>
      <p:sp>
        <p:nvSpPr>
          <p:cNvPr id="36" name="TextBox 35"/>
          <p:cNvSpPr txBox="1"/>
          <p:nvPr/>
        </p:nvSpPr>
        <p:spPr>
          <a:xfrm>
            <a:off x="8588772" y="1125965"/>
            <a:ext cx="3292621" cy="769441"/>
          </a:xfrm>
          <a:prstGeom prst="rect">
            <a:avLst/>
          </a:prstGeom>
          <a:noFill/>
        </p:spPr>
        <p:txBody>
          <a:bodyPr wrap="square" rtlCol="0">
            <a:spAutoFit/>
          </a:bodyPr>
          <a:lstStyle/>
          <a:p>
            <a:r>
              <a:rPr lang="en-US" sz="4400" b="1" spc="300">
                <a:ln>
                  <a:solidFill>
                    <a:schemeClr val="tx1"/>
                  </a:solidFill>
                </a:ln>
                <a:noFill/>
                <a:latin typeface="Montserrat" panose="00000500000000000000" pitchFamily="50" charset="0"/>
              </a:rPr>
              <a:t>SERVICE.</a:t>
            </a:r>
          </a:p>
        </p:txBody>
      </p:sp>
      <p:sp>
        <p:nvSpPr>
          <p:cNvPr id="37" name="TextBox 36"/>
          <p:cNvSpPr txBox="1"/>
          <p:nvPr/>
        </p:nvSpPr>
        <p:spPr>
          <a:xfrm>
            <a:off x="8588771" y="680711"/>
            <a:ext cx="3292621" cy="769441"/>
          </a:xfrm>
          <a:prstGeom prst="rect">
            <a:avLst/>
          </a:prstGeom>
          <a:noFill/>
        </p:spPr>
        <p:txBody>
          <a:bodyPr wrap="square" rtlCol="0">
            <a:spAutoFit/>
          </a:bodyPr>
          <a:lstStyle/>
          <a:p>
            <a:r>
              <a:rPr lang="en-US" sz="4400" b="1" spc="300">
                <a:ln>
                  <a:solidFill>
                    <a:schemeClr val="tx1"/>
                  </a:solidFill>
                </a:ln>
                <a:noFill/>
                <a:latin typeface="Montserrat" panose="00000500000000000000" pitchFamily="50" charset="0"/>
              </a:rPr>
              <a:t>SERVICE.</a:t>
            </a:r>
          </a:p>
        </p:txBody>
      </p:sp>
      <p:grpSp>
        <p:nvGrpSpPr>
          <p:cNvPr id="38" name="Group 37"/>
          <p:cNvGrpSpPr/>
          <p:nvPr/>
        </p:nvGrpSpPr>
        <p:grpSpPr>
          <a:xfrm>
            <a:off x="7381913" y="835061"/>
            <a:ext cx="921210" cy="921210"/>
            <a:chOff x="4427654" y="3049909"/>
            <a:chExt cx="464344" cy="464344"/>
          </a:xfrm>
          <a:solidFill>
            <a:schemeClr val="accent2"/>
          </a:solidFill>
        </p:grpSpPr>
        <p:sp>
          <p:nvSpPr>
            <p:cNvPr id="39" name="AutoShape 123"/>
            <p:cNvSpPr>
              <a:spLocks/>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24"/>
            <p:cNvSpPr>
              <a:spLocks/>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25"/>
            <p:cNvSpPr>
              <a:spLocks/>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42" name="TextBox 41">
            <a:extLst>
              <a:ext uri="{FF2B5EF4-FFF2-40B4-BE49-F238E27FC236}">
                <a16:creationId xmlns:a16="http://schemas.microsoft.com/office/drawing/2014/main" id="{6F4EFF45-92E1-474B-8511-8A28109788F9}"/>
              </a:ext>
            </a:extLst>
          </p:cNvPr>
          <p:cNvSpPr txBox="1"/>
          <p:nvPr/>
        </p:nvSpPr>
        <p:spPr>
          <a:xfrm>
            <a:off x="1336990" y="1551271"/>
            <a:ext cx="4627580" cy="1200329"/>
          </a:xfrm>
          <a:prstGeom prst="rect">
            <a:avLst/>
          </a:prstGeom>
          <a:noFill/>
        </p:spPr>
        <p:txBody>
          <a:bodyPr wrap="square" rtlCol="0">
            <a:spAutoFit/>
          </a:bodyPr>
          <a:lstStyle/>
          <a:p>
            <a:pPr algn="just">
              <a:lnSpc>
                <a:spcPct val="150000"/>
              </a:lnSpc>
            </a:pPr>
            <a:r>
              <a:rPr lang="id-ID" sz="1200" dirty="0">
                <a:latin typeface="Montserrat" panose="00000500000000000000" pitchFamily="50"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latin typeface="Montserrat" panose="00000500000000000000" pitchFamily="50" charset="0"/>
              <a:ea typeface="Lato" panose="020F0502020204030203" pitchFamily="34" charset="0"/>
              <a:cs typeface="Lato" panose="020F0502020204030203" pitchFamily="34" charset="0"/>
            </a:endParaRPr>
          </a:p>
        </p:txBody>
      </p:sp>
      <p:sp>
        <p:nvSpPr>
          <p:cNvPr id="43" name="TextBox 42"/>
          <p:cNvSpPr txBox="1"/>
          <p:nvPr/>
        </p:nvSpPr>
        <p:spPr>
          <a:xfrm rot="16200000">
            <a:off x="-306627" y="3263845"/>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45" name="TextBox 44"/>
          <p:cNvSpPr txBox="1"/>
          <p:nvPr/>
        </p:nvSpPr>
        <p:spPr>
          <a:xfrm rot="5400000">
            <a:off x="10433881" y="4576096"/>
            <a:ext cx="2081137" cy="276999"/>
          </a:xfrm>
          <a:prstGeom prst="rect">
            <a:avLst/>
          </a:prstGeom>
          <a:noFill/>
        </p:spPr>
        <p:txBody>
          <a:bodyPr wrap="square" rtlCol="0">
            <a:spAutoFit/>
          </a:bodyPr>
          <a:lstStyle/>
          <a:p>
            <a:pPr algn="ctr"/>
            <a:r>
              <a:rPr lang="en-US" sz="1200">
                <a:solidFill>
                  <a:sysClr val="windowText" lastClr="000000"/>
                </a:solidFill>
                <a:latin typeface="Montserrat" panose="00000500000000000000" pitchFamily="50" charset="0"/>
              </a:rPr>
              <a:t>Great Testimony</a:t>
            </a:r>
          </a:p>
        </p:txBody>
      </p:sp>
      <p:graphicFrame>
        <p:nvGraphicFramePr>
          <p:cNvPr id="46" name="Chart 1832">
            <a:extLst>
              <a:ext uri="{FF2B5EF4-FFF2-40B4-BE49-F238E27FC236}">
                <a16:creationId xmlns:a16="http://schemas.microsoft.com/office/drawing/2014/main" id="{701AD024-A5F0-4D9E-9416-C96F03CA7BD7}"/>
              </a:ext>
            </a:extLst>
          </p:cNvPr>
          <p:cNvGraphicFramePr/>
          <p:nvPr>
            <p:extLst>
              <p:ext uri="{D42A27DB-BD31-4B8C-83A1-F6EECF244321}">
                <p14:modId xmlns:p14="http://schemas.microsoft.com/office/powerpoint/2010/main" val="2453916611"/>
              </p:ext>
            </p:extLst>
          </p:nvPr>
        </p:nvGraphicFramePr>
        <p:xfrm>
          <a:off x="1210467" y="3422284"/>
          <a:ext cx="7203434" cy="258462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504792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螃蟹, 无脊椎动物&#10;&#10;已生成高可信度的说明">
            <a:extLst>
              <a:ext uri="{FF2B5EF4-FFF2-40B4-BE49-F238E27FC236}">
                <a16:creationId xmlns:a16="http://schemas.microsoft.com/office/drawing/2014/main" id="{FE500F04-F9E1-479C-8564-6093AD85B61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6658" r="16658"/>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37</a:t>
            </a:fld>
            <a:endParaRPr lang="en-US"/>
          </a:p>
        </p:txBody>
      </p:sp>
      <p:sp>
        <p:nvSpPr>
          <p:cNvPr id="6" name="TextBox 5"/>
          <p:cNvSpPr txBox="1"/>
          <p:nvPr/>
        </p:nvSpPr>
        <p:spPr>
          <a:xfrm>
            <a:off x="2653257" y="450166"/>
            <a:ext cx="2920229" cy="1938992"/>
          </a:xfrm>
          <a:prstGeom prst="rect">
            <a:avLst/>
          </a:prstGeom>
          <a:noFill/>
        </p:spPr>
        <p:txBody>
          <a:bodyPr wrap="square" rtlCol="0">
            <a:spAutoFit/>
          </a:bodyPr>
          <a:lstStyle/>
          <a:p>
            <a:r>
              <a:rPr lang="en-US" sz="6000" b="1">
                <a:solidFill>
                  <a:schemeClr val="bg1"/>
                </a:solidFill>
                <a:latin typeface="ALISEO" pitchFamily="50" charset="0"/>
              </a:rPr>
              <a:t>PHOTOGRAPH</a:t>
            </a:r>
          </a:p>
        </p:txBody>
      </p:sp>
      <p:sp>
        <p:nvSpPr>
          <p:cNvPr id="7" name="TextBox 6"/>
          <p:cNvSpPr txBox="1"/>
          <p:nvPr/>
        </p:nvSpPr>
        <p:spPr>
          <a:xfrm>
            <a:off x="6516913" y="4536420"/>
            <a:ext cx="2937087" cy="1938992"/>
          </a:xfrm>
          <a:prstGeom prst="rect">
            <a:avLst/>
          </a:prstGeom>
          <a:noFill/>
        </p:spPr>
        <p:txBody>
          <a:bodyPr wrap="square" rtlCol="0">
            <a:spAutoFit/>
          </a:bodyPr>
          <a:lstStyle/>
          <a:p>
            <a:pPr algn="r"/>
            <a:r>
              <a:rPr lang="en-US" sz="6000" b="1">
                <a:solidFill>
                  <a:schemeClr val="bg1"/>
                </a:solidFill>
                <a:latin typeface="ALISEO" pitchFamily="50" charset="0"/>
              </a:rPr>
              <a:t>PHOTOGRAPH</a:t>
            </a:r>
          </a:p>
        </p:txBody>
      </p:sp>
      <p:sp>
        <p:nvSpPr>
          <p:cNvPr id="8" name="TextBox 7"/>
          <p:cNvSpPr txBox="1"/>
          <p:nvPr/>
        </p:nvSpPr>
        <p:spPr>
          <a:xfrm rot="16200000">
            <a:off x="-306627" y="3263845"/>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10" name="TextBox 9"/>
          <p:cNvSpPr txBox="1"/>
          <p:nvPr/>
        </p:nvSpPr>
        <p:spPr>
          <a:xfrm>
            <a:off x="9926907" y="2912595"/>
            <a:ext cx="1716258" cy="1015663"/>
          </a:xfrm>
          <a:prstGeom prst="rect">
            <a:avLst/>
          </a:prstGeom>
          <a:noFill/>
        </p:spPr>
        <p:txBody>
          <a:bodyPr wrap="square" rtlCol="0">
            <a:spAutoFit/>
          </a:bodyPr>
          <a:lstStyle/>
          <a:p>
            <a:pPr algn="ctr"/>
            <a:r>
              <a:rPr lang="en-US" sz="6000" b="1">
                <a:solidFill>
                  <a:schemeClr val="accent2"/>
                </a:solidFill>
                <a:latin typeface="Montserrat" panose="00000500000000000000" pitchFamily="50" charset="0"/>
              </a:rPr>
              <a:t>07.</a:t>
            </a:r>
          </a:p>
        </p:txBody>
      </p:sp>
    </p:spTree>
    <p:extLst>
      <p:ext uri="{BB962C8B-B14F-4D97-AF65-F5344CB8AC3E}">
        <p14:creationId xmlns:p14="http://schemas.microsoft.com/office/powerpoint/2010/main" val="38974879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40166AB8-8907-4D8B-B54C-742A4C4928B5}"/>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21868" b="21868"/>
          <a:stretch>
            <a:fillRect/>
          </a:stretch>
        </p:blipFill>
        <p:spPr/>
      </p:pic>
      <p:sp>
        <p:nvSpPr>
          <p:cNvPr id="8" name="Rectangle 7"/>
          <p:cNvSpPr/>
          <p:nvPr/>
        </p:nvSpPr>
        <p:spPr>
          <a:xfrm>
            <a:off x="5918040" y="1899138"/>
            <a:ext cx="3826412" cy="38264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图片占位符 23">
            <a:extLst>
              <a:ext uri="{FF2B5EF4-FFF2-40B4-BE49-F238E27FC236}">
                <a16:creationId xmlns:a16="http://schemas.microsoft.com/office/drawing/2014/main" id="{AA25D635-7C1F-4CFE-8E91-846263F4CDD8}"/>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t="9964" b="9964"/>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38</a:t>
            </a:fld>
            <a:endParaRPr lang="en-US"/>
          </a:p>
        </p:txBody>
      </p:sp>
      <p:sp>
        <p:nvSpPr>
          <p:cNvPr id="9" name="TextBox 8">
            <a:extLst>
              <a:ext uri="{FF2B5EF4-FFF2-40B4-BE49-F238E27FC236}">
                <a16:creationId xmlns:a16="http://schemas.microsoft.com/office/drawing/2014/main" id="{63639DD0-175F-4FA1-9647-F2A17F923F99}"/>
              </a:ext>
            </a:extLst>
          </p:cNvPr>
          <p:cNvSpPr txBox="1"/>
          <p:nvPr/>
        </p:nvSpPr>
        <p:spPr>
          <a:xfrm rot="16200000">
            <a:off x="9732388" y="4559305"/>
            <a:ext cx="1585731" cy="260199"/>
          </a:xfrm>
          <a:prstGeom prst="rect">
            <a:avLst/>
          </a:prstGeom>
          <a:noFill/>
        </p:spPr>
        <p:txBody>
          <a:bodyPr wrap="square" rtlCol="0">
            <a:spAutoFit/>
          </a:bodyPr>
          <a:lstStyle/>
          <a:p>
            <a:pPr>
              <a:lnSpc>
                <a:spcPct val="90000"/>
              </a:lnSpc>
            </a:pPr>
            <a:r>
              <a:rPr lang="en-US" sz="1200" b="0" i="0" spc="300" dirty="0">
                <a:latin typeface="Montserrat" panose="00000500000000000000" pitchFamily="50" charset="0"/>
                <a:ea typeface="Lato" panose="020F0502020204030203" pitchFamily="34" charset="0"/>
                <a:cs typeface="Lato" panose="020F0502020204030203" pitchFamily="34" charset="0"/>
              </a:rPr>
              <a:t>P.0</a:t>
            </a:r>
            <a:fld id="{480E8797-3C6C-3D42-8A0A-470647F1DD3F}" type="slidenum">
              <a:rPr lang="en-US" sz="1200" b="0" i="0" spc="300" smtClean="0">
                <a:latin typeface="Montserrat" panose="00000500000000000000" pitchFamily="50" charset="0"/>
                <a:ea typeface="Lato" panose="020F0502020204030203" pitchFamily="34" charset="0"/>
                <a:cs typeface="Lato" panose="020F0502020204030203" pitchFamily="34" charset="0"/>
              </a:rPr>
              <a:t>38</a:t>
            </a:fld>
            <a:r>
              <a:rPr lang="en-US" sz="1200" b="0" i="0" spc="300" dirty="0">
                <a:latin typeface="Montserrat" panose="00000500000000000000" pitchFamily="50" charset="0"/>
                <a:ea typeface="Lato" panose="020F0502020204030203" pitchFamily="34" charset="0"/>
                <a:cs typeface="Lato" panose="020F0502020204030203" pitchFamily="34" charset="0"/>
              </a:rPr>
              <a:t>/50</a:t>
            </a:r>
          </a:p>
        </p:txBody>
      </p:sp>
      <p:sp>
        <p:nvSpPr>
          <p:cNvPr id="10" name="TextBox 9">
            <a:extLst>
              <a:ext uri="{FF2B5EF4-FFF2-40B4-BE49-F238E27FC236}">
                <a16:creationId xmlns:a16="http://schemas.microsoft.com/office/drawing/2014/main" id="{D3547A80-5385-4DA4-8999-BE4AC9E79111}"/>
              </a:ext>
            </a:extLst>
          </p:cNvPr>
          <p:cNvSpPr txBox="1"/>
          <p:nvPr/>
        </p:nvSpPr>
        <p:spPr>
          <a:xfrm>
            <a:off x="10389627" y="2752874"/>
            <a:ext cx="1017988" cy="923330"/>
          </a:xfrm>
          <a:prstGeom prst="rect">
            <a:avLst/>
          </a:prstGeom>
          <a:noFill/>
        </p:spPr>
        <p:txBody>
          <a:bodyPr wrap="square" rtlCol="0">
            <a:spAutoFit/>
          </a:bodyPr>
          <a:lstStyle/>
          <a:p>
            <a:pPr>
              <a:lnSpc>
                <a:spcPct val="150000"/>
              </a:lnSpc>
            </a:pPr>
            <a:r>
              <a:rPr lang="en-US" sz="1200" dirty="0">
                <a:latin typeface="Montserrat" panose="00000500000000000000" pitchFamily="50" charset="0"/>
                <a:ea typeface="Lato" panose="020F0502020204030203" pitchFamily="34" charset="0"/>
                <a:cs typeface="Lato" panose="020F0502020204030203" pitchFamily="34" charset="0"/>
              </a:rPr>
              <a:t>ISO 200</a:t>
            </a:r>
          </a:p>
          <a:p>
            <a:pPr>
              <a:lnSpc>
                <a:spcPct val="150000"/>
              </a:lnSpc>
            </a:pPr>
            <a:r>
              <a:rPr lang="en-US" sz="1200" dirty="0">
                <a:latin typeface="Montserrat" panose="00000500000000000000" pitchFamily="50" charset="0"/>
                <a:ea typeface="Lato" panose="020F0502020204030203" pitchFamily="34" charset="0"/>
                <a:cs typeface="Lato" panose="020F0502020204030203" pitchFamily="34" charset="0"/>
              </a:rPr>
              <a:t>1/60</a:t>
            </a:r>
          </a:p>
          <a:p>
            <a:pPr>
              <a:lnSpc>
                <a:spcPct val="150000"/>
              </a:lnSpc>
            </a:pPr>
            <a:r>
              <a:rPr lang="en-US" sz="1200" dirty="0">
                <a:latin typeface="Montserrat" panose="00000500000000000000" pitchFamily="50" charset="0"/>
                <a:ea typeface="Lato" panose="020F0502020204030203" pitchFamily="34" charset="0"/>
                <a:cs typeface="Lato" panose="020F0502020204030203" pitchFamily="34" charset="0"/>
              </a:rPr>
              <a:t>F 2.5 </a:t>
            </a:r>
          </a:p>
        </p:txBody>
      </p:sp>
      <p:sp>
        <p:nvSpPr>
          <p:cNvPr id="11" name="TextBox 10"/>
          <p:cNvSpPr txBox="1"/>
          <p:nvPr/>
        </p:nvSpPr>
        <p:spPr>
          <a:xfrm rot="16200000">
            <a:off x="-306627" y="3263845"/>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12" name="TextBox 11"/>
          <p:cNvSpPr txBox="1"/>
          <p:nvPr/>
        </p:nvSpPr>
        <p:spPr>
          <a:xfrm flipH="1">
            <a:off x="7499871" y="989092"/>
            <a:ext cx="2081137" cy="276999"/>
          </a:xfrm>
          <a:prstGeom prst="rect">
            <a:avLst/>
          </a:prstGeom>
          <a:noFill/>
        </p:spPr>
        <p:txBody>
          <a:bodyPr wrap="square" rtlCol="0">
            <a:spAutoFit/>
          </a:bodyPr>
          <a:lstStyle/>
          <a:p>
            <a:r>
              <a:rPr lang="en-US" sz="1200">
                <a:latin typeface="Montserrat" panose="00000500000000000000" pitchFamily="50" charset="0"/>
              </a:rPr>
              <a:t>Photography</a:t>
            </a:r>
          </a:p>
        </p:txBody>
      </p:sp>
      <p:sp>
        <p:nvSpPr>
          <p:cNvPr id="13" name="TextBox 12"/>
          <p:cNvSpPr txBox="1"/>
          <p:nvPr/>
        </p:nvSpPr>
        <p:spPr>
          <a:xfrm>
            <a:off x="583788" y="6396335"/>
            <a:ext cx="2841039" cy="461665"/>
          </a:xfrm>
          <a:prstGeom prst="rect">
            <a:avLst/>
          </a:prstGeom>
          <a:noFill/>
        </p:spPr>
        <p:txBody>
          <a:bodyPr wrap="square" rtlCol="0">
            <a:spAutoFit/>
          </a:bodyPr>
          <a:lstStyle/>
          <a:p>
            <a:r>
              <a:rPr lang="en-US" sz="2400" b="1">
                <a:ln>
                  <a:solidFill>
                    <a:schemeClr val="tx1"/>
                  </a:solidFill>
                </a:ln>
                <a:noFill/>
                <a:latin typeface="Montserrat" panose="00000500000000000000" pitchFamily="50" charset="0"/>
              </a:rPr>
              <a:t>BLACK </a:t>
            </a:r>
            <a:r>
              <a:rPr lang="en-US" sz="2400" b="1">
                <a:ln>
                  <a:solidFill>
                    <a:schemeClr val="tx1"/>
                  </a:solidFill>
                </a:ln>
                <a:latin typeface="Montserrat" panose="00000500000000000000" pitchFamily="50" charset="0"/>
              </a:rPr>
              <a:t>YELLOW</a:t>
            </a:r>
          </a:p>
        </p:txBody>
      </p:sp>
      <p:sp>
        <p:nvSpPr>
          <p:cNvPr id="14" name="TextBox 13"/>
          <p:cNvSpPr txBox="1"/>
          <p:nvPr/>
        </p:nvSpPr>
        <p:spPr>
          <a:xfrm>
            <a:off x="583788" y="6155391"/>
            <a:ext cx="2841039" cy="461665"/>
          </a:xfrm>
          <a:prstGeom prst="rect">
            <a:avLst/>
          </a:prstGeom>
          <a:noFill/>
        </p:spPr>
        <p:txBody>
          <a:bodyPr wrap="square" rtlCol="0">
            <a:spAutoFit/>
          </a:bodyPr>
          <a:lstStyle/>
          <a:p>
            <a:r>
              <a:rPr lang="en-US" sz="2400" b="1">
                <a:ln>
                  <a:solidFill>
                    <a:schemeClr val="tx1"/>
                  </a:solidFill>
                </a:ln>
                <a:noFill/>
                <a:latin typeface="Montserrat" panose="00000500000000000000" pitchFamily="50" charset="0"/>
              </a:rPr>
              <a:t>BLACK </a:t>
            </a:r>
            <a:r>
              <a:rPr lang="en-US" sz="2400" b="1">
                <a:ln>
                  <a:solidFill>
                    <a:schemeClr val="tx1"/>
                  </a:solidFill>
                </a:ln>
                <a:latin typeface="Montserrat" panose="00000500000000000000" pitchFamily="50" charset="0"/>
              </a:rPr>
              <a:t>YELLOW</a:t>
            </a:r>
          </a:p>
        </p:txBody>
      </p:sp>
      <p:sp>
        <p:nvSpPr>
          <p:cNvPr id="15" name="TextBox 14"/>
          <p:cNvSpPr txBox="1"/>
          <p:nvPr/>
        </p:nvSpPr>
        <p:spPr>
          <a:xfrm>
            <a:off x="583788" y="5905758"/>
            <a:ext cx="2841039" cy="461665"/>
          </a:xfrm>
          <a:prstGeom prst="rect">
            <a:avLst/>
          </a:prstGeom>
          <a:noFill/>
        </p:spPr>
        <p:txBody>
          <a:bodyPr wrap="square" rtlCol="0">
            <a:spAutoFit/>
          </a:bodyPr>
          <a:lstStyle/>
          <a:p>
            <a:r>
              <a:rPr lang="en-US" sz="2400" b="1">
                <a:latin typeface="Montserrat" panose="00000500000000000000" pitchFamily="50" charset="0"/>
              </a:rPr>
              <a:t>BLACK </a:t>
            </a:r>
            <a:r>
              <a:rPr lang="en-US" sz="2400" b="1">
                <a:solidFill>
                  <a:schemeClr val="bg1"/>
                </a:solidFill>
                <a:latin typeface="Montserrat" panose="00000500000000000000" pitchFamily="50" charset="0"/>
              </a:rPr>
              <a:t>YELLOW</a:t>
            </a:r>
          </a:p>
        </p:txBody>
      </p:sp>
      <p:sp>
        <p:nvSpPr>
          <p:cNvPr id="16" name="TextBox 15"/>
          <p:cNvSpPr txBox="1"/>
          <p:nvPr/>
        </p:nvSpPr>
        <p:spPr>
          <a:xfrm>
            <a:off x="583788" y="5664814"/>
            <a:ext cx="2841039" cy="461665"/>
          </a:xfrm>
          <a:prstGeom prst="rect">
            <a:avLst/>
          </a:prstGeom>
          <a:noFill/>
        </p:spPr>
        <p:txBody>
          <a:bodyPr wrap="square" rtlCol="0">
            <a:spAutoFit/>
          </a:bodyPr>
          <a:lstStyle/>
          <a:p>
            <a:r>
              <a:rPr lang="en-US" sz="2400" b="1">
                <a:ln>
                  <a:solidFill>
                    <a:schemeClr val="tx1"/>
                  </a:solidFill>
                </a:ln>
                <a:latin typeface="Montserrat" panose="00000500000000000000" pitchFamily="50" charset="0"/>
              </a:rPr>
              <a:t>BLACK</a:t>
            </a:r>
            <a:r>
              <a:rPr lang="en-US" sz="2400" b="1">
                <a:latin typeface="Montserrat" panose="00000500000000000000" pitchFamily="50" charset="0"/>
              </a:rPr>
              <a:t> </a:t>
            </a:r>
            <a:r>
              <a:rPr lang="en-US" sz="2400" b="1">
                <a:solidFill>
                  <a:schemeClr val="bg1"/>
                </a:solidFill>
                <a:latin typeface="Montserrat" panose="00000500000000000000" pitchFamily="50" charset="0"/>
              </a:rPr>
              <a:t>YELLOW</a:t>
            </a:r>
          </a:p>
        </p:txBody>
      </p:sp>
      <p:sp>
        <p:nvSpPr>
          <p:cNvPr id="17" name="TextBox 16"/>
          <p:cNvSpPr txBox="1"/>
          <p:nvPr/>
        </p:nvSpPr>
        <p:spPr>
          <a:xfrm>
            <a:off x="583788" y="5420926"/>
            <a:ext cx="2841039" cy="461665"/>
          </a:xfrm>
          <a:prstGeom prst="rect">
            <a:avLst/>
          </a:prstGeom>
          <a:noFill/>
        </p:spPr>
        <p:txBody>
          <a:bodyPr wrap="square" rtlCol="0">
            <a:spAutoFit/>
          </a:bodyPr>
          <a:lstStyle/>
          <a:p>
            <a:r>
              <a:rPr lang="en-US" sz="2400" b="1">
                <a:ln>
                  <a:solidFill>
                    <a:schemeClr val="tx1"/>
                  </a:solidFill>
                </a:ln>
                <a:latin typeface="Montserrat" panose="00000500000000000000" pitchFamily="50" charset="0"/>
              </a:rPr>
              <a:t>BLACK</a:t>
            </a:r>
            <a:r>
              <a:rPr lang="en-US" sz="2400" b="1">
                <a:latin typeface="Montserrat" panose="00000500000000000000" pitchFamily="50" charset="0"/>
              </a:rPr>
              <a:t> </a:t>
            </a:r>
            <a:r>
              <a:rPr lang="en-US" sz="2400" b="1">
                <a:solidFill>
                  <a:schemeClr val="bg1"/>
                </a:solidFill>
                <a:latin typeface="Montserrat" panose="00000500000000000000" pitchFamily="50" charset="0"/>
              </a:rPr>
              <a:t>YELLOW</a:t>
            </a:r>
          </a:p>
        </p:txBody>
      </p:sp>
      <p:sp>
        <p:nvSpPr>
          <p:cNvPr id="18" name="TextBox 17"/>
          <p:cNvSpPr txBox="1"/>
          <p:nvPr/>
        </p:nvSpPr>
        <p:spPr>
          <a:xfrm>
            <a:off x="583788" y="5179982"/>
            <a:ext cx="2841039" cy="461665"/>
          </a:xfrm>
          <a:prstGeom prst="rect">
            <a:avLst/>
          </a:prstGeom>
          <a:noFill/>
        </p:spPr>
        <p:txBody>
          <a:bodyPr wrap="square" rtlCol="0">
            <a:spAutoFit/>
          </a:bodyPr>
          <a:lstStyle/>
          <a:p>
            <a:r>
              <a:rPr lang="en-US" sz="2400" b="1">
                <a:ln>
                  <a:solidFill>
                    <a:schemeClr val="tx1"/>
                  </a:solidFill>
                </a:ln>
                <a:noFill/>
                <a:latin typeface="Montserrat" panose="00000500000000000000" pitchFamily="50" charset="0"/>
              </a:rPr>
              <a:t>BLACK</a:t>
            </a:r>
            <a:r>
              <a:rPr lang="en-US" sz="2400" b="1">
                <a:latin typeface="Montserrat" panose="00000500000000000000" pitchFamily="50" charset="0"/>
              </a:rPr>
              <a:t> </a:t>
            </a:r>
            <a:r>
              <a:rPr lang="en-US" sz="2400" b="1">
                <a:solidFill>
                  <a:schemeClr val="bg1"/>
                </a:solidFill>
                <a:latin typeface="Montserrat" panose="00000500000000000000" pitchFamily="50" charset="0"/>
              </a:rPr>
              <a:t>YELLOW</a:t>
            </a:r>
          </a:p>
        </p:txBody>
      </p:sp>
      <p:sp>
        <p:nvSpPr>
          <p:cNvPr id="19" name="TextBox 18"/>
          <p:cNvSpPr txBox="1"/>
          <p:nvPr/>
        </p:nvSpPr>
        <p:spPr>
          <a:xfrm>
            <a:off x="583788" y="4930349"/>
            <a:ext cx="2841039" cy="461665"/>
          </a:xfrm>
          <a:prstGeom prst="rect">
            <a:avLst/>
          </a:prstGeom>
          <a:noFill/>
        </p:spPr>
        <p:txBody>
          <a:bodyPr wrap="square" rtlCol="0">
            <a:spAutoFit/>
          </a:bodyPr>
          <a:lstStyle/>
          <a:p>
            <a:r>
              <a:rPr lang="en-US" sz="2400" b="1">
                <a:ln>
                  <a:solidFill>
                    <a:schemeClr val="tx1"/>
                  </a:solidFill>
                </a:ln>
                <a:noFill/>
                <a:latin typeface="Montserrat" panose="00000500000000000000" pitchFamily="50" charset="0"/>
              </a:rPr>
              <a:t>BLACK</a:t>
            </a:r>
            <a:r>
              <a:rPr lang="en-US" sz="2400" b="1">
                <a:latin typeface="Montserrat" panose="00000500000000000000" pitchFamily="50" charset="0"/>
              </a:rPr>
              <a:t> </a:t>
            </a:r>
            <a:r>
              <a:rPr lang="en-US" sz="2400" b="1">
                <a:solidFill>
                  <a:schemeClr val="bg1"/>
                </a:solidFill>
                <a:latin typeface="Montserrat" panose="00000500000000000000" pitchFamily="50" charset="0"/>
              </a:rPr>
              <a:t>YELLOW</a:t>
            </a:r>
          </a:p>
        </p:txBody>
      </p:sp>
      <p:sp>
        <p:nvSpPr>
          <p:cNvPr id="20" name="TextBox 19"/>
          <p:cNvSpPr txBox="1"/>
          <p:nvPr/>
        </p:nvSpPr>
        <p:spPr>
          <a:xfrm>
            <a:off x="583788" y="4689405"/>
            <a:ext cx="2841039" cy="461665"/>
          </a:xfrm>
          <a:prstGeom prst="rect">
            <a:avLst/>
          </a:prstGeom>
          <a:noFill/>
        </p:spPr>
        <p:txBody>
          <a:bodyPr wrap="square" rtlCol="0">
            <a:spAutoFit/>
          </a:bodyPr>
          <a:lstStyle/>
          <a:p>
            <a:r>
              <a:rPr lang="en-US" sz="2400" b="1">
                <a:ln>
                  <a:solidFill>
                    <a:schemeClr val="tx1"/>
                  </a:solidFill>
                </a:ln>
                <a:noFill/>
                <a:latin typeface="Montserrat" panose="00000500000000000000" pitchFamily="50" charset="0"/>
              </a:rPr>
              <a:t>BLACK</a:t>
            </a:r>
            <a:r>
              <a:rPr lang="en-US" sz="2400" b="1">
                <a:latin typeface="Montserrat" panose="00000500000000000000" pitchFamily="50" charset="0"/>
              </a:rPr>
              <a:t> </a:t>
            </a:r>
            <a:r>
              <a:rPr lang="en-US" sz="2400" b="1">
                <a:ln>
                  <a:solidFill>
                    <a:schemeClr val="bg1"/>
                  </a:solidFill>
                </a:ln>
                <a:noFill/>
                <a:latin typeface="Montserrat" panose="00000500000000000000" pitchFamily="50" charset="0"/>
              </a:rPr>
              <a:t>YELLOW</a:t>
            </a:r>
          </a:p>
        </p:txBody>
      </p:sp>
      <p:sp>
        <p:nvSpPr>
          <p:cNvPr id="21" name="TextBox 20"/>
          <p:cNvSpPr txBox="1"/>
          <p:nvPr/>
        </p:nvSpPr>
        <p:spPr>
          <a:xfrm>
            <a:off x="583787" y="6645968"/>
            <a:ext cx="2841039" cy="461665"/>
          </a:xfrm>
          <a:prstGeom prst="rect">
            <a:avLst/>
          </a:prstGeom>
          <a:noFill/>
        </p:spPr>
        <p:txBody>
          <a:bodyPr wrap="square" rtlCol="0">
            <a:spAutoFit/>
          </a:bodyPr>
          <a:lstStyle/>
          <a:p>
            <a:r>
              <a:rPr lang="en-US" sz="2400" b="1">
                <a:ln>
                  <a:solidFill>
                    <a:schemeClr val="tx1"/>
                  </a:solidFill>
                </a:ln>
                <a:noFill/>
                <a:latin typeface="Montserrat" panose="00000500000000000000" pitchFamily="50" charset="0"/>
              </a:rPr>
              <a:t>BLACK YELLOW</a:t>
            </a:r>
          </a:p>
        </p:txBody>
      </p:sp>
    </p:spTree>
    <p:extLst>
      <p:ext uri="{BB962C8B-B14F-4D97-AF65-F5344CB8AC3E}">
        <p14:creationId xmlns:p14="http://schemas.microsoft.com/office/powerpoint/2010/main" val="17886820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3124807" y="1135115"/>
            <a:ext cx="5722885" cy="57228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图片占位符 29" descr="图片包含 台阶, 场景, 人员&#10;&#10;已生成高可信度的说明">
            <a:extLst>
              <a:ext uri="{FF2B5EF4-FFF2-40B4-BE49-F238E27FC236}">
                <a16:creationId xmlns:a16="http://schemas.microsoft.com/office/drawing/2014/main" id="{8B7CBB11-DA5A-4D3A-8E93-915147AF5839}"/>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6058" r="16058"/>
          <a:stretch>
            <a:fillRect/>
          </a:stretch>
        </p:blipFill>
        <p:spPr/>
      </p:pic>
      <p:pic>
        <p:nvPicPr>
          <p:cNvPr id="15" name="图片占位符 14" descr="图片包含 户外&#10;&#10;已生成高可信度的说明">
            <a:extLst>
              <a:ext uri="{FF2B5EF4-FFF2-40B4-BE49-F238E27FC236}">
                <a16:creationId xmlns:a16="http://schemas.microsoft.com/office/drawing/2014/main" id="{0915E12B-CA30-4564-9DA7-3DFB27991290}"/>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t="406" b="406"/>
          <a:stretch>
            <a:fillRect/>
          </a:stretch>
        </p:blipFill>
        <p:spPr/>
      </p:pic>
      <p:pic>
        <p:nvPicPr>
          <p:cNvPr id="13" name="图片占位符 12" descr="图片包含 红色&#10;&#10;已生成高可信度的说明">
            <a:extLst>
              <a:ext uri="{FF2B5EF4-FFF2-40B4-BE49-F238E27FC236}">
                <a16:creationId xmlns:a16="http://schemas.microsoft.com/office/drawing/2014/main" id="{258FFBC4-BBE5-4907-85C7-80B2B33528B1}"/>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10956" b="10956"/>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39</a:t>
            </a:fld>
            <a:endParaRPr lang="en-US"/>
          </a:p>
        </p:txBody>
      </p:sp>
      <p:sp>
        <p:nvSpPr>
          <p:cNvPr id="8" name="TextBox 7"/>
          <p:cNvSpPr txBox="1"/>
          <p:nvPr/>
        </p:nvSpPr>
        <p:spPr>
          <a:xfrm rot="5400000" flipH="1">
            <a:off x="10866807" y="3070321"/>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9" name="TextBox 8">
            <a:extLst>
              <a:ext uri="{FF2B5EF4-FFF2-40B4-BE49-F238E27FC236}">
                <a16:creationId xmlns:a16="http://schemas.microsoft.com/office/drawing/2014/main" id="{63639DD0-175F-4FA1-9647-F2A17F923F99}"/>
              </a:ext>
            </a:extLst>
          </p:cNvPr>
          <p:cNvSpPr txBox="1"/>
          <p:nvPr/>
        </p:nvSpPr>
        <p:spPr>
          <a:xfrm rot="16200000">
            <a:off x="9328" y="5035212"/>
            <a:ext cx="1585731" cy="260199"/>
          </a:xfrm>
          <a:prstGeom prst="rect">
            <a:avLst/>
          </a:prstGeom>
          <a:noFill/>
        </p:spPr>
        <p:txBody>
          <a:bodyPr wrap="square" rtlCol="0">
            <a:spAutoFit/>
          </a:bodyPr>
          <a:lstStyle/>
          <a:p>
            <a:pPr>
              <a:lnSpc>
                <a:spcPct val="90000"/>
              </a:lnSpc>
            </a:pPr>
            <a:r>
              <a:rPr lang="en-US" sz="1200" b="0" i="0" spc="300" dirty="0">
                <a:latin typeface="Montserrat" panose="00000500000000000000" pitchFamily="50" charset="0"/>
                <a:ea typeface="Lato" panose="020F0502020204030203" pitchFamily="34" charset="0"/>
                <a:cs typeface="Lato" panose="020F0502020204030203" pitchFamily="34" charset="0"/>
              </a:rPr>
              <a:t>P.0</a:t>
            </a:r>
            <a:fld id="{480E8797-3C6C-3D42-8A0A-470647F1DD3F}" type="slidenum">
              <a:rPr lang="en-US" sz="1200" b="0" i="0" spc="300" smtClean="0">
                <a:latin typeface="Montserrat" panose="00000500000000000000" pitchFamily="50" charset="0"/>
                <a:ea typeface="Lato" panose="020F0502020204030203" pitchFamily="34" charset="0"/>
                <a:cs typeface="Lato" panose="020F0502020204030203" pitchFamily="34" charset="0"/>
              </a:rPr>
              <a:t>39</a:t>
            </a:fld>
            <a:r>
              <a:rPr lang="en-US" sz="1200" b="0" i="0" spc="300" dirty="0">
                <a:latin typeface="Montserrat" panose="00000500000000000000" pitchFamily="50" charset="0"/>
                <a:ea typeface="Lato" panose="020F0502020204030203" pitchFamily="34" charset="0"/>
                <a:cs typeface="Lato" panose="020F0502020204030203" pitchFamily="34" charset="0"/>
              </a:rPr>
              <a:t>/50</a:t>
            </a:r>
          </a:p>
        </p:txBody>
      </p:sp>
      <p:sp>
        <p:nvSpPr>
          <p:cNvPr id="10" name="TextBox 9">
            <a:extLst>
              <a:ext uri="{FF2B5EF4-FFF2-40B4-BE49-F238E27FC236}">
                <a16:creationId xmlns:a16="http://schemas.microsoft.com/office/drawing/2014/main" id="{D3547A80-5385-4DA4-8999-BE4AC9E79111}"/>
              </a:ext>
            </a:extLst>
          </p:cNvPr>
          <p:cNvSpPr txBox="1"/>
          <p:nvPr/>
        </p:nvSpPr>
        <p:spPr>
          <a:xfrm>
            <a:off x="666567" y="3228781"/>
            <a:ext cx="1017988" cy="923330"/>
          </a:xfrm>
          <a:prstGeom prst="rect">
            <a:avLst/>
          </a:prstGeom>
          <a:noFill/>
        </p:spPr>
        <p:txBody>
          <a:bodyPr wrap="square" rtlCol="0">
            <a:spAutoFit/>
          </a:bodyPr>
          <a:lstStyle/>
          <a:p>
            <a:pPr>
              <a:lnSpc>
                <a:spcPct val="150000"/>
              </a:lnSpc>
            </a:pPr>
            <a:r>
              <a:rPr lang="en-US" sz="1200" dirty="0">
                <a:latin typeface="Montserrat" panose="00000500000000000000" pitchFamily="50" charset="0"/>
                <a:ea typeface="Lato" panose="020F0502020204030203" pitchFamily="34" charset="0"/>
                <a:cs typeface="Lato" panose="020F0502020204030203" pitchFamily="34" charset="0"/>
              </a:rPr>
              <a:t>ISO 200</a:t>
            </a:r>
          </a:p>
          <a:p>
            <a:pPr>
              <a:lnSpc>
                <a:spcPct val="150000"/>
              </a:lnSpc>
            </a:pPr>
            <a:r>
              <a:rPr lang="en-US" sz="1200" dirty="0">
                <a:latin typeface="Montserrat" panose="00000500000000000000" pitchFamily="50" charset="0"/>
                <a:ea typeface="Lato" panose="020F0502020204030203" pitchFamily="34" charset="0"/>
                <a:cs typeface="Lato" panose="020F0502020204030203" pitchFamily="34" charset="0"/>
              </a:rPr>
              <a:t>1/60</a:t>
            </a:r>
          </a:p>
          <a:p>
            <a:pPr>
              <a:lnSpc>
                <a:spcPct val="150000"/>
              </a:lnSpc>
            </a:pPr>
            <a:r>
              <a:rPr lang="en-US" sz="1200" dirty="0">
                <a:latin typeface="Montserrat" panose="00000500000000000000" pitchFamily="50" charset="0"/>
                <a:ea typeface="Lato" panose="020F0502020204030203" pitchFamily="34" charset="0"/>
                <a:cs typeface="Lato" panose="020F0502020204030203" pitchFamily="34" charset="0"/>
              </a:rPr>
              <a:t>F 2.5 </a:t>
            </a:r>
          </a:p>
        </p:txBody>
      </p:sp>
      <p:sp>
        <p:nvSpPr>
          <p:cNvPr id="11" name="TextBox 10"/>
          <p:cNvSpPr txBox="1"/>
          <p:nvPr/>
        </p:nvSpPr>
        <p:spPr>
          <a:xfrm flipH="1">
            <a:off x="1882283" y="6285880"/>
            <a:ext cx="2081137" cy="276999"/>
          </a:xfrm>
          <a:prstGeom prst="rect">
            <a:avLst/>
          </a:prstGeom>
          <a:noFill/>
        </p:spPr>
        <p:txBody>
          <a:bodyPr wrap="square" rtlCol="0">
            <a:spAutoFit/>
          </a:bodyPr>
          <a:lstStyle/>
          <a:p>
            <a:r>
              <a:rPr lang="en-US" sz="1200">
                <a:latin typeface="Montserrat" panose="00000500000000000000" pitchFamily="50" charset="0"/>
              </a:rPr>
              <a:t>Photography</a:t>
            </a:r>
          </a:p>
        </p:txBody>
      </p:sp>
      <p:sp>
        <p:nvSpPr>
          <p:cNvPr id="17" name="TextBox 16"/>
          <p:cNvSpPr txBox="1"/>
          <p:nvPr/>
        </p:nvSpPr>
        <p:spPr>
          <a:xfrm>
            <a:off x="5132390" y="2467271"/>
            <a:ext cx="3291171" cy="461665"/>
          </a:xfrm>
          <a:prstGeom prst="rect">
            <a:avLst/>
          </a:prstGeom>
          <a:noFill/>
        </p:spPr>
        <p:txBody>
          <a:bodyPr wrap="square" rtlCol="0">
            <a:spAutoFit/>
          </a:bodyPr>
          <a:lstStyle/>
          <a:p>
            <a:r>
              <a:rPr lang="en-US" sz="2400" b="1" spc="300">
                <a:ln>
                  <a:solidFill>
                    <a:schemeClr val="bg1"/>
                  </a:solidFill>
                </a:ln>
                <a:noFill/>
                <a:latin typeface="Montserrat" panose="00000500000000000000" pitchFamily="50" charset="0"/>
              </a:rPr>
              <a:t>BITTERSWEET</a:t>
            </a:r>
          </a:p>
        </p:txBody>
      </p:sp>
      <p:sp>
        <p:nvSpPr>
          <p:cNvPr id="18" name="TextBox 17"/>
          <p:cNvSpPr txBox="1"/>
          <p:nvPr/>
        </p:nvSpPr>
        <p:spPr>
          <a:xfrm>
            <a:off x="5132390" y="2192255"/>
            <a:ext cx="3291171" cy="461665"/>
          </a:xfrm>
          <a:prstGeom prst="rect">
            <a:avLst/>
          </a:prstGeom>
          <a:noFill/>
        </p:spPr>
        <p:txBody>
          <a:bodyPr wrap="square" rtlCol="0">
            <a:spAutoFit/>
          </a:bodyPr>
          <a:lstStyle/>
          <a:p>
            <a:r>
              <a:rPr lang="en-US" sz="2400" b="1" spc="300">
                <a:ln>
                  <a:solidFill>
                    <a:schemeClr val="bg1"/>
                  </a:solidFill>
                </a:ln>
                <a:noFill/>
                <a:latin typeface="Montserrat" panose="00000500000000000000" pitchFamily="50" charset="0"/>
              </a:rPr>
              <a:t>BITTERSWEET</a:t>
            </a:r>
          </a:p>
        </p:txBody>
      </p:sp>
      <p:sp>
        <p:nvSpPr>
          <p:cNvPr id="19" name="TextBox 18"/>
          <p:cNvSpPr txBox="1"/>
          <p:nvPr/>
        </p:nvSpPr>
        <p:spPr>
          <a:xfrm>
            <a:off x="5132390" y="1931259"/>
            <a:ext cx="3291171" cy="461665"/>
          </a:xfrm>
          <a:prstGeom prst="rect">
            <a:avLst/>
          </a:prstGeom>
          <a:noFill/>
        </p:spPr>
        <p:txBody>
          <a:bodyPr wrap="square" rtlCol="0">
            <a:spAutoFit/>
          </a:bodyPr>
          <a:lstStyle/>
          <a:p>
            <a:r>
              <a:rPr lang="en-US" sz="2400" b="1" spc="300">
                <a:ln>
                  <a:solidFill>
                    <a:schemeClr val="bg1"/>
                  </a:solidFill>
                </a:ln>
                <a:noFill/>
                <a:latin typeface="Montserrat" panose="00000500000000000000" pitchFamily="50" charset="0"/>
              </a:rPr>
              <a:t>BITTERSWEET</a:t>
            </a:r>
          </a:p>
        </p:txBody>
      </p:sp>
      <p:sp>
        <p:nvSpPr>
          <p:cNvPr id="20" name="TextBox 19"/>
          <p:cNvSpPr txBox="1"/>
          <p:nvPr/>
        </p:nvSpPr>
        <p:spPr>
          <a:xfrm>
            <a:off x="5132390" y="1656243"/>
            <a:ext cx="3291171" cy="461665"/>
          </a:xfrm>
          <a:prstGeom prst="rect">
            <a:avLst/>
          </a:prstGeom>
          <a:noFill/>
        </p:spPr>
        <p:txBody>
          <a:bodyPr wrap="square" rtlCol="0">
            <a:spAutoFit/>
          </a:bodyPr>
          <a:lstStyle/>
          <a:p>
            <a:r>
              <a:rPr lang="en-US" sz="2400" b="1" spc="300">
                <a:ln>
                  <a:solidFill>
                    <a:schemeClr val="tx1"/>
                  </a:solidFill>
                </a:ln>
                <a:latin typeface="Montserrat" panose="00000500000000000000" pitchFamily="50" charset="0"/>
              </a:rPr>
              <a:t>BITTERSWEET</a:t>
            </a:r>
          </a:p>
        </p:txBody>
      </p:sp>
      <p:sp>
        <p:nvSpPr>
          <p:cNvPr id="21" name="TextBox 20"/>
          <p:cNvSpPr txBox="1"/>
          <p:nvPr/>
        </p:nvSpPr>
        <p:spPr>
          <a:xfrm>
            <a:off x="5123542" y="1384488"/>
            <a:ext cx="3291171" cy="461665"/>
          </a:xfrm>
          <a:prstGeom prst="rect">
            <a:avLst/>
          </a:prstGeom>
          <a:noFill/>
        </p:spPr>
        <p:txBody>
          <a:bodyPr wrap="square" rtlCol="0">
            <a:spAutoFit/>
          </a:bodyPr>
          <a:lstStyle/>
          <a:p>
            <a:r>
              <a:rPr lang="en-US" sz="2400" b="1" spc="300">
                <a:ln>
                  <a:solidFill>
                    <a:schemeClr val="tx1"/>
                  </a:solidFill>
                </a:ln>
                <a:latin typeface="Montserrat" panose="00000500000000000000" pitchFamily="50" charset="0"/>
              </a:rPr>
              <a:t>BITTERSWEET</a:t>
            </a:r>
          </a:p>
        </p:txBody>
      </p:sp>
      <p:sp>
        <p:nvSpPr>
          <p:cNvPr id="22" name="TextBox 21"/>
          <p:cNvSpPr txBox="1"/>
          <p:nvPr/>
        </p:nvSpPr>
        <p:spPr>
          <a:xfrm>
            <a:off x="5123542" y="1109472"/>
            <a:ext cx="3291171" cy="461665"/>
          </a:xfrm>
          <a:prstGeom prst="rect">
            <a:avLst/>
          </a:prstGeom>
          <a:noFill/>
        </p:spPr>
        <p:txBody>
          <a:bodyPr wrap="square" rtlCol="0">
            <a:spAutoFit/>
          </a:bodyPr>
          <a:lstStyle/>
          <a:p>
            <a:r>
              <a:rPr lang="en-US" sz="2400" b="1" spc="300">
                <a:ln>
                  <a:solidFill>
                    <a:schemeClr val="bg1"/>
                  </a:solidFill>
                </a:ln>
                <a:noFill/>
                <a:latin typeface="Montserrat" panose="00000500000000000000" pitchFamily="50" charset="0"/>
              </a:rPr>
              <a:t>BITTERSWEET</a:t>
            </a:r>
          </a:p>
        </p:txBody>
      </p:sp>
      <p:sp>
        <p:nvSpPr>
          <p:cNvPr id="23" name="TextBox 22"/>
          <p:cNvSpPr txBox="1"/>
          <p:nvPr/>
        </p:nvSpPr>
        <p:spPr>
          <a:xfrm>
            <a:off x="5123542" y="848476"/>
            <a:ext cx="3291171" cy="461665"/>
          </a:xfrm>
          <a:prstGeom prst="rect">
            <a:avLst/>
          </a:prstGeom>
          <a:noFill/>
        </p:spPr>
        <p:txBody>
          <a:bodyPr wrap="square" rtlCol="0">
            <a:spAutoFit/>
          </a:bodyPr>
          <a:lstStyle/>
          <a:p>
            <a:r>
              <a:rPr lang="en-US" sz="2400" b="1" spc="300">
                <a:ln>
                  <a:solidFill>
                    <a:schemeClr val="bg1"/>
                  </a:solidFill>
                </a:ln>
                <a:noFill/>
                <a:latin typeface="Montserrat" panose="00000500000000000000" pitchFamily="50" charset="0"/>
              </a:rPr>
              <a:t>BITTERSWEET</a:t>
            </a:r>
          </a:p>
        </p:txBody>
      </p:sp>
      <p:sp>
        <p:nvSpPr>
          <p:cNvPr id="24" name="TextBox 23"/>
          <p:cNvSpPr txBox="1"/>
          <p:nvPr/>
        </p:nvSpPr>
        <p:spPr>
          <a:xfrm>
            <a:off x="5123542" y="573460"/>
            <a:ext cx="3291171" cy="461665"/>
          </a:xfrm>
          <a:prstGeom prst="rect">
            <a:avLst/>
          </a:prstGeom>
          <a:noFill/>
        </p:spPr>
        <p:txBody>
          <a:bodyPr wrap="square" rtlCol="0">
            <a:spAutoFit/>
          </a:bodyPr>
          <a:lstStyle/>
          <a:p>
            <a:r>
              <a:rPr lang="en-US" sz="2400" b="1" spc="300">
                <a:ln>
                  <a:solidFill>
                    <a:schemeClr val="bg1"/>
                  </a:solidFill>
                </a:ln>
                <a:noFill/>
                <a:latin typeface="Montserrat" panose="00000500000000000000" pitchFamily="50" charset="0"/>
              </a:rPr>
              <a:t>BITTERSWEET</a:t>
            </a:r>
          </a:p>
        </p:txBody>
      </p:sp>
      <p:sp>
        <p:nvSpPr>
          <p:cNvPr id="25" name="TextBox 24"/>
          <p:cNvSpPr txBox="1"/>
          <p:nvPr/>
        </p:nvSpPr>
        <p:spPr>
          <a:xfrm>
            <a:off x="5117876" y="304728"/>
            <a:ext cx="3291171" cy="461665"/>
          </a:xfrm>
          <a:prstGeom prst="rect">
            <a:avLst/>
          </a:prstGeom>
          <a:noFill/>
        </p:spPr>
        <p:txBody>
          <a:bodyPr wrap="square" rtlCol="0">
            <a:spAutoFit/>
          </a:bodyPr>
          <a:lstStyle/>
          <a:p>
            <a:r>
              <a:rPr lang="en-US" sz="2400" b="1" spc="300">
                <a:ln>
                  <a:solidFill>
                    <a:schemeClr val="tx1"/>
                  </a:solidFill>
                </a:ln>
                <a:noFill/>
                <a:latin typeface="Montserrat" panose="00000500000000000000" pitchFamily="50" charset="0"/>
              </a:rPr>
              <a:t>BITTERSWEET</a:t>
            </a:r>
          </a:p>
        </p:txBody>
      </p:sp>
      <p:sp>
        <p:nvSpPr>
          <p:cNvPr id="26" name="TextBox 25"/>
          <p:cNvSpPr txBox="1"/>
          <p:nvPr/>
        </p:nvSpPr>
        <p:spPr>
          <a:xfrm>
            <a:off x="5117876" y="29712"/>
            <a:ext cx="3291171" cy="461665"/>
          </a:xfrm>
          <a:prstGeom prst="rect">
            <a:avLst/>
          </a:prstGeom>
          <a:noFill/>
        </p:spPr>
        <p:txBody>
          <a:bodyPr wrap="square" rtlCol="0">
            <a:spAutoFit/>
          </a:bodyPr>
          <a:lstStyle/>
          <a:p>
            <a:r>
              <a:rPr lang="en-US" sz="2400" b="1" spc="300">
                <a:ln>
                  <a:solidFill>
                    <a:schemeClr val="tx1"/>
                  </a:solidFill>
                </a:ln>
                <a:noFill/>
                <a:latin typeface="Montserrat" panose="00000500000000000000" pitchFamily="50" charset="0"/>
              </a:rPr>
              <a:t>BITTERSWEET</a:t>
            </a:r>
          </a:p>
        </p:txBody>
      </p:sp>
    </p:spTree>
    <p:extLst>
      <p:ext uri="{BB962C8B-B14F-4D97-AF65-F5344CB8AC3E}">
        <p14:creationId xmlns:p14="http://schemas.microsoft.com/office/powerpoint/2010/main" val="26235817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id="{0D2950B5-A486-4CAF-BC7A-7F6C35C3CE6F}"/>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0714" b="10714"/>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4</a:t>
            </a:fld>
            <a:endParaRPr lang="en-US"/>
          </a:p>
        </p:txBody>
      </p:sp>
      <p:sp>
        <p:nvSpPr>
          <p:cNvPr id="6" name="TextBox 5"/>
          <p:cNvSpPr txBox="1"/>
          <p:nvPr/>
        </p:nvSpPr>
        <p:spPr>
          <a:xfrm>
            <a:off x="1560733" y="2322018"/>
            <a:ext cx="4851400" cy="3046988"/>
          </a:xfrm>
          <a:prstGeom prst="rect">
            <a:avLst/>
          </a:prstGeom>
          <a:noFill/>
        </p:spPr>
        <p:txBody>
          <a:bodyPr wrap="square" rtlCol="0">
            <a:spAutoFit/>
          </a:bodyPr>
          <a:lstStyle/>
          <a:p>
            <a:r>
              <a:rPr lang="en-US" sz="4800">
                <a:solidFill>
                  <a:schemeClr val="bg1"/>
                </a:solidFill>
                <a:latin typeface="ALISEO" pitchFamily="50" charset="0"/>
              </a:rPr>
              <a:t>“I Want My Whole Life To Only Be Highlights”</a:t>
            </a:r>
          </a:p>
        </p:txBody>
      </p:sp>
      <p:sp>
        <p:nvSpPr>
          <p:cNvPr id="7" name="TextBox 6"/>
          <p:cNvSpPr txBox="1"/>
          <p:nvPr/>
        </p:nvSpPr>
        <p:spPr>
          <a:xfrm>
            <a:off x="819184" y="6357432"/>
            <a:ext cx="1651414" cy="276999"/>
          </a:xfrm>
          <a:prstGeom prst="rect">
            <a:avLst/>
          </a:prstGeom>
          <a:noFill/>
        </p:spPr>
        <p:txBody>
          <a:bodyPr wrap="none" rtlCol="0">
            <a:spAutoFit/>
          </a:bodyPr>
          <a:lstStyle/>
          <a:p>
            <a:r>
              <a:rPr lang="en-US" sz="1200">
                <a:latin typeface="Montserrat" panose="00000500000000000000" pitchFamily="50" charset="0"/>
              </a:rPr>
              <a:t>Welcome Message</a:t>
            </a:r>
          </a:p>
        </p:txBody>
      </p:sp>
      <p:sp>
        <p:nvSpPr>
          <p:cNvPr id="9" name="TextBox 8"/>
          <p:cNvSpPr txBox="1"/>
          <p:nvPr/>
        </p:nvSpPr>
        <p:spPr>
          <a:xfrm rot="16200000">
            <a:off x="-306627" y="3263845"/>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10" name="TextBox 9"/>
          <p:cNvSpPr txBox="1"/>
          <p:nvPr/>
        </p:nvSpPr>
        <p:spPr>
          <a:xfrm>
            <a:off x="9898771" y="4861174"/>
            <a:ext cx="1716258" cy="1015663"/>
          </a:xfrm>
          <a:prstGeom prst="rect">
            <a:avLst/>
          </a:prstGeom>
          <a:noFill/>
        </p:spPr>
        <p:txBody>
          <a:bodyPr wrap="square" rtlCol="0">
            <a:spAutoFit/>
          </a:bodyPr>
          <a:lstStyle/>
          <a:p>
            <a:pPr algn="r"/>
            <a:r>
              <a:rPr lang="en-US" sz="6000" b="1">
                <a:solidFill>
                  <a:schemeClr val="bg1"/>
                </a:solidFill>
                <a:latin typeface="Montserrat" panose="00000500000000000000" pitchFamily="50" charset="0"/>
              </a:rPr>
              <a:t>01.</a:t>
            </a:r>
          </a:p>
        </p:txBody>
      </p:sp>
    </p:spTree>
    <p:extLst>
      <p:ext uri="{BB962C8B-B14F-4D97-AF65-F5344CB8AC3E}">
        <p14:creationId xmlns:p14="http://schemas.microsoft.com/office/powerpoint/2010/main" val="25564762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descr="图片包含 室内, 餐桌, 物体, 墙壁&#10;&#10;已生成高可信度的说明">
            <a:extLst>
              <a:ext uri="{FF2B5EF4-FFF2-40B4-BE49-F238E27FC236}">
                <a16:creationId xmlns:a16="http://schemas.microsoft.com/office/drawing/2014/main" id="{E82231DF-105A-407F-8FE7-3E8C44C42477}"/>
              </a:ext>
            </a:extLst>
          </p:cNvPr>
          <p:cNvPicPr>
            <a:picLocks noGrp="1" noChangeAspect="1"/>
          </p:cNvPicPr>
          <p:nvPr>
            <p:ph type="pic" sz="quarter" idx="11"/>
          </p:nvPr>
        </p:nvPicPr>
        <p:blipFill>
          <a:blip r:embed="rId2">
            <a:extLst>
              <a:ext uri="{28A0092B-C50C-407E-A947-70E740481C1C}">
                <a14:useLocalDpi xmlns:a14="http://schemas.microsoft.com/office/drawing/2010/main"/>
              </a:ext>
            </a:extLst>
          </a:blip>
          <a:srcRect t="38019" b="38019"/>
          <a:stretch>
            <a:fillRect/>
          </a:stretch>
        </p:blipFill>
        <p:spPr/>
      </p:pic>
      <p:sp>
        <p:nvSpPr>
          <p:cNvPr id="10" name="Rectangle 9"/>
          <p:cNvSpPr/>
          <p:nvPr/>
        </p:nvSpPr>
        <p:spPr>
          <a:xfrm>
            <a:off x="5288767" y="1521646"/>
            <a:ext cx="5133849" cy="434212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40</a:t>
            </a:fld>
            <a:endParaRPr lang="en-US"/>
          </a:p>
        </p:txBody>
      </p:sp>
      <p:sp>
        <p:nvSpPr>
          <p:cNvPr id="11" name="TextBox 10"/>
          <p:cNvSpPr txBox="1"/>
          <p:nvPr/>
        </p:nvSpPr>
        <p:spPr>
          <a:xfrm rot="5400000" flipH="1">
            <a:off x="10866807" y="5312270"/>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12" name="TextBox 11">
            <a:extLst>
              <a:ext uri="{FF2B5EF4-FFF2-40B4-BE49-F238E27FC236}">
                <a16:creationId xmlns:a16="http://schemas.microsoft.com/office/drawing/2014/main" id="{63639DD0-175F-4FA1-9647-F2A17F923F99}"/>
              </a:ext>
            </a:extLst>
          </p:cNvPr>
          <p:cNvSpPr txBox="1"/>
          <p:nvPr/>
        </p:nvSpPr>
        <p:spPr>
          <a:xfrm rot="16200000">
            <a:off x="4823616" y="4526223"/>
            <a:ext cx="1585731" cy="260199"/>
          </a:xfrm>
          <a:prstGeom prst="rect">
            <a:avLst/>
          </a:prstGeom>
          <a:noFill/>
        </p:spPr>
        <p:txBody>
          <a:bodyPr wrap="square" rtlCol="0">
            <a:spAutoFit/>
          </a:bodyPr>
          <a:lstStyle/>
          <a:p>
            <a:pPr>
              <a:lnSpc>
                <a:spcPct val="90000"/>
              </a:lnSpc>
            </a:pPr>
            <a:r>
              <a:rPr lang="en-US" sz="1200" b="0" i="0" spc="300" dirty="0">
                <a:solidFill>
                  <a:schemeClr val="bg1"/>
                </a:solidFill>
                <a:latin typeface="Montserrat" panose="00000500000000000000" pitchFamily="50" charset="0"/>
                <a:ea typeface="Lato" panose="020F0502020204030203" pitchFamily="34" charset="0"/>
                <a:cs typeface="Lato" panose="020F0502020204030203" pitchFamily="34" charset="0"/>
              </a:rPr>
              <a:t>P.0</a:t>
            </a:r>
            <a:fld id="{480E8797-3C6C-3D42-8A0A-470647F1DD3F}" type="slidenum">
              <a:rPr lang="en-US" sz="1200" b="0" i="0" spc="300" smtClean="0">
                <a:solidFill>
                  <a:schemeClr val="bg1"/>
                </a:solidFill>
                <a:latin typeface="Montserrat" panose="00000500000000000000" pitchFamily="50" charset="0"/>
                <a:ea typeface="Lato" panose="020F0502020204030203" pitchFamily="34" charset="0"/>
                <a:cs typeface="Lato" panose="020F0502020204030203" pitchFamily="34" charset="0"/>
              </a:rPr>
              <a:t>40</a:t>
            </a:fld>
            <a:r>
              <a:rPr lang="en-US" sz="1200" b="0" i="0" spc="300" dirty="0">
                <a:solidFill>
                  <a:schemeClr val="bg1"/>
                </a:solidFill>
                <a:latin typeface="Montserrat" panose="00000500000000000000" pitchFamily="50" charset="0"/>
                <a:ea typeface="Lato" panose="020F0502020204030203" pitchFamily="34" charset="0"/>
                <a:cs typeface="Lato" panose="020F0502020204030203" pitchFamily="34" charset="0"/>
              </a:rPr>
              <a:t>/50</a:t>
            </a:r>
          </a:p>
        </p:txBody>
      </p:sp>
      <p:sp>
        <p:nvSpPr>
          <p:cNvPr id="13" name="TextBox 12">
            <a:extLst>
              <a:ext uri="{FF2B5EF4-FFF2-40B4-BE49-F238E27FC236}">
                <a16:creationId xmlns:a16="http://schemas.microsoft.com/office/drawing/2014/main" id="{D3547A80-5385-4DA4-8999-BE4AC9E79111}"/>
              </a:ext>
            </a:extLst>
          </p:cNvPr>
          <p:cNvSpPr txBox="1"/>
          <p:nvPr/>
        </p:nvSpPr>
        <p:spPr>
          <a:xfrm>
            <a:off x="5480855" y="2719792"/>
            <a:ext cx="1017988" cy="923330"/>
          </a:xfrm>
          <a:prstGeom prst="rect">
            <a:avLst/>
          </a:prstGeom>
          <a:noFill/>
        </p:spPr>
        <p:txBody>
          <a:bodyPr wrap="square" rtlCol="0">
            <a:spAutoFit/>
          </a:bodyPr>
          <a:lstStyle/>
          <a:p>
            <a:pPr>
              <a:lnSpc>
                <a:spcPct val="150000"/>
              </a:lnSpc>
            </a:pPr>
            <a:r>
              <a:rPr lang="en-US" sz="1200" dirty="0">
                <a:solidFill>
                  <a:schemeClr val="bg1"/>
                </a:solidFill>
                <a:latin typeface="Montserrat" panose="00000500000000000000" pitchFamily="50" charset="0"/>
                <a:ea typeface="Lato" panose="020F0502020204030203" pitchFamily="34" charset="0"/>
                <a:cs typeface="Lato" panose="020F0502020204030203" pitchFamily="34" charset="0"/>
              </a:rPr>
              <a:t>ISO 200</a:t>
            </a:r>
          </a:p>
          <a:p>
            <a:pPr>
              <a:lnSpc>
                <a:spcPct val="150000"/>
              </a:lnSpc>
            </a:pPr>
            <a:r>
              <a:rPr lang="en-US" sz="1200" dirty="0">
                <a:solidFill>
                  <a:schemeClr val="bg1"/>
                </a:solidFill>
                <a:latin typeface="Montserrat" panose="00000500000000000000" pitchFamily="50" charset="0"/>
                <a:ea typeface="Lato" panose="020F0502020204030203" pitchFamily="34" charset="0"/>
                <a:cs typeface="Lato" panose="020F0502020204030203" pitchFamily="34" charset="0"/>
              </a:rPr>
              <a:t>1/60</a:t>
            </a:r>
          </a:p>
          <a:p>
            <a:pPr>
              <a:lnSpc>
                <a:spcPct val="150000"/>
              </a:lnSpc>
            </a:pPr>
            <a:r>
              <a:rPr lang="en-US" sz="1200" dirty="0">
                <a:solidFill>
                  <a:schemeClr val="bg1"/>
                </a:solidFill>
                <a:latin typeface="Montserrat" panose="00000500000000000000" pitchFamily="50" charset="0"/>
                <a:ea typeface="Lato" panose="020F0502020204030203" pitchFamily="34" charset="0"/>
                <a:cs typeface="Lato" panose="020F0502020204030203" pitchFamily="34" charset="0"/>
              </a:rPr>
              <a:t>F 2.5 </a:t>
            </a:r>
          </a:p>
        </p:txBody>
      </p:sp>
      <p:sp>
        <p:nvSpPr>
          <p:cNvPr id="14" name="TextBox 13"/>
          <p:cNvSpPr txBox="1"/>
          <p:nvPr/>
        </p:nvSpPr>
        <p:spPr>
          <a:xfrm flipH="1">
            <a:off x="5727700" y="6336912"/>
            <a:ext cx="2081137" cy="276999"/>
          </a:xfrm>
          <a:prstGeom prst="rect">
            <a:avLst/>
          </a:prstGeom>
          <a:noFill/>
        </p:spPr>
        <p:txBody>
          <a:bodyPr wrap="square" rtlCol="0">
            <a:spAutoFit/>
          </a:bodyPr>
          <a:lstStyle/>
          <a:p>
            <a:r>
              <a:rPr lang="en-US" sz="1200">
                <a:latin typeface="Montserrat" panose="00000500000000000000" pitchFamily="50" charset="0"/>
              </a:rPr>
              <a:t>Photography</a:t>
            </a:r>
          </a:p>
        </p:txBody>
      </p:sp>
      <p:sp>
        <p:nvSpPr>
          <p:cNvPr id="15" name="TextBox 14"/>
          <p:cNvSpPr txBox="1"/>
          <p:nvPr/>
        </p:nvSpPr>
        <p:spPr>
          <a:xfrm>
            <a:off x="198106" y="5457826"/>
            <a:ext cx="3812496" cy="523220"/>
          </a:xfrm>
          <a:prstGeom prst="rect">
            <a:avLst/>
          </a:prstGeom>
          <a:noFill/>
        </p:spPr>
        <p:txBody>
          <a:bodyPr wrap="square" rtlCol="0">
            <a:spAutoFit/>
          </a:bodyPr>
          <a:lstStyle/>
          <a:p>
            <a:r>
              <a:rPr lang="en-US" sz="2800" b="1" spc="300">
                <a:ln>
                  <a:solidFill>
                    <a:schemeClr val="tx1"/>
                  </a:solidFill>
                </a:ln>
                <a:noFill/>
                <a:latin typeface="Montserrat" panose="00000500000000000000" pitchFamily="50" charset="0"/>
              </a:rPr>
              <a:t>HIPHOP IS CUTE</a:t>
            </a:r>
          </a:p>
        </p:txBody>
      </p:sp>
      <p:sp>
        <p:nvSpPr>
          <p:cNvPr id="16" name="TextBox 15"/>
          <p:cNvSpPr txBox="1"/>
          <p:nvPr/>
        </p:nvSpPr>
        <p:spPr>
          <a:xfrm>
            <a:off x="198106" y="5167555"/>
            <a:ext cx="3812496" cy="523220"/>
          </a:xfrm>
          <a:prstGeom prst="rect">
            <a:avLst/>
          </a:prstGeom>
          <a:noFill/>
        </p:spPr>
        <p:txBody>
          <a:bodyPr wrap="square" rtlCol="0">
            <a:spAutoFit/>
          </a:bodyPr>
          <a:lstStyle/>
          <a:p>
            <a:r>
              <a:rPr lang="en-US" sz="2800" b="1" spc="300">
                <a:ln>
                  <a:solidFill>
                    <a:schemeClr val="tx1"/>
                  </a:solidFill>
                </a:ln>
                <a:noFill/>
                <a:latin typeface="Montserrat" panose="00000500000000000000" pitchFamily="50" charset="0"/>
              </a:rPr>
              <a:t>HIPHOP IS CUTE</a:t>
            </a:r>
          </a:p>
        </p:txBody>
      </p:sp>
      <p:sp>
        <p:nvSpPr>
          <p:cNvPr id="17" name="TextBox 16"/>
          <p:cNvSpPr txBox="1"/>
          <p:nvPr/>
        </p:nvSpPr>
        <p:spPr>
          <a:xfrm>
            <a:off x="198106" y="4877284"/>
            <a:ext cx="3812496" cy="523220"/>
          </a:xfrm>
          <a:prstGeom prst="rect">
            <a:avLst/>
          </a:prstGeom>
          <a:noFill/>
        </p:spPr>
        <p:txBody>
          <a:bodyPr wrap="square" rtlCol="0">
            <a:spAutoFit/>
          </a:bodyPr>
          <a:lstStyle/>
          <a:p>
            <a:r>
              <a:rPr lang="en-US" sz="2800" b="1" spc="300">
                <a:ln>
                  <a:solidFill>
                    <a:schemeClr val="tx1"/>
                  </a:solidFill>
                </a:ln>
                <a:latin typeface="Montserrat" panose="00000500000000000000" pitchFamily="50" charset="0"/>
              </a:rPr>
              <a:t>HIPHOP IS CUTE</a:t>
            </a:r>
          </a:p>
        </p:txBody>
      </p:sp>
      <p:sp>
        <p:nvSpPr>
          <p:cNvPr id="18" name="TextBox 17"/>
          <p:cNvSpPr txBox="1"/>
          <p:nvPr/>
        </p:nvSpPr>
        <p:spPr>
          <a:xfrm>
            <a:off x="198106" y="4583242"/>
            <a:ext cx="3812496" cy="523220"/>
          </a:xfrm>
          <a:prstGeom prst="rect">
            <a:avLst/>
          </a:prstGeom>
          <a:noFill/>
        </p:spPr>
        <p:txBody>
          <a:bodyPr wrap="square" rtlCol="0">
            <a:spAutoFit/>
          </a:bodyPr>
          <a:lstStyle/>
          <a:p>
            <a:r>
              <a:rPr lang="en-US" sz="2800" b="1" spc="300">
                <a:ln>
                  <a:solidFill>
                    <a:schemeClr val="tx1"/>
                  </a:solidFill>
                </a:ln>
                <a:noFill/>
                <a:latin typeface="Montserrat" panose="00000500000000000000" pitchFamily="50" charset="0"/>
              </a:rPr>
              <a:t>HIPHOP IS CUTE</a:t>
            </a:r>
          </a:p>
        </p:txBody>
      </p:sp>
      <p:sp>
        <p:nvSpPr>
          <p:cNvPr id="19" name="TextBox 18"/>
          <p:cNvSpPr txBox="1"/>
          <p:nvPr/>
        </p:nvSpPr>
        <p:spPr>
          <a:xfrm>
            <a:off x="198106" y="4288256"/>
            <a:ext cx="3812496" cy="523220"/>
          </a:xfrm>
          <a:prstGeom prst="rect">
            <a:avLst/>
          </a:prstGeom>
          <a:noFill/>
        </p:spPr>
        <p:txBody>
          <a:bodyPr wrap="square" rtlCol="0">
            <a:spAutoFit/>
          </a:bodyPr>
          <a:lstStyle/>
          <a:p>
            <a:r>
              <a:rPr lang="en-US" sz="2800" b="1" spc="300">
                <a:ln>
                  <a:solidFill>
                    <a:schemeClr val="tx1"/>
                  </a:solidFill>
                </a:ln>
                <a:noFill/>
                <a:latin typeface="Montserrat" panose="00000500000000000000" pitchFamily="50" charset="0"/>
              </a:rPr>
              <a:t>HIPHOP IS CUTE</a:t>
            </a:r>
          </a:p>
        </p:txBody>
      </p:sp>
      <p:sp>
        <p:nvSpPr>
          <p:cNvPr id="20" name="TextBox 19"/>
          <p:cNvSpPr txBox="1"/>
          <p:nvPr/>
        </p:nvSpPr>
        <p:spPr>
          <a:xfrm>
            <a:off x="198106" y="3989500"/>
            <a:ext cx="3812496" cy="523220"/>
          </a:xfrm>
          <a:prstGeom prst="rect">
            <a:avLst/>
          </a:prstGeom>
          <a:noFill/>
        </p:spPr>
        <p:txBody>
          <a:bodyPr wrap="square" rtlCol="0">
            <a:spAutoFit/>
          </a:bodyPr>
          <a:lstStyle/>
          <a:p>
            <a:r>
              <a:rPr lang="en-US" sz="2800" b="1" spc="300">
                <a:ln>
                  <a:solidFill>
                    <a:schemeClr val="bg1"/>
                  </a:solidFill>
                </a:ln>
                <a:noFill/>
                <a:latin typeface="Montserrat" panose="00000500000000000000" pitchFamily="50" charset="0"/>
              </a:rPr>
              <a:t>HIPHOP IS CUTE</a:t>
            </a:r>
          </a:p>
        </p:txBody>
      </p:sp>
      <p:sp>
        <p:nvSpPr>
          <p:cNvPr id="21" name="TextBox 20"/>
          <p:cNvSpPr txBox="1"/>
          <p:nvPr/>
        </p:nvSpPr>
        <p:spPr>
          <a:xfrm>
            <a:off x="198106" y="3704235"/>
            <a:ext cx="3812496" cy="523220"/>
          </a:xfrm>
          <a:prstGeom prst="rect">
            <a:avLst/>
          </a:prstGeom>
          <a:noFill/>
        </p:spPr>
        <p:txBody>
          <a:bodyPr wrap="square" rtlCol="0">
            <a:spAutoFit/>
          </a:bodyPr>
          <a:lstStyle/>
          <a:p>
            <a:r>
              <a:rPr lang="en-US" sz="2800" b="1" spc="300">
                <a:ln>
                  <a:solidFill>
                    <a:schemeClr val="bg1"/>
                  </a:solidFill>
                </a:ln>
                <a:noFill/>
                <a:latin typeface="Montserrat" panose="00000500000000000000" pitchFamily="50" charset="0"/>
              </a:rPr>
              <a:t>HIPHOP IS CUTE</a:t>
            </a:r>
          </a:p>
        </p:txBody>
      </p:sp>
      <p:sp>
        <p:nvSpPr>
          <p:cNvPr id="22" name="TextBox 21"/>
          <p:cNvSpPr txBox="1"/>
          <p:nvPr/>
        </p:nvSpPr>
        <p:spPr>
          <a:xfrm>
            <a:off x="196036" y="3411076"/>
            <a:ext cx="3812496" cy="523220"/>
          </a:xfrm>
          <a:prstGeom prst="rect">
            <a:avLst/>
          </a:prstGeom>
          <a:noFill/>
        </p:spPr>
        <p:txBody>
          <a:bodyPr wrap="square" rtlCol="0">
            <a:spAutoFit/>
          </a:bodyPr>
          <a:lstStyle/>
          <a:p>
            <a:r>
              <a:rPr lang="en-US" sz="2800" b="1" spc="300">
                <a:ln>
                  <a:solidFill>
                    <a:schemeClr val="bg1"/>
                  </a:solidFill>
                </a:ln>
                <a:noFill/>
                <a:latin typeface="Montserrat" panose="00000500000000000000" pitchFamily="50" charset="0"/>
              </a:rPr>
              <a:t>HIPHOP IS CUTE</a:t>
            </a:r>
          </a:p>
        </p:txBody>
      </p:sp>
      <p:pic>
        <p:nvPicPr>
          <p:cNvPr id="8" name="图片占位符 7">
            <a:extLst>
              <a:ext uri="{FF2B5EF4-FFF2-40B4-BE49-F238E27FC236}">
                <a16:creationId xmlns:a16="http://schemas.microsoft.com/office/drawing/2014/main" id="{99211DD4-3C53-4033-8A9C-1C4F4BDF9F75}"/>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t="21898" b="21898"/>
          <a:stretch>
            <a:fillRect/>
          </a:stretch>
        </p:blipFill>
        <p:spPr/>
      </p:pic>
    </p:spTree>
    <p:extLst>
      <p:ext uri="{BB962C8B-B14F-4D97-AF65-F5344CB8AC3E}">
        <p14:creationId xmlns:p14="http://schemas.microsoft.com/office/powerpoint/2010/main" val="2231583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03476" y="1950724"/>
            <a:ext cx="5133849" cy="434212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41</a:t>
            </a:fld>
            <a:endParaRPr lang="en-US"/>
          </a:p>
        </p:txBody>
      </p:sp>
      <p:sp>
        <p:nvSpPr>
          <p:cNvPr id="10" name="TextBox 9">
            <a:extLst>
              <a:ext uri="{FF2B5EF4-FFF2-40B4-BE49-F238E27FC236}">
                <a16:creationId xmlns:a16="http://schemas.microsoft.com/office/drawing/2014/main" id="{63639DD0-175F-4FA1-9647-F2A17F923F99}"/>
              </a:ext>
            </a:extLst>
          </p:cNvPr>
          <p:cNvSpPr txBox="1"/>
          <p:nvPr/>
        </p:nvSpPr>
        <p:spPr>
          <a:xfrm>
            <a:off x="4414757" y="5631550"/>
            <a:ext cx="1585731" cy="260199"/>
          </a:xfrm>
          <a:prstGeom prst="rect">
            <a:avLst/>
          </a:prstGeom>
          <a:noFill/>
        </p:spPr>
        <p:txBody>
          <a:bodyPr wrap="square" rtlCol="0">
            <a:spAutoFit/>
          </a:bodyPr>
          <a:lstStyle/>
          <a:p>
            <a:pPr>
              <a:lnSpc>
                <a:spcPct val="90000"/>
              </a:lnSpc>
            </a:pPr>
            <a:r>
              <a:rPr lang="en-US" sz="1200" b="0" i="0" spc="300" dirty="0">
                <a:solidFill>
                  <a:schemeClr val="bg1"/>
                </a:solidFill>
                <a:latin typeface="Montserrat" panose="00000500000000000000" pitchFamily="50" charset="0"/>
                <a:ea typeface="Lato" panose="020F0502020204030203" pitchFamily="34" charset="0"/>
                <a:cs typeface="Lato" panose="020F0502020204030203" pitchFamily="34" charset="0"/>
              </a:rPr>
              <a:t>P.0</a:t>
            </a:r>
            <a:fld id="{480E8797-3C6C-3D42-8A0A-470647F1DD3F}" type="slidenum">
              <a:rPr lang="en-US" sz="1200" b="0" i="0" spc="300" smtClean="0">
                <a:solidFill>
                  <a:schemeClr val="bg1"/>
                </a:solidFill>
                <a:latin typeface="Montserrat" panose="00000500000000000000" pitchFamily="50" charset="0"/>
                <a:ea typeface="Lato" panose="020F0502020204030203" pitchFamily="34" charset="0"/>
                <a:cs typeface="Lato" panose="020F0502020204030203" pitchFamily="34" charset="0"/>
              </a:rPr>
              <a:t>41</a:t>
            </a:fld>
            <a:r>
              <a:rPr lang="en-US" sz="1200" b="0" i="0" spc="300" dirty="0">
                <a:solidFill>
                  <a:schemeClr val="bg1"/>
                </a:solidFill>
                <a:latin typeface="Montserrat" panose="00000500000000000000" pitchFamily="50" charset="0"/>
                <a:ea typeface="Lato" panose="020F0502020204030203" pitchFamily="34" charset="0"/>
                <a:cs typeface="Lato" panose="020F0502020204030203" pitchFamily="34" charset="0"/>
              </a:rPr>
              <a:t>/50</a:t>
            </a:r>
          </a:p>
        </p:txBody>
      </p:sp>
      <p:sp>
        <p:nvSpPr>
          <p:cNvPr id="11" name="TextBox 10">
            <a:extLst>
              <a:ext uri="{FF2B5EF4-FFF2-40B4-BE49-F238E27FC236}">
                <a16:creationId xmlns:a16="http://schemas.microsoft.com/office/drawing/2014/main" id="{D3547A80-5385-4DA4-8999-BE4AC9E79111}"/>
              </a:ext>
            </a:extLst>
          </p:cNvPr>
          <p:cNvSpPr txBox="1"/>
          <p:nvPr/>
        </p:nvSpPr>
        <p:spPr>
          <a:xfrm>
            <a:off x="3559931" y="5299984"/>
            <a:ext cx="1017988" cy="923330"/>
          </a:xfrm>
          <a:prstGeom prst="rect">
            <a:avLst/>
          </a:prstGeom>
          <a:noFill/>
        </p:spPr>
        <p:txBody>
          <a:bodyPr wrap="square" rtlCol="0">
            <a:spAutoFit/>
          </a:bodyPr>
          <a:lstStyle/>
          <a:p>
            <a:pPr>
              <a:lnSpc>
                <a:spcPct val="150000"/>
              </a:lnSpc>
            </a:pPr>
            <a:r>
              <a:rPr lang="en-US" sz="1200" dirty="0">
                <a:solidFill>
                  <a:schemeClr val="bg1"/>
                </a:solidFill>
                <a:latin typeface="Montserrat" panose="00000500000000000000" pitchFamily="50" charset="0"/>
                <a:ea typeface="Lato" panose="020F0502020204030203" pitchFamily="34" charset="0"/>
                <a:cs typeface="Lato" panose="020F0502020204030203" pitchFamily="34" charset="0"/>
              </a:rPr>
              <a:t>ISO 200</a:t>
            </a:r>
          </a:p>
          <a:p>
            <a:pPr>
              <a:lnSpc>
                <a:spcPct val="150000"/>
              </a:lnSpc>
            </a:pPr>
            <a:r>
              <a:rPr lang="en-US" sz="1200" dirty="0">
                <a:solidFill>
                  <a:schemeClr val="bg1"/>
                </a:solidFill>
                <a:latin typeface="Montserrat" panose="00000500000000000000" pitchFamily="50" charset="0"/>
                <a:ea typeface="Lato" panose="020F0502020204030203" pitchFamily="34" charset="0"/>
                <a:cs typeface="Lato" panose="020F0502020204030203" pitchFamily="34" charset="0"/>
              </a:rPr>
              <a:t>1/60</a:t>
            </a:r>
          </a:p>
          <a:p>
            <a:pPr>
              <a:lnSpc>
                <a:spcPct val="150000"/>
              </a:lnSpc>
            </a:pPr>
            <a:r>
              <a:rPr lang="en-US" sz="1200" dirty="0">
                <a:solidFill>
                  <a:schemeClr val="bg1"/>
                </a:solidFill>
                <a:latin typeface="Montserrat" panose="00000500000000000000" pitchFamily="50" charset="0"/>
                <a:ea typeface="Lato" panose="020F0502020204030203" pitchFamily="34" charset="0"/>
                <a:cs typeface="Lato" panose="020F0502020204030203" pitchFamily="34" charset="0"/>
              </a:rPr>
              <a:t>F 2.5 </a:t>
            </a:r>
          </a:p>
        </p:txBody>
      </p:sp>
      <p:sp>
        <p:nvSpPr>
          <p:cNvPr id="12" name="TextBox 11"/>
          <p:cNvSpPr txBox="1"/>
          <p:nvPr/>
        </p:nvSpPr>
        <p:spPr>
          <a:xfrm rot="5400000" flipH="1">
            <a:off x="10866807" y="3070321"/>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13" name="TextBox 12"/>
          <p:cNvSpPr txBox="1"/>
          <p:nvPr/>
        </p:nvSpPr>
        <p:spPr>
          <a:xfrm flipH="1">
            <a:off x="1051381" y="5623150"/>
            <a:ext cx="2081137" cy="276999"/>
          </a:xfrm>
          <a:prstGeom prst="rect">
            <a:avLst/>
          </a:prstGeom>
          <a:noFill/>
        </p:spPr>
        <p:txBody>
          <a:bodyPr wrap="square" rtlCol="0">
            <a:spAutoFit/>
          </a:bodyPr>
          <a:lstStyle/>
          <a:p>
            <a:r>
              <a:rPr lang="en-US" sz="1200">
                <a:solidFill>
                  <a:schemeClr val="bg1"/>
                </a:solidFill>
                <a:latin typeface="Montserrat" panose="00000500000000000000" pitchFamily="50" charset="0"/>
              </a:rPr>
              <a:t>Photography</a:t>
            </a:r>
          </a:p>
        </p:txBody>
      </p:sp>
      <p:sp>
        <p:nvSpPr>
          <p:cNvPr id="14" name="TextBox 13"/>
          <p:cNvSpPr txBox="1"/>
          <p:nvPr/>
        </p:nvSpPr>
        <p:spPr>
          <a:xfrm>
            <a:off x="6407945" y="5593246"/>
            <a:ext cx="4571670" cy="400110"/>
          </a:xfrm>
          <a:prstGeom prst="rect">
            <a:avLst/>
          </a:prstGeom>
          <a:noFill/>
        </p:spPr>
        <p:txBody>
          <a:bodyPr wrap="square" rtlCol="0">
            <a:spAutoFit/>
          </a:bodyPr>
          <a:lstStyle/>
          <a:p>
            <a:r>
              <a:rPr lang="en-US" sz="2000" b="1" spc="300">
                <a:ln>
                  <a:solidFill>
                    <a:schemeClr val="tx1"/>
                  </a:solidFill>
                </a:ln>
                <a:latin typeface="Montserrat" panose="00000500000000000000" pitchFamily="50" charset="0"/>
              </a:rPr>
              <a:t>HIPHOP X SPORT = GREAT</a:t>
            </a:r>
          </a:p>
        </p:txBody>
      </p:sp>
      <p:pic>
        <p:nvPicPr>
          <p:cNvPr id="8" name="图片占位符 7">
            <a:extLst>
              <a:ext uri="{FF2B5EF4-FFF2-40B4-BE49-F238E27FC236}">
                <a16:creationId xmlns:a16="http://schemas.microsoft.com/office/drawing/2014/main" id="{42B5F74F-0E3F-4D63-B581-085ACF7BA567}"/>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t="4949" b="4949"/>
          <a:stretch>
            <a:fillRect/>
          </a:stretch>
        </p:blipFill>
        <p:spPr/>
      </p:pic>
      <p:pic>
        <p:nvPicPr>
          <p:cNvPr id="18" name="图片占位符 17" descr="图片包含 人员, 就坐&#10;&#10;已生成高可信度的说明">
            <a:extLst>
              <a:ext uri="{FF2B5EF4-FFF2-40B4-BE49-F238E27FC236}">
                <a16:creationId xmlns:a16="http://schemas.microsoft.com/office/drawing/2014/main" id="{9FBB9935-F8BA-4A54-8263-68EB9E70CBDE}"/>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25780" b="25780"/>
          <a:stretch>
            <a:fillRect/>
          </a:stretch>
        </p:blipFill>
        <p:spPr/>
      </p:pic>
    </p:spTree>
    <p:extLst>
      <p:ext uri="{BB962C8B-B14F-4D97-AF65-F5344CB8AC3E}">
        <p14:creationId xmlns:p14="http://schemas.microsoft.com/office/powerpoint/2010/main" val="18321820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id="{528BE386-8EB9-445C-9F03-8712589D8509}"/>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2536" b="12536"/>
          <a:stretch>
            <a:fillRect/>
          </a:stretch>
        </p:blipFill>
        <p:spPr/>
      </p:pic>
      <p:pic>
        <p:nvPicPr>
          <p:cNvPr id="9" name="图片占位符 8" descr="图片包含 场景, 台阶, 室内, 监视器&#10;&#10;已生成极高可信度的说明">
            <a:extLst>
              <a:ext uri="{FF2B5EF4-FFF2-40B4-BE49-F238E27FC236}">
                <a16:creationId xmlns:a16="http://schemas.microsoft.com/office/drawing/2014/main" id="{30251889-A99D-43ED-BD74-33DFBD499890}"/>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l="18944" r="18944"/>
          <a:stretch>
            <a:fillRect/>
          </a:stretch>
        </p:blipFill>
        <p:spPr/>
      </p:pic>
      <p:pic>
        <p:nvPicPr>
          <p:cNvPr id="23" name="图片占位符 22" descr="图片包含 笔记本电脑, 室内, 计算机, 就坐&#10;&#10;已生成极高可信度的说明">
            <a:extLst>
              <a:ext uri="{FF2B5EF4-FFF2-40B4-BE49-F238E27FC236}">
                <a16:creationId xmlns:a16="http://schemas.microsoft.com/office/drawing/2014/main" id="{59429E12-3F0D-41DE-89AE-8AC458DF72F2}"/>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l="31780" r="31780"/>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42</a:t>
            </a:fld>
            <a:endParaRPr lang="en-US"/>
          </a:p>
        </p:txBody>
      </p:sp>
      <p:sp>
        <p:nvSpPr>
          <p:cNvPr id="11" name="TextBox 10"/>
          <p:cNvSpPr txBox="1"/>
          <p:nvPr/>
        </p:nvSpPr>
        <p:spPr>
          <a:xfrm flipH="1">
            <a:off x="347663" y="6336912"/>
            <a:ext cx="2081137" cy="276999"/>
          </a:xfrm>
          <a:prstGeom prst="rect">
            <a:avLst/>
          </a:prstGeom>
          <a:noFill/>
        </p:spPr>
        <p:txBody>
          <a:bodyPr wrap="square" rtlCol="0">
            <a:spAutoFit/>
          </a:bodyPr>
          <a:lstStyle/>
          <a:p>
            <a:r>
              <a:rPr lang="en-US" sz="1200">
                <a:latin typeface="Montserrat" panose="00000500000000000000" pitchFamily="50" charset="0"/>
              </a:rPr>
              <a:t>Photography</a:t>
            </a:r>
          </a:p>
        </p:txBody>
      </p:sp>
      <p:sp>
        <p:nvSpPr>
          <p:cNvPr id="12" name="TextBox 11"/>
          <p:cNvSpPr txBox="1"/>
          <p:nvPr/>
        </p:nvSpPr>
        <p:spPr>
          <a:xfrm rot="5400000" flipH="1">
            <a:off x="10866807" y="4823839"/>
            <a:ext cx="1483098" cy="276999"/>
          </a:xfrm>
          <a:prstGeom prst="rect">
            <a:avLst/>
          </a:prstGeom>
          <a:noFill/>
        </p:spPr>
        <p:txBody>
          <a:bodyPr wrap="none" rtlCol="0">
            <a:spAutoFit/>
          </a:bodyPr>
          <a:lstStyle/>
          <a:p>
            <a:pPr algn="r"/>
            <a:r>
              <a:rPr lang="en-US" sz="1200" spc="300">
                <a:solidFill>
                  <a:schemeClr val="bg1"/>
                </a:solidFill>
                <a:latin typeface="Montserrat" panose="00000500000000000000" pitchFamily="50" charset="0"/>
              </a:rPr>
              <a:t>HYPENISME</a:t>
            </a:r>
          </a:p>
        </p:txBody>
      </p:sp>
      <p:sp>
        <p:nvSpPr>
          <p:cNvPr id="13" name="TextBox 12">
            <a:extLst>
              <a:ext uri="{FF2B5EF4-FFF2-40B4-BE49-F238E27FC236}">
                <a16:creationId xmlns:a16="http://schemas.microsoft.com/office/drawing/2014/main" id="{63639DD0-175F-4FA1-9647-F2A17F923F99}"/>
              </a:ext>
            </a:extLst>
          </p:cNvPr>
          <p:cNvSpPr txBox="1"/>
          <p:nvPr/>
        </p:nvSpPr>
        <p:spPr>
          <a:xfrm rot="16200000">
            <a:off x="-14022" y="4526223"/>
            <a:ext cx="1585731" cy="260199"/>
          </a:xfrm>
          <a:prstGeom prst="rect">
            <a:avLst/>
          </a:prstGeom>
          <a:noFill/>
        </p:spPr>
        <p:txBody>
          <a:bodyPr wrap="square" rtlCol="0">
            <a:spAutoFit/>
          </a:bodyPr>
          <a:lstStyle/>
          <a:p>
            <a:pPr>
              <a:lnSpc>
                <a:spcPct val="90000"/>
              </a:lnSpc>
            </a:pPr>
            <a:r>
              <a:rPr lang="en-US" sz="1200" b="0" i="0" spc="300" dirty="0">
                <a:solidFill>
                  <a:schemeClr val="bg1"/>
                </a:solidFill>
                <a:latin typeface="Montserrat" panose="00000500000000000000" pitchFamily="50" charset="0"/>
                <a:ea typeface="Lato" panose="020F0502020204030203" pitchFamily="34" charset="0"/>
                <a:cs typeface="Lato" panose="020F0502020204030203" pitchFamily="34" charset="0"/>
              </a:rPr>
              <a:t>P.0</a:t>
            </a:r>
            <a:fld id="{480E8797-3C6C-3D42-8A0A-470647F1DD3F}" type="slidenum">
              <a:rPr lang="en-US" sz="1200" b="0" i="0" spc="300" smtClean="0">
                <a:solidFill>
                  <a:schemeClr val="bg1"/>
                </a:solidFill>
                <a:latin typeface="Montserrat" panose="00000500000000000000" pitchFamily="50" charset="0"/>
                <a:ea typeface="Lato" panose="020F0502020204030203" pitchFamily="34" charset="0"/>
                <a:cs typeface="Lato" panose="020F0502020204030203" pitchFamily="34" charset="0"/>
              </a:rPr>
              <a:t>42</a:t>
            </a:fld>
            <a:r>
              <a:rPr lang="en-US" sz="1200" b="0" i="0" spc="300" dirty="0">
                <a:solidFill>
                  <a:schemeClr val="bg1"/>
                </a:solidFill>
                <a:latin typeface="Montserrat" panose="00000500000000000000" pitchFamily="50" charset="0"/>
                <a:ea typeface="Lato" panose="020F0502020204030203" pitchFamily="34" charset="0"/>
                <a:cs typeface="Lato" panose="020F0502020204030203" pitchFamily="34" charset="0"/>
              </a:rPr>
              <a:t>/50</a:t>
            </a:r>
          </a:p>
        </p:txBody>
      </p:sp>
      <p:sp>
        <p:nvSpPr>
          <p:cNvPr id="14" name="TextBox 13">
            <a:extLst>
              <a:ext uri="{FF2B5EF4-FFF2-40B4-BE49-F238E27FC236}">
                <a16:creationId xmlns:a16="http://schemas.microsoft.com/office/drawing/2014/main" id="{D3547A80-5385-4DA4-8999-BE4AC9E79111}"/>
              </a:ext>
            </a:extLst>
          </p:cNvPr>
          <p:cNvSpPr txBox="1"/>
          <p:nvPr/>
        </p:nvSpPr>
        <p:spPr>
          <a:xfrm>
            <a:off x="643217" y="2719792"/>
            <a:ext cx="1017988" cy="923330"/>
          </a:xfrm>
          <a:prstGeom prst="rect">
            <a:avLst/>
          </a:prstGeom>
          <a:noFill/>
        </p:spPr>
        <p:txBody>
          <a:bodyPr wrap="square" rtlCol="0">
            <a:spAutoFit/>
          </a:bodyPr>
          <a:lstStyle/>
          <a:p>
            <a:pPr>
              <a:lnSpc>
                <a:spcPct val="150000"/>
              </a:lnSpc>
            </a:pPr>
            <a:r>
              <a:rPr lang="en-US" sz="1200" dirty="0">
                <a:solidFill>
                  <a:schemeClr val="bg1"/>
                </a:solidFill>
                <a:latin typeface="Montserrat" panose="00000500000000000000" pitchFamily="50" charset="0"/>
                <a:ea typeface="Lato" panose="020F0502020204030203" pitchFamily="34" charset="0"/>
                <a:cs typeface="Lato" panose="020F0502020204030203" pitchFamily="34" charset="0"/>
              </a:rPr>
              <a:t>ISO 200</a:t>
            </a:r>
          </a:p>
          <a:p>
            <a:pPr>
              <a:lnSpc>
                <a:spcPct val="150000"/>
              </a:lnSpc>
            </a:pPr>
            <a:r>
              <a:rPr lang="en-US" sz="1200" dirty="0">
                <a:solidFill>
                  <a:schemeClr val="bg1"/>
                </a:solidFill>
                <a:latin typeface="Montserrat" panose="00000500000000000000" pitchFamily="50" charset="0"/>
                <a:ea typeface="Lato" panose="020F0502020204030203" pitchFamily="34" charset="0"/>
                <a:cs typeface="Lato" panose="020F0502020204030203" pitchFamily="34" charset="0"/>
              </a:rPr>
              <a:t>1/60</a:t>
            </a:r>
          </a:p>
          <a:p>
            <a:pPr>
              <a:lnSpc>
                <a:spcPct val="150000"/>
              </a:lnSpc>
            </a:pPr>
            <a:r>
              <a:rPr lang="en-US" sz="1200" dirty="0">
                <a:solidFill>
                  <a:schemeClr val="bg1"/>
                </a:solidFill>
                <a:latin typeface="Montserrat" panose="00000500000000000000" pitchFamily="50" charset="0"/>
                <a:ea typeface="Lato" panose="020F0502020204030203" pitchFamily="34" charset="0"/>
                <a:cs typeface="Lato" panose="020F0502020204030203" pitchFamily="34" charset="0"/>
              </a:rPr>
              <a:t>F 2.5 </a:t>
            </a:r>
          </a:p>
        </p:txBody>
      </p:sp>
      <p:sp>
        <p:nvSpPr>
          <p:cNvPr id="15" name="TextBox 14"/>
          <p:cNvSpPr txBox="1"/>
          <p:nvPr/>
        </p:nvSpPr>
        <p:spPr>
          <a:xfrm>
            <a:off x="7046779" y="-182753"/>
            <a:ext cx="4027621" cy="523220"/>
          </a:xfrm>
          <a:prstGeom prst="rect">
            <a:avLst/>
          </a:prstGeom>
          <a:noFill/>
        </p:spPr>
        <p:txBody>
          <a:bodyPr wrap="square" rtlCol="0">
            <a:spAutoFit/>
          </a:bodyPr>
          <a:lstStyle/>
          <a:p>
            <a:pPr algn="ctr"/>
            <a:r>
              <a:rPr lang="en-US" sz="2800" b="1" spc="300">
                <a:ln>
                  <a:solidFill>
                    <a:schemeClr val="bg1"/>
                  </a:solidFill>
                </a:ln>
                <a:noFill/>
                <a:latin typeface="Montserrat" panose="00000500000000000000" pitchFamily="50" charset="0"/>
              </a:rPr>
              <a:t>BOYS AND GIRLS</a:t>
            </a:r>
          </a:p>
        </p:txBody>
      </p:sp>
      <p:sp>
        <p:nvSpPr>
          <p:cNvPr id="16" name="TextBox 15"/>
          <p:cNvSpPr txBox="1"/>
          <p:nvPr/>
        </p:nvSpPr>
        <p:spPr>
          <a:xfrm>
            <a:off x="7044058" y="151947"/>
            <a:ext cx="4027621" cy="523220"/>
          </a:xfrm>
          <a:prstGeom prst="rect">
            <a:avLst/>
          </a:prstGeom>
          <a:noFill/>
        </p:spPr>
        <p:txBody>
          <a:bodyPr wrap="square" rtlCol="0">
            <a:spAutoFit/>
          </a:bodyPr>
          <a:lstStyle/>
          <a:p>
            <a:pPr algn="ctr"/>
            <a:r>
              <a:rPr lang="en-US" sz="2800" b="1" spc="300">
                <a:ln>
                  <a:solidFill>
                    <a:schemeClr val="bg1"/>
                  </a:solidFill>
                </a:ln>
                <a:noFill/>
                <a:latin typeface="Montserrat" panose="00000500000000000000" pitchFamily="50" charset="0"/>
              </a:rPr>
              <a:t>BOYS AND GIRLS</a:t>
            </a:r>
          </a:p>
        </p:txBody>
      </p:sp>
      <p:sp>
        <p:nvSpPr>
          <p:cNvPr id="17" name="TextBox 16"/>
          <p:cNvSpPr txBox="1"/>
          <p:nvPr/>
        </p:nvSpPr>
        <p:spPr>
          <a:xfrm>
            <a:off x="7044058" y="485257"/>
            <a:ext cx="4027621" cy="523220"/>
          </a:xfrm>
          <a:prstGeom prst="rect">
            <a:avLst/>
          </a:prstGeom>
          <a:noFill/>
        </p:spPr>
        <p:txBody>
          <a:bodyPr wrap="square" rtlCol="0">
            <a:spAutoFit/>
          </a:bodyPr>
          <a:lstStyle/>
          <a:p>
            <a:pPr algn="ctr"/>
            <a:r>
              <a:rPr lang="en-US" sz="2800" b="1" spc="300">
                <a:ln>
                  <a:solidFill>
                    <a:schemeClr val="bg1"/>
                  </a:solidFill>
                </a:ln>
                <a:noFill/>
                <a:latin typeface="Montserrat" panose="00000500000000000000" pitchFamily="50" charset="0"/>
              </a:rPr>
              <a:t>BOYS AND GIRLS</a:t>
            </a:r>
          </a:p>
        </p:txBody>
      </p:sp>
      <p:sp>
        <p:nvSpPr>
          <p:cNvPr id="18" name="TextBox 17"/>
          <p:cNvSpPr txBox="1"/>
          <p:nvPr/>
        </p:nvSpPr>
        <p:spPr>
          <a:xfrm>
            <a:off x="7041337" y="819957"/>
            <a:ext cx="4027621" cy="523220"/>
          </a:xfrm>
          <a:prstGeom prst="rect">
            <a:avLst/>
          </a:prstGeom>
          <a:noFill/>
        </p:spPr>
        <p:txBody>
          <a:bodyPr wrap="square" rtlCol="0">
            <a:spAutoFit/>
          </a:bodyPr>
          <a:lstStyle/>
          <a:p>
            <a:pPr algn="ctr"/>
            <a:r>
              <a:rPr lang="en-US" sz="2800" b="1" spc="300">
                <a:ln>
                  <a:solidFill>
                    <a:schemeClr val="bg1"/>
                  </a:solidFill>
                </a:ln>
                <a:noFill/>
                <a:latin typeface="Montserrat" panose="00000500000000000000" pitchFamily="50" charset="0"/>
              </a:rPr>
              <a:t>BOYS AND GIRLS</a:t>
            </a:r>
          </a:p>
        </p:txBody>
      </p:sp>
      <p:sp>
        <p:nvSpPr>
          <p:cNvPr id="19" name="TextBox 18"/>
          <p:cNvSpPr txBox="1"/>
          <p:nvPr/>
        </p:nvSpPr>
        <p:spPr>
          <a:xfrm>
            <a:off x="7038616" y="1154657"/>
            <a:ext cx="4027621" cy="523220"/>
          </a:xfrm>
          <a:prstGeom prst="rect">
            <a:avLst/>
          </a:prstGeom>
          <a:noFill/>
        </p:spPr>
        <p:txBody>
          <a:bodyPr wrap="square" rtlCol="0">
            <a:spAutoFit/>
          </a:bodyPr>
          <a:lstStyle/>
          <a:p>
            <a:pPr algn="ctr"/>
            <a:r>
              <a:rPr lang="en-US" sz="2800" b="1" spc="300">
                <a:ln>
                  <a:solidFill>
                    <a:schemeClr val="bg1"/>
                  </a:solidFill>
                </a:ln>
                <a:noFill/>
                <a:latin typeface="Montserrat" panose="00000500000000000000" pitchFamily="50" charset="0"/>
              </a:rPr>
              <a:t>BOYS AND GIRLS</a:t>
            </a:r>
          </a:p>
        </p:txBody>
      </p:sp>
      <p:sp>
        <p:nvSpPr>
          <p:cNvPr id="20" name="TextBox 19"/>
          <p:cNvSpPr txBox="1"/>
          <p:nvPr/>
        </p:nvSpPr>
        <p:spPr>
          <a:xfrm>
            <a:off x="7035895" y="1489357"/>
            <a:ext cx="4027621" cy="523220"/>
          </a:xfrm>
          <a:prstGeom prst="rect">
            <a:avLst/>
          </a:prstGeom>
          <a:noFill/>
        </p:spPr>
        <p:txBody>
          <a:bodyPr wrap="square" rtlCol="0">
            <a:spAutoFit/>
          </a:bodyPr>
          <a:lstStyle/>
          <a:p>
            <a:pPr algn="ctr"/>
            <a:r>
              <a:rPr lang="en-US" sz="2800" b="1" spc="300">
                <a:ln>
                  <a:solidFill>
                    <a:schemeClr val="bg1"/>
                  </a:solidFill>
                </a:ln>
                <a:noFill/>
                <a:latin typeface="Montserrat" panose="00000500000000000000" pitchFamily="50" charset="0"/>
              </a:rPr>
              <a:t>BOYS AND GIRLS</a:t>
            </a:r>
          </a:p>
        </p:txBody>
      </p:sp>
      <p:sp>
        <p:nvSpPr>
          <p:cNvPr id="21" name="TextBox 20"/>
          <p:cNvSpPr txBox="1"/>
          <p:nvPr/>
        </p:nvSpPr>
        <p:spPr>
          <a:xfrm>
            <a:off x="7035895" y="1822667"/>
            <a:ext cx="4027621" cy="523220"/>
          </a:xfrm>
          <a:prstGeom prst="rect">
            <a:avLst/>
          </a:prstGeom>
          <a:noFill/>
        </p:spPr>
        <p:txBody>
          <a:bodyPr wrap="square" rtlCol="0">
            <a:spAutoFit/>
          </a:bodyPr>
          <a:lstStyle/>
          <a:p>
            <a:pPr algn="ctr"/>
            <a:r>
              <a:rPr lang="en-US" sz="2800" b="1" spc="300">
                <a:ln>
                  <a:solidFill>
                    <a:schemeClr val="bg1"/>
                  </a:solidFill>
                </a:ln>
                <a:solidFill>
                  <a:schemeClr val="bg1"/>
                </a:solidFill>
                <a:latin typeface="Montserrat" panose="00000500000000000000" pitchFamily="50" charset="0"/>
              </a:rPr>
              <a:t>BOYS</a:t>
            </a:r>
            <a:r>
              <a:rPr lang="en-US" sz="2800" b="1" spc="300">
                <a:ln>
                  <a:solidFill>
                    <a:schemeClr val="bg1"/>
                  </a:solidFill>
                </a:ln>
                <a:noFill/>
                <a:latin typeface="Montserrat" panose="00000500000000000000" pitchFamily="50" charset="0"/>
              </a:rPr>
              <a:t> </a:t>
            </a:r>
            <a:r>
              <a:rPr lang="en-US" sz="2800" b="1" spc="300">
                <a:ln>
                  <a:solidFill>
                    <a:schemeClr val="bg1"/>
                  </a:solidFill>
                </a:ln>
                <a:solidFill>
                  <a:schemeClr val="bg1"/>
                </a:solidFill>
                <a:latin typeface="Montserrat" panose="00000500000000000000" pitchFamily="50" charset="0"/>
              </a:rPr>
              <a:t>AND GIRLS</a:t>
            </a:r>
          </a:p>
        </p:txBody>
      </p:sp>
      <p:sp>
        <p:nvSpPr>
          <p:cNvPr id="22" name="TextBox 21"/>
          <p:cNvSpPr txBox="1"/>
          <p:nvPr/>
        </p:nvSpPr>
        <p:spPr>
          <a:xfrm>
            <a:off x="7033174" y="2157367"/>
            <a:ext cx="4027621" cy="523220"/>
          </a:xfrm>
          <a:prstGeom prst="rect">
            <a:avLst/>
          </a:prstGeom>
          <a:noFill/>
        </p:spPr>
        <p:txBody>
          <a:bodyPr wrap="square" rtlCol="0">
            <a:spAutoFit/>
          </a:bodyPr>
          <a:lstStyle/>
          <a:p>
            <a:pPr algn="ctr"/>
            <a:r>
              <a:rPr lang="en-US" sz="2800" b="1" spc="300">
                <a:ln>
                  <a:solidFill>
                    <a:schemeClr val="bg1"/>
                  </a:solidFill>
                </a:ln>
                <a:noFill/>
                <a:latin typeface="Montserrat" panose="00000500000000000000" pitchFamily="50" charset="0"/>
              </a:rPr>
              <a:t>BOYS AND GIRLS</a:t>
            </a:r>
          </a:p>
        </p:txBody>
      </p:sp>
      <p:sp>
        <p:nvSpPr>
          <p:cNvPr id="27" name="TextBox 26"/>
          <p:cNvSpPr txBox="1"/>
          <p:nvPr/>
        </p:nvSpPr>
        <p:spPr>
          <a:xfrm>
            <a:off x="7049500" y="2483653"/>
            <a:ext cx="4027621" cy="523220"/>
          </a:xfrm>
          <a:prstGeom prst="rect">
            <a:avLst/>
          </a:prstGeom>
          <a:noFill/>
        </p:spPr>
        <p:txBody>
          <a:bodyPr wrap="square" rtlCol="0">
            <a:spAutoFit/>
          </a:bodyPr>
          <a:lstStyle/>
          <a:p>
            <a:pPr algn="ctr"/>
            <a:r>
              <a:rPr lang="en-US" sz="2800" b="1" spc="300">
                <a:ln>
                  <a:solidFill>
                    <a:schemeClr val="bg1"/>
                  </a:solidFill>
                </a:ln>
                <a:noFill/>
                <a:latin typeface="Montserrat" panose="00000500000000000000" pitchFamily="50" charset="0"/>
              </a:rPr>
              <a:t>BOYS AND GIRLS</a:t>
            </a:r>
          </a:p>
        </p:txBody>
      </p:sp>
      <p:sp>
        <p:nvSpPr>
          <p:cNvPr id="28" name="TextBox 27"/>
          <p:cNvSpPr txBox="1"/>
          <p:nvPr/>
        </p:nvSpPr>
        <p:spPr>
          <a:xfrm>
            <a:off x="7046779" y="2818353"/>
            <a:ext cx="4027621" cy="523220"/>
          </a:xfrm>
          <a:prstGeom prst="rect">
            <a:avLst/>
          </a:prstGeom>
          <a:noFill/>
        </p:spPr>
        <p:txBody>
          <a:bodyPr wrap="square" rtlCol="0">
            <a:spAutoFit/>
          </a:bodyPr>
          <a:lstStyle/>
          <a:p>
            <a:pPr algn="ctr"/>
            <a:r>
              <a:rPr lang="en-US" sz="2800" b="1" spc="300">
                <a:ln>
                  <a:solidFill>
                    <a:schemeClr val="bg1"/>
                  </a:solidFill>
                </a:ln>
                <a:noFill/>
                <a:latin typeface="Montserrat" panose="00000500000000000000" pitchFamily="50" charset="0"/>
              </a:rPr>
              <a:t>BOYS AND GIRLS</a:t>
            </a:r>
          </a:p>
        </p:txBody>
      </p:sp>
      <p:sp>
        <p:nvSpPr>
          <p:cNvPr id="29" name="Rectangle 28"/>
          <p:cNvSpPr/>
          <p:nvPr/>
        </p:nvSpPr>
        <p:spPr>
          <a:xfrm>
            <a:off x="8570005" y="3402694"/>
            <a:ext cx="2301195" cy="23011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376124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descr="图片包含 人员, 服装&#10;&#10;已生成高可信度的说明">
            <a:extLst>
              <a:ext uri="{FF2B5EF4-FFF2-40B4-BE49-F238E27FC236}">
                <a16:creationId xmlns:a16="http://schemas.microsoft.com/office/drawing/2014/main" id="{823EC9C1-398D-4DE8-BF95-501B20AF10B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5345" r="5345"/>
          <a:stretch>
            <a:fillRect/>
          </a:stretch>
        </p:blipFill>
        <p:spPr/>
      </p:pic>
      <p:pic>
        <p:nvPicPr>
          <p:cNvPr id="11" name="图片占位符 10" descr="图片包含 室内, 餐桌, 物体, 墙壁&#10;&#10;已生成高可信度的说明">
            <a:extLst>
              <a:ext uri="{FF2B5EF4-FFF2-40B4-BE49-F238E27FC236}">
                <a16:creationId xmlns:a16="http://schemas.microsoft.com/office/drawing/2014/main" id="{B6C561B3-2DAA-427C-8E99-024888688497}"/>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t="16673" b="16673"/>
          <a:stretch>
            <a:fillRect/>
          </a:stretch>
        </p:blipFill>
        <p:spPr/>
      </p:pic>
      <p:pic>
        <p:nvPicPr>
          <p:cNvPr id="9" name="图片占位符 8" descr="图片包含 人员, 窗帘, 室内, 墙壁&#10;&#10;已生成极高可信度的说明">
            <a:extLst>
              <a:ext uri="{FF2B5EF4-FFF2-40B4-BE49-F238E27FC236}">
                <a16:creationId xmlns:a16="http://schemas.microsoft.com/office/drawing/2014/main" id="{48678BCE-BE60-454A-97AF-BA065E05EC1D}"/>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33511" r="33511"/>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43</a:t>
            </a:fld>
            <a:endParaRPr lang="en-US"/>
          </a:p>
        </p:txBody>
      </p:sp>
      <p:sp>
        <p:nvSpPr>
          <p:cNvPr id="24" name="TextBox 23">
            <a:extLst>
              <a:ext uri="{FF2B5EF4-FFF2-40B4-BE49-F238E27FC236}">
                <a16:creationId xmlns:a16="http://schemas.microsoft.com/office/drawing/2014/main" id="{63639DD0-175F-4FA1-9647-F2A17F923F99}"/>
              </a:ext>
            </a:extLst>
          </p:cNvPr>
          <p:cNvSpPr txBox="1"/>
          <p:nvPr/>
        </p:nvSpPr>
        <p:spPr>
          <a:xfrm rot="16200000">
            <a:off x="711692" y="5179366"/>
            <a:ext cx="1585731" cy="260199"/>
          </a:xfrm>
          <a:prstGeom prst="rect">
            <a:avLst/>
          </a:prstGeom>
          <a:noFill/>
        </p:spPr>
        <p:txBody>
          <a:bodyPr wrap="square" rtlCol="0">
            <a:spAutoFit/>
          </a:bodyPr>
          <a:lstStyle/>
          <a:p>
            <a:pPr>
              <a:lnSpc>
                <a:spcPct val="90000"/>
              </a:lnSpc>
            </a:pPr>
            <a:r>
              <a:rPr lang="en-US" sz="1200" b="0" i="0" spc="300" dirty="0">
                <a:solidFill>
                  <a:schemeClr val="bg1"/>
                </a:solidFill>
                <a:latin typeface="Montserrat" panose="00000500000000000000" pitchFamily="50" charset="0"/>
                <a:ea typeface="Lato" panose="020F0502020204030203" pitchFamily="34" charset="0"/>
                <a:cs typeface="Lato" panose="020F0502020204030203" pitchFamily="34" charset="0"/>
              </a:rPr>
              <a:t>P.0</a:t>
            </a:r>
            <a:fld id="{480E8797-3C6C-3D42-8A0A-470647F1DD3F}" type="slidenum">
              <a:rPr lang="en-US" sz="1200" b="0" i="0" spc="300" smtClean="0">
                <a:solidFill>
                  <a:schemeClr val="bg1"/>
                </a:solidFill>
                <a:latin typeface="Montserrat" panose="00000500000000000000" pitchFamily="50" charset="0"/>
                <a:ea typeface="Lato" panose="020F0502020204030203" pitchFamily="34" charset="0"/>
                <a:cs typeface="Lato" panose="020F0502020204030203" pitchFamily="34" charset="0"/>
              </a:rPr>
              <a:t>43</a:t>
            </a:fld>
            <a:r>
              <a:rPr lang="en-US" sz="1200" b="0" i="0" spc="300" dirty="0">
                <a:solidFill>
                  <a:schemeClr val="bg1"/>
                </a:solidFill>
                <a:latin typeface="Montserrat" panose="00000500000000000000" pitchFamily="50" charset="0"/>
                <a:ea typeface="Lato" panose="020F0502020204030203" pitchFamily="34" charset="0"/>
                <a:cs typeface="Lato" panose="020F0502020204030203" pitchFamily="34" charset="0"/>
              </a:rPr>
              <a:t>/50</a:t>
            </a:r>
          </a:p>
        </p:txBody>
      </p:sp>
      <p:sp>
        <p:nvSpPr>
          <p:cNvPr id="25" name="TextBox 24">
            <a:extLst>
              <a:ext uri="{FF2B5EF4-FFF2-40B4-BE49-F238E27FC236}">
                <a16:creationId xmlns:a16="http://schemas.microsoft.com/office/drawing/2014/main" id="{D3547A80-5385-4DA4-8999-BE4AC9E79111}"/>
              </a:ext>
            </a:extLst>
          </p:cNvPr>
          <p:cNvSpPr txBox="1"/>
          <p:nvPr/>
        </p:nvSpPr>
        <p:spPr>
          <a:xfrm>
            <a:off x="1368931" y="3372935"/>
            <a:ext cx="1017988" cy="923330"/>
          </a:xfrm>
          <a:prstGeom prst="rect">
            <a:avLst/>
          </a:prstGeom>
          <a:noFill/>
        </p:spPr>
        <p:txBody>
          <a:bodyPr wrap="square" rtlCol="0">
            <a:spAutoFit/>
          </a:bodyPr>
          <a:lstStyle/>
          <a:p>
            <a:pPr>
              <a:lnSpc>
                <a:spcPct val="150000"/>
              </a:lnSpc>
            </a:pPr>
            <a:r>
              <a:rPr lang="en-US" sz="1200" dirty="0">
                <a:solidFill>
                  <a:schemeClr val="bg1"/>
                </a:solidFill>
                <a:latin typeface="Montserrat" panose="00000500000000000000" pitchFamily="50" charset="0"/>
                <a:ea typeface="Lato" panose="020F0502020204030203" pitchFamily="34" charset="0"/>
                <a:cs typeface="Lato" panose="020F0502020204030203" pitchFamily="34" charset="0"/>
              </a:rPr>
              <a:t>ISO 200</a:t>
            </a:r>
          </a:p>
          <a:p>
            <a:pPr>
              <a:lnSpc>
                <a:spcPct val="150000"/>
              </a:lnSpc>
            </a:pPr>
            <a:r>
              <a:rPr lang="en-US" sz="1200" dirty="0">
                <a:solidFill>
                  <a:schemeClr val="bg1"/>
                </a:solidFill>
                <a:latin typeface="Montserrat" panose="00000500000000000000" pitchFamily="50" charset="0"/>
                <a:ea typeface="Lato" panose="020F0502020204030203" pitchFamily="34" charset="0"/>
                <a:cs typeface="Lato" panose="020F0502020204030203" pitchFamily="34" charset="0"/>
              </a:rPr>
              <a:t>1/60</a:t>
            </a:r>
          </a:p>
          <a:p>
            <a:pPr>
              <a:lnSpc>
                <a:spcPct val="150000"/>
              </a:lnSpc>
            </a:pPr>
            <a:r>
              <a:rPr lang="en-US" sz="1200" dirty="0">
                <a:solidFill>
                  <a:schemeClr val="bg1"/>
                </a:solidFill>
                <a:latin typeface="Montserrat" panose="00000500000000000000" pitchFamily="50" charset="0"/>
                <a:ea typeface="Lato" panose="020F0502020204030203" pitchFamily="34" charset="0"/>
                <a:cs typeface="Lato" panose="020F0502020204030203" pitchFamily="34" charset="0"/>
              </a:rPr>
              <a:t>F 2.5 </a:t>
            </a:r>
          </a:p>
        </p:txBody>
      </p:sp>
      <p:sp>
        <p:nvSpPr>
          <p:cNvPr id="26" name="TextBox 25"/>
          <p:cNvSpPr txBox="1"/>
          <p:nvPr/>
        </p:nvSpPr>
        <p:spPr>
          <a:xfrm flipH="1">
            <a:off x="1109663" y="293241"/>
            <a:ext cx="2081137" cy="276999"/>
          </a:xfrm>
          <a:prstGeom prst="rect">
            <a:avLst/>
          </a:prstGeom>
          <a:noFill/>
        </p:spPr>
        <p:txBody>
          <a:bodyPr wrap="square" rtlCol="0">
            <a:spAutoFit/>
          </a:bodyPr>
          <a:lstStyle/>
          <a:p>
            <a:r>
              <a:rPr lang="en-US" sz="1200">
                <a:solidFill>
                  <a:schemeClr val="bg1"/>
                </a:solidFill>
                <a:latin typeface="Montserrat" panose="00000500000000000000" pitchFamily="50" charset="0"/>
              </a:rPr>
              <a:t>Photography</a:t>
            </a:r>
          </a:p>
        </p:txBody>
      </p:sp>
      <p:sp>
        <p:nvSpPr>
          <p:cNvPr id="27" name="TextBox 26"/>
          <p:cNvSpPr txBox="1"/>
          <p:nvPr/>
        </p:nvSpPr>
        <p:spPr>
          <a:xfrm>
            <a:off x="7735888" y="1038896"/>
            <a:ext cx="4489856" cy="523220"/>
          </a:xfrm>
          <a:prstGeom prst="rect">
            <a:avLst/>
          </a:prstGeom>
          <a:noFill/>
        </p:spPr>
        <p:txBody>
          <a:bodyPr wrap="square" rtlCol="0">
            <a:spAutoFit/>
          </a:bodyPr>
          <a:lstStyle/>
          <a:p>
            <a:pPr algn="ctr"/>
            <a:r>
              <a:rPr lang="en-US" sz="2800" b="1" spc="300">
                <a:ln>
                  <a:solidFill>
                    <a:schemeClr val="bg1"/>
                  </a:solidFill>
                </a:ln>
                <a:solidFill>
                  <a:schemeClr val="bg1"/>
                </a:solidFill>
                <a:latin typeface="Montserrat" panose="00000500000000000000" pitchFamily="50" charset="0"/>
              </a:rPr>
              <a:t>DARK IS </a:t>
            </a:r>
            <a:r>
              <a:rPr lang="en-US" sz="2800" b="1" spc="300">
                <a:ln>
                  <a:solidFill>
                    <a:schemeClr val="tx1"/>
                  </a:solidFill>
                </a:ln>
                <a:latin typeface="Montserrat" panose="00000500000000000000" pitchFamily="50" charset="0"/>
              </a:rPr>
              <a:t>AWESOME</a:t>
            </a:r>
          </a:p>
        </p:txBody>
      </p:sp>
      <p:sp>
        <p:nvSpPr>
          <p:cNvPr id="28" name="TextBox 27"/>
          <p:cNvSpPr txBox="1"/>
          <p:nvPr/>
        </p:nvSpPr>
        <p:spPr>
          <a:xfrm>
            <a:off x="7733642" y="653126"/>
            <a:ext cx="4489856" cy="523220"/>
          </a:xfrm>
          <a:prstGeom prst="rect">
            <a:avLst/>
          </a:prstGeom>
          <a:noFill/>
        </p:spPr>
        <p:txBody>
          <a:bodyPr wrap="square" rtlCol="0">
            <a:spAutoFit/>
          </a:bodyPr>
          <a:lstStyle/>
          <a:p>
            <a:pPr algn="ctr"/>
            <a:r>
              <a:rPr lang="en-US" sz="2800" b="1" spc="300">
                <a:ln>
                  <a:solidFill>
                    <a:schemeClr val="bg1"/>
                  </a:solidFill>
                </a:ln>
                <a:solidFill>
                  <a:schemeClr val="bg1"/>
                </a:solidFill>
                <a:latin typeface="Montserrat" panose="00000500000000000000" pitchFamily="50" charset="0"/>
              </a:rPr>
              <a:t>DARK IS </a:t>
            </a:r>
            <a:r>
              <a:rPr lang="en-US" sz="2800" b="1" spc="300">
                <a:ln>
                  <a:solidFill>
                    <a:schemeClr val="tx1"/>
                  </a:solidFill>
                </a:ln>
                <a:noFill/>
                <a:latin typeface="Montserrat" panose="00000500000000000000" pitchFamily="50" charset="0"/>
              </a:rPr>
              <a:t>AWESOME</a:t>
            </a:r>
          </a:p>
        </p:txBody>
      </p:sp>
      <p:sp>
        <p:nvSpPr>
          <p:cNvPr id="29" name="TextBox 28"/>
          <p:cNvSpPr txBox="1"/>
          <p:nvPr/>
        </p:nvSpPr>
        <p:spPr>
          <a:xfrm>
            <a:off x="7741808" y="267356"/>
            <a:ext cx="4489856" cy="523220"/>
          </a:xfrm>
          <a:prstGeom prst="rect">
            <a:avLst/>
          </a:prstGeom>
          <a:noFill/>
        </p:spPr>
        <p:txBody>
          <a:bodyPr wrap="square" rtlCol="0">
            <a:spAutoFit/>
          </a:bodyPr>
          <a:lstStyle/>
          <a:p>
            <a:pPr algn="ctr"/>
            <a:r>
              <a:rPr lang="en-US" sz="2800" b="1" spc="300">
                <a:ln>
                  <a:solidFill>
                    <a:schemeClr val="bg1"/>
                  </a:solidFill>
                </a:ln>
                <a:solidFill>
                  <a:schemeClr val="bg1"/>
                </a:solidFill>
                <a:latin typeface="Montserrat" panose="00000500000000000000" pitchFamily="50" charset="0"/>
              </a:rPr>
              <a:t>DARK </a:t>
            </a:r>
            <a:r>
              <a:rPr lang="en-US" sz="2800" b="1" spc="300">
                <a:ln>
                  <a:solidFill>
                    <a:schemeClr val="tx1"/>
                  </a:solidFill>
                </a:ln>
                <a:latin typeface="Montserrat" panose="00000500000000000000" pitchFamily="50" charset="0"/>
              </a:rPr>
              <a:t>IS</a:t>
            </a:r>
            <a:r>
              <a:rPr lang="en-US" sz="2800" b="1" spc="300">
                <a:ln>
                  <a:solidFill>
                    <a:schemeClr val="bg1"/>
                  </a:solidFill>
                </a:ln>
                <a:solidFill>
                  <a:schemeClr val="bg1"/>
                </a:solidFill>
                <a:latin typeface="Montserrat" panose="00000500000000000000" pitchFamily="50" charset="0"/>
              </a:rPr>
              <a:t> </a:t>
            </a:r>
            <a:r>
              <a:rPr lang="en-US" sz="2800" b="1" spc="300">
                <a:ln>
                  <a:solidFill>
                    <a:schemeClr val="tx1"/>
                  </a:solidFill>
                </a:ln>
                <a:latin typeface="Montserrat" panose="00000500000000000000" pitchFamily="50" charset="0"/>
              </a:rPr>
              <a:t>AWESOME</a:t>
            </a:r>
          </a:p>
        </p:txBody>
      </p:sp>
      <p:sp>
        <p:nvSpPr>
          <p:cNvPr id="30" name="TextBox 29"/>
          <p:cNvSpPr txBox="1"/>
          <p:nvPr/>
        </p:nvSpPr>
        <p:spPr>
          <a:xfrm rot="5400000" flipH="1">
            <a:off x="10203683" y="3603242"/>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Tree>
    <p:extLst>
      <p:ext uri="{BB962C8B-B14F-4D97-AF65-F5344CB8AC3E}">
        <p14:creationId xmlns:p14="http://schemas.microsoft.com/office/powerpoint/2010/main" val="11340113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descr="图片包含 户外, 物体, 标牌, 建筑物&#10;&#10;已生成极高可信度的说明">
            <a:extLst>
              <a:ext uri="{FF2B5EF4-FFF2-40B4-BE49-F238E27FC236}">
                <a16:creationId xmlns:a16="http://schemas.microsoft.com/office/drawing/2014/main" id="{07484C36-8303-44B6-871B-EAEE7809F746}"/>
              </a:ext>
            </a:extLst>
          </p:cNvPr>
          <p:cNvPicPr>
            <a:picLocks noGrp="1" noChangeAspect="1"/>
          </p:cNvPicPr>
          <p:nvPr>
            <p:ph type="pic" sz="quarter" idx="14"/>
          </p:nvPr>
        </p:nvPicPr>
        <p:blipFill>
          <a:blip r:embed="rId2" cstate="screen">
            <a:extLst>
              <a:ext uri="{28A0092B-C50C-407E-A947-70E740481C1C}">
                <a14:useLocalDpi xmlns:a14="http://schemas.microsoft.com/office/drawing/2010/main"/>
              </a:ext>
            </a:extLst>
          </a:blip>
          <a:srcRect t="11661" b="11661"/>
          <a:stretch>
            <a:fillRect/>
          </a:stretch>
        </p:blipFill>
        <p:spPr/>
      </p:pic>
      <p:pic>
        <p:nvPicPr>
          <p:cNvPr id="4" name="图片占位符 3" descr="图片包含 建筑物, 户外&#10;&#10;已生成极高可信度的说明">
            <a:extLst>
              <a:ext uri="{FF2B5EF4-FFF2-40B4-BE49-F238E27FC236}">
                <a16:creationId xmlns:a16="http://schemas.microsoft.com/office/drawing/2014/main" id="{70F62452-F735-4583-94DD-F332D3CC1F6D}"/>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9243" r="9243"/>
          <a:stretch>
            <a:fillRect/>
          </a:stretch>
        </p:blipFill>
        <p:spPr/>
      </p:pic>
      <p:sp>
        <p:nvSpPr>
          <p:cNvPr id="18" name="Rectangle 17"/>
          <p:cNvSpPr/>
          <p:nvPr/>
        </p:nvSpPr>
        <p:spPr>
          <a:xfrm>
            <a:off x="6961976" y="1157040"/>
            <a:ext cx="3794924" cy="477930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44</a:t>
            </a:fld>
            <a:endParaRPr lang="en-US"/>
          </a:p>
        </p:txBody>
      </p:sp>
      <p:sp>
        <p:nvSpPr>
          <p:cNvPr id="19" name="TextBox 18"/>
          <p:cNvSpPr txBox="1"/>
          <p:nvPr/>
        </p:nvSpPr>
        <p:spPr>
          <a:xfrm rot="5400000" flipH="1">
            <a:off x="10744400" y="3603242"/>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20" name="TextBox 19">
            <a:extLst>
              <a:ext uri="{FF2B5EF4-FFF2-40B4-BE49-F238E27FC236}">
                <a16:creationId xmlns:a16="http://schemas.microsoft.com/office/drawing/2014/main" id="{63639DD0-175F-4FA1-9647-F2A17F923F99}"/>
              </a:ext>
            </a:extLst>
          </p:cNvPr>
          <p:cNvSpPr txBox="1"/>
          <p:nvPr/>
        </p:nvSpPr>
        <p:spPr>
          <a:xfrm rot="16200000">
            <a:off x="5431" y="5179366"/>
            <a:ext cx="1585731" cy="260199"/>
          </a:xfrm>
          <a:prstGeom prst="rect">
            <a:avLst/>
          </a:prstGeom>
          <a:noFill/>
        </p:spPr>
        <p:txBody>
          <a:bodyPr wrap="square" rtlCol="0">
            <a:spAutoFit/>
          </a:bodyPr>
          <a:lstStyle/>
          <a:p>
            <a:pPr>
              <a:lnSpc>
                <a:spcPct val="90000"/>
              </a:lnSpc>
            </a:pPr>
            <a:r>
              <a:rPr lang="en-US" sz="1200" b="0" i="0" spc="300" dirty="0">
                <a:latin typeface="Montserrat" panose="00000500000000000000" pitchFamily="50" charset="0"/>
                <a:ea typeface="Lato" panose="020F0502020204030203" pitchFamily="34" charset="0"/>
                <a:cs typeface="Lato" panose="020F0502020204030203" pitchFamily="34" charset="0"/>
              </a:rPr>
              <a:t>P.0</a:t>
            </a:r>
            <a:fld id="{480E8797-3C6C-3D42-8A0A-470647F1DD3F}" type="slidenum">
              <a:rPr lang="en-US" sz="1200" b="0" i="0" spc="300" smtClean="0">
                <a:latin typeface="Montserrat" panose="00000500000000000000" pitchFamily="50" charset="0"/>
                <a:ea typeface="Lato" panose="020F0502020204030203" pitchFamily="34" charset="0"/>
                <a:cs typeface="Lato" panose="020F0502020204030203" pitchFamily="34" charset="0"/>
              </a:rPr>
              <a:t>44</a:t>
            </a:fld>
            <a:r>
              <a:rPr lang="en-US" sz="1200" b="0" i="0" spc="300" dirty="0">
                <a:latin typeface="Montserrat" panose="00000500000000000000" pitchFamily="50" charset="0"/>
                <a:ea typeface="Lato" panose="020F0502020204030203" pitchFamily="34" charset="0"/>
                <a:cs typeface="Lato" panose="020F0502020204030203" pitchFamily="34" charset="0"/>
              </a:rPr>
              <a:t>/50</a:t>
            </a:r>
          </a:p>
        </p:txBody>
      </p:sp>
      <p:sp>
        <p:nvSpPr>
          <p:cNvPr id="21" name="TextBox 20">
            <a:extLst>
              <a:ext uri="{FF2B5EF4-FFF2-40B4-BE49-F238E27FC236}">
                <a16:creationId xmlns:a16="http://schemas.microsoft.com/office/drawing/2014/main" id="{D3547A80-5385-4DA4-8999-BE4AC9E79111}"/>
              </a:ext>
            </a:extLst>
          </p:cNvPr>
          <p:cNvSpPr txBox="1"/>
          <p:nvPr/>
        </p:nvSpPr>
        <p:spPr>
          <a:xfrm>
            <a:off x="662670" y="3372935"/>
            <a:ext cx="1017988" cy="923330"/>
          </a:xfrm>
          <a:prstGeom prst="rect">
            <a:avLst/>
          </a:prstGeom>
          <a:noFill/>
        </p:spPr>
        <p:txBody>
          <a:bodyPr wrap="square" rtlCol="0">
            <a:spAutoFit/>
          </a:bodyPr>
          <a:lstStyle/>
          <a:p>
            <a:pPr>
              <a:lnSpc>
                <a:spcPct val="150000"/>
              </a:lnSpc>
            </a:pPr>
            <a:r>
              <a:rPr lang="en-US" sz="1200" dirty="0">
                <a:latin typeface="Montserrat" panose="00000500000000000000" pitchFamily="50" charset="0"/>
                <a:ea typeface="Lato" panose="020F0502020204030203" pitchFamily="34" charset="0"/>
                <a:cs typeface="Lato" panose="020F0502020204030203" pitchFamily="34" charset="0"/>
              </a:rPr>
              <a:t>ISO 200</a:t>
            </a:r>
          </a:p>
          <a:p>
            <a:pPr>
              <a:lnSpc>
                <a:spcPct val="150000"/>
              </a:lnSpc>
            </a:pPr>
            <a:r>
              <a:rPr lang="en-US" sz="1200" dirty="0">
                <a:latin typeface="Montserrat" panose="00000500000000000000" pitchFamily="50" charset="0"/>
                <a:ea typeface="Lato" panose="020F0502020204030203" pitchFamily="34" charset="0"/>
                <a:cs typeface="Lato" panose="020F0502020204030203" pitchFamily="34" charset="0"/>
              </a:rPr>
              <a:t>1/60</a:t>
            </a:r>
          </a:p>
          <a:p>
            <a:pPr>
              <a:lnSpc>
                <a:spcPct val="150000"/>
              </a:lnSpc>
            </a:pPr>
            <a:r>
              <a:rPr lang="en-US" sz="1200" dirty="0">
                <a:latin typeface="Montserrat" panose="00000500000000000000" pitchFamily="50" charset="0"/>
                <a:ea typeface="Lato" panose="020F0502020204030203" pitchFamily="34" charset="0"/>
                <a:cs typeface="Lato" panose="020F0502020204030203" pitchFamily="34" charset="0"/>
              </a:rPr>
              <a:t>F 2.5 </a:t>
            </a:r>
          </a:p>
        </p:txBody>
      </p:sp>
      <p:sp>
        <p:nvSpPr>
          <p:cNvPr id="22" name="TextBox 21"/>
          <p:cNvSpPr txBox="1"/>
          <p:nvPr/>
        </p:nvSpPr>
        <p:spPr>
          <a:xfrm flipH="1">
            <a:off x="4980576" y="1023804"/>
            <a:ext cx="2081137" cy="276999"/>
          </a:xfrm>
          <a:prstGeom prst="rect">
            <a:avLst/>
          </a:prstGeom>
          <a:noFill/>
        </p:spPr>
        <p:txBody>
          <a:bodyPr wrap="square" rtlCol="0">
            <a:spAutoFit/>
          </a:bodyPr>
          <a:lstStyle/>
          <a:p>
            <a:r>
              <a:rPr lang="en-US" sz="1200">
                <a:latin typeface="Montserrat" panose="00000500000000000000" pitchFamily="50" charset="0"/>
              </a:rPr>
              <a:t>Photography</a:t>
            </a:r>
          </a:p>
        </p:txBody>
      </p:sp>
      <p:sp>
        <p:nvSpPr>
          <p:cNvPr id="23" name="TextBox 22"/>
          <p:cNvSpPr txBox="1"/>
          <p:nvPr/>
        </p:nvSpPr>
        <p:spPr>
          <a:xfrm>
            <a:off x="1772591" y="5776332"/>
            <a:ext cx="2912189" cy="523220"/>
          </a:xfrm>
          <a:prstGeom prst="rect">
            <a:avLst/>
          </a:prstGeom>
          <a:noFill/>
        </p:spPr>
        <p:txBody>
          <a:bodyPr wrap="square" rtlCol="0">
            <a:spAutoFit/>
          </a:bodyPr>
          <a:lstStyle/>
          <a:p>
            <a:r>
              <a:rPr lang="en-US" sz="2800" b="1" spc="300">
                <a:ln>
                  <a:solidFill>
                    <a:schemeClr val="tx1"/>
                  </a:solidFill>
                </a:ln>
                <a:noFill/>
                <a:latin typeface="Montserrat" panose="00000500000000000000" pitchFamily="50" charset="0"/>
              </a:rPr>
              <a:t>PEACE BOY</a:t>
            </a:r>
          </a:p>
        </p:txBody>
      </p:sp>
      <p:sp>
        <p:nvSpPr>
          <p:cNvPr id="24" name="TextBox 23"/>
          <p:cNvSpPr txBox="1"/>
          <p:nvPr/>
        </p:nvSpPr>
        <p:spPr>
          <a:xfrm>
            <a:off x="1772591" y="5462867"/>
            <a:ext cx="2912189" cy="523220"/>
          </a:xfrm>
          <a:prstGeom prst="rect">
            <a:avLst/>
          </a:prstGeom>
          <a:noFill/>
        </p:spPr>
        <p:txBody>
          <a:bodyPr wrap="square" rtlCol="0">
            <a:spAutoFit/>
          </a:bodyPr>
          <a:lstStyle/>
          <a:p>
            <a:r>
              <a:rPr lang="en-US" sz="2800" b="1" spc="300">
                <a:ln>
                  <a:solidFill>
                    <a:schemeClr val="tx1"/>
                  </a:solidFill>
                </a:ln>
                <a:noFill/>
                <a:latin typeface="Montserrat" panose="00000500000000000000" pitchFamily="50" charset="0"/>
              </a:rPr>
              <a:t>PEACE BOY</a:t>
            </a:r>
          </a:p>
        </p:txBody>
      </p:sp>
      <p:sp>
        <p:nvSpPr>
          <p:cNvPr id="25" name="TextBox 24"/>
          <p:cNvSpPr txBox="1"/>
          <p:nvPr/>
        </p:nvSpPr>
        <p:spPr>
          <a:xfrm>
            <a:off x="1772591" y="5157851"/>
            <a:ext cx="2912189" cy="523220"/>
          </a:xfrm>
          <a:prstGeom prst="rect">
            <a:avLst/>
          </a:prstGeom>
          <a:noFill/>
        </p:spPr>
        <p:txBody>
          <a:bodyPr wrap="square" rtlCol="0">
            <a:spAutoFit/>
          </a:bodyPr>
          <a:lstStyle/>
          <a:p>
            <a:r>
              <a:rPr lang="en-US" sz="2800" b="1" spc="300">
                <a:ln>
                  <a:solidFill>
                    <a:schemeClr val="tx1"/>
                  </a:solidFill>
                </a:ln>
                <a:noFill/>
                <a:latin typeface="Montserrat" panose="00000500000000000000" pitchFamily="50" charset="0"/>
              </a:rPr>
              <a:t>PEACE BOY</a:t>
            </a:r>
          </a:p>
        </p:txBody>
      </p:sp>
      <p:sp>
        <p:nvSpPr>
          <p:cNvPr id="26" name="TextBox 25"/>
          <p:cNvSpPr txBox="1"/>
          <p:nvPr/>
        </p:nvSpPr>
        <p:spPr>
          <a:xfrm>
            <a:off x="1772591" y="4844386"/>
            <a:ext cx="2912189" cy="523220"/>
          </a:xfrm>
          <a:prstGeom prst="rect">
            <a:avLst/>
          </a:prstGeom>
          <a:noFill/>
        </p:spPr>
        <p:txBody>
          <a:bodyPr wrap="square" rtlCol="0">
            <a:spAutoFit/>
          </a:bodyPr>
          <a:lstStyle/>
          <a:p>
            <a:r>
              <a:rPr lang="en-US" sz="2800" b="1" spc="300">
                <a:ln>
                  <a:solidFill>
                    <a:schemeClr val="tx1"/>
                  </a:solidFill>
                </a:ln>
                <a:latin typeface="Montserrat" panose="00000500000000000000" pitchFamily="50" charset="0"/>
              </a:rPr>
              <a:t>PEACE BOY</a:t>
            </a:r>
          </a:p>
        </p:txBody>
      </p:sp>
      <p:sp>
        <p:nvSpPr>
          <p:cNvPr id="29" name="TextBox 28"/>
          <p:cNvSpPr txBox="1"/>
          <p:nvPr/>
        </p:nvSpPr>
        <p:spPr>
          <a:xfrm>
            <a:off x="1779857" y="4531692"/>
            <a:ext cx="2912189" cy="523220"/>
          </a:xfrm>
          <a:prstGeom prst="rect">
            <a:avLst/>
          </a:prstGeom>
          <a:noFill/>
        </p:spPr>
        <p:txBody>
          <a:bodyPr wrap="square" rtlCol="0">
            <a:spAutoFit/>
          </a:bodyPr>
          <a:lstStyle/>
          <a:p>
            <a:r>
              <a:rPr lang="en-US" sz="2800" b="1" spc="300">
                <a:ln>
                  <a:solidFill>
                    <a:schemeClr val="bg1"/>
                  </a:solidFill>
                </a:ln>
                <a:noFill/>
                <a:latin typeface="Montserrat" panose="00000500000000000000" pitchFamily="50" charset="0"/>
              </a:rPr>
              <a:t>PEACE BOY</a:t>
            </a:r>
          </a:p>
        </p:txBody>
      </p:sp>
      <p:sp>
        <p:nvSpPr>
          <p:cNvPr id="30" name="TextBox 29"/>
          <p:cNvSpPr txBox="1"/>
          <p:nvPr/>
        </p:nvSpPr>
        <p:spPr>
          <a:xfrm>
            <a:off x="1779857" y="4218227"/>
            <a:ext cx="2912189" cy="523220"/>
          </a:xfrm>
          <a:prstGeom prst="rect">
            <a:avLst/>
          </a:prstGeom>
          <a:noFill/>
        </p:spPr>
        <p:txBody>
          <a:bodyPr wrap="square" rtlCol="0">
            <a:spAutoFit/>
          </a:bodyPr>
          <a:lstStyle/>
          <a:p>
            <a:r>
              <a:rPr lang="en-US" sz="2800" b="1" spc="300">
                <a:ln>
                  <a:solidFill>
                    <a:schemeClr val="bg1"/>
                  </a:solidFill>
                </a:ln>
                <a:solidFill>
                  <a:schemeClr val="bg1"/>
                </a:solidFill>
                <a:latin typeface="Montserrat" panose="00000500000000000000" pitchFamily="50" charset="0"/>
              </a:rPr>
              <a:t>PEACE BOY</a:t>
            </a:r>
          </a:p>
        </p:txBody>
      </p:sp>
      <p:pic>
        <p:nvPicPr>
          <p:cNvPr id="9" name="图片占位符 8">
            <a:extLst>
              <a:ext uri="{FF2B5EF4-FFF2-40B4-BE49-F238E27FC236}">
                <a16:creationId xmlns:a16="http://schemas.microsoft.com/office/drawing/2014/main" id="{C4F95BB0-342D-4CD5-8F8D-87B21D9B5FC8}"/>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l="25321" r="25321"/>
          <a:stretch>
            <a:fillRect/>
          </a:stretch>
        </p:blipFill>
        <p:spPr/>
      </p:pic>
    </p:spTree>
    <p:extLst>
      <p:ext uri="{BB962C8B-B14F-4D97-AF65-F5344CB8AC3E}">
        <p14:creationId xmlns:p14="http://schemas.microsoft.com/office/powerpoint/2010/main" val="19158645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1055440"/>
            <a:ext cx="5412836" cy="477930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r>
              <a:rPr lang="en-US"/>
              <a:t>PAGE </a:t>
            </a:r>
            <a:fld id="{CB188796-EF10-4A7A-B5EB-88EF09832F3D}" type="slidenum">
              <a:rPr lang="en-US" smtClean="0"/>
              <a:pPr/>
              <a:t>45</a:t>
            </a:fld>
            <a:endParaRPr lang="en-US"/>
          </a:p>
        </p:txBody>
      </p:sp>
      <p:sp>
        <p:nvSpPr>
          <p:cNvPr id="12" name="TextBox 11">
            <a:extLst>
              <a:ext uri="{FF2B5EF4-FFF2-40B4-BE49-F238E27FC236}">
                <a16:creationId xmlns:a16="http://schemas.microsoft.com/office/drawing/2014/main" id="{63639DD0-175F-4FA1-9647-F2A17F923F99}"/>
              </a:ext>
            </a:extLst>
          </p:cNvPr>
          <p:cNvSpPr txBox="1"/>
          <p:nvPr/>
        </p:nvSpPr>
        <p:spPr>
          <a:xfrm rot="16200000">
            <a:off x="3737608" y="3779680"/>
            <a:ext cx="1585731" cy="260199"/>
          </a:xfrm>
          <a:prstGeom prst="rect">
            <a:avLst/>
          </a:prstGeom>
          <a:noFill/>
        </p:spPr>
        <p:txBody>
          <a:bodyPr wrap="square" rtlCol="0">
            <a:spAutoFit/>
          </a:bodyPr>
          <a:lstStyle/>
          <a:p>
            <a:pPr>
              <a:lnSpc>
                <a:spcPct val="90000"/>
              </a:lnSpc>
            </a:pPr>
            <a:r>
              <a:rPr lang="en-US" sz="1200" b="0" i="0" spc="300" dirty="0">
                <a:solidFill>
                  <a:schemeClr val="bg1"/>
                </a:solidFill>
                <a:latin typeface="Montserrat" panose="00000500000000000000" pitchFamily="50" charset="0"/>
                <a:ea typeface="Lato" panose="020F0502020204030203" pitchFamily="34" charset="0"/>
                <a:cs typeface="Lato" panose="020F0502020204030203" pitchFamily="34" charset="0"/>
              </a:rPr>
              <a:t>P.0</a:t>
            </a:r>
            <a:fld id="{480E8797-3C6C-3D42-8A0A-470647F1DD3F}" type="slidenum">
              <a:rPr lang="en-US" sz="1200" b="0" i="0" spc="300" smtClean="0">
                <a:solidFill>
                  <a:schemeClr val="bg1"/>
                </a:solidFill>
                <a:latin typeface="Montserrat" panose="00000500000000000000" pitchFamily="50" charset="0"/>
                <a:ea typeface="Lato" panose="020F0502020204030203" pitchFamily="34" charset="0"/>
                <a:cs typeface="Lato" panose="020F0502020204030203" pitchFamily="34" charset="0"/>
              </a:rPr>
              <a:t>45</a:t>
            </a:fld>
            <a:r>
              <a:rPr lang="en-US" sz="1200" b="0" i="0" spc="300" dirty="0">
                <a:solidFill>
                  <a:schemeClr val="bg1"/>
                </a:solidFill>
                <a:latin typeface="Montserrat" panose="00000500000000000000" pitchFamily="50" charset="0"/>
                <a:ea typeface="Lato" panose="020F0502020204030203" pitchFamily="34" charset="0"/>
                <a:cs typeface="Lato" panose="020F0502020204030203" pitchFamily="34" charset="0"/>
              </a:rPr>
              <a:t>/50</a:t>
            </a:r>
          </a:p>
        </p:txBody>
      </p:sp>
      <p:sp>
        <p:nvSpPr>
          <p:cNvPr id="13" name="TextBox 12">
            <a:extLst>
              <a:ext uri="{FF2B5EF4-FFF2-40B4-BE49-F238E27FC236}">
                <a16:creationId xmlns:a16="http://schemas.microsoft.com/office/drawing/2014/main" id="{D3547A80-5385-4DA4-8999-BE4AC9E79111}"/>
              </a:ext>
            </a:extLst>
          </p:cNvPr>
          <p:cNvSpPr txBox="1"/>
          <p:nvPr/>
        </p:nvSpPr>
        <p:spPr>
          <a:xfrm>
            <a:off x="4394847" y="1973249"/>
            <a:ext cx="1017988" cy="923330"/>
          </a:xfrm>
          <a:prstGeom prst="rect">
            <a:avLst/>
          </a:prstGeom>
          <a:noFill/>
        </p:spPr>
        <p:txBody>
          <a:bodyPr wrap="square" rtlCol="0">
            <a:spAutoFit/>
          </a:bodyPr>
          <a:lstStyle/>
          <a:p>
            <a:pPr>
              <a:lnSpc>
                <a:spcPct val="150000"/>
              </a:lnSpc>
            </a:pPr>
            <a:r>
              <a:rPr lang="en-US" sz="1200" dirty="0">
                <a:solidFill>
                  <a:schemeClr val="bg1"/>
                </a:solidFill>
                <a:latin typeface="Montserrat" panose="00000500000000000000" pitchFamily="50" charset="0"/>
                <a:ea typeface="Lato" panose="020F0502020204030203" pitchFamily="34" charset="0"/>
                <a:cs typeface="Lato" panose="020F0502020204030203" pitchFamily="34" charset="0"/>
              </a:rPr>
              <a:t>ISO 200</a:t>
            </a:r>
          </a:p>
          <a:p>
            <a:pPr>
              <a:lnSpc>
                <a:spcPct val="150000"/>
              </a:lnSpc>
            </a:pPr>
            <a:r>
              <a:rPr lang="en-US" sz="1200" dirty="0">
                <a:solidFill>
                  <a:schemeClr val="bg1"/>
                </a:solidFill>
                <a:latin typeface="Montserrat" panose="00000500000000000000" pitchFamily="50" charset="0"/>
                <a:ea typeface="Lato" panose="020F0502020204030203" pitchFamily="34" charset="0"/>
                <a:cs typeface="Lato" panose="020F0502020204030203" pitchFamily="34" charset="0"/>
              </a:rPr>
              <a:t>1/60</a:t>
            </a:r>
          </a:p>
          <a:p>
            <a:pPr>
              <a:lnSpc>
                <a:spcPct val="150000"/>
              </a:lnSpc>
            </a:pPr>
            <a:r>
              <a:rPr lang="en-US" sz="1200" dirty="0">
                <a:solidFill>
                  <a:schemeClr val="bg1"/>
                </a:solidFill>
                <a:latin typeface="Montserrat" panose="00000500000000000000" pitchFamily="50" charset="0"/>
                <a:ea typeface="Lato" panose="020F0502020204030203" pitchFamily="34" charset="0"/>
                <a:cs typeface="Lato" panose="020F0502020204030203" pitchFamily="34" charset="0"/>
              </a:rPr>
              <a:t>F 2.5 </a:t>
            </a:r>
          </a:p>
        </p:txBody>
      </p:sp>
      <p:sp>
        <p:nvSpPr>
          <p:cNvPr id="14" name="TextBox 13"/>
          <p:cNvSpPr txBox="1"/>
          <p:nvPr/>
        </p:nvSpPr>
        <p:spPr>
          <a:xfrm rot="5400000" flipH="1">
            <a:off x="10744400" y="3603242"/>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15" name="TextBox 14"/>
          <p:cNvSpPr txBox="1"/>
          <p:nvPr/>
        </p:nvSpPr>
        <p:spPr>
          <a:xfrm flipH="1">
            <a:off x="4192588" y="588696"/>
            <a:ext cx="2081137" cy="276999"/>
          </a:xfrm>
          <a:prstGeom prst="rect">
            <a:avLst/>
          </a:prstGeom>
          <a:noFill/>
        </p:spPr>
        <p:txBody>
          <a:bodyPr wrap="square" rtlCol="0">
            <a:spAutoFit/>
          </a:bodyPr>
          <a:lstStyle/>
          <a:p>
            <a:r>
              <a:rPr lang="en-US" sz="1200">
                <a:latin typeface="Montserrat" panose="00000500000000000000" pitchFamily="50" charset="0"/>
              </a:rPr>
              <a:t>Photography</a:t>
            </a:r>
          </a:p>
        </p:txBody>
      </p:sp>
      <p:sp>
        <p:nvSpPr>
          <p:cNvPr id="16" name="TextBox 15">
            <a:extLst>
              <a:ext uri="{FF2B5EF4-FFF2-40B4-BE49-F238E27FC236}">
                <a16:creationId xmlns:a16="http://schemas.microsoft.com/office/drawing/2014/main" id="{6F4EFF45-92E1-474B-8511-8A28109788F9}"/>
              </a:ext>
            </a:extLst>
          </p:cNvPr>
          <p:cNvSpPr txBox="1"/>
          <p:nvPr/>
        </p:nvSpPr>
        <p:spPr>
          <a:xfrm>
            <a:off x="6404353" y="1683919"/>
            <a:ext cx="4045933" cy="1477328"/>
          </a:xfrm>
          <a:prstGeom prst="rect">
            <a:avLst/>
          </a:prstGeom>
          <a:noFill/>
        </p:spPr>
        <p:txBody>
          <a:bodyPr wrap="square" rtlCol="0">
            <a:spAutoFit/>
          </a:bodyPr>
          <a:lstStyle/>
          <a:p>
            <a:pPr algn="just">
              <a:lnSpc>
                <a:spcPct val="150000"/>
              </a:lnSpc>
            </a:pPr>
            <a:r>
              <a:rPr lang="id-ID" sz="1200" dirty="0">
                <a:latin typeface="Montserrat" panose="00000500000000000000" pitchFamily="50"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latin typeface="Montserrat" panose="00000500000000000000" pitchFamily="50" charset="0"/>
              <a:ea typeface="Lato" panose="020F0502020204030203" pitchFamily="34" charset="0"/>
              <a:cs typeface="Lato" panose="020F0502020204030203" pitchFamily="34" charset="0"/>
            </a:endParaRPr>
          </a:p>
        </p:txBody>
      </p:sp>
      <p:sp>
        <p:nvSpPr>
          <p:cNvPr id="17" name="TextBox 16"/>
          <p:cNvSpPr txBox="1"/>
          <p:nvPr/>
        </p:nvSpPr>
        <p:spPr>
          <a:xfrm>
            <a:off x="7182514" y="6475412"/>
            <a:ext cx="3833829" cy="523220"/>
          </a:xfrm>
          <a:prstGeom prst="rect">
            <a:avLst/>
          </a:prstGeom>
          <a:noFill/>
        </p:spPr>
        <p:txBody>
          <a:bodyPr wrap="square" rtlCol="0">
            <a:spAutoFit/>
          </a:bodyPr>
          <a:lstStyle/>
          <a:p>
            <a:r>
              <a:rPr lang="en-US" sz="2800" b="1" spc="300">
                <a:ln>
                  <a:solidFill>
                    <a:schemeClr val="tx1"/>
                  </a:solidFill>
                </a:ln>
                <a:noFill/>
                <a:latin typeface="Montserrat" panose="00000500000000000000" pitchFamily="50" charset="0"/>
              </a:rPr>
              <a:t>BLASTER GIRL</a:t>
            </a:r>
          </a:p>
        </p:txBody>
      </p:sp>
      <p:sp>
        <p:nvSpPr>
          <p:cNvPr id="18" name="TextBox 17"/>
          <p:cNvSpPr txBox="1"/>
          <p:nvPr/>
        </p:nvSpPr>
        <p:spPr>
          <a:xfrm>
            <a:off x="7182513" y="6145187"/>
            <a:ext cx="3833829" cy="523220"/>
          </a:xfrm>
          <a:prstGeom prst="rect">
            <a:avLst/>
          </a:prstGeom>
          <a:noFill/>
        </p:spPr>
        <p:txBody>
          <a:bodyPr wrap="square" rtlCol="0">
            <a:spAutoFit/>
          </a:bodyPr>
          <a:lstStyle/>
          <a:p>
            <a:r>
              <a:rPr lang="en-US" sz="2800" b="1" spc="300">
                <a:ln>
                  <a:solidFill>
                    <a:schemeClr val="tx1"/>
                  </a:solidFill>
                </a:ln>
                <a:noFill/>
                <a:latin typeface="Montserrat" panose="00000500000000000000" pitchFamily="50" charset="0"/>
              </a:rPr>
              <a:t>BLASTER GIRL</a:t>
            </a:r>
          </a:p>
        </p:txBody>
      </p:sp>
      <p:sp>
        <p:nvSpPr>
          <p:cNvPr id="19" name="TextBox 18"/>
          <p:cNvSpPr txBox="1"/>
          <p:nvPr/>
        </p:nvSpPr>
        <p:spPr>
          <a:xfrm>
            <a:off x="7182513" y="5813173"/>
            <a:ext cx="3833829" cy="523220"/>
          </a:xfrm>
          <a:prstGeom prst="rect">
            <a:avLst/>
          </a:prstGeom>
          <a:noFill/>
        </p:spPr>
        <p:txBody>
          <a:bodyPr wrap="square" rtlCol="0">
            <a:spAutoFit/>
          </a:bodyPr>
          <a:lstStyle/>
          <a:p>
            <a:r>
              <a:rPr lang="en-US" sz="2800" b="1" spc="300">
                <a:ln>
                  <a:solidFill>
                    <a:schemeClr val="tx1"/>
                  </a:solidFill>
                </a:ln>
                <a:noFill/>
                <a:latin typeface="Montserrat" panose="00000500000000000000" pitchFamily="50" charset="0"/>
              </a:rPr>
              <a:t>BLASTER GIRL</a:t>
            </a:r>
          </a:p>
        </p:txBody>
      </p:sp>
      <p:sp>
        <p:nvSpPr>
          <p:cNvPr id="20" name="TextBox 19"/>
          <p:cNvSpPr txBox="1"/>
          <p:nvPr/>
        </p:nvSpPr>
        <p:spPr>
          <a:xfrm>
            <a:off x="7182514" y="5492471"/>
            <a:ext cx="3833829" cy="523220"/>
          </a:xfrm>
          <a:prstGeom prst="rect">
            <a:avLst/>
          </a:prstGeom>
          <a:noFill/>
        </p:spPr>
        <p:txBody>
          <a:bodyPr wrap="square" rtlCol="0">
            <a:spAutoFit/>
          </a:bodyPr>
          <a:lstStyle/>
          <a:p>
            <a:r>
              <a:rPr lang="en-US" sz="2800" b="1" spc="300">
                <a:ln>
                  <a:solidFill>
                    <a:schemeClr val="tx1"/>
                  </a:solidFill>
                </a:ln>
                <a:latin typeface="Montserrat" panose="00000500000000000000" pitchFamily="50" charset="0"/>
              </a:rPr>
              <a:t>BLASTER GIRL</a:t>
            </a:r>
          </a:p>
        </p:txBody>
      </p:sp>
      <p:sp>
        <p:nvSpPr>
          <p:cNvPr id="21" name="TextBox 20"/>
          <p:cNvSpPr txBox="1"/>
          <p:nvPr/>
        </p:nvSpPr>
        <p:spPr>
          <a:xfrm>
            <a:off x="7182513" y="5162246"/>
            <a:ext cx="3833829" cy="523220"/>
          </a:xfrm>
          <a:prstGeom prst="rect">
            <a:avLst/>
          </a:prstGeom>
          <a:noFill/>
        </p:spPr>
        <p:txBody>
          <a:bodyPr wrap="square" rtlCol="0">
            <a:spAutoFit/>
          </a:bodyPr>
          <a:lstStyle/>
          <a:p>
            <a:r>
              <a:rPr lang="en-US" sz="2800" b="1" spc="300">
                <a:ln>
                  <a:solidFill>
                    <a:schemeClr val="tx1"/>
                  </a:solidFill>
                </a:ln>
                <a:latin typeface="Montserrat" panose="00000500000000000000" pitchFamily="50" charset="0"/>
              </a:rPr>
              <a:t>BLASTER GIRL</a:t>
            </a:r>
          </a:p>
        </p:txBody>
      </p:sp>
      <p:sp>
        <p:nvSpPr>
          <p:cNvPr id="22" name="TextBox 21"/>
          <p:cNvSpPr txBox="1"/>
          <p:nvPr/>
        </p:nvSpPr>
        <p:spPr>
          <a:xfrm>
            <a:off x="7182513" y="4830232"/>
            <a:ext cx="3833829" cy="523220"/>
          </a:xfrm>
          <a:prstGeom prst="rect">
            <a:avLst/>
          </a:prstGeom>
          <a:noFill/>
        </p:spPr>
        <p:txBody>
          <a:bodyPr wrap="square" rtlCol="0">
            <a:spAutoFit/>
          </a:bodyPr>
          <a:lstStyle/>
          <a:p>
            <a:r>
              <a:rPr lang="en-US" sz="2800" b="1" spc="300">
                <a:ln>
                  <a:solidFill>
                    <a:schemeClr val="tx1"/>
                  </a:solidFill>
                </a:ln>
                <a:latin typeface="Montserrat" panose="00000500000000000000" pitchFamily="50" charset="0"/>
              </a:rPr>
              <a:t>BLASTER GIRL</a:t>
            </a:r>
          </a:p>
        </p:txBody>
      </p:sp>
      <p:sp>
        <p:nvSpPr>
          <p:cNvPr id="23" name="TextBox 22"/>
          <p:cNvSpPr txBox="1"/>
          <p:nvPr/>
        </p:nvSpPr>
        <p:spPr>
          <a:xfrm>
            <a:off x="7182514" y="4507705"/>
            <a:ext cx="3833829" cy="523220"/>
          </a:xfrm>
          <a:prstGeom prst="rect">
            <a:avLst/>
          </a:prstGeom>
          <a:noFill/>
        </p:spPr>
        <p:txBody>
          <a:bodyPr wrap="square" rtlCol="0">
            <a:spAutoFit/>
          </a:bodyPr>
          <a:lstStyle/>
          <a:p>
            <a:r>
              <a:rPr lang="en-US" sz="2800" b="1" spc="300">
                <a:ln>
                  <a:solidFill>
                    <a:schemeClr val="tx1"/>
                  </a:solidFill>
                </a:ln>
                <a:noFill/>
                <a:latin typeface="Montserrat" panose="00000500000000000000" pitchFamily="50" charset="0"/>
              </a:rPr>
              <a:t>BLASTER GIRL</a:t>
            </a:r>
          </a:p>
        </p:txBody>
      </p:sp>
      <p:sp>
        <p:nvSpPr>
          <p:cNvPr id="24" name="TextBox 23"/>
          <p:cNvSpPr txBox="1"/>
          <p:nvPr/>
        </p:nvSpPr>
        <p:spPr>
          <a:xfrm>
            <a:off x="7182513" y="4177480"/>
            <a:ext cx="3833829" cy="523220"/>
          </a:xfrm>
          <a:prstGeom prst="rect">
            <a:avLst/>
          </a:prstGeom>
          <a:noFill/>
        </p:spPr>
        <p:txBody>
          <a:bodyPr wrap="square" rtlCol="0">
            <a:spAutoFit/>
          </a:bodyPr>
          <a:lstStyle/>
          <a:p>
            <a:r>
              <a:rPr lang="en-US" sz="2800" b="1" spc="300">
                <a:ln>
                  <a:solidFill>
                    <a:schemeClr val="tx1"/>
                  </a:solidFill>
                </a:ln>
                <a:noFill/>
                <a:latin typeface="Montserrat" panose="00000500000000000000" pitchFamily="50" charset="0"/>
              </a:rPr>
              <a:t>BLASTER GIRL</a:t>
            </a:r>
          </a:p>
        </p:txBody>
      </p:sp>
      <p:sp>
        <p:nvSpPr>
          <p:cNvPr id="25" name="TextBox 24"/>
          <p:cNvSpPr txBox="1"/>
          <p:nvPr/>
        </p:nvSpPr>
        <p:spPr>
          <a:xfrm>
            <a:off x="7182513" y="3845466"/>
            <a:ext cx="3833829" cy="523220"/>
          </a:xfrm>
          <a:prstGeom prst="rect">
            <a:avLst/>
          </a:prstGeom>
          <a:noFill/>
        </p:spPr>
        <p:txBody>
          <a:bodyPr wrap="square" rtlCol="0">
            <a:spAutoFit/>
          </a:bodyPr>
          <a:lstStyle/>
          <a:p>
            <a:r>
              <a:rPr lang="en-US" sz="2800" b="1" spc="300">
                <a:ln>
                  <a:solidFill>
                    <a:schemeClr val="tx1"/>
                  </a:solidFill>
                </a:ln>
                <a:noFill/>
                <a:latin typeface="Montserrat" panose="00000500000000000000" pitchFamily="50" charset="0"/>
              </a:rPr>
              <a:t>BLASTER GIRL</a:t>
            </a:r>
          </a:p>
        </p:txBody>
      </p:sp>
      <p:sp>
        <p:nvSpPr>
          <p:cNvPr id="26" name="TextBox 25"/>
          <p:cNvSpPr txBox="1"/>
          <p:nvPr/>
        </p:nvSpPr>
        <p:spPr>
          <a:xfrm>
            <a:off x="7182513" y="3516469"/>
            <a:ext cx="3833829" cy="523220"/>
          </a:xfrm>
          <a:prstGeom prst="rect">
            <a:avLst/>
          </a:prstGeom>
          <a:noFill/>
        </p:spPr>
        <p:txBody>
          <a:bodyPr wrap="square" rtlCol="0">
            <a:spAutoFit/>
          </a:bodyPr>
          <a:lstStyle/>
          <a:p>
            <a:r>
              <a:rPr lang="en-US" sz="2800" b="1" spc="300">
                <a:ln>
                  <a:solidFill>
                    <a:schemeClr val="tx1"/>
                  </a:solidFill>
                </a:ln>
                <a:noFill/>
                <a:latin typeface="Montserrat" panose="00000500000000000000" pitchFamily="50" charset="0"/>
              </a:rPr>
              <a:t>BLASTER GIRL</a:t>
            </a:r>
          </a:p>
        </p:txBody>
      </p:sp>
      <p:sp>
        <p:nvSpPr>
          <p:cNvPr id="28" name="Rectangle 27"/>
          <p:cNvSpPr/>
          <p:nvPr/>
        </p:nvSpPr>
        <p:spPr>
          <a:xfrm>
            <a:off x="10987314" y="-14053"/>
            <a:ext cx="1204686" cy="120468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图片占位符 5" descr="图片包含 服装, 室内, 鞋类, 餐桌&#10;&#10;已生成高可信度的说明">
            <a:extLst>
              <a:ext uri="{FF2B5EF4-FFF2-40B4-BE49-F238E27FC236}">
                <a16:creationId xmlns:a16="http://schemas.microsoft.com/office/drawing/2014/main" id="{B232562D-A317-498B-836A-AD20A0826810}"/>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6667" r="16667"/>
          <a:stretch>
            <a:fillRect/>
          </a:stretch>
        </p:blipFill>
        <p:spPr/>
      </p:pic>
      <p:pic>
        <p:nvPicPr>
          <p:cNvPr id="10" name="图片占位符 9" descr="图片包含 人员, 窗帘, 墙壁, 室内&#10;&#10;已生成极高可信度的说明">
            <a:extLst>
              <a:ext uri="{FF2B5EF4-FFF2-40B4-BE49-F238E27FC236}">
                <a16:creationId xmlns:a16="http://schemas.microsoft.com/office/drawing/2014/main" id="{F0582596-CE95-48FA-994B-6038137C8105}"/>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t="30941" b="30941"/>
          <a:stretch>
            <a:fillRect/>
          </a:stretch>
        </p:blipFill>
        <p:spPr/>
      </p:pic>
    </p:spTree>
    <p:extLst>
      <p:ext uri="{BB962C8B-B14F-4D97-AF65-F5344CB8AC3E}">
        <p14:creationId xmlns:p14="http://schemas.microsoft.com/office/powerpoint/2010/main" val="14037891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11" name="图片占位符 10" descr="图片包含 户外, 物体, 建筑物, 站立&#10;&#10;已生成高可信度的说明">
            <a:extLst>
              <a:ext uri="{FF2B5EF4-FFF2-40B4-BE49-F238E27FC236}">
                <a16:creationId xmlns:a16="http://schemas.microsoft.com/office/drawing/2014/main" id="{598ED15D-87B6-4A7A-870F-0010791BD2E9}"/>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8978" b="18978"/>
          <a:stretch>
            <a:fillRect/>
          </a:stretch>
        </p:blipFill>
        <p:spPr/>
      </p:pic>
      <p:sp>
        <p:nvSpPr>
          <p:cNvPr id="2" name="Slide Number Placeholder 1"/>
          <p:cNvSpPr>
            <a:spLocks noGrp="1"/>
          </p:cNvSpPr>
          <p:nvPr>
            <p:ph type="sldNum" sz="quarter" idx="10"/>
          </p:nvPr>
        </p:nvSpPr>
        <p:spPr/>
        <p:txBody>
          <a:bodyPr/>
          <a:lstStyle/>
          <a:p>
            <a:r>
              <a:rPr lang="en-US">
                <a:solidFill>
                  <a:schemeClr val="bg1"/>
                </a:solidFill>
              </a:rPr>
              <a:t>PAGE </a:t>
            </a:r>
            <a:fld id="{CB188796-EF10-4A7A-B5EB-88EF09832F3D}" type="slidenum">
              <a:rPr lang="en-US" smtClean="0">
                <a:solidFill>
                  <a:schemeClr val="bg1"/>
                </a:solidFill>
              </a:rPr>
              <a:pPr/>
              <a:t>46</a:t>
            </a:fld>
            <a:endParaRPr lang="en-US">
              <a:solidFill>
                <a:schemeClr val="bg1"/>
              </a:solidFill>
            </a:endParaRPr>
          </a:p>
        </p:txBody>
      </p:sp>
      <p:sp>
        <p:nvSpPr>
          <p:cNvPr id="6" name="TextBox 5"/>
          <p:cNvSpPr txBox="1"/>
          <p:nvPr/>
        </p:nvSpPr>
        <p:spPr>
          <a:xfrm>
            <a:off x="1227112" y="1738790"/>
            <a:ext cx="1716258" cy="1015663"/>
          </a:xfrm>
          <a:prstGeom prst="rect">
            <a:avLst/>
          </a:prstGeom>
          <a:noFill/>
        </p:spPr>
        <p:txBody>
          <a:bodyPr wrap="square" rtlCol="0">
            <a:spAutoFit/>
          </a:bodyPr>
          <a:lstStyle/>
          <a:p>
            <a:pPr algn="ctr"/>
            <a:r>
              <a:rPr lang="en-US" sz="6000" b="1">
                <a:solidFill>
                  <a:schemeClr val="bg1"/>
                </a:solidFill>
                <a:latin typeface="Montserrat" panose="00000500000000000000" pitchFamily="50" charset="0"/>
              </a:rPr>
              <a:t>08.</a:t>
            </a:r>
          </a:p>
        </p:txBody>
      </p:sp>
      <p:sp>
        <p:nvSpPr>
          <p:cNvPr id="7" name="TextBox 6"/>
          <p:cNvSpPr txBox="1"/>
          <p:nvPr/>
        </p:nvSpPr>
        <p:spPr>
          <a:xfrm>
            <a:off x="1392031" y="3133987"/>
            <a:ext cx="4313601" cy="1015663"/>
          </a:xfrm>
          <a:prstGeom prst="rect">
            <a:avLst/>
          </a:prstGeom>
          <a:noFill/>
        </p:spPr>
        <p:txBody>
          <a:bodyPr wrap="square" rtlCol="0">
            <a:spAutoFit/>
          </a:bodyPr>
          <a:lstStyle/>
          <a:p>
            <a:r>
              <a:rPr lang="en-US" sz="6000" b="1">
                <a:ln>
                  <a:solidFill>
                    <a:schemeClr val="bg1"/>
                  </a:solidFill>
                </a:ln>
                <a:noFill/>
                <a:latin typeface="Montserrat" panose="00000500000000000000" pitchFamily="50" charset="0"/>
              </a:rPr>
              <a:t>FEATURE.</a:t>
            </a:r>
          </a:p>
        </p:txBody>
      </p:sp>
      <p:sp>
        <p:nvSpPr>
          <p:cNvPr id="8" name="TextBox 7"/>
          <p:cNvSpPr txBox="1"/>
          <p:nvPr/>
        </p:nvSpPr>
        <p:spPr>
          <a:xfrm rot="16200000">
            <a:off x="-306627" y="3263845"/>
            <a:ext cx="1483098" cy="276999"/>
          </a:xfrm>
          <a:prstGeom prst="rect">
            <a:avLst/>
          </a:prstGeom>
          <a:noFill/>
        </p:spPr>
        <p:txBody>
          <a:bodyPr wrap="none" rtlCol="0">
            <a:spAutoFit/>
          </a:bodyPr>
          <a:lstStyle/>
          <a:p>
            <a:r>
              <a:rPr lang="en-US" sz="1200" spc="300">
                <a:solidFill>
                  <a:schemeClr val="bg1"/>
                </a:solidFill>
                <a:latin typeface="Montserrat" panose="00000500000000000000" pitchFamily="50" charset="0"/>
              </a:rPr>
              <a:t>HYPENISME</a:t>
            </a:r>
          </a:p>
        </p:txBody>
      </p:sp>
      <p:sp>
        <p:nvSpPr>
          <p:cNvPr id="9" name="TextBox 8"/>
          <p:cNvSpPr txBox="1"/>
          <p:nvPr/>
        </p:nvSpPr>
        <p:spPr>
          <a:xfrm>
            <a:off x="1392032" y="3745086"/>
            <a:ext cx="4313601" cy="1015663"/>
          </a:xfrm>
          <a:prstGeom prst="rect">
            <a:avLst/>
          </a:prstGeom>
          <a:noFill/>
        </p:spPr>
        <p:txBody>
          <a:bodyPr wrap="square" rtlCol="0">
            <a:spAutoFit/>
          </a:bodyPr>
          <a:lstStyle/>
          <a:p>
            <a:r>
              <a:rPr lang="en-US" sz="6000" b="1">
                <a:ln>
                  <a:solidFill>
                    <a:schemeClr val="bg1"/>
                  </a:solidFill>
                </a:ln>
                <a:noFill/>
                <a:latin typeface="Montserrat" panose="00000500000000000000" pitchFamily="50" charset="0"/>
              </a:rPr>
              <a:t>FEATURE.</a:t>
            </a:r>
          </a:p>
        </p:txBody>
      </p:sp>
      <p:sp>
        <p:nvSpPr>
          <p:cNvPr id="10" name="TextBox 9"/>
          <p:cNvSpPr txBox="1"/>
          <p:nvPr/>
        </p:nvSpPr>
        <p:spPr>
          <a:xfrm>
            <a:off x="1392031" y="2530334"/>
            <a:ext cx="4313601" cy="1015663"/>
          </a:xfrm>
          <a:prstGeom prst="rect">
            <a:avLst/>
          </a:prstGeom>
          <a:noFill/>
        </p:spPr>
        <p:txBody>
          <a:bodyPr wrap="square" rtlCol="0">
            <a:spAutoFit/>
          </a:bodyPr>
          <a:lstStyle/>
          <a:p>
            <a:r>
              <a:rPr lang="en-US" sz="6000" b="1">
                <a:solidFill>
                  <a:schemeClr val="bg1"/>
                </a:solidFill>
                <a:latin typeface="Montserrat" panose="00000500000000000000" pitchFamily="50" charset="0"/>
              </a:rPr>
              <a:t>FEATURE.</a:t>
            </a:r>
          </a:p>
        </p:txBody>
      </p:sp>
      <p:pic>
        <p:nvPicPr>
          <p:cNvPr id="5" name="Picture 4">
            <a:extLst>
              <a:ext uri="{FF2B5EF4-FFF2-40B4-BE49-F238E27FC236}">
                <a16:creationId xmlns:a16="http://schemas.microsoft.com/office/drawing/2014/main" id="{F46519BD-9C91-4349-BA2A-6C3EDAC0461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1227112" y="-668444"/>
            <a:ext cx="13199737" cy="7899055"/>
          </a:xfrm>
          <a:prstGeom prst="rect">
            <a:avLst/>
          </a:prstGeom>
        </p:spPr>
      </p:pic>
    </p:spTree>
    <p:extLst>
      <p:ext uri="{BB962C8B-B14F-4D97-AF65-F5344CB8AC3E}">
        <p14:creationId xmlns:p14="http://schemas.microsoft.com/office/powerpoint/2010/main" val="5138189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6" name="图片占位符 5" descr="图片包含 室内, 餐桌, 物体, 墙壁&#10;&#10;已生成高可信度的说明">
            <a:extLst>
              <a:ext uri="{FF2B5EF4-FFF2-40B4-BE49-F238E27FC236}">
                <a16:creationId xmlns:a16="http://schemas.microsoft.com/office/drawing/2014/main" id="{1440D086-E65D-4F4B-A082-D6DBAD01C180}"/>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31010" b="31010"/>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47</a:t>
            </a:fld>
            <a:endParaRPr lang="en-US"/>
          </a:p>
        </p:txBody>
      </p:sp>
      <p:pic>
        <p:nvPicPr>
          <p:cNvPr id="4" name="Picture 3">
            <a:extLst>
              <a:ext uri="{FF2B5EF4-FFF2-40B4-BE49-F238E27FC236}">
                <a16:creationId xmlns:a16="http://schemas.microsoft.com/office/drawing/2014/main" id="{E33CBBD9-85CF-4F22-B58C-7D701D0DD6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4585" y="1294466"/>
            <a:ext cx="6665685" cy="4998384"/>
          </a:xfrm>
          <a:prstGeom prst="rect">
            <a:avLst/>
          </a:prstGeom>
        </p:spPr>
      </p:pic>
      <p:sp>
        <p:nvSpPr>
          <p:cNvPr id="11" name="TextBox 10"/>
          <p:cNvSpPr txBox="1"/>
          <p:nvPr/>
        </p:nvSpPr>
        <p:spPr>
          <a:xfrm>
            <a:off x="7466624" y="4070317"/>
            <a:ext cx="3309021" cy="1754326"/>
          </a:xfrm>
          <a:prstGeom prst="rect">
            <a:avLst/>
          </a:prstGeom>
          <a:noFill/>
        </p:spPr>
        <p:txBody>
          <a:bodyPr wrap="square" rtlCol="0">
            <a:spAutoFit/>
          </a:bodyPr>
          <a:lstStyle/>
          <a:p>
            <a:pPr algn="just">
              <a:lnSpc>
                <a:spcPct val="150000"/>
              </a:lnSpc>
            </a:pPr>
            <a:r>
              <a:rPr lang="en-US" sz="1200">
                <a:latin typeface="Montserrat" panose="00000500000000000000" pitchFamily="50" charset="0"/>
              </a:rPr>
              <a:t>Lorem ipsum dolor sit </a:t>
            </a:r>
            <a:r>
              <a:rPr lang="en-US" sz="1200" err="1">
                <a:latin typeface="Montserrat" panose="00000500000000000000" pitchFamily="50" charset="0"/>
              </a:rPr>
              <a:t>amet</a:t>
            </a:r>
            <a:r>
              <a:rPr lang="en-US" sz="1200">
                <a:latin typeface="Montserrat" panose="00000500000000000000" pitchFamily="50" charset="0"/>
              </a:rPr>
              <a:t>, </a:t>
            </a:r>
            <a:r>
              <a:rPr lang="en-US" sz="1200" err="1">
                <a:latin typeface="Montserrat" panose="00000500000000000000" pitchFamily="50" charset="0"/>
              </a:rPr>
              <a:t>consectetuer</a:t>
            </a:r>
            <a:r>
              <a:rPr lang="en-US" sz="1200">
                <a:latin typeface="Montserrat" panose="00000500000000000000" pitchFamily="50" charset="0"/>
              </a:rPr>
              <a:t> </a:t>
            </a:r>
            <a:r>
              <a:rPr lang="en-US" sz="1200" err="1">
                <a:latin typeface="Montserrat" panose="00000500000000000000" pitchFamily="50" charset="0"/>
              </a:rPr>
              <a:t>adipiscing</a:t>
            </a:r>
            <a:r>
              <a:rPr lang="en-US" sz="1200">
                <a:latin typeface="Montserrat" panose="00000500000000000000" pitchFamily="50" charset="0"/>
              </a:rPr>
              <a:t> </a:t>
            </a:r>
            <a:r>
              <a:rPr lang="en-US" sz="1200" err="1">
                <a:latin typeface="Montserrat" panose="00000500000000000000" pitchFamily="50" charset="0"/>
              </a:rPr>
              <a:t>elit</a:t>
            </a:r>
            <a:r>
              <a:rPr lang="en-US" sz="1200">
                <a:latin typeface="Montserrat" panose="00000500000000000000" pitchFamily="50" charset="0"/>
              </a:rPr>
              <a:t>.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commodo</a:t>
            </a:r>
            <a:r>
              <a:rPr lang="en-US" sz="1200">
                <a:latin typeface="Montserrat" panose="00000500000000000000" pitchFamily="50" charset="0"/>
              </a:rPr>
              <a:t> ligula </a:t>
            </a:r>
            <a:r>
              <a:rPr lang="en-US" sz="1200" err="1">
                <a:latin typeface="Montserrat" panose="00000500000000000000" pitchFamily="50" charset="0"/>
              </a:rPr>
              <a:t>eget</a:t>
            </a:r>
            <a:r>
              <a:rPr lang="en-US" sz="1200">
                <a:latin typeface="Montserrat" panose="00000500000000000000" pitchFamily="50" charset="0"/>
              </a:rPr>
              <a:t> dolor.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massa</a:t>
            </a:r>
            <a:r>
              <a:rPr lang="en-US" sz="1200">
                <a:latin typeface="Montserrat" panose="00000500000000000000" pitchFamily="50" charset="0"/>
              </a:rPr>
              <a:t>. Cum </a:t>
            </a:r>
            <a:r>
              <a:rPr lang="en-US" sz="1200" err="1">
                <a:latin typeface="Montserrat" panose="00000500000000000000" pitchFamily="50" charset="0"/>
              </a:rPr>
              <a:t>sociis</a:t>
            </a:r>
            <a:r>
              <a:rPr lang="en-US" sz="1200">
                <a:latin typeface="Montserrat" panose="00000500000000000000" pitchFamily="50" charset="0"/>
              </a:rPr>
              <a:t> </a:t>
            </a:r>
            <a:r>
              <a:rPr lang="en-US" sz="1200" err="1">
                <a:latin typeface="Montserrat" panose="00000500000000000000" pitchFamily="50" charset="0"/>
              </a:rPr>
              <a:t>natoque</a:t>
            </a:r>
            <a:r>
              <a:rPr lang="en-US" sz="1200">
                <a:latin typeface="Montserrat" panose="00000500000000000000" pitchFamily="50" charset="0"/>
              </a:rPr>
              <a:t> </a:t>
            </a:r>
            <a:r>
              <a:rPr lang="en-US" sz="1200" err="1">
                <a:latin typeface="Montserrat" panose="00000500000000000000" pitchFamily="50" charset="0"/>
              </a:rPr>
              <a:t>penatibus</a:t>
            </a:r>
            <a:r>
              <a:rPr lang="en-US" sz="1200">
                <a:latin typeface="Montserrat" panose="00000500000000000000" pitchFamily="50" charset="0"/>
              </a:rPr>
              <a:t> et </a:t>
            </a:r>
            <a:r>
              <a:rPr lang="en-US" sz="1200" err="1">
                <a:latin typeface="Montserrat" panose="00000500000000000000" pitchFamily="50" charset="0"/>
              </a:rPr>
              <a:t>magnis</a:t>
            </a:r>
            <a:r>
              <a:rPr lang="en-US" sz="1200">
                <a:latin typeface="Montserrat" panose="00000500000000000000" pitchFamily="50" charset="0"/>
              </a:rPr>
              <a:t> dis parturient </a:t>
            </a:r>
            <a:r>
              <a:rPr lang="en-US" sz="1200" err="1">
                <a:latin typeface="Montserrat" panose="00000500000000000000" pitchFamily="50" charset="0"/>
              </a:rPr>
              <a:t>montes</a:t>
            </a:r>
            <a:r>
              <a:rPr lang="en-US" sz="1200">
                <a:latin typeface="Montserrat" panose="00000500000000000000" pitchFamily="50" charset="0"/>
              </a:rPr>
              <a:t>, </a:t>
            </a:r>
            <a:r>
              <a:rPr lang="en-US" sz="1200" err="1">
                <a:latin typeface="Montserrat" panose="00000500000000000000" pitchFamily="50" charset="0"/>
              </a:rPr>
              <a:t>nascetur</a:t>
            </a:r>
            <a:r>
              <a:rPr lang="en-US" sz="1200">
                <a:latin typeface="Montserrat" panose="00000500000000000000" pitchFamily="50" charset="0"/>
              </a:rPr>
              <a:t> </a:t>
            </a:r>
            <a:r>
              <a:rPr lang="en-US" sz="1200" err="1">
                <a:latin typeface="Montserrat" panose="00000500000000000000" pitchFamily="50" charset="0"/>
              </a:rPr>
              <a:t>ridiculus</a:t>
            </a:r>
            <a:r>
              <a:rPr lang="en-US" sz="1200">
                <a:latin typeface="Montserrat" panose="00000500000000000000" pitchFamily="50" charset="0"/>
              </a:rPr>
              <a:t> mus. </a:t>
            </a:r>
          </a:p>
        </p:txBody>
      </p:sp>
      <p:sp>
        <p:nvSpPr>
          <p:cNvPr id="12" name="TextBox 11"/>
          <p:cNvSpPr txBox="1"/>
          <p:nvPr/>
        </p:nvSpPr>
        <p:spPr>
          <a:xfrm rot="5400000">
            <a:off x="10829341" y="3166966"/>
            <a:ext cx="1529703" cy="276999"/>
          </a:xfrm>
          <a:prstGeom prst="rect">
            <a:avLst/>
          </a:prstGeom>
          <a:noFill/>
        </p:spPr>
        <p:txBody>
          <a:bodyPr wrap="square" rtlCol="0">
            <a:spAutoFit/>
          </a:bodyPr>
          <a:lstStyle/>
          <a:p>
            <a:pPr algn="ctr"/>
            <a:r>
              <a:rPr lang="en-US" sz="1200">
                <a:latin typeface="Montserrat" panose="00000500000000000000" pitchFamily="50" charset="0"/>
              </a:rPr>
              <a:t>Features</a:t>
            </a:r>
          </a:p>
        </p:txBody>
      </p:sp>
      <p:sp>
        <p:nvSpPr>
          <p:cNvPr id="14" name="TextBox 13"/>
          <p:cNvSpPr txBox="1"/>
          <p:nvPr/>
        </p:nvSpPr>
        <p:spPr>
          <a:xfrm rot="16200000">
            <a:off x="-306627" y="3263845"/>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15" name="TextBox 14"/>
          <p:cNvSpPr txBox="1"/>
          <p:nvPr/>
        </p:nvSpPr>
        <p:spPr>
          <a:xfrm>
            <a:off x="6493974" y="1506633"/>
            <a:ext cx="4281672" cy="2308324"/>
          </a:xfrm>
          <a:prstGeom prst="rect">
            <a:avLst/>
          </a:prstGeom>
          <a:noFill/>
        </p:spPr>
        <p:txBody>
          <a:bodyPr wrap="square" rtlCol="0">
            <a:spAutoFit/>
          </a:bodyPr>
          <a:lstStyle/>
          <a:p>
            <a:pPr algn="r"/>
            <a:r>
              <a:rPr lang="en-US" sz="4800" b="1">
                <a:latin typeface="Montserrat" panose="00000500000000000000" pitchFamily="50" charset="0"/>
              </a:rPr>
              <a:t>Find us In </a:t>
            </a:r>
            <a:r>
              <a:rPr lang="en-US" sz="4800" b="1">
                <a:ln>
                  <a:solidFill>
                    <a:schemeClr val="tx1"/>
                  </a:solidFill>
                </a:ln>
                <a:noFill/>
                <a:latin typeface="Montserrat" panose="00000500000000000000" pitchFamily="50" charset="0"/>
              </a:rPr>
              <a:t>HYPENISME</a:t>
            </a:r>
            <a:r>
              <a:rPr lang="en-US" sz="4800" b="1">
                <a:latin typeface="Montserrat" panose="00000500000000000000" pitchFamily="50" charset="0"/>
              </a:rPr>
              <a:t> App</a:t>
            </a:r>
          </a:p>
        </p:txBody>
      </p:sp>
    </p:spTree>
    <p:extLst>
      <p:ext uri="{BB962C8B-B14F-4D97-AF65-F5344CB8AC3E}">
        <p14:creationId xmlns:p14="http://schemas.microsoft.com/office/powerpoint/2010/main" val="24552898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14" name="图片占位符 13" descr="图片包含 人员, 文字&#10;&#10;已生成高可信度的说明">
            <a:extLst>
              <a:ext uri="{FF2B5EF4-FFF2-40B4-BE49-F238E27FC236}">
                <a16:creationId xmlns:a16="http://schemas.microsoft.com/office/drawing/2014/main" id="{24A3D3DD-7DF2-4C0D-A5FA-AF480084C36D}"/>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34116" r="34116"/>
          <a:stretch>
            <a:fillRect/>
          </a:stretch>
        </p:blipFill>
        <p:spPr/>
      </p:pic>
      <p:sp>
        <p:nvSpPr>
          <p:cNvPr id="2" name="Slide Number Placeholder 1"/>
          <p:cNvSpPr>
            <a:spLocks noGrp="1"/>
          </p:cNvSpPr>
          <p:nvPr>
            <p:ph type="sldNum" sz="quarter" idx="10"/>
          </p:nvPr>
        </p:nvSpPr>
        <p:spPr/>
        <p:txBody>
          <a:bodyPr/>
          <a:lstStyle/>
          <a:p>
            <a:r>
              <a:rPr lang="en-US">
                <a:solidFill>
                  <a:schemeClr val="bg1"/>
                </a:solidFill>
              </a:rPr>
              <a:t>PAGE </a:t>
            </a:r>
            <a:fld id="{CB188796-EF10-4A7A-B5EB-88EF09832F3D}" type="slidenum">
              <a:rPr lang="en-US" smtClean="0">
                <a:solidFill>
                  <a:schemeClr val="bg1"/>
                </a:solidFill>
              </a:rPr>
              <a:pPr/>
              <a:t>48</a:t>
            </a:fld>
            <a:endParaRPr lang="en-US">
              <a:solidFill>
                <a:schemeClr val="bg1"/>
              </a:solidFill>
            </a:endParaRPr>
          </a:p>
        </p:txBody>
      </p:sp>
      <p:pic>
        <p:nvPicPr>
          <p:cNvPr id="4" name="Picture 3">
            <a:extLst>
              <a:ext uri="{FF2B5EF4-FFF2-40B4-BE49-F238E27FC236}">
                <a16:creationId xmlns:a16="http://schemas.microsoft.com/office/drawing/2014/main" id="{6EF33582-2D56-4D22-9130-17CA3C5CDFB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5619" r="16976"/>
          <a:stretch/>
        </p:blipFill>
        <p:spPr>
          <a:xfrm>
            <a:off x="3820021" y="0"/>
            <a:ext cx="4334748" cy="6858000"/>
          </a:xfrm>
          <a:prstGeom prst="rect">
            <a:avLst/>
          </a:prstGeom>
        </p:spPr>
      </p:pic>
      <p:sp>
        <p:nvSpPr>
          <p:cNvPr id="7" name="TextBox 6"/>
          <p:cNvSpPr txBox="1"/>
          <p:nvPr/>
        </p:nvSpPr>
        <p:spPr>
          <a:xfrm>
            <a:off x="1149219" y="1986562"/>
            <a:ext cx="3137380" cy="3170099"/>
          </a:xfrm>
          <a:prstGeom prst="rect">
            <a:avLst/>
          </a:prstGeom>
          <a:noFill/>
        </p:spPr>
        <p:txBody>
          <a:bodyPr wrap="square" rtlCol="0">
            <a:spAutoFit/>
          </a:bodyPr>
          <a:lstStyle/>
          <a:p>
            <a:r>
              <a:rPr lang="en-US" sz="4000" b="1">
                <a:solidFill>
                  <a:schemeClr val="bg1"/>
                </a:solidFill>
                <a:latin typeface="Montserrat" panose="00000500000000000000" pitchFamily="50" charset="0"/>
              </a:rPr>
              <a:t>Visit Us on </a:t>
            </a:r>
            <a:r>
              <a:rPr lang="en-US" sz="4000" b="1">
                <a:ln>
                  <a:solidFill>
                    <a:schemeClr val="bg1"/>
                  </a:solidFill>
                </a:ln>
                <a:noFill/>
                <a:latin typeface="Montserrat" panose="00000500000000000000" pitchFamily="50" charset="0"/>
              </a:rPr>
              <a:t>Website</a:t>
            </a:r>
            <a:r>
              <a:rPr lang="en-US" sz="4000" b="1">
                <a:solidFill>
                  <a:schemeClr val="bg1"/>
                </a:solidFill>
                <a:latin typeface="Montserrat" panose="00000500000000000000" pitchFamily="50" charset="0"/>
              </a:rPr>
              <a:t> for </a:t>
            </a:r>
            <a:r>
              <a:rPr lang="en-US" sz="4000" b="1">
                <a:ln>
                  <a:solidFill>
                    <a:schemeClr val="bg1"/>
                  </a:solidFill>
                </a:ln>
                <a:noFill/>
                <a:latin typeface="Montserrat" panose="00000500000000000000" pitchFamily="50" charset="0"/>
              </a:rPr>
              <a:t>Buying </a:t>
            </a:r>
            <a:r>
              <a:rPr lang="en-US" sz="4000" b="1">
                <a:solidFill>
                  <a:schemeClr val="bg1"/>
                </a:solidFill>
                <a:latin typeface="Montserrat" panose="00000500000000000000" pitchFamily="50" charset="0"/>
              </a:rPr>
              <a:t>Awesome Fashion</a:t>
            </a:r>
          </a:p>
        </p:txBody>
      </p:sp>
      <p:sp>
        <p:nvSpPr>
          <p:cNvPr id="8" name="TextBox 7"/>
          <p:cNvSpPr txBox="1"/>
          <p:nvPr/>
        </p:nvSpPr>
        <p:spPr>
          <a:xfrm>
            <a:off x="7981441" y="2660795"/>
            <a:ext cx="3013850" cy="1754326"/>
          </a:xfrm>
          <a:prstGeom prst="rect">
            <a:avLst/>
          </a:prstGeom>
          <a:noFill/>
        </p:spPr>
        <p:txBody>
          <a:bodyPr wrap="square" rtlCol="0">
            <a:spAutoFit/>
          </a:bodyPr>
          <a:lstStyle/>
          <a:p>
            <a:pPr>
              <a:lnSpc>
                <a:spcPct val="150000"/>
              </a:lnSpc>
            </a:pPr>
            <a:r>
              <a:rPr lang="en-US" sz="1200">
                <a:solidFill>
                  <a:schemeClr val="bg1"/>
                </a:solidFill>
                <a:latin typeface="Montserrat" panose="00000500000000000000" pitchFamily="50" charset="0"/>
              </a:rPr>
              <a:t>Lorem ipsum dolor sit </a:t>
            </a:r>
            <a:r>
              <a:rPr lang="en-US" sz="1200" err="1">
                <a:solidFill>
                  <a:schemeClr val="bg1"/>
                </a:solidFill>
                <a:latin typeface="Montserrat" panose="00000500000000000000" pitchFamily="50" charset="0"/>
              </a:rPr>
              <a:t>amet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consectetuer</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adipiscing</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elit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Aenean</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commodo</a:t>
            </a:r>
            <a:r>
              <a:rPr lang="en-US" sz="1200">
                <a:solidFill>
                  <a:schemeClr val="bg1"/>
                </a:solidFill>
                <a:latin typeface="Montserrat" panose="00000500000000000000" pitchFamily="50" charset="0"/>
              </a:rPr>
              <a:t> ligula </a:t>
            </a:r>
            <a:r>
              <a:rPr lang="en-US" sz="1200" err="1">
                <a:solidFill>
                  <a:schemeClr val="bg1"/>
                </a:solidFill>
                <a:latin typeface="Montserrat" panose="00000500000000000000" pitchFamily="50" charset="0"/>
              </a:rPr>
              <a:t>eget</a:t>
            </a:r>
            <a:r>
              <a:rPr lang="en-US" sz="1200">
                <a:solidFill>
                  <a:schemeClr val="bg1"/>
                </a:solidFill>
                <a:latin typeface="Montserrat" panose="00000500000000000000" pitchFamily="50" charset="0"/>
              </a:rPr>
              <a:t> dolor. </a:t>
            </a:r>
            <a:r>
              <a:rPr lang="en-US" sz="1200" err="1">
                <a:solidFill>
                  <a:schemeClr val="bg1"/>
                </a:solidFill>
                <a:latin typeface="Montserrat" panose="00000500000000000000" pitchFamily="50" charset="0"/>
              </a:rPr>
              <a:t>Aenean</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massa</a:t>
            </a:r>
            <a:r>
              <a:rPr lang="en-US" sz="1200">
                <a:solidFill>
                  <a:schemeClr val="bg1"/>
                </a:solidFill>
                <a:latin typeface="Montserrat" panose="00000500000000000000" pitchFamily="50" charset="0"/>
              </a:rPr>
              <a:t>. Cum </a:t>
            </a:r>
            <a:r>
              <a:rPr lang="en-US" sz="1200" err="1">
                <a:solidFill>
                  <a:schemeClr val="bg1"/>
                </a:solidFill>
                <a:latin typeface="Montserrat" panose="00000500000000000000" pitchFamily="50" charset="0"/>
              </a:rPr>
              <a:t>sociis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natoque</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penatibus</a:t>
            </a:r>
            <a:r>
              <a:rPr lang="en-US" sz="1200">
                <a:solidFill>
                  <a:schemeClr val="bg1"/>
                </a:solidFill>
                <a:latin typeface="Montserrat" panose="00000500000000000000" pitchFamily="50" charset="0"/>
              </a:rPr>
              <a:t> et </a:t>
            </a:r>
            <a:r>
              <a:rPr lang="en-US" sz="1200" err="1">
                <a:solidFill>
                  <a:schemeClr val="bg1"/>
                </a:solidFill>
                <a:latin typeface="Montserrat" panose="00000500000000000000" pitchFamily="50" charset="0"/>
              </a:rPr>
              <a:t>magnis</a:t>
            </a:r>
            <a:r>
              <a:rPr lang="en-US" sz="1200">
                <a:solidFill>
                  <a:schemeClr val="bg1"/>
                </a:solidFill>
                <a:latin typeface="Montserrat" panose="00000500000000000000" pitchFamily="50" charset="0"/>
              </a:rPr>
              <a:t> dis parturient </a:t>
            </a:r>
            <a:r>
              <a:rPr lang="en-US" sz="1200" err="1">
                <a:solidFill>
                  <a:schemeClr val="bg1"/>
                </a:solidFill>
                <a:latin typeface="Montserrat" panose="00000500000000000000" pitchFamily="50" charset="0"/>
              </a:rPr>
              <a:t>montes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nascetur</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ridiculus</a:t>
            </a:r>
            <a:r>
              <a:rPr lang="en-US" sz="1200">
                <a:solidFill>
                  <a:schemeClr val="bg1"/>
                </a:solidFill>
                <a:latin typeface="Montserrat" panose="00000500000000000000" pitchFamily="50" charset="0"/>
              </a:rPr>
              <a:t> mus. </a:t>
            </a:r>
          </a:p>
        </p:txBody>
      </p:sp>
      <p:sp>
        <p:nvSpPr>
          <p:cNvPr id="9" name="TextBox 8"/>
          <p:cNvSpPr txBox="1"/>
          <p:nvPr/>
        </p:nvSpPr>
        <p:spPr>
          <a:xfrm rot="5400000">
            <a:off x="10829341" y="3166966"/>
            <a:ext cx="1529703" cy="276999"/>
          </a:xfrm>
          <a:prstGeom prst="rect">
            <a:avLst/>
          </a:prstGeom>
          <a:noFill/>
        </p:spPr>
        <p:txBody>
          <a:bodyPr wrap="square" rtlCol="0">
            <a:spAutoFit/>
          </a:bodyPr>
          <a:lstStyle/>
          <a:p>
            <a:pPr algn="ctr"/>
            <a:r>
              <a:rPr lang="en-US" sz="1200">
                <a:solidFill>
                  <a:schemeClr val="bg1"/>
                </a:solidFill>
                <a:latin typeface="Montserrat" panose="00000500000000000000" pitchFamily="50" charset="0"/>
              </a:rPr>
              <a:t>Features</a:t>
            </a:r>
          </a:p>
        </p:txBody>
      </p:sp>
      <p:sp>
        <p:nvSpPr>
          <p:cNvPr id="10" name="TextBox 9"/>
          <p:cNvSpPr txBox="1"/>
          <p:nvPr/>
        </p:nvSpPr>
        <p:spPr>
          <a:xfrm rot="16200000">
            <a:off x="-306627" y="3263845"/>
            <a:ext cx="1483098" cy="276999"/>
          </a:xfrm>
          <a:prstGeom prst="rect">
            <a:avLst/>
          </a:prstGeom>
          <a:noFill/>
        </p:spPr>
        <p:txBody>
          <a:bodyPr wrap="none" rtlCol="0">
            <a:spAutoFit/>
          </a:bodyPr>
          <a:lstStyle/>
          <a:p>
            <a:r>
              <a:rPr lang="en-US" sz="1200" spc="300">
                <a:solidFill>
                  <a:schemeClr val="bg1"/>
                </a:solidFill>
                <a:latin typeface="Montserrat" panose="00000500000000000000" pitchFamily="50" charset="0"/>
              </a:rPr>
              <a:t>HYPENISME</a:t>
            </a:r>
          </a:p>
        </p:txBody>
      </p:sp>
    </p:spTree>
    <p:extLst>
      <p:ext uri="{BB962C8B-B14F-4D97-AF65-F5344CB8AC3E}">
        <p14:creationId xmlns:p14="http://schemas.microsoft.com/office/powerpoint/2010/main" val="11789094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pic>
        <p:nvPicPr>
          <p:cNvPr id="6" name="图片占位符 5" descr="图片包含 人员, 服装&#10;&#10;已生成高可信度的说明">
            <a:extLst>
              <a:ext uri="{FF2B5EF4-FFF2-40B4-BE49-F238E27FC236}">
                <a16:creationId xmlns:a16="http://schemas.microsoft.com/office/drawing/2014/main" id="{A53920A3-6590-4E2C-ABE5-E8D7B641F6E9}"/>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895" r="895"/>
          <a:stretch>
            <a:fillRect/>
          </a:stretch>
        </p:blipFill>
        <p:spPr/>
      </p:pic>
      <p:sp>
        <p:nvSpPr>
          <p:cNvPr id="2" name="Slide Number Placeholder 1"/>
          <p:cNvSpPr>
            <a:spLocks noGrp="1"/>
          </p:cNvSpPr>
          <p:nvPr>
            <p:ph type="sldNum" sz="quarter" idx="10"/>
          </p:nvPr>
        </p:nvSpPr>
        <p:spPr/>
        <p:txBody>
          <a:bodyPr/>
          <a:lstStyle/>
          <a:p>
            <a:r>
              <a:rPr lang="en-US">
                <a:solidFill>
                  <a:schemeClr val="bg1"/>
                </a:solidFill>
              </a:rPr>
              <a:t>PAGE </a:t>
            </a:r>
            <a:fld id="{CB188796-EF10-4A7A-B5EB-88EF09832F3D}" type="slidenum">
              <a:rPr lang="en-US" smtClean="0">
                <a:solidFill>
                  <a:schemeClr val="bg1"/>
                </a:solidFill>
              </a:rPr>
              <a:pPr/>
              <a:t>49</a:t>
            </a:fld>
            <a:endParaRPr lang="en-US">
              <a:solidFill>
                <a:schemeClr val="bg1"/>
              </a:solidFill>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45808" y="1660516"/>
            <a:ext cx="6486159" cy="3808290"/>
          </a:xfrm>
          <a:prstGeom prst="rect">
            <a:avLst/>
          </a:prstGeom>
        </p:spPr>
      </p:pic>
      <p:sp>
        <p:nvSpPr>
          <p:cNvPr id="9" name="TextBox 8"/>
          <p:cNvSpPr txBox="1"/>
          <p:nvPr/>
        </p:nvSpPr>
        <p:spPr>
          <a:xfrm>
            <a:off x="1006268" y="1971675"/>
            <a:ext cx="5481618" cy="1938992"/>
          </a:xfrm>
          <a:prstGeom prst="rect">
            <a:avLst/>
          </a:prstGeom>
          <a:noFill/>
        </p:spPr>
        <p:txBody>
          <a:bodyPr wrap="square" rtlCol="0">
            <a:spAutoFit/>
          </a:bodyPr>
          <a:lstStyle/>
          <a:p>
            <a:pPr algn="r"/>
            <a:r>
              <a:rPr lang="en-US" sz="4000" b="1">
                <a:solidFill>
                  <a:schemeClr val="bg1"/>
                </a:solidFill>
                <a:latin typeface="Montserrat" panose="00000500000000000000" pitchFamily="50" charset="0"/>
              </a:rPr>
              <a:t>Visit Us on </a:t>
            </a:r>
            <a:r>
              <a:rPr lang="en-US" sz="4000" b="1">
                <a:ln>
                  <a:solidFill>
                    <a:schemeClr val="bg1"/>
                  </a:solidFill>
                </a:ln>
                <a:noFill/>
                <a:latin typeface="Montserrat" panose="00000500000000000000" pitchFamily="50" charset="0"/>
              </a:rPr>
              <a:t>Website </a:t>
            </a:r>
            <a:r>
              <a:rPr lang="en-US" sz="4000" b="1">
                <a:solidFill>
                  <a:schemeClr val="bg1"/>
                </a:solidFill>
                <a:latin typeface="Montserrat" panose="00000500000000000000" pitchFamily="50" charset="0"/>
              </a:rPr>
              <a:t>for </a:t>
            </a:r>
            <a:r>
              <a:rPr lang="en-US" sz="4000" b="1">
                <a:ln>
                  <a:solidFill>
                    <a:schemeClr val="bg1"/>
                  </a:solidFill>
                </a:ln>
                <a:noFill/>
                <a:latin typeface="Montserrat" panose="00000500000000000000" pitchFamily="50" charset="0"/>
              </a:rPr>
              <a:t>Buying Awesome </a:t>
            </a:r>
            <a:r>
              <a:rPr lang="en-US" sz="4000" b="1">
                <a:solidFill>
                  <a:schemeClr val="bg1"/>
                </a:solidFill>
                <a:latin typeface="Montserrat" panose="00000500000000000000" pitchFamily="50" charset="0"/>
              </a:rPr>
              <a:t>Fashion</a:t>
            </a:r>
          </a:p>
        </p:txBody>
      </p:sp>
      <p:sp>
        <p:nvSpPr>
          <p:cNvPr id="10" name="TextBox 9"/>
          <p:cNvSpPr txBox="1"/>
          <p:nvPr/>
        </p:nvSpPr>
        <p:spPr>
          <a:xfrm>
            <a:off x="1621352" y="4185245"/>
            <a:ext cx="4866534" cy="1167243"/>
          </a:xfrm>
          <a:prstGeom prst="rect">
            <a:avLst/>
          </a:prstGeom>
          <a:noFill/>
        </p:spPr>
        <p:txBody>
          <a:bodyPr wrap="square" rtlCol="0">
            <a:spAutoFit/>
          </a:bodyPr>
          <a:lstStyle/>
          <a:p>
            <a:pPr algn="r">
              <a:lnSpc>
                <a:spcPct val="150000"/>
              </a:lnSpc>
            </a:pPr>
            <a:r>
              <a:rPr lang="en-US" sz="1200">
                <a:solidFill>
                  <a:schemeClr val="bg1"/>
                </a:solidFill>
                <a:latin typeface="Montserrat" panose="00000500000000000000" pitchFamily="50" charset="0"/>
              </a:rPr>
              <a:t>Lorem ipsum dolor sit </a:t>
            </a:r>
            <a:r>
              <a:rPr lang="en-US" sz="1200" err="1">
                <a:solidFill>
                  <a:schemeClr val="bg1"/>
                </a:solidFill>
                <a:latin typeface="Montserrat" panose="00000500000000000000" pitchFamily="50" charset="0"/>
              </a:rPr>
              <a:t>amet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consectetuer</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adipiscing</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elit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Aenean</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commodo</a:t>
            </a:r>
            <a:r>
              <a:rPr lang="en-US" sz="1200">
                <a:solidFill>
                  <a:schemeClr val="bg1"/>
                </a:solidFill>
                <a:latin typeface="Montserrat" panose="00000500000000000000" pitchFamily="50" charset="0"/>
              </a:rPr>
              <a:t> ligula </a:t>
            </a:r>
            <a:r>
              <a:rPr lang="en-US" sz="1200" err="1">
                <a:solidFill>
                  <a:schemeClr val="bg1"/>
                </a:solidFill>
                <a:latin typeface="Montserrat" panose="00000500000000000000" pitchFamily="50" charset="0"/>
              </a:rPr>
              <a:t>eget</a:t>
            </a:r>
            <a:r>
              <a:rPr lang="en-US" sz="1200">
                <a:solidFill>
                  <a:schemeClr val="bg1"/>
                </a:solidFill>
                <a:latin typeface="Montserrat" panose="00000500000000000000" pitchFamily="50" charset="0"/>
              </a:rPr>
              <a:t> dolor. </a:t>
            </a:r>
            <a:r>
              <a:rPr lang="en-US" sz="1200" err="1">
                <a:solidFill>
                  <a:schemeClr val="bg1"/>
                </a:solidFill>
                <a:latin typeface="Montserrat" panose="00000500000000000000" pitchFamily="50" charset="0"/>
              </a:rPr>
              <a:t>Aenean</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massa</a:t>
            </a:r>
            <a:r>
              <a:rPr lang="en-US" sz="1200">
                <a:solidFill>
                  <a:schemeClr val="bg1"/>
                </a:solidFill>
                <a:latin typeface="Montserrat" panose="00000500000000000000" pitchFamily="50" charset="0"/>
              </a:rPr>
              <a:t>. Cum </a:t>
            </a:r>
            <a:r>
              <a:rPr lang="en-US" sz="1200" err="1">
                <a:solidFill>
                  <a:schemeClr val="bg1"/>
                </a:solidFill>
                <a:latin typeface="Montserrat" panose="00000500000000000000" pitchFamily="50" charset="0"/>
              </a:rPr>
              <a:t>sociis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natoque</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penatibus</a:t>
            </a:r>
            <a:r>
              <a:rPr lang="en-US" sz="1200">
                <a:solidFill>
                  <a:schemeClr val="bg1"/>
                </a:solidFill>
                <a:latin typeface="Montserrat" panose="00000500000000000000" pitchFamily="50" charset="0"/>
              </a:rPr>
              <a:t> et </a:t>
            </a:r>
            <a:r>
              <a:rPr lang="en-US" sz="1200" err="1">
                <a:solidFill>
                  <a:schemeClr val="bg1"/>
                </a:solidFill>
                <a:latin typeface="Montserrat" panose="00000500000000000000" pitchFamily="50" charset="0"/>
              </a:rPr>
              <a:t>magnis</a:t>
            </a:r>
            <a:r>
              <a:rPr lang="en-US" sz="1200">
                <a:solidFill>
                  <a:schemeClr val="bg1"/>
                </a:solidFill>
                <a:latin typeface="Montserrat" panose="00000500000000000000" pitchFamily="50" charset="0"/>
              </a:rPr>
              <a:t> dis parturient </a:t>
            </a:r>
            <a:r>
              <a:rPr lang="en-US" sz="1200" err="1">
                <a:solidFill>
                  <a:schemeClr val="bg1"/>
                </a:solidFill>
                <a:latin typeface="Montserrat" panose="00000500000000000000" pitchFamily="50" charset="0"/>
              </a:rPr>
              <a:t>montes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nascetur</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ridiculus</a:t>
            </a:r>
            <a:r>
              <a:rPr lang="en-US" sz="1200">
                <a:solidFill>
                  <a:schemeClr val="bg1"/>
                </a:solidFill>
                <a:latin typeface="Montserrat" panose="00000500000000000000" pitchFamily="50" charset="0"/>
              </a:rPr>
              <a:t> mus. </a:t>
            </a:r>
          </a:p>
        </p:txBody>
      </p:sp>
      <p:sp>
        <p:nvSpPr>
          <p:cNvPr id="11" name="TextBox 10"/>
          <p:cNvSpPr txBox="1"/>
          <p:nvPr/>
        </p:nvSpPr>
        <p:spPr>
          <a:xfrm rot="5400000">
            <a:off x="6519456" y="3166966"/>
            <a:ext cx="1529703" cy="276999"/>
          </a:xfrm>
          <a:prstGeom prst="rect">
            <a:avLst/>
          </a:prstGeom>
          <a:noFill/>
        </p:spPr>
        <p:txBody>
          <a:bodyPr wrap="square" rtlCol="0">
            <a:spAutoFit/>
          </a:bodyPr>
          <a:lstStyle/>
          <a:p>
            <a:pPr algn="ctr"/>
            <a:r>
              <a:rPr lang="en-US" sz="1200">
                <a:solidFill>
                  <a:schemeClr val="bg1"/>
                </a:solidFill>
                <a:latin typeface="Montserrat" panose="00000500000000000000" pitchFamily="50" charset="0"/>
              </a:rPr>
              <a:t>Features</a:t>
            </a:r>
          </a:p>
        </p:txBody>
      </p:sp>
      <p:sp>
        <p:nvSpPr>
          <p:cNvPr id="12" name="TextBox 11"/>
          <p:cNvSpPr txBox="1"/>
          <p:nvPr/>
        </p:nvSpPr>
        <p:spPr>
          <a:xfrm rot="16200000">
            <a:off x="-306627" y="3263845"/>
            <a:ext cx="1483098" cy="276999"/>
          </a:xfrm>
          <a:prstGeom prst="rect">
            <a:avLst/>
          </a:prstGeom>
          <a:noFill/>
        </p:spPr>
        <p:txBody>
          <a:bodyPr wrap="none" rtlCol="0">
            <a:spAutoFit/>
          </a:bodyPr>
          <a:lstStyle/>
          <a:p>
            <a:r>
              <a:rPr lang="en-US" sz="1200" spc="300">
                <a:solidFill>
                  <a:schemeClr val="bg1"/>
                </a:solidFill>
                <a:latin typeface="Montserrat" panose="00000500000000000000" pitchFamily="50" charset="0"/>
              </a:rPr>
              <a:t>HYPENISME</a:t>
            </a:r>
          </a:p>
        </p:txBody>
      </p:sp>
    </p:spTree>
    <p:extLst>
      <p:ext uri="{BB962C8B-B14F-4D97-AF65-F5344CB8AC3E}">
        <p14:creationId xmlns:p14="http://schemas.microsoft.com/office/powerpoint/2010/main" val="7225119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图片占位符 10" descr="图片包含 浅色, 深色, 外表, 户外&#10;&#10;已生成高可信度的说明">
            <a:extLst>
              <a:ext uri="{FF2B5EF4-FFF2-40B4-BE49-F238E27FC236}">
                <a16:creationId xmlns:a16="http://schemas.microsoft.com/office/drawing/2014/main" id="{12CBD030-41F9-4033-8F09-1A2DAA438F9C}"/>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2102" b="12102"/>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5</a:t>
            </a:fld>
            <a:endParaRPr lang="en-US"/>
          </a:p>
        </p:txBody>
      </p:sp>
      <p:sp>
        <p:nvSpPr>
          <p:cNvPr id="5" name="TextBox 4"/>
          <p:cNvSpPr txBox="1"/>
          <p:nvPr/>
        </p:nvSpPr>
        <p:spPr>
          <a:xfrm>
            <a:off x="2048170" y="1482194"/>
            <a:ext cx="8573181" cy="1569660"/>
          </a:xfrm>
          <a:prstGeom prst="rect">
            <a:avLst/>
          </a:prstGeom>
          <a:noFill/>
        </p:spPr>
        <p:txBody>
          <a:bodyPr wrap="none" rtlCol="0">
            <a:spAutoFit/>
          </a:bodyPr>
          <a:lstStyle/>
          <a:p>
            <a:r>
              <a:rPr lang="en-US" sz="9600" b="1" spc="600">
                <a:solidFill>
                  <a:schemeClr val="bg1"/>
                </a:solidFill>
                <a:latin typeface="Montserrat" panose="00000500000000000000" pitchFamily="50" charset="0"/>
              </a:rPr>
              <a:t>HYPENISME</a:t>
            </a:r>
          </a:p>
        </p:txBody>
      </p:sp>
      <p:sp>
        <p:nvSpPr>
          <p:cNvPr id="6" name="TextBox 5"/>
          <p:cNvSpPr txBox="1"/>
          <p:nvPr/>
        </p:nvSpPr>
        <p:spPr>
          <a:xfrm>
            <a:off x="2048170" y="2326956"/>
            <a:ext cx="8573181" cy="1569660"/>
          </a:xfrm>
          <a:prstGeom prst="rect">
            <a:avLst/>
          </a:prstGeom>
          <a:noFill/>
        </p:spPr>
        <p:txBody>
          <a:bodyPr wrap="none" rtlCol="0">
            <a:spAutoFit/>
          </a:bodyPr>
          <a:lstStyle/>
          <a:p>
            <a:r>
              <a:rPr lang="en-US" sz="9600" b="1" spc="600">
                <a:solidFill>
                  <a:schemeClr val="bg1"/>
                </a:solidFill>
                <a:latin typeface="Montserrat" panose="00000500000000000000" pitchFamily="50" charset="0"/>
              </a:rPr>
              <a:t>HYPENISME</a:t>
            </a:r>
          </a:p>
        </p:txBody>
      </p:sp>
      <p:sp>
        <p:nvSpPr>
          <p:cNvPr id="7" name="TextBox 6"/>
          <p:cNvSpPr txBox="1"/>
          <p:nvPr/>
        </p:nvSpPr>
        <p:spPr>
          <a:xfrm>
            <a:off x="2048170" y="3111786"/>
            <a:ext cx="8573181" cy="1569660"/>
          </a:xfrm>
          <a:prstGeom prst="rect">
            <a:avLst/>
          </a:prstGeom>
          <a:noFill/>
        </p:spPr>
        <p:txBody>
          <a:bodyPr wrap="none" rtlCol="0">
            <a:spAutoFit/>
          </a:bodyPr>
          <a:lstStyle/>
          <a:p>
            <a:r>
              <a:rPr lang="en-US" sz="9600" b="1" spc="600">
                <a:solidFill>
                  <a:schemeClr val="bg1"/>
                </a:solidFill>
                <a:latin typeface="Montserrat" panose="00000500000000000000" pitchFamily="50" charset="0"/>
              </a:rPr>
              <a:t>HYPENISME</a:t>
            </a:r>
          </a:p>
        </p:txBody>
      </p:sp>
      <p:sp>
        <p:nvSpPr>
          <p:cNvPr id="8" name="TextBox 7"/>
          <p:cNvSpPr txBox="1"/>
          <p:nvPr/>
        </p:nvSpPr>
        <p:spPr>
          <a:xfrm>
            <a:off x="2048170" y="3969248"/>
            <a:ext cx="8573181" cy="1569660"/>
          </a:xfrm>
          <a:prstGeom prst="rect">
            <a:avLst/>
          </a:prstGeom>
          <a:noFill/>
        </p:spPr>
        <p:txBody>
          <a:bodyPr wrap="none" rtlCol="0">
            <a:spAutoFit/>
          </a:bodyPr>
          <a:lstStyle/>
          <a:p>
            <a:r>
              <a:rPr lang="en-US" sz="9600" b="1" spc="600">
                <a:solidFill>
                  <a:schemeClr val="bg1"/>
                </a:solidFill>
                <a:latin typeface="Montserrat" panose="00000500000000000000" pitchFamily="50" charset="0"/>
              </a:rPr>
              <a:t>HYPENISME</a:t>
            </a:r>
          </a:p>
        </p:txBody>
      </p:sp>
      <p:sp>
        <p:nvSpPr>
          <p:cNvPr id="13" name="TextBox 12"/>
          <p:cNvSpPr txBox="1"/>
          <p:nvPr/>
        </p:nvSpPr>
        <p:spPr>
          <a:xfrm rot="16200000">
            <a:off x="-306627" y="3263845"/>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Tree>
    <p:extLst>
      <p:ext uri="{BB962C8B-B14F-4D97-AF65-F5344CB8AC3E}">
        <p14:creationId xmlns:p14="http://schemas.microsoft.com/office/powerpoint/2010/main" val="241702744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485D32E-6322-4822-A25D-9881026C5C73}"/>
              </a:ext>
            </a:extLst>
          </p:cNvPr>
          <p:cNvGrpSpPr/>
          <p:nvPr/>
        </p:nvGrpSpPr>
        <p:grpSpPr>
          <a:xfrm>
            <a:off x="3703640" y="558965"/>
            <a:ext cx="4614678" cy="5290457"/>
            <a:chOff x="3527836" y="783771"/>
            <a:chExt cx="4614678" cy="5290457"/>
          </a:xfrm>
        </p:grpSpPr>
        <p:pic>
          <p:nvPicPr>
            <p:cNvPr id="5" name="Picture 4">
              <a:extLst>
                <a:ext uri="{FF2B5EF4-FFF2-40B4-BE49-F238E27FC236}">
                  <a16:creationId xmlns:a16="http://schemas.microsoft.com/office/drawing/2014/main" id="{35FB86EC-0764-41E7-A762-D6601C70664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8832" r="38305"/>
            <a:stretch/>
          </p:blipFill>
          <p:spPr>
            <a:xfrm>
              <a:off x="3527836" y="783771"/>
              <a:ext cx="3387702" cy="5290457"/>
            </a:xfrm>
            <a:prstGeom prst="rect">
              <a:avLst/>
            </a:prstGeom>
          </p:spPr>
        </p:pic>
        <p:pic>
          <p:nvPicPr>
            <p:cNvPr id="6" name="Picture 5">
              <a:extLst>
                <a:ext uri="{FF2B5EF4-FFF2-40B4-BE49-F238E27FC236}">
                  <a16:creationId xmlns:a16="http://schemas.microsoft.com/office/drawing/2014/main" id="{4B1E0D16-5931-477A-BD07-5CE3F0E9D371}"/>
                </a:ext>
              </a:extLst>
            </p:cNvPr>
            <p:cNvPicPr>
              <a:picLocks noChangeAspect="1"/>
            </p:cNvPicPr>
            <p:nvPr/>
          </p:nvPicPr>
          <p:blipFill rotWithShape="1">
            <a:blip r:embed="rId3" cstate="screen">
              <a:duotone>
                <a:prstClr val="black"/>
                <a:schemeClr val="accent1">
                  <a:tint val="45000"/>
                  <a:satMod val="400000"/>
                </a:schemeClr>
              </a:duotone>
              <a:extLst>
                <a:ext uri="{28A0092B-C50C-407E-A947-70E740481C1C}">
                  <a14:useLocalDpi xmlns:a14="http://schemas.microsoft.com/office/drawing/2010/main"/>
                </a:ext>
              </a:extLst>
            </a:blip>
            <a:srcRect l="18832" r="38305"/>
            <a:stretch/>
          </p:blipFill>
          <p:spPr>
            <a:xfrm flipH="1">
              <a:off x="5322163" y="1392045"/>
              <a:ext cx="2820351" cy="4682183"/>
            </a:xfrm>
            <a:prstGeom prst="rect">
              <a:avLst/>
            </a:prstGeom>
          </p:spPr>
        </p:pic>
      </p:grpSp>
      <p:sp>
        <p:nvSpPr>
          <p:cNvPr id="2" name="Slide Number Placeholder 1"/>
          <p:cNvSpPr>
            <a:spLocks noGrp="1"/>
          </p:cNvSpPr>
          <p:nvPr>
            <p:ph type="sldNum" sz="quarter" idx="10"/>
          </p:nvPr>
        </p:nvSpPr>
        <p:spPr/>
        <p:txBody>
          <a:bodyPr/>
          <a:lstStyle/>
          <a:p>
            <a:r>
              <a:rPr lang="en-US">
                <a:solidFill>
                  <a:schemeClr val="bg1"/>
                </a:solidFill>
              </a:rPr>
              <a:t>PAGE </a:t>
            </a:r>
            <a:fld id="{CB188796-EF10-4A7A-B5EB-88EF09832F3D}" type="slidenum">
              <a:rPr lang="en-US" smtClean="0">
                <a:solidFill>
                  <a:schemeClr val="bg1"/>
                </a:solidFill>
              </a:rPr>
              <a:pPr/>
              <a:t>50</a:t>
            </a:fld>
            <a:endParaRPr lang="en-US">
              <a:solidFill>
                <a:schemeClr val="bg1"/>
              </a:solidFill>
            </a:endParaRPr>
          </a:p>
        </p:txBody>
      </p:sp>
      <p:sp>
        <p:nvSpPr>
          <p:cNvPr id="11" name="TextBox 10"/>
          <p:cNvSpPr txBox="1"/>
          <p:nvPr/>
        </p:nvSpPr>
        <p:spPr>
          <a:xfrm>
            <a:off x="478971" y="2288740"/>
            <a:ext cx="3462772" cy="2431435"/>
          </a:xfrm>
          <a:prstGeom prst="rect">
            <a:avLst/>
          </a:prstGeom>
          <a:noFill/>
        </p:spPr>
        <p:txBody>
          <a:bodyPr wrap="square" rtlCol="0">
            <a:spAutoFit/>
          </a:bodyPr>
          <a:lstStyle/>
          <a:p>
            <a:pPr algn="r"/>
            <a:r>
              <a:rPr lang="en-US" sz="2800" b="1">
                <a:solidFill>
                  <a:schemeClr val="bg1"/>
                </a:solidFill>
                <a:latin typeface="Montserrat" panose="00000500000000000000" pitchFamily="50" charset="0"/>
              </a:rPr>
              <a:t>Capture Your Best Moment with Wearing </a:t>
            </a:r>
            <a:r>
              <a:rPr lang="en-US" sz="4000" b="1">
                <a:ln>
                  <a:solidFill>
                    <a:schemeClr val="bg1"/>
                  </a:solidFill>
                </a:ln>
                <a:noFill/>
                <a:latin typeface="Montserrat" panose="00000500000000000000" pitchFamily="50" charset="0"/>
              </a:rPr>
              <a:t>HYPENISME</a:t>
            </a:r>
            <a:r>
              <a:rPr lang="en-US" sz="2800" b="1">
                <a:solidFill>
                  <a:schemeClr val="bg1"/>
                </a:solidFill>
                <a:latin typeface="Montserrat" panose="00000500000000000000" pitchFamily="50" charset="0"/>
              </a:rPr>
              <a:t> Product</a:t>
            </a:r>
          </a:p>
        </p:txBody>
      </p:sp>
      <p:sp>
        <p:nvSpPr>
          <p:cNvPr id="12" name="TextBox 11"/>
          <p:cNvSpPr txBox="1"/>
          <p:nvPr/>
        </p:nvSpPr>
        <p:spPr>
          <a:xfrm>
            <a:off x="8557731" y="2627295"/>
            <a:ext cx="2789719" cy="1998239"/>
          </a:xfrm>
          <a:prstGeom prst="rect">
            <a:avLst/>
          </a:prstGeom>
          <a:noFill/>
        </p:spPr>
        <p:txBody>
          <a:bodyPr wrap="square" rtlCol="0">
            <a:spAutoFit/>
          </a:bodyPr>
          <a:lstStyle/>
          <a:p>
            <a:pPr>
              <a:lnSpc>
                <a:spcPct val="150000"/>
              </a:lnSpc>
            </a:pPr>
            <a:r>
              <a:rPr lang="en-US" sz="1200">
                <a:solidFill>
                  <a:schemeClr val="bg1"/>
                </a:solidFill>
                <a:latin typeface="Montserrat" panose="00000500000000000000" pitchFamily="50" charset="0"/>
              </a:rPr>
              <a:t>Lorem ipsum dolor sit </a:t>
            </a:r>
            <a:r>
              <a:rPr lang="en-US" sz="1200" err="1">
                <a:solidFill>
                  <a:schemeClr val="bg1"/>
                </a:solidFill>
                <a:latin typeface="Montserrat" panose="00000500000000000000" pitchFamily="50" charset="0"/>
              </a:rPr>
              <a:t>amet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consectetuer</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adipiscing</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elit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Aenean</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commodo</a:t>
            </a:r>
            <a:r>
              <a:rPr lang="en-US" sz="1200">
                <a:solidFill>
                  <a:schemeClr val="bg1"/>
                </a:solidFill>
                <a:latin typeface="Montserrat" panose="00000500000000000000" pitchFamily="50" charset="0"/>
              </a:rPr>
              <a:t> ligula </a:t>
            </a:r>
            <a:r>
              <a:rPr lang="en-US" sz="1200" err="1">
                <a:solidFill>
                  <a:schemeClr val="bg1"/>
                </a:solidFill>
                <a:latin typeface="Montserrat" panose="00000500000000000000" pitchFamily="50" charset="0"/>
              </a:rPr>
              <a:t>eget</a:t>
            </a:r>
            <a:r>
              <a:rPr lang="en-US" sz="1200">
                <a:solidFill>
                  <a:schemeClr val="bg1"/>
                </a:solidFill>
                <a:latin typeface="Montserrat" panose="00000500000000000000" pitchFamily="50" charset="0"/>
              </a:rPr>
              <a:t> dolor. </a:t>
            </a:r>
            <a:r>
              <a:rPr lang="en-US" sz="1200" err="1">
                <a:solidFill>
                  <a:schemeClr val="bg1"/>
                </a:solidFill>
                <a:latin typeface="Montserrat" panose="00000500000000000000" pitchFamily="50" charset="0"/>
              </a:rPr>
              <a:t>Aenean</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massa</a:t>
            </a:r>
            <a:r>
              <a:rPr lang="en-US" sz="1200">
                <a:solidFill>
                  <a:schemeClr val="bg1"/>
                </a:solidFill>
                <a:latin typeface="Montserrat" panose="00000500000000000000" pitchFamily="50" charset="0"/>
              </a:rPr>
              <a:t>. Cum </a:t>
            </a:r>
            <a:r>
              <a:rPr lang="en-US" sz="1200" err="1">
                <a:solidFill>
                  <a:schemeClr val="bg1"/>
                </a:solidFill>
                <a:latin typeface="Montserrat" panose="00000500000000000000" pitchFamily="50" charset="0"/>
              </a:rPr>
              <a:t>sociis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natoque</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penatibus</a:t>
            </a:r>
            <a:r>
              <a:rPr lang="en-US" sz="1200">
                <a:solidFill>
                  <a:schemeClr val="bg1"/>
                </a:solidFill>
                <a:latin typeface="Montserrat" panose="00000500000000000000" pitchFamily="50" charset="0"/>
              </a:rPr>
              <a:t> et </a:t>
            </a:r>
            <a:r>
              <a:rPr lang="en-US" sz="1200" err="1">
                <a:solidFill>
                  <a:schemeClr val="bg1"/>
                </a:solidFill>
                <a:latin typeface="Montserrat" panose="00000500000000000000" pitchFamily="50" charset="0"/>
              </a:rPr>
              <a:t>magnis</a:t>
            </a:r>
            <a:r>
              <a:rPr lang="en-US" sz="1200">
                <a:solidFill>
                  <a:schemeClr val="bg1"/>
                </a:solidFill>
                <a:latin typeface="Montserrat" panose="00000500000000000000" pitchFamily="50" charset="0"/>
              </a:rPr>
              <a:t> dis parturient </a:t>
            </a:r>
            <a:r>
              <a:rPr lang="en-US" sz="1200" err="1">
                <a:solidFill>
                  <a:schemeClr val="bg1"/>
                </a:solidFill>
                <a:latin typeface="Montserrat" panose="00000500000000000000" pitchFamily="50" charset="0"/>
              </a:rPr>
              <a:t>montes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nascetur</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ridiculus</a:t>
            </a:r>
            <a:r>
              <a:rPr lang="en-US" sz="1200">
                <a:solidFill>
                  <a:schemeClr val="bg1"/>
                </a:solidFill>
                <a:latin typeface="Montserrat" panose="00000500000000000000" pitchFamily="50" charset="0"/>
              </a:rPr>
              <a:t> mus. </a:t>
            </a:r>
          </a:p>
        </p:txBody>
      </p:sp>
      <p:sp>
        <p:nvSpPr>
          <p:cNvPr id="13" name="TextBox 12"/>
          <p:cNvSpPr txBox="1"/>
          <p:nvPr/>
        </p:nvSpPr>
        <p:spPr>
          <a:xfrm rot="16200000">
            <a:off x="-306626" y="1020993"/>
            <a:ext cx="1483098" cy="276999"/>
          </a:xfrm>
          <a:prstGeom prst="rect">
            <a:avLst/>
          </a:prstGeom>
          <a:noFill/>
        </p:spPr>
        <p:txBody>
          <a:bodyPr wrap="none" rtlCol="0">
            <a:spAutoFit/>
          </a:bodyPr>
          <a:lstStyle/>
          <a:p>
            <a:r>
              <a:rPr lang="en-US" sz="1200" spc="300">
                <a:solidFill>
                  <a:schemeClr val="bg1"/>
                </a:solidFill>
                <a:latin typeface="Montserrat" panose="00000500000000000000" pitchFamily="50" charset="0"/>
              </a:rPr>
              <a:t>HYPENISME</a:t>
            </a:r>
          </a:p>
        </p:txBody>
      </p:sp>
      <p:sp>
        <p:nvSpPr>
          <p:cNvPr id="14" name="TextBox 13"/>
          <p:cNvSpPr txBox="1"/>
          <p:nvPr/>
        </p:nvSpPr>
        <p:spPr>
          <a:xfrm>
            <a:off x="5378439" y="5940115"/>
            <a:ext cx="1529703" cy="276999"/>
          </a:xfrm>
          <a:prstGeom prst="rect">
            <a:avLst/>
          </a:prstGeom>
          <a:noFill/>
        </p:spPr>
        <p:txBody>
          <a:bodyPr wrap="square" rtlCol="0">
            <a:spAutoFit/>
          </a:bodyPr>
          <a:lstStyle/>
          <a:p>
            <a:pPr algn="ctr"/>
            <a:r>
              <a:rPr lang="en-US" sz="1200">
                <a:solidFill>
                  <a:schemeClr val="bg1"/>
                </a:solidFill>
                <a:latin typeface="Montserrat" panose="00000500000000000000" pitchFamily="50" charset="0"/>
              </a:rPr>
              <a:t>Features</a:t>
            </a:r>
          </a:p>
        </p:txBody>
      </p:sp>
      <p:pic>
        <p:nvPicPr>
          <p:cNvPr id="19" name="图片占位符 18" descr="图片包含 人员, 就坐&#10;&#10;已生成极高可信度的说明">
            <a:extLst>
              <a:ext uri="{FF2B5EF4-FFF2-40B4-BE49-F238E27FC236}">
                <a16:creationId xmlns:a16="http://schemas.microsoft.com/office/drawing/2014/main" id="{9AE8D72E-9A0D-4157-80D6-F857A0CE2051}"/>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29725" r="29725"/>
          <a:stretch>
            <a:fillRect/>
          </a:stretch>
        </p:blipFill>
        <p:spPr/>
      </p:pic>
      <p:pic>
        <p:nvPicPr>
          <p:cNvPr id="9" name="图片占位符 8" descr="图片包含 服装&#10;&#10;已生成高可信度的说明">
            <a:extLst>
              <a:ext uri="{FF2B5EF4-FFF2-40B4-BE49-F238E27FC236}">
                <a16:creationId xmlns:a16="http://schemas.microsoft.com/office/drawing/2014/main" id="{6A166106-5112-4CF1-9303-67837BC29E2B}"/>
              </a:ext>
            </a:extLst>
          </p:cNvPr>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l="26949" r="26949"/>
          <a:stretch>
            <a:fillRect/>
          </a:stretch>
        </p:blipFill>
        <p:spPr/>
      </p:pic>
    </p:spTree>
    <p:extLst>
      <p:ext uri="{BB962C8B-B14F-4D97-AF65-F5344CB8AC3E}">
        <p14:creationId xmlns:p14="http://schemas.microsoft.com/office/powerpoint/2010/main" val="19654778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6" name="图片占位符 5" descr="图片包含 人员, 眼镜, 室内, 沙发&#10;&#10;已生成极高可信度的说明">
            <a:extLst>
              <a:ext uri="{FF2B5EF4-FFF2-40B4-BE49-F238E27FC236}">
                <a16:creationId xmlns:a16="http://schemas.microsoft.com/office/drawing/2014/main" id="{20AAEF7E-C7B0-4A0E-AE54-F9A1DA934D2A}"/>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7154" b="7154"/>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51</a:t>
            </a:fld>
            <a:endParaRPr lang="en-US"/>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9059" y="861314"/>
            <a:ext cx="6441141" cy="5431536"/>
          </a:xfrm>
          <a:prstGeom prst="rect">
            <a:avLst/>
          </a:prstGeom>
        </p:spPr>
      </p:pic>
      <p:sp>
        <p:nvSpPr>
          <p:cNvPr id="7" name="TextBox 6"/>
          <p:cNvSpPr txBox="1"/>
          <p:nvPr/>
        </p:nvSpPr>
        <p:spPr>
          <a:xfrm>
            <a:off x="6386287" y="1703092"/>
            <a:ext cx="4515192" cy="3170099"/>
          </a:xfrm>
          <a:prstGeom prst="rect">
            <a:avLst/>
          </a:prstGeom>
          <a:noFill/>
        </p:spPr>
        <p:txBody>
          <a:bodyPr wrap="square" rtlCol="0">
            <a:spAutoFit/>
          </a:bodyPr>
          <a:lstStyle/>
          <a:p>
            <a:pPr algn="r"/>
            <a:r>
              <a:rPr lang="en-US" sz="4000" b="1">
                <a:latin typeface="Montserrat" panose="00000500000000000000" pitchFamily="50" charset="0"/>
              </a:rPr>
              <a:t>Visit Us on </a:t>
            </a:r>
            <a:r>
              <a:rPr lang="en-US" sz="4000" b="1">
                <a:ln>
                  <a:solidFill>
                    <a:schemeClr val="bg1"/>
                  </a:solidFill>
                </a:ln>
                <a:latin typeface="Montserrat" panose="00000500000000000000" pitchFamily="50" charset="0"/>
              </a:rPr>
              <a:t>Website </a:t>
            </a:r>
            <a:r>
              <a:rPr lang="en-US" sz="4000" b="1">
                <a:latin typeface="Montserrat" panose="00000500000000000000" pitchFamily="50" charset="0"/>
              </a:rPr>
              <a:t>for </a:t>
            </a:r>
            <a:r>
              <a:rPr lang="en-US" sz="4000" b="1">
                <a:ln>
                  <a:solidFill>
                    <a:schemeClr val="tx1"/>
                  </a:solidFill>
                </a:ln>
                <a:noFill/>
                <a:latin typeface="Montserrat" panose="00000500000000000000" pitchFamily="50" charset="0"/>
              </a:rPr>
              <a:t>Buying</a:t>
            </a:r>
            <a:r>
              <a:rPr lang="en-US" sz="4000" b="1">
                <a:ln>
                  <a:solidFill>
                    <a:schemeClr val="bg1"/>
                  </a:solidFill>
                </a:ln>
                <a:latin typeface="Montserrat" panose="00000500000000000000" pitchFamily="50" charset="0"/>
              </a:rPr>
              <a:t> </a:t>
            </a:r>
            <a:r>
              <a:rPr lang="en-US" sz="4000" b="1">
                <a:ln>
                  <a:solidFill>
                    <a:schemeClr val="tx1"/>
                  </a:solidFill>
                </a:ln>
                <a:noFill/>
                <a:latin typeface="Montserrat" panose="00000500000000000000" pitchFamily="50" charset="0"/>
              </a:rPr>
              <a:t>Awesome</a:t>
            </a:r>
            <a:r>
              <a:rPr lang="en-US" sz="4000" b="1">
                <a:ln>
                  <a:solidFill>
                    <a:schemeClr val="bg1"/>
                  </a:solidFill>
                </a:ln>
                <a:latin typeface="Montserrat" panose="00000500000000000000" pitchFamily="50" charset="0"/>
              </a:rPr>
              <a:t> </a:t>
            </a:r>
            <a:r>
              <a:rPr lang="en-US" sz="4000" b="1">
                <a:latin typeface="Montserrat" panose="00000500000000000000" pitchFamily="50" charset="0"/>
              </a:rPr>
              <a:t>Fashion</a:t>
            </a:r>
          </a:p>
        </p:txBody>
      </p:sp>
      <p:sp>
        <p:nvSpPr>
          <p:cNvPr id="9" name="TextBox 8"/>
          <p:cNvSpPr txBox="1"/>
          <p:nvPr/>
        </p:nvSpPr>
        <p:spPr>
          <a:xfrm rot="5400000">
            <a:off x="10807387" y="3149643"/>
            <a:ext cx="1529703" cy="276999"/>
          </a:xfrm>
          <a:prstGeom prst="rect">
            <a:avLst/>
          </a:prstGeom>
          <a:noFill/>
        </p:spPr>
        <p:txBody>
          <a:bodyPr wrap="square" rtlCol="0">
            <a:spAutoFit/>
          </a:bodyPr>
          <a:lstStyle/>
          <a:p>
            <a:pPr algn="ctr"/>
            <a:r>
              <a:rPr lang="en-US" sz="1200">
                <a:latin typeface="Montserrat" panose="00000500000000000000" pitchFamily="50" charset="0"/>
              </a:rPr>
              <a:t>Features</a:t>
            </a:r>
          </a:p>
        </p:txBody>
      </p:sp>
      <p:sp>
        <p:nvSpPr>
          <p:cNvPr id="10" name="TextBox 9"/>
          <p:cNvSpPr txBox="1"/>
          <p:nvPr/>
        </p:nvSpPr>
        <p:spPr>
          <a:xfrm rot="16200000">
            <a:off x="-374371" y="3246522"/>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Tree>
    <p:extLst>
      <p:ext uri="{BB962C8B-B14F-4D97-AF65-F5344CB8AC3E}">
        <p14:creationId xmlns:p14="http://schemas.microsoft.com/office/powerpoint/2010/main" val="18501626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12" name="图片占位符 11" descr="图片包含 室内, 笔记本电脑, 计算机, 就坐&#10;&#10;已生成极高可信度的说明">
            <a:extLst>
              <a:ext uri="{FF2B5EF4-FFF2-40B4-BE49-F238E27FC236}">
                <a16:creationId xmlns:a16="http://schemas.microsoft.com/office/drawing/2014/main" id="{3E5B3D17-D1E7-4AD6-B5C9-D49870FB369A}"/>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l="34429" r="34429"/>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52</a:t>
            </a:fld>
            <a:endParaRPr lang="en-US"/>
          </a:p>
        </p:txBody>
      </p:sp>
      <p:pic>
        <p:nvPicPr>
          <p:cNvPr id="4" name="Picture 3">
            <a:extLst>
              <a:ext uri="{FF2B5EF4-FFF2-40B4-BE49-F238E27FC236}">
                <a16:creationId xmlns:a16="http://schemas.microsoft.com/office/drawing/2014/main" id="{5C88FDAC-30AF-4F89-B9C4-DF34A2047BB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700000">
            <a:off x="565652" y="144750"/>
            <a:ext cx="3096351" cy="6209904"/>
          </a:xfrm>
          <a:prstGeom prst="rect">
            <a:avLst/>
          </a:prstGeom>
        </p:spPr>
      </p:pic>
      <p:sp>
        <p:nvSpPr>
          <p:cNvPr id="7" name="TextBox 6"/>
          <p:cNvSpPr txBox="1"/>
          <p:nvPr/>
        </p:nvSpPr>
        <p:spPr>
          <a:xfrm>
            <a:off x="5643344" y="4266578"/>
            <a:ext cx="3648653" cy="1477328"/>
          </a:xfrm>
          <a:prstGeom prst="rect">
            <a:avLst/>
          </a:prstGeom>
          <a:noFill/>
        </p:spPr>
        <p:txBody>
          <a:bodyPr wrap="square" rtlCol="0">
            <a:spAutoFit/>
          </a:bodyPr>
          <a:lstStyle/>
          <a:p>
            <a:pPr>
              <a:lnSpc>
                <a:spcPct val="150000"/>
              </a:lnSpc>
            </a:pPr>
            <a:r>
              <a:rPr lang="en-US" sz="1200">
                <a:solidFill>
                  <a:schemeClr val="bg1"/>
                </a:solidFill>
                <a:latin typeface="Montserrat" panose="00000500000000000000" pitchFamily="50" charset="0"/>
              </a:rPr>
              <a:t>Lorem ipsum dolor sit </a:t>
            </a:r>
            <a:r>
              <a:rPr lang="en-US" sz="1200" err="1">
                <a:solidFill>
                  <a:schemeClr val="bg1"/>
                </a:solidFill>
                <a:latin typeface="Montserrat" panose="00000500000000000000" pitchFamily="50" charset="0"/>
              </a:rPr>
              <a:t>amet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consectetuer</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adipiscing</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elit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Aenean</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commodo</a:t>
            </a:r>
            <a:r>
              <a:rPr lang="en-US" sz="1200">
                <a:solidFill>
                  <a:schemeClr val="bg1"/>
                </a:solidFill>
                <a:latin typeface="Montserrat" panose="00000500000000000000" pitchFamily="50" charset="0"/>
              </a:rPr>
              <a:t> ligula </a:t>
            </a:r>
            <a:r>
              <a:rPr lang="en-US" sz="1200" err="1">
                <a:solidFill>
                  <a:schemeClr val="bg1"/>
                </a:solidFill>
                <a:latin typeface="Montserrat" panose="00000500000000000000" pitchFamily="50" charset="0"/>
              </a:rPr>
              <a:t>eget</a:t>
            </a:r>
            <a:r>
              <a:rPr lang="en-US" sz="1200">
                <a:solidFill>
                  <a:schemeClr val="bg1"/>
                </a:solidFill>
                <a:latin typeface="Montserrat" panose="00000500000000000000" pitchFamily="50" charset="0"/>
              </a:rPr>
              <a:t> dolor. </a:t>
            </a:r>
            <a:r>
              <a:rPr lang="en-US" sz="1200" err="1">
                <a:solidFill>
                  <a:schemeClr val="bg1"/>
                </a:solidFill>
                <a:latin typeface="Montserrat" panose="00000500000000000000" pitchFamily="50" charset="0"/>
              </a:rPr>
              <a:t>Aenean</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massa</a:t>
            </a:r>
            <a:r>
              <a:rPr lang="en-US" sz="1200">
                <a:solidFill>
                  <a:schemeClr val="bg1"/>
                </a:solidFill>
                <a:latin typeface="Montserrat" panose="00000500000000000000" pitchFamily="50" charset="0"/>
              </a:rPr>
              <a:t>. Cum </a:t>
            </a:r>
            <a:r>
              <a:rPr lang="en-US" sz="1200" err="1">
                <a:solidFill>
                  <a:schemeClr val="bg1"/>
                </a:solidFill>
                <a:latin typeface="Montserrat" panose="00000500000000000000" pitchFamily="50" charset="0"/>
              </a:rPr>
              <a:t>sociis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natoque</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penatibus</a:t>
            </a:r>
            <a:r>
              <a:rPr lang="en-US" sz="1200">
                <a:solidFill>
                  <a:schemeClr val="bg1"/>
                </a:solidFill>
                <a:latin typeface="Montserrat" panose="00000500000000000000" pitchFamily="50" charset="0"/>
              </a:rPr>
              <a:t> et </a:t>
            </a:r>
            <a:r>
              <a:rPr lang="en-US" sz="1200" err="1">
                <a:solidFill>
                  <a:schemeClr val="bg1"/>
                </a:solidFill>
                <a:latin typeface="Montserrat" panose="00000500000000000000" pitchFamily="50" charset="0"/>
              </a:rPr>
              <a:t>magnis</a:t>
            </a:r>
            <a:r>
              <a:rPr lang="en-US" sz="1200">
                <a:solidFill>
                  <a:schemeClr val="bg1"/>
                </a:solidFill>
                <a:latin typeface="Montserrat" panose="00000500000000000000" pitchFamily="50" charset="0"/>
              </a:rPr>
              <a:t> dis parturient </a:t>
            </a:r>
            <a:r>
              <a:rPr lang="en-US" sz="1200" err="1">
                <a:solidFill>
                  <a:schemeClr val="bg1"/>
                </a:solidFill>
                <a:latin typeface="Montserrat" panose="00000500000000000000" pitchFamily="50" charset="0"/>
              </a:rPr>
              <a:t>montes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nascetur</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ridiculus</a:t>
            </a:r>
            <a:r>
              <a:rPr lang="en-US" sz="1200">
                <a:solidFill>
                  <a:schemeClr val="bg1"/>
                </a:solidFill>
                <a:latin typeface="Montserrat" panose="00000500000000000000" pitchFamily="50" charset="0"/>
              </a:rPr>
              <a:t> mus. </a:t>
            </a:r>
          </a:p>
        </p:txBody>
      </p:sp>
      <p:sp>
        <p:nvSpPr>
          <p:cNvPr id="8" name="TextBox 7"/>
          <p:cNvSpPr txBox="1"/>
          <p:nvPr/>
        </p:nvSpPr>
        <p:spPr>
          <a:xfrm>
            <a:off x="5557260" y="2606444"/>
            <a:ext cx="4650952" cy="1446550"/>
          </a:xfrm>
          <a:prstGeom prst="rect">
            <a:avLst/>
          </a:prstGeom>
          <a:noFill/>
        </p:spPr>
        <p:txBody>
          <a:bodyPr wrap="square" rtlCol="0">
            <a:spAutoFit/>
          </a:bodyPr>
          <a:lstStyle/>
          <a:p>
            <a:r>
              <a:rPr lang="en-US" sz="4400" b="1">
                <a:ln>
                  <a:solidFill>
                    <a:schemeClr val="bg1"/>
                  </a:solidFill>
                </a:ln>
                <a:noFill/>
                <a:latin typeface="Montserrat" panose="00000500000000000000" pitchFamily="50" charset="0"/>
              </a:rPr>
              <a:t>Capture</a:t>
            </a:r>
            <a:r>
              <a:rPr lang="en-US" sz="4400" b="1">
                <a:solidFill>
                  <a:schemeClr val="bg1"/>
                </a:solidFill>
                <a:latin typeface="Montserrat" panose="00000500000000000000" pitchFamily="50" charset="0"/>
              </a:rPr>
              <a:t> and </a:t>
            </a:r>
            <a:r>
              <a:rPr lang="en-US" sz="4400" b="1">
                <a:ln>
                  <a:solidFill>
                    <a:schemeClr val="bg1"/>
                  </a:solidFill>
                </a:ln>
                <a:noFill/>
                <a:latin typeface="Montserrat" panose="00000500000000000000" pitchFamily="50" charset="0"/>
              </a:rPr>
              <a:t>Send</a:t>
            </a:r>
            <a:r>
              <a:rPr lang="en-US" sz="4400" b="1">
                <a:solidFill>
                  <a:schemeClr val="bg1"/>
                </a:solidFill>
                <a:latin typeface="Montserrat" panose="00000500000000000000" pitchFamily="50" charset="0"/>
              </a:rPr>
              <a:t> to Us.</a:t>
            </a:r>
          </a:p>
        </p:txBody>
      </p:sp>
      <p:sp>
        <p:nvSpPr>
          <p:cNvPr id="9" name="TextBox 8"/>
          <p:cNvSpPr txBox="1"/>
          <p:nvPr/>
        </p:nvSpPr>
        <p:spPr>
          <a:xfrm rot="16200000">
            <a:off x="-374370" y="1200008"/>
            <a:ext cx="1483098" cy="276999"/>
          </a:xfrm>
          <a:prstGeom prst="rect">
            <a:avLst/>
          </a:prstGeom>
          <a:noFill/>
        </p:spPr>
        <p:txBody>
          <a:bodyPr wrap="none" rtlCol="0">
            <a:spAutoFit/>
          </a:bodyPr>
          <a:lstStyle/>
          <a:p>
            <a:r>
              <a:rPr lang="en-US" sz="1200" spc="300">
                <a:solidFill>
                  <a:schemeClr val="bg1"/>
                </a:solidFill>
                <a:latin typeface="Montserrat" panose="00000500000000000000" pitchFamily="50" charset="0"/>
              </a:rPr>
              <a:t>HYPENISME</a:t>
            </a:r>
          </a:p>
        </p:txBody>
      </p:sp>
      <p:sp>
        <p:nvSpPr>
          <p:cNvPr id="10" name="TextBox 9"/>
          <p:cNvSpPr txBox="1"/>
          <p:nvPr/>
        </p:nvSpPr>
        <p:spPr>
          <a:xfrm rot="5400000">
            <a:off x="10807387" y="3149643"/>
            <a:ext cx="1529703" cy="276999"/>
          </a:xfrm>
          <a:prstGeom prst="rect">
            <a:avLst/>
          </a:prstGeom>
          <a:noFill/>
        </p:spPr>
        <p:txBody>
          <a:bodyPr wrap="square" rtlCol="0">
            <a:spAutoFit/>
          </a:bodyPr>
          <a:lstStyle/>
          <a:p>
            <a:pPr algn="ctr"/>
            <a:r>
              <a:rPr lang="en-US" sz="1200">
                <a:solidFill>
                  <a:schemeClr val="bg1"/>
                </a:solidFill>
                <a:latin typeface="Montserrat" panose="00000500000000000000" pitchFamily="50" charset="0"/>
              </a:rPr>
              <a:t>Features</a:t>
            </a:r>
          </a:p>
        </p:txBody>
      </p:sp>
    </p:spTree>
    <p:extLst>
      <p:ext uri="{BB962C8B-B14F-4D97-AF65-F5344CB8AC3E}">
        <p14:creationId xmlns:p14="http://schemas.microsoft.com/office/powerpoint/2010/main" val="269073061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a:extLst>
              <a:ext uri="{FF2B5EF4-FFF2-40B4-BE49-F238E27FC236}">
                <a16:creationId xmlns:a16="http://schemas.microsoft.com/office/drawing/2014/main" id="{E1923A1A-72AF-4344-92D0-FC4D0096DFBE}"/>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4577" b="4577"/>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53</a:t>
            </a:fld>
            <a:endParaRPr lang="en-US"/>
          </a:p>
        </p:txBody>
      </p:sp>
      <p:sp>
        <p:nvSpPr>
          <p:cNvPr id="4" name="TextBox 3"/>
          <p:cNvSpPr txBox="1"/>
          <p:nvPr/>
        </p:nvSpPr>
        <p:spPr>
          <a:xfrm>
            <a:off x="5852679" y="2351485"/>
            <a:ext cx="4791059" cy="369332"/>
          </a:xfrm>
          <a:prstGeom prst="rect">
            <a:avLst/>
          </a:prstGeom>
          <a:noFill/>
        </p:spPr>
        <p:txBody>
          <a:bodyPr wrap="square" rtlCol="0">
            <a:spAutoFit/>
          </a:bodyPr>
          <a:lstStyle/>
          <a:p>
            <a:pPr>
              <a:lnSpc>
                <a:spcPct val="150000"/>
              </a:lnSpc>
            </a:pPr>
            <a:r>
              <a:rPr lang="en-US" sz="1200">
                <a:solidFill>
                  <a:schemeClr val="bg1"/>
                </a:solidFill>
                <a:latin typeface="Montserrat" panose="00000500000000000000" pitchFamily="50" charset="0"/>
              </a:rPr>
              <a:t>Lorem ipsum dolor sit </a:t>
            </a:r>
            <a:r>
              <a:rPr lang="en-US" sz="1200" err="1">
                <a:solidFill>
                  <a:schemeClr val="bg1"/>
                </a:solidFill>
                <a:latin typeface="Montserrat" panose="00000500000000000000" pitchFamily="50" charset="0"/>
              </a:rPr>
              <a:t>amet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consectetuer</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adipiscing</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elit</a:t>
            </a:r>
            <a:r>
              <a:rPr lang="en-US" sz="1200">
                <a:solidFill>
                  <a:schemeClr val="bg1"/>
                </a:solidFill>
                <a:latin typeface="Montserrat" panose="00000500000000000000" pitchFamily="50" charset="0"/>
              </a:rPr>
              <a:t>. </a:t>
            </a:r>
          </a:p>
        </p:txBody>
      </p:sp>
      <p:sp>
        <p:nvSpPr>
          <p:cNvPr id="5" name="TextBox 4"/>
          <p:cNvSpPr txBox="1"/>
          <p:nvPr/>
        </p:nvSpPr>
        <p:spPr>
          <a:xfrm>
            <a:off x="1860549" y="5434616"/>
            <a:ext cx="3992131" cy="769441"/>
          </a:xfrm>
          <a:prstGeom prst="rect">
            <a:avLst/>
          </a:prstGeom>
          <a:noFill/>
        </p:spPr>
        <p:txBody>
          <a:bodyPr wrap="square" rtlCol="0">
            <a:spAutoFit/>
          </a:bodyPr>
          <a:lstStyle/>
          <a:p>
            <a:r>
              <a:rPr lang="en-US" sz="4400" b="1">
                <a:latin typeface="Montserrat" panose="00000500000000000000" pitchFamily="50" charset="0"/>
              </a:rPr>
              <a:t>Contact Us.</a:t>
            </a:r>
          </a:p>
        </p:txBody>
      </p:sp>
      <p:sp>
        <p:nvSpPr>
          <p:cNvPr id="6" name="TextBox 5"/>
          <p:cNvSpPr txBox="1"/>
          <p:nvPr/>
        </p:nvSpPr>
        <p:spPr>
          <a:xfrm>
            <a:off x="281213" y="5270332"/>
            <a:ext cx="1840576" cy="1015663"/>
          </a:xfrm>
          <a:prstGeom prst="rect">
            <a:avLst/>
          </a:prstGeom>
          <a:noFill/>
        </p:spPr>
        <p:txBody>
          <a:bodyPr wrap="square" rtlCol="0">
            <a:spAutoFit/>
          </a:bodyPr>
          <a:lstStyle/>
          <a:p>
            <a:r>
              <a:rPr lang="en-US" sz="6000" b="1">
                <a:latin typeface="Montserrat" panose="00000500000000000000" pitchFamily="50" charset="0"/>
              </a:rPr>
              <a:t>09.</a:t>
            </a:r>
          </a:p>
        </p:txBody>
      </p:sp>
      <p:sp>
        <p:nvSpPr>
          <p:cNvPr id="7" name="Freeform 178"/>
          <p:cNvSpPr>
            <a:spLocks noChangeArrowheads="1"/>
          </p:cNvSpPr>
          <p:nvPr/>
        </p:nvSpPr>
        <p:spPr bwMode="auto">
          <a:xfrm>
            <a:off x="5166895" y="3732005"/>
            <a:ext cx="384721" cy="373545"/>
          </a:xfrm>
          <a:custGeom>
            <a:avLst/>
            <a:gdLst>
              <a:gd name="T0" fmla="*/ 217433 w 634"/>
              <a:gd name="T1" fmla="*/ 26535 h 619"/>
              <a:gd name="T2" fmla="*/ 217433 w 634"/>
              <a:gd name="T3" fmla="*/ 26535 h 619"/>
              <a:gd name="T4" fmla="*/ 196519 w 634"/>
              <a:gd name="T5" fmla="*/ 5379 h 619"/>
              <a:gd name="T6" fmla="*/ 175244 w 634"/>
              <a:gd name="T7" fmla="*/ 5379 h 619"/>
              <a:gd name="T8" fmla="*/ 148561 w 634"/>
              <a:gd name="T9" fmla="*/ 47691 h 619"/>
              <a:gd name="T10" fmla="*/ 148561 w 634"/>
              <a:gd name="T11" fmla="*/ 68489 h 619"/>
              <a:gd name="T12" fmla="*/ 159018 w 634"/>
              <a:gd name="T13" fmla="*/ 79247 h 619"/>
              <a:gd name="T14" fmla="*/ 127287 w 634"/>
              <a:gd name="T15" fmla="*/ 116180 h 619"/>
              <a:gd name="T16" fmla="*/ 84738 w 634"/>
              <a:gd name="T17" fmla="*/ 153114 h 619"/>
              <a:gd name="T18" fmla="*/ 68872 w 634"/>
              <a:gd name="T19" fmla="*/ 142357 h 619"/>
              <a:gd name="T20" fmla="*/ 47597 w 634"/>
              <a:gd name="T21" fmla="*/ 142357 h 619"/>
              <a:gd name="T22" fmla="*/ 10457 w 634"/>
              <a:gd name="T23" fmla="*/ 174271 h 619"/>
              <a:gd name="T24" fmla="*/ 10457 w 634"/>
              <a:gd name="T25" fmla="*/ 190048 h 619"/>
              <a:gd name="T26" fmla="*/ 31731 w 634"/>
              <a:gd name="T27" fmla="*/ 211205 h 619"/>
              <a:gd name="T28" fmla="*/ 68872 w 634"/>
              <a:gd name="T29" fmla="*/ 211205 h 619"/>
              <a:gd name="T30" fmla="*/ 153970 w 634"/>
              <a:gd name="T31" fmla="*/ 147736 h 619"/>
              <a:gd name="T32" fmla="*/ 217433 w 634"/>
              <a:gd name="T33" fmla="*/ 68489 h 619"/>
              <a:gd name="T34" fmla="*/ 217433 w 634"/>
              <a:gd name="T35" fmla="*/ 26535 h 619"/>
              <a:gd name="T36" fmla="*/ 206976 w 634"/>
              <a:gd name="T37" fmla="*/ 58090 h 619"/>
              <a:gd name="T38" fmla="*/ 206976 w 634"/>
              <a:gd name="T39" fmla="*/ 58090 h 619"/>
              <a:gd name="T40" fmla="*/ 148561 w 634"/>
              <a:gd name="T41" fmla="*/ 137337 h 619"/>
              <a:gd name="T42" fmla="*/ 58415 w 634"/>
              <a:gd name="T43" fmla="*/ 200447 h 619"/>
              <a:gd name="T44" fmla="*/ 37140 w 634"/>
              <a:gd name="T45" fmla="*/ 200447 h 619"/>
              <a:gd name="T46" fmla="*/ 26323 w 634"/>
              <a:gd name="T47" fmla="*/ 190048 h 619"/>
              <a:gd name="T48" fmla="*/ 26323 w 634"/>
              <a:gd name="T49" fmla="*/ 174271 h 619"/>
              <a:gd name="T50" fmla="*/ 53006 w 634"/>
              <a:gd name="T51" fmla="*/ 158493 h 619"/>
              <a:gd name="T52" fmla="*/ 63824 w 634"/>
              <a:gd name="T53" fmla="*/ 158493 h 619"/>
              <a:gd name="T54" fmla="*/ 79689 w 634"/>
              <a:gd name="T55" fmla="*/ 174271 h 619"/>
              <a:gd name="T56" fmla="*/ 180293 w 634"/>
              <a:gd name="T57" fmla="*/ 79247 h 619"/>
              <a:gd name="T58" fmla="*/ 159018 w 634"/>
              <a:gd name="T59" fmla="*/ 63110 h 619"/>
              <a:gd name="T60" fmla="*/ 159018 w 634"/>
              <a:gd name="T61" fmla="*/ 47691 h 619"/>
              <a:gd name="T62" fmla="*/ 180293 w 634"/>
              <a:gd name="T63" fmla="*/ 21156 h 619"/>
              <a:gd name="T64" fmla="*/ 196519 w 634"/>
              <a:gd name="T65" fmla="*/ 21156 h 619"/>
              <a:gd name="T66" fmla="*/ 206976 w 634"/>
              <a:gd name="T67" fmla="*/ 36934 h 619"/>
              <a:gd name="T68" fmla="*/ 206976 w 634"/>
              <a:gd name="T69" fmla="*/ 58090 h 61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34" h="619">
                <a:moveTo>
                  <a:pt x="603" y="74"/>
                </a:moveTo>
                <a:lnTo>
                  <a:pt x="603" y="74"/>
                </a:lnTo>
                <a:cubicBezTo>
                  <a:pt x="545" y="15"/>
                  <a:pt x="545" y="15"/>
                  <a:pt x="545" y="15"/>
                </a:cubicBezTo>
                <a:cubicBezTo>
                  <a:pt x="530" y="0"/>
                  <a:pt x="500" y="0"/>
                  <a:pt x="486" y="15"/>
                </a:cubicBezTo>
                <a:cubicBezTo>
                  <a:pt x="412" y="133"/>
                  <a:pt x="412" y="133"/>
                  <a:pt x="412" y="133"/>
                </a:cubicBezTo>
                <a:cubicBezTo>
                  <a:pt x="398" y="147"/>
                  <a:pt x="398" y="176"/>
                  <a:pt x="412" y="191"/>
                </a:cubicBezTo>
                <a:cubicBezTo>
                  <a:pt x="441" y="221"/>
                  <a:pt x="441" y="221"/>
                  <a:pt x="441" y="221"/>
                </a:cubicBezTo>
                <a:cubicBezTo>
                  <a:pt x="412" y="250"/>
                  <a:pt x="382" y="294"/>
                  <a:pt x="353" y="324"/>
                </a:cubicBezTo>
                <a:cubicBezTo>
                  <a:pt x="309" y="368"/>
                  <a:pt x="265" y="397"/>
                  <a:pt x="235" y="427"/>
                </a:cubicBezTo>
                <a:cubicBezTo>
                  <a:pt x="191" y="397"/>
                  <a:pt x="191" y="397"/>
                  <a:pt x="191" y="397"/>
                </a:cubicBezTo>
                <a:cubicBezTo>
                  <a:pt x="177" y="383"/>
                  <a:pt x="162" y="383"/>
                  <a:pt x="132" y="397"/>
                </a:cubicBezTo>
                <a:cubicBezTo>
                  <a:pt x="29" y="486"/>
                  <a:pt x="29" y="486"/>
                  <a:pt x="29" y="486"/>
                </a:cubicBezTo>
                <a:cubicBezTo>
                  <a:pt x="0" y="500"/>
                  <a:pt x="15" y="515"/>
                  <a:pt x="29" y="530"/>
                </a:cubicBezTo>
                <a:cubicBezTo>
                  <a:pt x="88" y="589"/>
                  <a:pt x="88" y="589"/>
                  <a:pt x="88" y="589"/>
                </a:cubicBezTo>
                <a:cubicBezTo>
                  <a:pt x="118" y="618"/>
                  <a:pt x="147" y="618"/>
                  <a:pt x="191" y="589"/>
                </a:cubicBezTo>
                <a:cubicBezTo>
                  <a:pt x="191" y="589"/>
                  <a:pt x="324" y="530"/>
                  <a:pt x="427" y="412"/>
                </a:cubicBezTo>
                <a:cubicBezTo>
                  <a:pt x="530" y="324"/>
                  <a:pt x="603" y="191"/>
                  <a:pt x="603" y="191"/>
                </a:cubicBezTo>
                <a:cubicBezTo>
                  <a:pt x="618" y="147"/>
                  <a:pt x="633" y="103"/>
                  <a:pt x="603" y="74"/>
                </a:cubicBezTo>
                <a:close/>
                <a:moveTo>
                  <a:pt x="574" y="162"/>
                </a:moveTo>
                <a:lnTo>
                  <a:pt x="574" y="162"/>
                </a:lnTo>
                <a:cubicBezTo>
                  <a:pt x="545" y="221"/>
                  <a:pt x="471" y="324"/>
                  <a:pt x="412" y="383"/>
                </a:cubicBezTo>
                <a:cubicBezTo>
                  <a:pt x="339" y="456"/>
                  <a:pt x="162" y="559"/>
                  <a:pt x="162" y="559"/>
                </a:cubicBezTo>
                <a:cubicBezTo>
                  <a:pt x="147" y="574"/>
                  <a:pt x="118" y="574"/>
                  <a:pt x="103" y="559"/>
                </a:cubicBezTo>
                <a:cubicBezTo>
                  <a:pt x="73" y="530"/>
                  <a:pt x="73" y="530"/>
                  <a:pt x="73" y="530"/>
                </a:cubicBezTo>
                <a:cubicBezTo>
                  <a:pt x="59" y="515"/>
                  <a:pt x="59" y="500"/>
                  <a:pt x="73" y="486"/>
                </a:cubicBezTo>
                <a:cubicBezTo>
                  <a:pt x="147" y="442"/>
                  <a:pt x="147" y="442"/>
                  <a:pt x="147" y="442"/>
                </a:cubicBezTo>
                <a:cubicBezTo>
                  <a:pt x="162" y="427"/>
                  <a:pt x="177" y="427"/>
                  <a:pt x="177" y="442"/>
                </a:cubicBezTo>
                <a:cubicBezTo>
                  <a:pt x="221" y="486"/>
                  <a:pt x="221" y="486"/>
                  <a:pt x="221" y="486"/>
                </a:cubicBezTo>
                <a:cubicBezTo>
                  <a:pt x="235" y="471"/>
                  <a:pt x="398" y="368"/>
                  <a:pt x="500" y="221"/>
                </a:cubicBezTo>
                <a:cubicBezTo>
                  <a:pt x="441" y="176"/>
                  <a:pt x="441" y="176"/>
                  <a:pt x="441" y="176"/>
                </a:cubicBezTo>
                <a:cubicBezTo>
                  <a:pt x="441" y="162"/>
                  <a:pt x="441" y="147"/>
                  <a:pt x="441" y="133"/>
                </a:cubicBezTo>
                <a:cubicBezTo>
                  <a:pt x="500" y="59"/>
                  <a:pt x="500" y="59"/>
                  <a:pt x="500" y="59"/>
                </a:cubicBezTo>
                <a:cubicBezTo>
                  <a:pt x="515" y="44"/>
                  <a:pt x="530" y="59"/>
                  <a:pt x="545" y="59"/>
                </a:cubicBezTo>
                <a:cubicBezTo>
                  <a:pt x="574" y="103"/>
                  <a:pt x="574" y="103"/>
                  <a:pt x="574" y="103"/>
                </a:cubicBezTo>
                <a:cubicBezTo>
                  <a:pt x="589" y="117"/>
                  <a:pt x="589" y="147"/>
                  <a:pt x="574" y="162"/>
                </a:cubicBezTo>
                <a:close/>
              </a:path>
            </a:pathLst>
          </a:custGeom>
          <a:solidFill>
            <a:schemeClr val="bg1"/>
          </a:solidFill>
          <a:ln>
            <a:noFill/>
          </a:ln>
          <a:effectLst/>
        </p:spPr>
        <p:txBody>
          <a:bodyPr wrap="none" lIns="91408" tIns="45704" rIns="91408" bIns="45704" anchor="ctr"/>
          <a:lstStyle/>
          <a:p>
            <a:endParaRPr lang="en-US" sz="2700">
              <a:latin typeface="Montserrat" panose="00000500000000000000" pitchFamily="50" charset="0"/>
            </a:endParaRPr>
          </a:p>
        </p:txBody>
      </p:sp>
      <p:sp>
        <p:nvSpPr>
          <p:cNvPr id="8" name="Freeform 182"/>
          <p:cNvSpPr>
            <a:spLocks noChangeArrowheads="1"/>
          </p:cNvSpPr>
          <p:nvPr/>
        </p:nvSpPr>
        <p:spPr bwMode="auto">
          <a:xfrm>
            <a:off x="5205704" y="2351485"/>
            <a:ext cx="384719" cy="384721"/>
          </a:xfrm>
          <a:custGeom>
            <a:avLst/>
            <a:gdLst>
              <a:gd name="T0" fmla="*/ 217432 w 634"/>
              <a:gd name="T1" fmla="*/ 5056 h 633"/>
              <a:gd name="T2" fmla="*/ 217432 w 634"/>
              <a:gd name="T3" fmla="*/ 5056 h 633"/>
              <a:gd name="T4" fmla="*/ 0 w 634"/>
              <a:gd name="T5" fmla="*/ 111592 h 633"/>
              <a:gd name="T6" fmla="*/ 68871 w 634"/>
              <a:gd name="T7" fmla="*/ 154207 h 633"/>
              <a:gd name="T8" fmla="*/ 111420 w 634"/>
              <a:gd name="T9" fmla="*/ 228241 h 633"/>
              <a:gd name="T10" fmla="*/ 222841 w 634"/>
              <a:gd name="T11" fmla="*/ 10473 h 633"/>
              <a:gd name="T12" fmla="*/ 217432 w 634"/>
              <a:gd name="T13" fmla="*/ 5056 h 633"/>
              <a:gd name="T14" fmla="*/ 26683 w 634"/>
              <a:gd name="T15" fmla="*/ 111592 h 633"/>
              <a:gd name="T16" fmla="*/ 26683 w 634"/>
              <a:gd name="T17" fmla="*/ 111592 h 633"/>
              <a:gd name="T18" fmla="*/ 191109 w 634"/>
              <a:gd name="T19" fmla="*/ 31780 h 633"/>
              <a:gd name="T20" fmla="*/ 74280 w 634"/>
              <a:gd name="T21" fmla="*/ 137956 h 633"/>
              <a:gd name="T22" fmla="*/ 26683 w 634"/>
              <a:gd name="T23" fmla="*/ 111592 h 633"/>
              <a:gd name="T24" fmla="*/ 111420 w 634"/>
              <a:gd name="T25" fmla="*/ 201878 h 633"/>
              <a:gd name="T26" fmla="*/ 111420 w 634"/>
              <a:gd name="T27" fmla="*/ 201878 h 633"/>
              <a:gd name="T28" fmla="*/ 85098 w 634"/>
              <a:gd name="T29" fmla="*/ 143373 h 633"/>
              <a:gd name="T30" fmla="*/ 196518 w 634"/>
              <a:gd name="T31" fmla="*/ 36836 h 633"/>
              <a:gd name="T32" fmla="*/ 111420 w 634"/>
              <a:gd name="T33" fmla="*/ 201878 h 6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33">
                <a:moveTo>
                  <a:pt x="603" y="14"/>
                </a:moveTo>
                <a:lnTo>
                  <a:pt x="603" y="14"/>
                </a:lnTo>
                <a:cubicBezTo>
                  <a:pt x="574" y="14"/>
                  <a:pt x="0" y="309"/>
                  <a:pt x="0" y="309"/>
                </a:cubicBezTo>
                <a:lnTo>
                  <a:pt x="191" y="427"/>
                </a:lnTo>
                <a:lnTo>
                  <a:pt x="309" y="632"/>
                </a:lnTo>
                <a:cubicBezTo>
                  <a:pt x="309" y="632"/>
                  <a:pt x="618" y="44"/>
                  <a:pt x="618" y="29"/>
                </a:cubicBezTo>
                <a:cubicBezTo>
                  <a:pt x="633" y="14"/>
                  <a:pt x="618" y="0"/>
                  <a:pt x="603" y="14"/>
                </a:cubicBezTo>
                <a:close/>
                <a:moveTo>
                  <a:pt x="74" y="309"/>
                </a:moveTo>
                <a:lnTo>
                  <a:pt x="74" y="309"/>
                </a:lnTo>
                <a:cubicBezTo>
                  <a:pt x="530" y="88"/>
                  <a:pt x="530" y="88"/>
                  <a:pt x="530" y="88"/>
                </a:cubicBezTo>
                <a:cubicBezTo>
                  <a:pt x="206" y="382"/>
                  <a:pt x="206" y="382"/>
                  <a:pt x="206" y="382"/>
                </a:cubicBezTo>
                <a:lnTo>
                  <a:pt x="74" y="309"/>
                </a:lnTo>
                <a:close/>
                <a:moveTo>
                  <a:pt x="309" y="559"/>
                </a:moveTo>
                <a:lnTo>
                  <a:pt x="309" y="559"/>
                </a:lnTo>
                <a:cubicBezTo>
                  <a:pt x="309" y="559"/>
                  <a:pt x="250" y="441"/>
                  <a:pt x="236" y="397"/>
                </a:cubicBezTo>
                <a:cubicBezTo>
                  <a:pt x="545" y="102"/>
                  <a:pt x="545" y="102"/>
                  <a:pt x="545" y="102"/>
                </a:cubicBezTo>
                <a:lnTo>
                  <a:pt x="309" y="559"/>
                </a:lnTo>
                <a:close/>
              </a:path>
            </a:pathLst>
          </a:custGeom>
          <a:solidFill>
            <a:schemeClr val="bg1"/>
          </a:solidFill>
          <a:ln>
            <a:noFill/>
          </a:ln>
          <a:effectLst/>
        </p:spPr>
        <p:txBody>
          <a:bodyPr wrap="none" lIns="91408" tIns="45704" rIns="91408" bIns="45704" anchor="ctr"/>
          <a:lstStyle/>
          <a:p>
            <a:endParaRPr lang="en-US" sz="2700">
              <a:latin typeface="Montserrat" panose="00000500000000000000" pitchFamily="50" charset="0"/>
            </a:endParaRPr>
          </a:p>
        </p:txBody>
      </p:sp>
      <p:sp>
        <p:nvSpPr>
          <p:cNvPr id="9" name="Freeform 185"/>
          <p:cNvSpPr>
            <a:spLocks noChangeArrowheads="1"/>
          </p:cNvSpPr>
          <p:nvPr/>
        </p:nvSpPr>
        <p:spPr bwMode="auto">
          <a:xfrm>
            <a:off x="5205704" y="3113425"/>
            <a:ext cx="373546" cy="285746"/>
          </a:xfrm>
          <a:custGeom>
            <a:avLst/>
            <a:gdLst>
              <a:gd name="T0" fmla="*/ 195434 w 619"/>
              <a:gd name="T1" fmla="*/ 0 h 472"/>
              <a:gd name="T2" fmla="*/ 195434 w 619"/>
              <a:gd name="T3" fmla="*/ 0 h 472"/>
              <a:gd name="T4" fmla="*/ 26177 w 619"/>
              <a:gd name="T5" fmla="*/ 0 h 472"/>
              <a:gd name="T6" fmla="*/ 0 w 619"/>
              <a:gd name="T7" fmla="*/ 26260 h 472"/>
              <a:gd name="T8" fmla="*/ 0 w 619"/>
              <a:gd name="T9" fmla="*/ 142811 h 472"/>
              <a:gd name="T10" fmla="*/ 26177 w 619"/>
              <a:gd name="T11" fmla="*/ 169431 h 472"/>
              <a:gd name="T12" fmla="*/ 195434 w 619"/>
              <a:gd name="T13" fmla="*/ 169431 h 472"/>
              <a:gd name="T14" fmla="*/ 221611 w 619"/>
              <a:gd name="T15" fmla="*/ 142811 h 472"/>
              <a:gd name="T16" fmla="*/ 221611 w 619"/>
              <a:gd name="T17" fmla="*/ 26260 h 472"/>
              <a:gd name="T18" fmla="*/ 195434 w 619"/>
              <a:gd name="T19" fmla="*/ 0 h 472"/>
              <a:gd name="T20" fmla="*/ 200454 w 619"/>
              <a:gd name="T21" fmla="*/ 15828 h 472"/>
              <a:gd name="T22" fmla="*/ 200454 w 619"/>
              <a:gd name="T23" fmla="*/ 15828 h 472"/>
              <a:gd name="T24" fmla="*/ 110806 w 619"/>
              <a:gd name="T25" fmla="*/ 84536 h 472"/>
              <a:gd name="T26" fmla="*/ 21157 w 619"/>
              <a:gd name="T27" fmla="*/ 15828 h 472"/>
              <a:gd name="T28" fmla="*/ 200454 w 619"/>
              <a:gd name="T29" fmla="*/ 15828 h 472"/>
              <a:gd name="T30" fmla="*/ 10399 w 619"/>
              <a:gd name="T31" fmla="*/ 142811 h 472"/>
              <a:gd name="T32" fmla="*/ 10399 w 619"/>
              <a:gd name="T33" fmla="*/ 142811 h 472"/>
              <a:gd name="T34" fmla="*/ 10399 w 619"/>
              <a:gd name="T35" fmla="*/ 26260 h 472"/>
              <a:gd name="T36" fmla="*/ 73870 w 619"/>
              <a:gd name="T37" fmla="*/ 79500 h 472"/>
              <a:gd name="T38" fmla="*/ 10399 w 619"/>
              <a:gd name="T39" fmla="*/ 142811 h 472"/>
              <a:gd name="T40" fmla="*/ 21157 w 619"/>
              <a:gd name="T41" fmla="*/ 153603 h 472"/>
              <a:gd name="T42" fmla="*/ 21157 w 619"/>
              <a:gd name="T43" fmla="*/ 153603 h 472"/>
              <a:gd name="T44" fmla="*/ 84628 w 619"/>
              <a:gd name="T45" fmla="*/ 84536 h 472"/>
              <a:gd name="T46" fmla="*/ 110806 w 619"/>
              <a:gd name="T47" fmla="*/ 105760 h 472"/>
              <a:gd name="T48" fmla="*/ 131963 w 619"/>
              <a:gd name="T49" fmla="*/ 84536 h 472"/>
              <a:gd name="T50" fmla="*/ 200454 w 619"/>
              <a:gd name="T51" fmla="*/ 153603 h 472"/>
              <a:gd name="T52" fmla="*/ 21157 w 619"/>
              <a:gd name="T53" fmla="*/ 153603 h 472"/>
              <a:gd name="T54" fmla="*/ 211212 w 619"/>
              <a:gd name="T55" fmla="*/ 142811 h 472"/>
              <a:gd name="T56" fmla="*/ 211212 w 619"/>
              <a:gd name="T57" fmla="*/ 142811 h 472"/>
              <a:gd name="T58" fmla="*/ 211212 w 619"/>
              <a:gd name="T59" fmla="*/ 142811 h 472"/>
              <a:gd name="T60" fmla="*/ 147741 w 619"/>
              <a:gd name="T61" fmla="*/ 79500 h 472"/>
              <a:gd name="T62" fmla="*/ 211212 w 619"/>
              <a:gd name="T63" fmla="*/ 26260 h 472"/>
              <a:gd name="T64" fmla="*/ 211212 w 619"/>
              <a:gd name="T65" fmla="*/ 142811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545" y="0"/>
                </a:moveTo>
                <a:lnTo>
                  <a:pt x="545" y="0"/>
                </a:lnTo>
                <a:cubicBezTo>
                  <a:pt x="73" y="0"/>
                  <a:pt x="73" y="0"/>
                  <a:pt x="73" y="0"/>
                </a:cubicBezTo>
                <a:cubicBezTo>
                  <a:pt x="29" y="0"/>
                  <a:pt x="0" y="30"/>
                  <a:pt x="0" y="73"/>
                </a:cubicBezTo>
                <a:cubicBezTo>
                  <a:pt x="0" y="397"/>
                  <a:pt x="0" y="397"/>
                  <a:pt x="0" y="397"/>
                </a:cubicBezTo>
                <a:cubicBezTo>
                  <a:pt x="0" y="442"/>
                  <a:pt x="29" y="471"/>
                  <a:pt x="73" y="471"/>
                </a:cubicBezTo>
                <a:cubicBezTo>
                  <a:pt x="545" y="471"/>
                  <a:pt x="545" y="471"/>
                  <a:pt x="545" y="471"/>
                </a:cubicBezTo>
                <a:cubicBezTo>
                  <a:pt x="589" y="471"/>
                  <a:pt x="618" y="442"/>
                  <a:pt x="618" y="397"/>
                </a:cubicBezTo>
                <a:cubicBezTo>
                  <a:pt x="618" y="73"/>
                  <a:pt x="618" y="73"/>
                  <a:pt x="618" y="73"/>
                </a:cubicBezTo>
                <a:cubicBezTo>
                  <a:pt x="618" y="30"/>
                  <a:pt x="589" y="0"/>
                  <a:pt x="545" y="0"/>
                </a:cubicBezTo>
                <a:close/>
                <a:moveTo>
                  <a:pt x="559" y="44"/>
                </a:moveTo>
                <a:lnTo>
                  <a:pt x="559" y="44"/>
                </a:lnTo>
                <a:cubicBezTo>
                  <a:pt x="309" y="235"/>
                  <a:pt x="309" y="235"/>
                  <a:pt x="309" y="235"/>
                </a:cubicBezTo>
                <a:cubicBezTo>
                  <a:pt x="59" y="44"/>
                  <a:pt x="59" y="44"/>
                  <a:pt x="59" y="44"/>
                </a:cubicBezTo>
                <a:lnTo>
                  <a:pt x="559" y="44"/>
                </a:lnTo>
                <a:close/>
                <a:moveTo>
                  <a:pt x="29" y="397"/>
                </a:moveTo>
                <a:lnTo>
                  <a:pt x="29" y="397"/>
                </a:lnTo>
                <a:cubicBezTo>
                  <a:pt x="29" y="73"/>
                  <a:pt x="29" y="73"/>
                  <a:pt x="29" y="73"/>
                </a:cubicBezTo>
                <a:cubicBezTo>
                  <a:pt x="206" y="221"/>
                  <a:pt x="206" y="221"/>
                  <a:pt x="206" y="221"/>
                </a:cubicBezTo>
                <a:cubicBezTo>
                  <a:pt x="29" y="397"/>
                  <a:pt x="29" y="397"/>
                  <a:pt x="29" y="397"/>
                </a:cubicBezTo>
                <a:close/>
                <a:moveTo>
                  <a:pt x="59" y="427"/>
                </a:moveTo>
                <a:lnTo>
                  <a:pt x="59" y="427"/>
                </a:lnTo>
                <a:cubicBezTo>
                  <a:pt x="236" y="235"/>
                  <a:pt x="236" y="235"/>
                  <a:pt x="236" y="235"/>
                </a:cubicBezTo>
                <a:cubicBezTo>
                  <a:pt x="309" y="294"/>
                  <a:pt x="309" y="294"/>
                  <a:pt x="309" y="294"/>
                </a:cubicBezTo>
                <a:cubicBezTo>
                  <a:pt x="368" y="235"/>
                  <a:pt x="368" y="235"/>
                  <a:pt x="368" y="235"/>
                </a:cubicBezTo>
                <a:cubicBezTo>
                  <a:pt x="559" y="427"/>
                  <a:pt x="559" y="427"/>
                  <a:pt x="559" y="427"/>
                </a:cubicBezTo>
                <a:cubicBezTo>
                  <a:pt x="545" y="427"/>
                  <a:pt x="73" y="427"/>
                  <a:pt x="59" y="427"/>
                </a:cubicBezTo>
                <a:close/>
                <a:moveTo>
                  <a:pt x="589" y="397"/>
                </a:moveTo>
                <a:lnTo>
                  <a:pt x="589" y="397"/>
                </a:lnTo>
                <a:cubicBezTo>
                  <a:pt x="412" y="221"/>
                  <a:pt x="412" y="221"/>
                  <a:pt x="412" y="221"/>
                </a:cubicBezTo>
                <a:cubicBezTo>
                  <a:pt x="589" y="73"/>
                  <a:pt x="589" y="73"/>
                  <a:pt x="589" y="73"/>
                </a:cubicBezTo>
                <a:lnTo>
                  <a:pt x="589" y="397"/>
                </a:lnTo>
                <a:close/>
              </a:path>
            </a:pathLst>
          </a:custGeom>
          <a:solidFill>
            <a:schemeClr val="bg1"/>
          </a:solidFill>
          <a:ln>
            <a:noFill/>
          </a:ln>
          <a:effectLst/>
        </p:spPr>
        <p:txBody>
          <a:bodyPr wrap="none" lIns="91408" tIns="45704" rIns="91408" bIns="45704" anchor="ctr"/>
          <a:lstStyle/>
          <a:p>
            <a:endParaRPr lang="en-US" sz="2700">
              <a:latin typeface="Montserrat" panose="00000500000000000000" pitchFamily="50" charset="0"/>
            </a:endParaRPr>
          </a:p>
        </p:txBody>
      </p:sp>
      <p:sp>
        <p:nvSpPr>
          <p:cNvPr id="16" name="TextBox 15"/>
          <p:cNvSpPr txBox="1"/>
          <p:nvPr/>
        </p:nvSpPr>
        <p:spPr>
          <a:xfrm>
            <a:off x="1860549" y="5888534"/>
            <a:ext cx="3992131" cy="769441"/>
          </a:xfrm>
          <a:prstGeom prst="rect">
            <a:avLst/>
          </a:prstGeom>
          <a:noFill/>
        </p:spPr>
        <p:txBody>
          <a:bodyPr wrap="square" rtlCol="0">
            <a:spAutoFit/>
          </a:bodyPr>
          <a:lstStyle/>
          <a:p>
            <a:r>
              <a:rPr lang="en-US" sz="4400" b="1">
                <a:ln>
                  <a:solidFill>
                    <a:schemeClr val="tx1"/>
                  </a:solidFill>
                </a:ln>
                <a:noFill/>
                <a:latin typeface="Montserrat" panose="00000500000000000000" pitchFamily="50" charset="0"/>
              </a:rPr>
              <a:t>Contact Us.</a:t>
            </a:r>
          </a:p>
        </p:txBody>
      </p:sp>
      <p:sp>
        <p:nvSpPr>
          <p:cNvPr id="17" name="TextBox 16"/>
          <p:cNvSpPr txBox="1"/>
          <p:nvPr/>
        </p:nvSpPr>
        <p:spPr>
          <a:xfrm>
            <a:off x="1860548" y="6336292"/>
            <a:ext cx="3992131" cy="769441"/>
          </a:xfrm>
          <a:prstGeom prst="rect">
            <a:avLst/>
          </a:prstGeom>
          <a:noFill/>
        </p:spPr>
        <p:txBody>
          <a:bodyPr wrap="square" rtlCol="0">
            <a:spAutoFit/>
          </a:bodyPr>
          <a:lstStyle/>
          <a:p>
            <a:r>
              <a:rPr lang="en-US" sz="4400" b="1">
                <a:ln>
                  <a:solidFill>
                    <a:schemeClr val="tx1"/>
                  </a:solidFill>
                </a:ln>
                <a:noFill/>
                <a:latin typeface="Montserrat" panose="00000500000000000000" pitchFamily="50" charset="0"/>
              </a:rPr>
              <a:t>Contact Us.</a:t>
            </a:r>
          </a:p>
        </p:txBody>
      </p:sp>
      <p:sp>
        <p:nvSpPr>
          <p:cNvPr id="18" name="TextBox 17"/>
          <p:cNvSpPr txBox="1"/>
          <p:nvPr/>
        </p:nvSpPr>
        <p:spPr>
          <a:xfrm>
            <a:off x="5852679" y="3071632"/>
            <a:ext cx="4791059" cy="369332"/>
          </a:xfrm>
          <a:prstGeom prst="rect">
            <a:avLst/>
          </a:prstGeom>
          <a:noFill/>
        </p:spPr>
        <p:txBody>
          <a:bodyPr wrap="square" rtlCol="0">
            <a:spAutoFit/>
          </a:bodyPr>
          <a:lstStyle/>
          <a:p>
            <a:pPr>
              <a:lnSpc>
                <a:spcPct val="150000"/>
              </a:lnSpc>
            </a:pPr>
            <a:r>
              <a:rPr lang="en-US" sz="1200">
                <a:solidFill>
                  <a:schemeClr val="bg1"/>
                </a:solidFill>
                <a:latin typeface="Montserrat" panose="00000500000000000000" pitchFamily="50" charset="0"/>
              </a:rPr>
              <a:t>Lorem ipsum dolor sit </a:t>
            </a:r>
            <a:r>
              <a:rPr lang="en-US" sz="1200" err="1">
                <a:solidFill>
                  <a:schemeClr val="bg1"/>
                </a:solidFill>
                <a:latin typeface="Montserrat" panose="00000500000000000000" pitchFamily="50" charset="0"/>
              </a:rPr>
              <a:t>amet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consectetuer</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adipiscing</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elit</a:t>
            </a:r>
            <a:r>
              <a:rPr lang="en-US" sz="1200">
                <a:solidFill>
                  <a:schemeClr val="bg1"/>
                </a:solidFill>
                <a:latin typeface="Montserrat" panose="00000500000000000000" pitchFamily="50" charset="0"/>
              </a:rPr>
              <a:t>. </a:t>
            </a:r>
          </a:p>
        </p:txBody>
      </p:sp>
      <p:sp>
        <p:nvSpPr>
          <p:cNvPr id="19" name="TextBox 18"/>
          <p:cNvSpPr txBox="1"/>
          <p:nvPr/>
        </p:nvSpPr>
        <p:spPr>
          <a:xfrm>
            <a:off x="5852679" y="3736218"/>
            <a:ext cx="4791059" cy="369332"/>
          </a:xfrm>
          <a:prstGeom prst="rect">
            <a:avLst/>
          </a:prstGeom>
          <a:noFill/>
        </p:spPr>
        <p:txBody>
          <a:bodyPr wrap="square" rtlCol="0">
            <a:spAutoFit/>
          </a:bodyPr>
          <a:lstStyle/>
          <a:p>
            <a:pPr>
              <a:lnSpc>
                <a:spcPct val="150000"/>
              </a:lnSpc>
            </a:pPr>
            <a:r>
              <a:rPr lang="en-US" sz="1200">
                <a:solidFill>
                  <a:schemeClr val="bg1"/>
                </a:solidFill>
                <a:latin typeface="Montserrat" panose="00000500000000000000" pitchFamily="50" charset="0"/>
              </a:rPr>
              <a:t>Lorem ipsum dolor sit </a:t>
            </a:r>
            <a:r>
              <a:rPr lang="en-US" sz="1200" err="1">
                <a:solidFill>
                  <a:schemeClr val="bg1"/>
                </a:solidFill>
                <a:latin typeface="Montserrat" panose="00000500000000000000" pitchFamily="50" charset="0"/>
              </a:rPr>
              <a:t>amet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consectetuer</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adipiscing</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elit</a:t>
            </a:r>
            <a:r>
              <a:rPr lang="en-US" sz="1200">
                <a:solidFill>
                  <a:schemeClr val="bg1"/>
                </a:solidFill>
                <a:latin typeface="Montserrat" panose="00000500000000000000" pitchFamily="50" charset="0"/>
              </a:rPr>
              <a:t>. </a:t>
            </a:r>
          </a:p>
        </p:txBody>
      </p:sp>
      <p:sp>
        <p:nvSpPr>
          <p:cNvPr id="21" name="TextBox 20"/>
          <p:cNvSpPr txBox="1"/>
          <p:nvPr/>
        </p:nvSpPr>
        <p:spPr>
          <a:xfrm rot="5400000" flipH="1">
            <a:off x="10997435" y="3253986"/>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22" name="TextBox 21"/>
          <p:cNvSpPr txBox="1"/>
          <p:nvPr/>
        </p:nvSpPr>
        <p:spPr>
          <a:xfrm flipH="1">
            <a:off x="281213" y="447031"/>
            <a:ext cx="2081137" cy="276999"/>
          </a:xfrm>
          <a:prstGeom prst="rect">
            <a:avLst/>
          </a:prstGeom>
          <a:noFill/>
        </p:spPr>
        <p:txBody>
          <a:bodyPr wrap="square" rtlCol="0">
            <a:spAutoFit/>
          </a:bodyPr>
          <a:lstStyle/>
          <a:p>
            <a:r>
              <a:rPr lang="en-US" sz="1200">
                <a:latin typeface="Montserrat" panose="00000500000000000000" pitchFamily="50" charset="0"/>
              </a:rPr>
              <a:t>Contact Us</a:t>
            </a:r>
          </a:p>
        </p:txBody>
      </p:sp>
      <p:pic>
        <p:nvPicPr>
          <p:cNvPr id="24" name="图片占位符 23" descr="图片包含 户外, 物体, 建筑物, 浅色&#10;&#10;已生成极高可信度的说明">
            <a:extLst>
              <a:ext uri="{FF2B5EF4-FFF2-40B4-BE49-F238E27FC236}">
                <a16:creationId xmlns:a16="http://schemas.microsoft.com/office/drawing/2014/main" id="{12F33F1A-B9F7-47D2-9F63-64B254000F20}"/>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t="12461" b="12461"/>
          <a:stretch>
            <a:fillRect/>
          </a:stretch>
        </p:blipFill>
        <p:spPr/>
      </p:pic>
    </p:spTree>
    <p:extLst>
      <p:ext uri="{BB962C8B-B14F-4D97-AF65-F5344CB8AC3E}">
        <p14:creationId xmlns:p14="http://schemas.microsoft.com/office/powerpoint/2010/main" val="34633244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室内, 餐桌, 物体, 墙壁&#10;&#10;已生成高可信度的说明">
            <a:extLst>
              <a:ext uri="{FF2B5EF4-FFF2-40B4-BE49-F238E27FC236}">
                <a16:creationId xmlns:a16="http://schemas.microsoft.com/office/drawing/2014/main" id="{943B4E94-60EC-4032-81D7-1A98E78973C8}"/>
              </a:ext>
            </a:extLst>
          </p:cNvPr>
          <p:cNvPicPr>
            <a:picLocks noGrp="1" noChangeAspect="1"/>
          </p:cNvPicPr>
          <p:nvPr>
            <p:ph type="pic" sz="quarter" idx="11"/>
          </p:nvPr>
        </p:nvPicPr>
        <p:blipFill>
          <a:blip r:embed="rId2">
            <a:extLst>
              <a:ext uri="{28A0092B-C50C-407E-A947-70E740481C1C}">
                <a14:useLocalDpi xmlns:a14="http://schemas.microsoft.com/office/drawing/2010/main"/>
              </a:ext>
            </a:extLst>
          </a:blip>
          <a:srcRect t="31253" b="31253"/>
          <a:stretch>
            <a:fillRect/>
          </a:stretch>
        </p:blipFill>
        <p:spPr/>
      </p:pic>
      <p:sp>
        <p:nvSpPr>
          <p:cNvPr id="2" name="Slide Number Placeholder 1"/>
          <p:cNvSpPr>
            <a:spLocks noGrp="1"/>
          </p:cNvSpPr>
          <p:nvPr>
            <p:ph type="sldNum" sz="quarter" idx="10"/>
          </p:nvPr>
        </p:nvSpPr>
        <p:spPr/>
        <p:txBody>
          <a:bodyPr/>
          <a:lstStyle/>
          <a:p>
            <a:r>
              <a:rPr lang="en-US">
                <a:solidFill>
                  <a:schemeClr val="bg1"/>
                </a:solidFill>
              </a:rPr>
              <a:t>PAGE </a:t>
            </a:r>
            <a:fld id="{CB188796-EF10-4A7A-B5EB-88EF09832F3D}" type="slidenum">
              <a:rPr lang="en-US" smtClean="0">
                <a:solidFill>
                  <a:schemeClr val="bg1"/>
                </a:solidFill>
              </a:rPr>
              <a:pPr/>
              <a:t>54</a:t>
            </a:fld>
            <a:endParaRPr lang="en-US">
              <a:solidFill>
                <a:schemeClr val="bg1"/>
              </a:solidFill>
            </a:endParaRPr>
          </a:p>
        </p:txBody>
      </p:sp>
      <p:sp>
        <p:nvSpPr>
          <p:cNvPr id="6" name="TextBox 5"/>
          <p:cNvSpPr txBox="1"/>
          <p:nvPr/>
        </p:nvSpPr>
        <p:spPr>
          <a:xfrm>
            <a:off x="-117456" y="1035362"/>
            <a:ext cx="5211969" cy="1015663"/>
          </a:xfrm>
          <a:prstGeom prst="rect">
            <a:avLst/>
          </a:prstGeom>
          <a:noFill/>
        </p:spPr>
        <p:txBody>
          <a:bodyPr wrap="square" rtlCol="0">
            <a:spAutoFit/>
          </a:bodyPr>
          <a:lstStyle/>
          <a:p>
            <a:r>
              <a:rPr lang="en-US" sz="6000" b="1">
                <a:ln>
                  <a:solidFill>
                    <a:schemeClr val="bg1"/>
                  </a:solidFill>
                </a:ln>
                <a:noFill/>
                <a:latin typeface="Montserrat" panose="00000500000000000000" pitchFamily="50" charset="0"/>
              </a:rPr>
              <a:t>THANKYOU.</a:t>
            </a:r>
          </a:p>
        </p:txBody>
      </p:sp>
      <p:sp>
        <p:nvSpPr>
          <p:cNvPr id="7" name="TextBox 6"/>
          <p:cNvSpPr txBox="1"/>
          <p:nvPr/>
        </p:nvSpPr>
        <p:spPr>
          <a:xfrm>
            <a:off x="-117457" y="1652219"/>
            <a:ext cx="5211969" cy="1015663"/>
          </a:xfrm>
          <a:prstGeom prst="rect">
            <a:avLst/>
          </a:prstGeom>
          <a:noFill/>
        </p:spPr>
        <p:txBody>
          <a:bodyPr wrap="square" rtlCol="0">
            <a:spAutoFit/>
          </a:bodyPr>
          <a:lstStyle/>
          <a:p>
            <a:r>
              <a:rPr lang="en-US" sz="6000" b="1">
                <a:solidFill>
                  <a:schemeClr val="bg1"/>
                </a:solidFill>
                <a:latin typeface="Montserrat" panose="00000500000000000000" pitchFamily="50" charset="0"/>
              </a:rPr>
              <a:t>THANKYOU.</a:t>
            </a:r>
          </a:p>
        </p:txBody>
      </p:sp>
      <p:sp>
        <p:nvSpPr>
          <p:cNvPr id="8" name="TextBox 7"/>
          <p:cNvSpPr txBox="1"/>
          <p:nvPr/>
        </p:nvSpPr>
        <p:spPr>
          <a:xfrm>
            <a:off x="-117458" y="2269076"/>
            <a:ext cx="5211969" cy="1015663"/>
          </a:xfrm>
          <a:prstGeom prst="rect">
            <a:avLst/>
          </a:prstGeom>
          <a:noFill/>
        </p:spPr>
        <p:txBody>
          <a:bodyPr wrap="square" rtlCol="0">
            <a:spAutoFit/>
          </a:bodyPr>
          <a:lstStyle/>
          <a:p>
            <a:r>
              <a:rPr lang="en-US" sz="6000" b="1">
                <a:ln>
                  <a:solidFill>
                    <a:schemeClr val="bg1"/>
                  </a:solidFill>
                </a:ln>
                <a:noFill/>
                <a:latin typeface="Montserrat" panose="00000500000000000000" pitchFamily="50" charset="0"/>
              </a:rPr>
              <a:t>THANKYOU.</a:t>
            </a:r>
          </a:p>
        </p:txBody>
      </p:sp>
      <p:sp>
        <p:nvSpPr>
          <p:cNvPr id="9" name="TextBox 8"/>
          <p:cNvSpPr txBox="1"/>
          <p:nvPr/>
        </p:nvSpPr>
        <p:spPr>
          <a:xfrm>
            <a:off x="7321115" y="4043473"/>
            <a:ext cx="5211969" cy="1015663"/>
          </a:xfrm>
          <a:prstGeom prst="rect">
            <a:avLst/>
          </a:prstGeom>
          <a:noFill/>
        </p:spPr>
        <p:txBody>
          <a:bodyPr wrap="square" rtlCol="0">
            <a:spAutoFit/>
          </a:bodyPr>
          <a:lstStyle/>
          <a:p>
            <a:r>
              <a:rPr lang="en-US" sz="6000" b="1">
                <a:ln>
                  <a:solidFill>
                    <a:schemeClr val="bg1"/>
                  </a:solidFill>
                </a:ln>
                <a:noFill/>
                <a:latin typeface="Montserrat" panose="00000500000000000000" pitchFamily="50" charset="0"/>
              </a:rPr>
              <a:t>THANKYOU.</a:t>
            </a:r>
          </a:p>
        </p:txBody>
      </p:sp>
      <p:sp>
        <p:nvSpPr>
          <p:cNvPr id="10" name="TextBox 9"/>
          <p:cNvSpPr txBox="1"/>
          <p:nvPr/>
        </p:nvSpPr>
        <p:spPr>
          <a:xfrm>
            <a:off x="7321114" y="4660330"/>
            <a:ext cx="5211969" cy="1015663"/>
          </a:xfrm>
          <a:prstGeom prst="rect">
            <a:avLst/>
          </a:prstGeom>
          <a:noFill/>
        </p:spPr>
        <p:txBody>
          <a:bodyPr wrap="square" rtlCol="0">
            <a:spAutoFit/>
          </a:bodyPr>
          <a:lstStyle/>
          <a:p>
            <a:r>
              <a:rPr lang="en-US" sz="6000" b="1">
                <a:solidFill>
                  <a:schemeClr val="bg1"/>
                </a:solidFill>
                <a:latin typeface="Montserrat" panose="00000500000000000000" pitchFamily="50" charset="0"/>
              </a:rPr>
              <a:t>THANKYOU.</a:t>
            </a:r>
          </a:p>
        </p:txBody>
      </p:sp>
      <p:sp>
        <p:nvSpPr>
          <p:cNvPr id="11" name="TextBox 10"/>
          <p:cNvSpPr txBox="1"/>
          <p:nvPr/>
        </p:nvSpPr>
        <p:spPr>
          <a:xfrm>
            <a:off x="7321113" y="5277187"/>
            <a:ext cx="5211969" cy="1015663"/>
          </a:xfrm>
          <a:prstGeom prst="rect">
            <a:avLst/>
          </a:prstGeom>
          <a:noFill/>
        </p:spPr>
        <p:txBody>
          <a:bodyPr wrap="square" rtlCol="0">
            <a:spAutoFit/>
          </a:bodyPr>
          <a:lstStyle/>
          <a:p>
            <a:r>
              <a:rPr lang="en-US" sz="6000" b="1">
                <a:ln>
                  <a:solidFill>
                    <a:schemeClr val="bg1"/>
                  </a:solidFill>
                </a:ln>
                <a:noFill/>
                <a:latin typeface="Montserrat" panose="00000500000000000000" pitchFamily="50" charset="0"/>
              </a:rPr>
              <a:t>THANKYOU.</a:t>
            </a:r>
          </a:p>
        </p:txBody>
      </p:sp>
    </p:spTree>
    <p:extLst>
      <p:ext uri="{BB962C8B-B14F-4D97-AF65-F5344CB8AC3E}">
        <p14:creationId xmlns:p14="http://schemas.microsoft.com/office/powerpoint/2010/main" val="3154447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占位符 8" descr="图片包含 人员, 窗帘, 室内, 墙壁&#10;&#10;已生成极高可信度的说明">
            <a:extLst>
              <a:ext uri="{FF2B5EF4-FFF2-40B4-BE49-F238E27FC236}">
                <a16:creationId xmlns:a16="http://schemas.microsoft.com/office/drawing/2014/main" id="{9382C54F-2955-489E-B069-156B70E34D14}"/>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32635" r="32635"/>
          <a:stretch>
            <a:fillRect/>
          </a:stretch>
        </p:blipFill>
        <p:spPr/>
      </p:pic>
      <p:pic>
        <p:nvPicPr>
          <p:cNvPr id="19" name="图片占位符 18" descr="图片包含 红色&#10;&#10;已生成高可信度的说明">
            <a:extLst>
              <a:ext uri="{FF2B5EF4-FFF2-40B4-BE49-F238E27FC236}">
                <a16:creationId xmlns:a16="http://schemas.microsoft.com/office/drawing/2014/main" id="{B80F9821-A39D-4A22-8C15-A8581A06D26F}"/>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l="3743" r="3743"/>
          <a:stretch>
            <a:fillRect/>
          </a:stretch>
        </p:blipFill>
        <p:spPr/>
      </p:pic>
      <p:pic>
        <p:nvPicPr>
          <p:cNvPr id="21" name="图片占位符 20" descr="图片包含 笔记本电脑, 计算机, 室内, 键盘&#10;&#10;已生成极高可信度的说明">
            <a:extLst>
              <a:ext uri="{FF2B5EF4-FFF2-40B4-BE49-F238E27FC236}">
                <a16:creationId xmlns:a16="http://schemas.microsoft.com/office/drawing/2014/main" id="{71374871-7F3D-4E16-8D73-4DE5E7947643}"/>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l="22785" r="22785"/>
          <a:stretch>
            <a:fillRect/>
          </a:stretch>
        </p:blipFill>
        <p:spPr/>
      </p:pic>
      <p:sp>
        <p:nvSpPr>
          <p:cNvPr id="14" name="Rectangle 13"/>
          <p:cNvSpPr/>
          <p:nvPr/>
        </p:nvSpPr>
        <p:spPr>
          <a:xfrm>
            <a:off x="7157086" y="0"/>
            <a:ext cx="4668372" cy="23915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6</a:t>
            </a:fld>
            <a:endParaRPr lang="en-US"/>
          </a:p>
        </p:txBody>
      </p:sp>
      <p:sp>
        <p:nvSpPr>
          <p:cNvPr id="10" name="TextBox 9"/>
          <p:cNvSpPr txBox="1"/>
          <p:nvPr/>
        </p:nvSpPr>
        <p:spPr>
          <a:xfrm>
            <a:off x="7498080" y="3141662"/>
            <a:ext cx="3130985" cy="646331"/>
          </a:xfrm>
          <a:prstGeom prst="rect">
            <a:avLst/>
          </a:prstGeom>
          <a:noFill/>
        </p:spPr>
        <p:txBody>
          <a:bodyPr wrap="none" rtlCol="0">
            <a:spAutoFit/>
          </a:bodyPr>
          <a:lstStyle/>
          <a:p>
            <a:r>
              <a:rPr lang="en-US" sz="3600" spc="600">
                <a:latin typeface="ALISEO" pitchFamily="50" charset="0"/>
              </a:rPr>
              <a:t>HYPENISME</a:t>
            </a:r>
          </a:p>
        </p:txBody>
      </p:sp>
      <p:sp>
        <p:nvSpPr>
          <p:cNvPr id="11" name="TextBox 10"/>
          <p:cNvSpPr txBox="1"/>
          <p:nvPr/>
        </p:nvSpPr>
        <p:spPr>
          <a:xfrm>
            <a:off x="7498080" y="3984531"/>
            <a:ext cx="3826412" cy="2031325"/>
          </a:xfrm>
          <a:prstGeom prst="rect">
            <a:avLst/>
          </a:prstGeom>
          <a:noFill/>
        </p:spPr>
        <p:txBody>
          <a:bodyPr wrap="square" rtlCol="0">
            <a:spAutoFit/>
          </a:bodyPr>
          <a:lstStyle/>
          <a:p>
            <a:pPr algn="just">
              <a:lnSpc>
                <a:spcPct val="150000"/>
              </a:lnSpc>
            </a:pPr>
            <a:r>
              <a:rPr lang="en-US" sz="1200">
                <a:latin typeface="Montserrat" panose="00000500000000000000" pitchFamily="50" charset="0"/>
              </a:rPr>
              <a:t>Lorem ipsum dolor sit </a:t>
            </a:r>
            <a:r>
              <a:rPr lang="en-US" sz="1200" err="1">
                <a:latin typeface="Montserrat" panose="00000500000000000000" pitchFamily="50" charset="0"/>
              </a:rPr>
              <a:t>amet</a:t>
            </a:r>
            <a:r>
              <a:rPr lang="en-US" sz="1200">
                <a:latin typeface="Montserrat" panose="00000500000000000000" pitchFamily="50" charset="0"/>
              </a:rPr>
              <a:t>, </a:t>
            </a:r>
            <a:r>
              <a:rPr lang="en-US" sz="1200" err="1">
                <a:latin typeface="Montserrat" panose="00000500000000000000" pitchFamily="50" charset="0"/>
              </a:rPr>
              <a:t>consectetuer</a:t>
            </a:r>
            <a:r>
              <a:rPr lang="en-US" sz="1200">
                <a:latin typeface="Montserrat" panose="00000500000000000000" pitchFamily="50" charset="0"/>
              </a:rPr>
              <a:t> </a:t>
            </a:r>
            <a:r>
              <a:rPr lang="en-US" sz="1200" err="1">
                <a:latin typeface="Montserrat" panose="00000500000000000000" pitchFamily="50" charset="0"/>
              </a:rPr>
              <a:t>adipiscing</a:t>
            </a:r>
            <a:r>
              <a:rPr lang="en-US" sz="1200">
                <a:latin typeface="Montserrat" panose="00000500000000000000" pitchFamily="50" charset="0"/>
              </a:rPr>
              <a:t> </a:t>
            </a:r>
            <a:r>
              <a:rPr lang="en-US" sz="1200" err="1">
                <a:latin typeface="Montserrat" panose="00000500000000000000" pitchFamily="50" charset="0"/>
              </a:rPr>
              <a:t>elit</a:t>
            </a:r>
            <a:r>
              <a:rPr lang="en-US" sz="1200">
                <a:latin typeface="Montserrat" panose="00000500000000000000" pitchFamily="50" charset="0"/>
              </a:rPr>
              <a:t>.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commodo</a:t>
            </a:r>
            <a:r>
              <a:rPr lang="en-US" sz="1200">
                <a:latin typeface="Montserrat" panose="00000500000000000000" pitchFamily="50" charset="0"/>
              </a:rPr>
              <a:t> ligula </a:t>
            </a:r>
            <a:r>
              <a:rPr lang="en-US" sz="1200" err="1">
                <a:latin typeface="Montserrat" panose="00000500000000000000" pitchFamily="50" charset="0"/>
              </a:rPr>
              <a:t>eget</a:t>
            </a:r>
            <a:r>
              <a:rPr lang="en-US" sz="1200">
                <a:latin typeface="Montserrat" panose="00000500000000000000" pitchFamily="50" charset="0"/>
              </a:rPr>
              <a:t> dolor.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massa</a:t>
            </a:r>
            <a:r>
              <a:rPr lang="en-US" sz="1200">
                <a:latin typeface="Montserrat" panose="00000500000000000000" pitchFamily="50" charset="0"/>
              </a:rPr>
              <a:t>. Cum </a:t>
            </a:r>
            <a:r>
              <a:rPr lang="en-US" sz="1200" err="1">
                <a:latin typeface="Montserrat" panose="00000500000000000000" pitchFamily="50" charset="0"/>
              </a:rPr>
              <a:t>sociis</a:t>
            </a:r>
            <a:r>
              <a:rPr lang="en-US" sz="1200">
                <a:latin typeface="Montserrat" panose="00000500000000000000" pitchFamily="50" charset="0"/>
              </a:rPr>
              <a:t> </a:t>
            </a:r>
            <a:r>
              <a:rPr lang="en-US" sz="1200" err="1">
                <a:latin typeface="Montserrat" panose="00000500000000000000" pitchFamily="50" charset="0"/>
              </a:rPr>
              <a:t>natoque</a:t>
            </a:r>
            <a:r>
              <a:rPr lang="en-US" sz="1200">
                <a:latin typeface="Montserrat" panose="00000500000000000000" pitchFamily="50" charset="0"/>
              </a:rPr>
              <a:t> </a:t>
            </a:r>
            <a:r>
              <a:rPr lang="en-US" sz="1200" err="1">
                <a:latin typeface="Montserrat" panose="00000500000000000000" pitchFamily="50" charset="0"/>
              </a:rPr>
              <a:t>penatibus</a:t>
            </a:r>
            <a:r>
              <a:rPr lang="en-US" sz="1200">
                <a:latin typeface="Montserrat" panose="00000500000000000000" pitchFamily="50" charset="0"/>
              </a:rPr>
              <a:t> et </a:t>
            </a:r>
            <a:r>
              <a:rPr lang="en-US" sz="1200" err="1">
                <a:latin typeface="Montserrat" panose="00000500000000000000" pitchFamily="50" charset="0"/>
              </a:rPr>
              <a:t>magnis</a:t>
            </a:r>
            <a:r>
              <a:rPr lang="en-US" sz="1200">
                <a:latin typeface="Montserrat" panose="00000500000000000000" pitchFamily="50" charset="0"/>
              </a:rPr>
              <a:t> dis parturient </a:t>
            </a:r>
            <a:r>
              <a:rPr lang="en-US" sz="1200" err="1">
                <a:latin typeface="Montserrat" panose="00000500000000000000" pitchFamily="50" charset="0"/>
              </a:rPr>
              <a:t>montes</a:t>
            </a:r>
            <a:r>
              <a:rPr lang="en-US" sz="1200">
                <a:latin typeface="Montserrat" panose="00000500000000000000" pitchFamily="50" charset="0"/>
              </a:rPr>
              <a:t>, </a:t>
            </a:r>
            <a:r>
              <a:rPr lang="en-US" sz="1200" err="1">
                <a:latin typeface="Montserrat" panose="00000500000000000000" pitchFamily="50" charset="0"/>
              </a:rPr>
              <a:t>nascetur</a:t>
            </a:r>
            <a:r>
              <a:rPr lang="en-US" sz="1200">
                <a:latin typeface="Montserrat" panose="00000500000000000000" pitchFamily="50" charset="0"/>
              </a:rPr>
              <a:t> </a:t>
            </a:r>
            <a:r>
              <a:rPr lang="en-US" sz="1200" err="1">
                <a:latin typeface="Montserrat" panose="00000500000000000000" pitchFamily="50" charset="0"/>
              </a:rPr>
              <a:t>ridiculus</a:t>
            </a:r>
            <a:r>
              <a:rPr lang="en-US" sz="1200">
                <a:latin typeface="Montserrat" panose="00000500000000000000" pitchFamily="50" charset="0"/>
              </a:rPr>
              <a:t> mus. </a:t>
            </a:r>
            <a:r>
              <a:rPr lang="en-US" sz="1200" err="1">
                <a:latin typeface="Montserrat" panose="00000500000000000000" pitchFamily="50" charset="0"/>
              </a:rPr>
              <a:t>Donec</a:t>
            </a:r>
            <a:r>
              <a:rPr lang="en-US" sz="1200">
                <a:latin typeface="Montserrat" panose="00000500000000000000" pitchFamily="50" charset="0"/>
              </a:rPr>
              <a:t> quam </a:t>
            </a:r>
            <a:r>
              <a:rPr lang="en-US" sz="1200" err="1">
                <a:latin typeface="Montserrat" panose="00000500000000000000" pitchFamily="50" charset="0"/>
              </a:rPr>
              <a:t>felis</a:t>
            </a:r>
            <a:r>
              <a:rPr lang="en-US" sz="1200">
                <a:latin typeface="Montserrat" panose="00000500000000000000" pitchFamily="50" charset="0"/>
              </a:rPr>
              <a:t>, </a:t>
            </a:r>
            <a:r>
              <a:rPr lang="en-US" sz="1200" err="1">
                <a:latin typeface="Montserrat" panose="00000500000000000000" pitchFamily="50" charset="0"/>
              </a:rPr>
              <a:t>ultricies</a:t>
            </a:r>
            <a:r>
              <a:rPr lang="en-US" sz="1200">
                <a:latin typeface="Montserrat" panose="00000500000000000000" pitchFamily="50" charset="0"/>
              </a:rPr>
              <a:t> </a:t>
            </a:r>
            <a:r>
              <a:rPr lang="en-US" sz="1200" err="1">
                <a:latin typeface="Montserrat" panose="00000500000000000000" pitchFamily="50" charset="0"/>
              </a:rPr>
              <a:t>nec</a:t>
            </a:r>
            <a:r>
              <a:rPr lang="en-US" sz="1200">
                <a:latin typeface="Montserrat" panose="00000500000000000000" pitchFamily="50" charset="0"/>
              </a:rPr>
              <a:t>, </a:t>
            </a:r>
            <a:r>
              <a:rPr lang="en-US" sz="1200" err="1">
                <a:latin typeface="Montserrat" panose="00000500000000000000" pitchFamily="50" charset="0"/>
              </a:rPr>
              <a:t>pellentesque</a:t>
            </a:r>
            <a:r>
              <a:rPr lang="en-US" sz="1200">
                <a:latin typeface="Montserrat" panose="00000500000000000000" pitchFamily="50" charset="0"/>
              </a:rPr>
              <a:t> </a:t>
            </a:r>
            <a:r>
              <a:rPr lang="en-US" sz="1200" err="1">
                <a:latin typeface="Montserrat" panose="00000500000000000000" pitchFamily="50" charset="0"/>
              </a:rPr>
              <a:t>eu</a:t>
            </a:r>
            <a:r>
              <a:rPr lang="en-US" sz="1200">
                <a:latin typeface="Montserrat" panose="00000500000000000000" pitchFamily="50" charset="0"/>
              </a:rPr>
              <a:t>, </a:t>
            </a:r>
            <a:r>
              <a:rPr lang="en-US" sz="1200" err="1">
                <a:latin typeface="Montserrat" panose="00000500000000000000" pitchFamily="50" charset="0"/>
              </a:rPr>
              <a:t>pretium</a:t>
            </a:r>
            <a:r>
              <a:rPr lang="en-US" sz="1200">
                <a:latin typeface="Montserrat" panose="00000500000000000000" pitchFamily="50" charset="0"/>
              </a:rPr>
              <a:t> </a:t>
            </a:r>
            <a:r>
              <a:rPr lang="en-US" sz="1200" err="1">
                <a:latin typeface="Montserrat" panose="00000500000000000000" pitchFamily="50" charset="0"/>
              </a:rPr>
              <a:t>quis</a:t>
            </a:r>
            <a:r>
              <a:rPr lang="en-US" sz="1200">
                <a:latin typeface="Montserrat" panose="00000500000000000000" pitchFamily="50" charset="0"/>
              </a:rPr>
              <a:t>, sem. </a:t>
            </a:r>
            <a:r>
              <a:rPr lang="en-US" sz="1200" err="1">
                <a:latin typeface="Montserrat" panose="00000500000000000000" pitchFamily="50" charset="0"/>
              </a:rPr>
              <a:t>Nulla</a:t>
            </a:r>
            <a:r>
              <a:rPr lang="en-US" sz="1200">
                <a:latin typeface="Montserrat" panose="00000500000000000000" pitchFamily="50" charset="0"/>
              </a:rPr>
              <a:t> </a:t>
            </a:r>
            <a:r>
              <a:rPr lang="en-US" sz="1200" err="1">
                <a:latin typeface="Montserrat" panose="00000500000000000000" pitchFamily="50" charset="0"/>
              </a:rPr>
              <a:t>consequat</a:t>
            </a:r>
            <a:r>
              <a:rPr lang="en-US" sz="1200">
                <a:latin typeface="Montserrat" panose="00000500000000000000" pitchFamily="50" charset="0"/>
              </a:rPr>
              <a:t> </a:t>
            </a:r>
            <a:r>
              <a:rPr lang="en-US" sz="1200" err="1">
                <a:latin typeface="Montserrat" panose="00000500000000000000" pitchFamily="50" charset="0"/>
              </a:rPr>
              <a:t>massa</a:t>
            </a:r>
            <a:r>
              <a:rPr lang="en-US" sz="1200">
                <a:latin typeface="Montserrat" panose="00000500000000000000" pitchFamily="50" charset="0"/>
              </a:rPr>
              <a:t> </a:t>
            </a:r>
            <a:r>
              <a:rPr lang="en-US" sz="1200" err="1">
                <a:latin typeface="Montserrat" panose="00000500000000000000" pitchFamily="50" charset="0"/>
              </a:rPr>
              <a:t>quis</a:t>
            </a:r>
            <a:r>
              <a:rPr lang="en-US" sz="1200">
                <a:latin typeface="Montserrat" panose="00000500000000000000" pitchFamily="50" charset="0"/>
              </a:rPr>
              <a:t> </a:t>
            </a:r>
            <a:r>
              <a:rPr lang="en-US" sz="1200" err="1">
                <a:latin typeface="Montserrat" panose="00000500000000000000" pitchFamily="50" charset="0"/>
              </a:rPr>
              <a:t>enim</a:t>
            </a:r>
            <a:r>
              <a:rPr lang="en-US" sz="1200">
                <a:latin typeface="Montserrat" panose="00000500000000000000" pitchFamily="50" charset="0"/>
              </a:rPr>
              <a:t>.</a:t>
            </a:r>
          </a:p>
        </p:txBody>
      </p:sp>
      <p:sp>
        <p:nvSpPr>
          <p:cNvPr id="12" name="TextBox 11"/>
          <p:cNvSpPr txBox="1"/>
          <p:nvPr/>
        </p:nvSpPr>
        <p:spPr>
          <a:xfrm>
            <a:off x="9878854" y="1849194"/>
            <a:ext cx="1756092" cy="369332"/>
          </a:xfrm>
          <a:prstGeom prst="rect">
            <a:avLst/>
          </a:prstGeom>
          <a:noFill/>
        </p:spPr>
        <p:txBody>
          <a:bodyPr wrap="square" rtlCol="0">
            <a:spAutoFit/>
          </a:bodyPr>
          <a:lstStyle/>
          <a:p>
            <a:pPr algn="r"/>
            <a:r>
              <a:rPr lang="en-US">
                <a:solidFill>
                  <a:schemeClr val="bg1"/>
                </a:solidFill>
                <a:latin typeface="Montserrat Light" panose="00000400000000000000" pitchFamily="50" charset="0"/>
              </a:rPr>
              <a:t>About Us</a:t>
            </a:r>
          </a:p>
        </p:txBody>
      </p:sp>
      <p:sp>
        <p:nvSpPr>
          <p:cNvPr id="13" name="TextBox 12"/>
          <p:cNvSpPr txBox="1"/>
          <p:nvPr/>
        </p:nvSpPr>
        <p:spPr>
          <a:xfrm rot="16200000">
            <a:off x="-306627" y="3263845"/>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15" name="TextBox 14"/>
          <p:cNvSpPr txBox="1"/>
          <p:nvPr/>
        </p:nvSpPr>
        <p:spPr>
          <a:xfrm>
            <a:off x="7498080" y="952868"/>
            <a:ext cx="1716258" cy="1015663"/>
          </a:xfrm>
          <a:prstGeom prst="rect">
            <a:avLst/>
          </a:prstGeom>
          <a:noFill/>
        </p:spPr>
        <p:txBody>
          <a:bodyPr wrap="square" rtlCol="0">
            <a:spAutoFit/>
          </a:bodyPr>
          <a:lstStyle/>
          <a:p>
            <a:r>
              <a:rPr lang="en-US" sz="6000" b="1">
                <a:solidFill>
                  <a:schemeClr val="bg1"/>
                </a:solidFill>
                <a:latin typeface="Montserrat" panose="00000500000000000000" pitchFamily="50" charset="0"/>
              </a:rPr>
              <a:t>02.</a:t>
            </a:r>
          </a:p>
        </p:txBody>
      </p:sp>
      <p:sp>
        <p:nvSpPr>
          <p:cNvPr id="16" name="TextBox 15"/>
          <p:cNvSpPr txBox="1"/>
          <p:nvPr/>
        </p:nvSpPr>
        <p:spPr>
          <a:xfrm>
            <a:off x="982985" y="302398"/>
            <a:ext cx="1819729" cy="1569660"/>
          </a:xfrm>
          <a:prstGeom prst="rect">
            <a:avLst/>
          </a:prstGeom>
          <a:noFill/>
        </p:spPr>
        <p:txBody>
          <a:bodyPr wrap="none" rtlCol="0">
            <a:spAutoFit/>
          </a:bodyPr>
          <a:lstStyle/>
          <a:p>
            <a:r>
              <a:rPr lang="en-US" sz="9600" spc="600">
                <a:solidFill>
                  <a:schemeClr val="bg1"/>
                </a:solidFill>
                <a:latin typeface="ALISEO" pitchFamily="50" charset="0"/>
              </a:rPr>
              <a:t>hy</a:t>
            </a:r>
          </a:p>
        </p:txBody>
      </p:sp>
      <p:sp>
        <p:nvSpPr>
          <p:cNvPr id="17" name="TextBox 16"/>
          <p:cNvSpPr txBox="1"/>
          <p:nvPr/>
        </p:nvSpPr>
        <p:spPr>
          <a:xfrm>
            <a:off x="5073029" y="4905752"/>
            <a:ext cx="1651414" cy="1569660"/>
          </a:xfrm>
          <a:prstGeom prst="rect">
            <a:avLst/>
          </a:prstGeom>
          <a:noFill/>
        </p:spPr>
        <p:txBody>
          <a:bodyPr wrap="none" rtlCol="0">
            <a:spAutoFit/>
          </a:bodyPr>
          <a:lstStyle/>
          <a:p>
            <a:r>
              <a:rPr lang="en-US" sz="9600" spc="600">
                <a:solidFill>
                  <a:schemeClr val="bg1"/>
                </a:solidFill>
                <a:latin typeface="ALISEO" pitchFamily="50" charset="0"/>
              </a:rPr>
              <a:t>pe</a:t>
            </a:r>
          </a:p>
        </p:txBody>
      </p:sp>
    </p:spTree>
    <p:extLst>
      <p:ext uri="{BB962C8B-B14F-4D97-AF65-F5344CB8AC3E}">
        <p14:creationId xmlns:p14="http://schemas.microsoft.com/office/powerpoint/2010/main" val="4402493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7</a:t>
            </a:fld>
            <a:endParaRPr lang="en-US"/>
          </a:p>
        </p:txBody>
      </p:sp>
      <p:pic>
        <p:nvPicPr>
          <p:cNvPr id="6" name="图片占位符 5" descr="图片包含 室内&#10;&#10;已生成高可信度的说明">
            <a:extLst>
              <a:ext uri="{FF2B5EF4-FFF2-40B4-BE49-F238E27FC236}">
                <a16:creationId xmlns:a16="http://schemas.microsoft.com/office/drawing/2014/main" id="{F058CF8E-8F19-4A26-96F6-6098E5BACD31}"/>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l="12068" r="12068"/>
          <a:stretch>
            <a:fillRect/>
          </a:stretch>
        </p:blipFill>
        <p:spPr/>
      </p:pic>
      <p:pic>
        <p:nvPicPr>
          <p:cNvPr id="8" name="图片占位符 7" descr="图片包含 人员, 服装&#10;&#10;已生成高可信度的说明">
            <a:extLst>
              <a:ext uri="{FF2B5EF4-FFF2-40B4-BE49-F238E27FC236}">
                <a16:creationId xmlns:a16="http://schemas.microsoft.com/office/drawing/2014/main" id="{AEF48622-8E1F-46C3-BABA-7A4234B90CEA}"/>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l="29752" r="29752"/>
          <a:stretch>
            <a:fillRect/>
          </a:stretch>
        </p:blipFill>
        <p:spPr/>
      </p:pic>
      <p:sp>
        <p:nvSpPr>
          <p:cNvPr id="13" name="TextBox 12"/>
          <p:cNvSpPr txBox="1"/>
          <p:nvPr/>
        </p:nvSpPr>
        <p:spPr>
          <a:xfrm>
            <a:off x="6684183" y="1574245"/>
            <a:ext cx="4523080" cy="1938992"/>
          </a:xfrm>
          <a:prstGeom prst="rect">
            <a:avLst/>
          </a:prstGeom>
          <a:noFill/>
        </p:spPr>
        <p:txBody>
          <a:bodyPr wrap="square" rtlCol="0">
            <a:spAutoFit/>
          </a:bodyPr>
          <a:lstStyle/>
          <a:p>
            <a:pPr algn="r"/>
            <a:r>
              <a:rPr lang="en-US" sz="4000" spc="300">
                <a:latin typeface="ALISEO" pitchFamily="50" charset="0"/>
              </a:rPr>
              <a:t>YOUR </a:t>
            </a:r>
            <a:r>
              <a:rPr lang="en-US" sz="4000" spc="300">
                <a:ln>
                  <a:solidFill>
                    <a:schemeClr val="tx2"/>
                  </a:solidFill>
                </a:ln>
                <a:noFill/>
                <a:latin typeface="ALISEO" pitchFamily="50" charset="0"/>
              </a:rPr>
              <a:t>TASTE</a:t>
            </a:r>
            <a:r>
              <a:rPr lang="en-US" sz="4000" spc="300">
                <a:latin typeface="ALISEO" pitchFamily="50" charset="0"/>
              </a:rPr>
              <a:t> </a:t>
            </a:r>
            <a:r>
              <a:rPr lang="en-US" sz="4000" spc="300">
                <a:ln>
                  <a:solidFill>
                    <a:schemeClr val="tx2"/>
                  </a:solidFill>
                </a:ln>
                <a:noFill/>
                <a:latin typeface="ALISEO" pitchFamily="50" charset="0"/>
              </a:rPr>
              <a:t>DETERMINES</a:t>
            </a:r>
            <a:r>
              <a:rPr lang="en-US" sz="4000" spc="300">
                <a:latin typeface="ALISEO" pitchFamily="50" charset="0"/>
              </a:rPr>
              <a:t> WHO YOU ARE</a:t>
            </a:r>
          </a:p>
        </p:txBody>
      </p:sp>
      <p:sp>
        <p:nvSpPr>
          <p:cNvPr id="14" name="TextBox 13"/>
          <p:cNvSpPr txBox="1"/>
          <p:nvPr/>
        </p:nvSpPr>
        <p:spPr>
          <a:xfrm>
            <a:off x="6860689" y="3818213"/>
            <a:ext cx="4346574" cy="1754326"/>
          </a:xfrm>
          <a:prstGeom prst="rect">
            <a:avLst/>
          </a:prstGeom>
          <a:noFill/>
        </p:spPr>
        <p:txBody>
          <a:bodyPr wrap="square" rtlCol="0">
            <a:spAutoFit/>
          </a:bodyPr>
          <a:lstStyle/>
          <a:p>
            <a:pPr algn="just">
              <a:lnSpc>
                <a:spcPct val="150000"/>
              </a:lnSpc>
            </a:pPr>
            <a:r>
              <a:rPr lang="en-US" sz="1200">
                <a:latin typeface="Ubuntu" panose="020B0504030602030204" pitchFamily="34" charset="0"/>
              </a:rPr>
              <a:t>Lorem ipsum dolor sit </a:t>
            </a:r>
            <a:r>
              <a:rPr lang="en-US" sz="1200" err="1">
                <a:latin typeface="Ubuntu" panose="020B0504030602030204" pitchFamily="34" charset="0"/>
              </a:rPr>
              <a:t>amet</a:t>
            </a:r>
            <a:r>
              <a:rPr lang="en-US" sz="1200">
                <a:latin typeface="Ubuntu" panose="020B0504030602030204" pitchFamily="34" charset="0"/>
              </a:rPr>
              <a:t>, </a:t>
            </a:r>
            <a:r>
              <a:rPr lang="en-US" sz="1200" err="1">
                <a:latin typeface="Ubuntu" panose="020B0504030602030204" pitchFamily="34" charset="0"/>
              </a:rPr>
              <a:t>consectetuer</a:t>
            </a:r>
            <a:r>
              <a:rPr lang="en-US" sz="1200">
                <a:latin typeface="Ubuntu" panose="020B0504030602030204" pitchFamily="34" charset="0"/>
              </a:rPr>
              <a:t> </a:t>
            </a:r>
            <a:r>
              <a:rPr lang="en-US" sz="1200" err="1">
                <a:latin typeface="Ubuntu" panose="020B0504030602030204" pitchFamily="34" charset="0"/>
              </a:rPr>
              <a:t>adipiscing</a:t>
            </a:r>
            <a:r>
              <a:rPr lang="en-US" sz="1200">
                <a:latin typeface="Ubuntu" panose="020B0504030602030204" pitchFamily="34" charset="0"/>
              </a:rPr>
              <a:t> </a:t>
            </a:r>
            <a:r>
              <a:rPr lang="en-US" sz="1200" err="1">
                <a:latin typeface="Ubuntu" panose="020B0504030602030204" pitchFamily="34" charset="0"/>
              </a:rPr>
              <a:t>elit</a:t>
            </a:r>
            <a:r>
              <a:rPr lang="en-US" sz="1200">
                <a:latin typeface="Ubuntu" panose="020B0504030602030204" pitchFamily="34" charset="0"/>
              </a:rPr>
              <a:t>. </a:t>
            </a:r>
            <a:r>
              <a:rPr lang="en-US" sz="1200" err="1">
                <a:latin typeface="Ubuntu" panose="020B0504030602030204" pitchFamily="34" charset="0"/>
              </a:rPr>
              <a:t>Aenean</a:t>
            </a:r>
            <a:r>
              <a:rPr lang="en-US" sz="1200">
                <a:latin typeface="Ubuntu" panose="020B0504030602030204" pitchFamily="34" charset="0"/>
              </a:rPr>
              <a:t> </a:t>
            </a:r>
            <a:r>
              <a:rPr lang="en-US" sz="1200" err="1">
                <a:latin typeface="Ubuntu" panose="020B0504030602030204" pitchFamily="34" charset="0"/>
              </a:rPr>
              <a:t>commodo</a:t>
            </a:r>
            <a:r>
              <a:rPr lang="en-US" sz="1200">
                <a:latin typeface="Ubuntu" panose="020B0504030602030204" pitchFamily="34" charset="0"/>
              </a:rPr>
              <a:t> ligula </a:t>
            </a:r>
            <a:r>
              <a:rPr lang="en-US" sz="1200" err="1">
                <a:latin typeface="Ubuntu" panose="020B0504030602030204" pitchFamily="34" charset="0"/>
              </a:rPr>
              <a:t>eget</a:t>
            </a:r>
            <a:r>
              <a:rPr lang="en-US" sz="1200">
                <a:latin typeface="Ubuntu" panose="020B0504030602030204" pitchFamily="34" charset="0"/>
              </a:rPr>
              <a:t> dolor. </a:t>
            </a:r>
            <a:r>
              <a:rPr lang="en-US" sz="1200" err="1">
                <a:latin typeface="Ubuntu" panose="020B0504030602030204" pitchFamily="34" charset="0"/>
              </a:rPr>
              <a:t>Aenean</a:t>
            </a:r>
            <a:r>
              <a:rPr lang="en-US" sz="1200">
                <a:latin typeface="Ubuntu" panose="020B0504030602030204" pitchFamily="34" charset="0"/>
              </a:rPr>
              <a:t> </a:t>
            </a:r>
            <a:r>
              <a:rPr lang="en-US" sz="1200" err="1">
                <a:latin typeface="Ubuntu" panose="020B0504030602030204" pitchFamily="34" charset="0"/>
              </a:rPr>
              <a:t>massa</a:t>
            </a:r>
            <a:r>
              <a:rPr lang="en-US" sz="1200">
                <a:latin typeface="Ubuntu" panose="020B0504030602030204" pitchFamily="34" charset="0"/>
              </a:rPr>
              <a:t>. Cum </a:t>
            </a:r>
            <a:r>
              <a:rPr lang="en-US" sz="1200" err="1">
                <a:latin typeface="Ubuntu" panose="020B0504030602030204" pitchFamily="34" charset="0"/>
              </a:rPr>
              <a:t>sociis</a:t>
            </a:r>
            <a:r>
              <a:rPr lang="en-US" sz="1200">
                <a:latin typeface="Ubuntu" panose="020B0504030602030204" pitchFamily="34" charset="0"/>
              </a:rPr>
              <a:t> </a:t>
            </a:r>
            <a:r>
              <a:rPr lang="en-US" sz="1200" err="1">
                <a:latin typeface="Ubuntu" panose="020B0504030602030204" pitchFamily="34" charset="0"/>
              </a:rPr>
              <a:t>natoque</a:t>
            </a:r>
            <a:r>
              <a:rPr lang="en-US" sz="1200">
                <a:latin typeface="Ubuntu" panose="020B0504030602030204" pitchFamily="34" charset="0"/>
              </a:rPr>
              <a:t> </a:t>
            </a:r>
            <a:r>
              <a:rPr lang="en-US" sz="1200" err="1">
                <a:latin typeface="Ubuntu" panose="020B0504030602030204" pitchFamily="34" charset="0"/>
              </a:rPr>
              <a:t>penatibus</a:t>
            </a:r>
            <a:r>
              <a:rPr lang="en-US" sz="1200">
                <a:latin typeface="Ubuntu" panose="020B0504030602030204" pitchFamily="34" charset="0"/>
              </a:rPr>
              <a:t> et </a:t>
            </a:r>
            <a:r>
              <a:rPr lang="en-US" sz="1200" err="1">
                <a:latin typeface="Ubuntu" panose="020B0504030602030204" pitchFamily="34" charset="0"/>
              </a:rPr>
              <a:t>magnis</a:t>
            </a:r>
            <a:r>
              <a:rPr lang="en-US" sz="1200">
                <a:latin typeface="Ubuntu" panose="020B0504030602030204" pitchFamily="34" charset="0"/>
              </a:rPr>
              <a:t> dis parturient </a:t>
            </a:r>
            <a:r>
              <a:rPr lang="en-US" sz="1200" err="1">
                <a:latin typeface="Ubuntu" panose="020B0504030602030204" pitchFamily="34" charset="0"/>
              </a:rPr>
              <a:t>montes</a:t>
            </a:r>
            <a:r>
              <a:rPr lang="en-US" sz="1200">
                <a:latin typeface="Ubuntu" panose="020B0504030602030204" pitchFamily="34" charset="0"/>
              </a:rPr>
              <a:t>, </a:t>
            </a:r>
            <a:r>
              <a:rPr lang="en-US" sz="1200" err="1">
                <a:latin typeface="Ubuntu" panose="020B0504030602030204" pitchFamily="34" charset="0"/>
              </a:rPr>
              <a:t>nascetur</a:t>
            </a:r>
            <a:r>
              <a:rPr lang="en-US" sz="1200">
                <a:latin typeface="Ubuntu" panose="020B0504030602030204" pitchFamily="34" charset="0"/>
              </a:rPr>
              <a:t> </a:t>
            </a:r>
            <a:r>
              <a:rPr lang="en-US" sz="1200" err="1">
                <a:latin typeface="Ubuntu" panose="020B0504030602030204" pitchFamily="34" charset="0"/>
              </a:rPr>
              <a:t>ridiculus</a:t>
            </a:r>
            <a:r>
              <a:rPr lang="en-US" sz="1200">
                <a:latin typeface="Ubuntu" panose="020B0504030602030204" pitchFamily="34" charset="0"/>
              </a:rPr>
              <a:t> mus. </a:t>
            </a:r>
            <a:r>
              <a:rPr lang="en-US" sz="1200" err="1">
                <a:latin typeface="Ubuntu" panose="020B0504030602030204" pitchFamily="34" charset="0"/>
              </a:rPr>
              <a:t>Donec</a:t>
            </a:r>
            <a:r>
              <a:rPr lang="en-US" sz="1200">
                <a:latin typeface="Ubuntu" panose="020B0504030602030204" pitchFamily="34" charset="0"/>
              </a:rPr>
              <a:t> quam </a:t>
            </a:r>
            <a:r>
              <a:rPr lang="en-US" sz="1200" err="1">
                <a:latin typeface="Ubuntu" panose="020B0504030602030204" pitchFamily="34" charset="0"/>
              </a:rPr>
              <a:t>felis</a:t>
            </a:r>
            <a:r>
              <a:rPr lang="en-US" sz="1200">
                <a:latin typeface="Ubuntu" panose="020B0504030602030204" pitchFamily="34" charset="0"/>
              </a:rPr>
              <a:t>, </a:t>
            </a:r>
            <a:r>
              <a:rPr lang="en-US" sz="1200" err="1">
                <a:latin typeface="Ubuntu" panose="020B0504030602030204" pitchFamily="34" charset="0"/>
              </a:rPr>
              <a:t>ultricies</a:t>
            </a:r>
            <a:r>
              <a:rPr lang="en-US" sz="1200">
                <a:latin typeface="Ubuntu" panose="020B0504030602030204" pitchFamily="34" charset="0"/>
              </a:rPr>
              <a:t> </a:t>
            </a:r>
            <a:r>
              <a:rPr lang="en-US" sz="1200" err="1">
                <a:latin typeface="Ubuntu" panose="020B0504030602030204" pitchFamily="34" charset="0"/>
              </a:rPr>
              <a:t>nec</a:t>
            </a:r>
            <a:r>
              <a:rPr lang="en-US" sz="1200">
                <a:latin typeface="Ubuntu" panose="020B0504030602030204" pitchFamily="34" charset="0"/>
              </a:rPr>
              <a:t>, </a:t>
            </a:r>
            <a:r>
              <a:rPr lang="en-US" sz="1200" err="1">
                <a:latin typeface="Ubuntu" panose="020B0504030602030204" pitchFamily="34" charset="0"/>
              </a:rPr>
              <a:t>pellentesque</a:t>
            </a:r>
            <a:r>
              <a:rPr lang="en-US" sz="1200">
                <a:latin typeface="Ubuntu" panose="020B0504030602030204" pitchFamily="34" charset="0"/>
              </a:rPr>
              <a:t> </a:t>
            </a:r>
            <a:r>
              <a:rPr lang="en-US" sz="1200" err="1">
                <a:latin typeface="Ubuntu" panose="020B0504030602030204" pitchFamily="34" charset="0"/>
              </a:rPr>
              <a:t>eu</a:t>
            </a:r>
            <a:r>
              <a:rPr lang="en-US" sz="1200">
                <a:latin typeface="Ubuntu" panose="020B0504030602030204" pitchFamily="34" charset="0"/>
              </a:rPr>
              <a:t>, </a:t>
            </a:r>
            <a:r>
              <a:rPr lang="en-US" sz="1200" err="1">
                <a:latin typeface="Ubuntu" panose="020B0504030602030204" pitchFamily="34" charset="0"/>
              </a:rPr>
              <a:t>pretium</a:t>
            </a:r>
            <a:r>
              <a:rPr lang="en-US" sz="1200">
                <a:latin typeface="Ubuntu" panose="020B0504030602030204" pitchFamily="34" charset="0"/>
              </a:rPr>
              <a:t> </a:t>
            </a:r>
            <a:r>
              <a:rPr lang="en-US" sz="1200" err="1">
                <a:latin typeface="Ubuntu" panose="020B0504030602030204" pitchFamily="34" charset="0"/>
              </a:rPr>
              <a:t>quis</a:t>
            </a:r>
            <a:r>
              <a:rPr lang="en-US" sz="1200">
                <a:latin typeface="Ubuntu" panose="020B0504030602030204" pitchFamily="34" charset="0"/>
              </a:rPr>
              <a:t>, sem. </a:t>
            </a:r>
            <a:r>
              <a:rPr lang="en-US" sz="1200" err="1">
                <a:latin typeface="Ubuntu" panose="020B0504030602030204" pitchFamily="34" charset="0"/>
              </a:rPr>
              <a:t>Nulla</a:t>
            </a:r>
            <a:r>
              <a:rPr lang="en-US" sz="1200">
                <a:latin typeface="Ubuntu" panose="020B0504030602030204" pitchFamily="34" charset="0"/>
              </a:rPr>
              <a:t> </a:t>
            </a:r>
            <a:r>
              <a:rPr lang="en-US" sz="1200" err="1">
                <a:latin typeface="Ubuntu" panose="020B0504030602030204" pitchFamily="34" charset="0"/>
              </a:rPr>
              <a:t>consequat</a:t>
            </a:r>
            <a:r>
              <a:rPr lang="en-US" sz="1200">
                <a:latin typeface="Ubuntu" panose="020B0504030602030204" pitchFamily="34" charset="0"/>
              </a:rPr>
              <a:t> </a:t>
            </a:r>
            <a:r>
              <a:rPr lang="en-US" sz="1200" err="1">
                <a:latin typeface="Ubuntu" panose="020B0504030602030204" pitchFamily="34" charset="0"/>
              </a:rPr>
              <a:t>massa</a:t>
            </a:r>
            <a:r>
              <a:rPr lang="en-US" sz="1200">
                <a:latin typeface="Ubuntu" panose="020B0504030602030204" pitchFamily="34" charset="0"/>
              </a:rPr>
              <a:t> </a:t>
            </a:r>
            <a:r>
              <a:rPr lang="en-US" sz="1200" err="1">
                <a:latin typeface="Ubuntu" panose="020B0504030602030204" pitchFamily="34" charset="0"/>
              </a:rPr>
              <a:t>quis</a:t>
            </a:r>
            <a:r>
              <a:rPr lang="en-US" sz="1200">
                <a:latin typeface="Ubuntu" panose="020B0504030602030204" pitchFamily="34" charset="0"/>
              </a:rPr>
              <a:t> </a:t>
            </a:r>
            <a:r>
              <a:rPr lang="en-US" sz="1200" err="1">
                <a:latin typeface="Ubuntu" panose="020B0504030602030204" pitchFamily="34" charset="0"/>
              </a:rPr>
              <a:t>enim</a:t>
            </a:r>
            <a:r>
              <a:rPr lang="en-US" sz="1200">
                <a:latin typeface="Ubuntu" panose="020B0504030602030204" pitchFamily="34" charset="0"/>
              </a:rPr>
              <a:t>.</a:t>
            </a:r>
          </a:p>
        </p:txBody>
      </p:sp>
      <p:sp>
        <p:nvSpPr>
          <p:cNvPr id="15" name="TextBox 14"/>
          <p:cNvSpPr txBox="1"/>
          <p:nvPr/>
        </p:nvSpPr>
        <p:spPr>
          <a:xfrm rot="16200000">
            <a:off x="-306627" y="3263845"/>
            <a:ext cx="1483098" cy="276999"/>
          </a:xfrm>
          <a:prstGeom prst="rect">
            <a:avLst/>
          </a:prstGeom>
          <a:noFill/>
        </p:spPr>
        <p:txBody>
          <a:bodyPr wrap="none" rtlCol="0">
            <a:spAutoFit/>
          </a:bodyPr>
          <a:lstStyle/>
          <a:p>
            <a:r>
              <a:rPr lang="en-US" sz="1200" spc="300">
                <a:latin typeface="Montserrat" panose="00000500000000000000" pitchFamily="50" charset="0"/>
              </a:rPr>
              <a:t>HYPENISME</a:t>
            </a:r>
          </a:p>
        </p:txBody>
      </p:sp>
      <p:sp>
        <p:nvSpPr>
          <p:cNvPr id="16" name="Rectangle 15"/>
          <p:cNvSpPr/>
          <p:nvPr/>
        </p:nvSpPr>
        <p:spPr>
          <a:xfrm>
            <a:off x="6088528" y="6031195"/>
            <a:ext cx="4668372" cy="8554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6326641" y="6292850"/>
            <a:ext cx="1756092" cy="369332"/>
          </a:xfrm>
          <a:prstGeom prst="rect">
            <a:avLst/>
          </a:prstGeom>
          <a:noFill/>
        </p:spPr>
        <p:txBody>
          <a:bodyPr wrap="square" rtlCol="0">
            <a:spAutoFit/>
          </a:bodyPr>
          <a:lstStyle/>
          <a:p>
            <a:r>
              <a:rPr lang="en-US">
                <a:solidFill>
                  <a:schemeClr val="bg1"/>
                </a:solidFill>
                <a:latin typeface="Montserrat" panose="00000500000000000000" pitchFamily="50" charset="0"/>
              </a:rPr>
              <a:t>About Us</a:t>
            </a:r>
          </a:p>
        </p:txBody>
      </p:sp>
    </p:spTree>
    <p:extLst>
      <p:ext uri="{BB962C8B-B14F-4D97-AF65-F5344CB8AC3E}">
        <p14:creationId xmlns:p14="http://schemas.microsoft.com/office/powerpoint/2010/main" val="34493391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占位符 23" descr="图片包含 人员, 眼镜, 室内, 沙发&#10;&#10;已生成极高可信度的说明">
            <a:extLst>
              <a:ext uri="{FF2B5EF4-FFF2-40B4-BE49-F238E27FC236}">
                <a16:creationId xmlns:a16="http://schemas.microsoft.com/office/drawing/2014/main" id="{8FA9F002-25A2-43E8-B4DD-846CDE6AAB42}"/>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t="7943" b="7943"/>
          <a:stretch>
            <a:fillRect/>
          </a:stretch>
        </p:blipFill>
        <p:spPr/>
      </p:pic>
      <p:sp>
        <p:nvSpPr>
          <p:cNvPr id="8" name="Rectangle 7"/>
          <p:cNvSpPr/>
          <p:nvPr/>
        </p:nvSpPr>
        <p:spPr>
          <a:xfrm>
            <a:off x="844062" y="440372"/>
            <a:ext cx="4923400" cy="6035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图片占位符 9" descr="图片包含 人员, 窗帘, 室内, 墙壁&#10;&#10;已生成极高可信度的说明">
            <a:extLst>
              <a:ext uri="{FF2B5EF4-FFF2-40B4-BE49-F238E27FC236}">
                <a16:creationId xmlns:a16="http://schemas.microsoft.com/office/drawing/2014/main" id="{DB0D56CE-EB0B-4F31-9A0C-7C58B09F5B03}"/>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t="985" b="985"/>
          <a:stretch>
            <a:fillRect/>
          </a:stretch>
        </p:blipFill>
        <p:spPr/>
      </p:pic>
      <p:pic>
        <p:nvPicPr>
          <p:cNvPr id="7" name="图片占位符 6">
            <a:extLst>
              <a:ext uri="{FF2B5EF4-FFF2-40B4-BE49-F238E27FC236}">
                <a16:creationId xmlns:a16="http://schemas.microsoft.com/office/drawing/2014/main" id="{576E5A51-6DAF-4F81-81E7-45D2E74EE095}"/>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t="978" b="978"/>
          <a:stretch>
            <a:fillRect/>
          </a:stretch>
        </p:blipFill>
        <p:spPr/>
      </p:pic>
      <p:sp>
        <p:nvSpPr>
          <p:cNvPr id="2" name="Slide Number Placeholder 1"/>
          <p:cNvSpPr>
            <a:spLocks noGrp="1"/>
          </p:cNvSpPr>
          <p:nvPr>
            <p:ph type="sldNum" sz="quarter" idx="10"/>
          </p:nvPr>
        </p:nvSpPr>
        <p:spPr/>
        <p:txBody>
          <a:bodyPr/>
          <a:lstStyle/>
          <a:p>
            <a:r>
              <a:rPr lang="en-US"/>
              <a:t>PAGE </a:t>
            </a:r>
            <a:fld id="{CB188796-EF10-4A7A-B5EB-88EF09832F3D}" type="slidenum">
              <a:rPr lang="en-US" smtClean="0"/>
              <a:pPr/>
              <a:t>8</a:t>
            </a:fld>
            <a:endParaRPr lang="en-US"/>
          </a:p>
        </p:txBody>
      </p:sp>
      <p:sp>
        <p:nvSpPr>
          <p:cNvPr id="14" name="Rectangle 13"/>
          <p:cNvSpPr/>
          <p:nvPr/>
        </p:nvSpPr>
        <p:spPr>
          <a:xfrm>
            <a:off x="6878955" y="1316698"/>
            <a:ext cx="717453" cy="1828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6038102" y="3374799"/>
            <a:ext cx="3608773" cy="707886"/>
          </a:xfrm>
          <a:prstGeom prst="rect">
            <a:avLst/>
          </a:prstGeom>
          <a:noFill/>
        </p:spPr>
        <p:txBody>
          <a:bodyPr wrap="square" rtlCol="0">
            <a:spAutoFit/>
          </a:bodyPr>
          <a:lstStyle/>
          <a:p>
            <a:r>
              <a:rPr lang="en-US" sz="4000">
                <a:latin typeface="ALISEO" pitchFamily="50" charset="0"/>
              </a:rPr>
              <a:t>OUR CONCEPT</a:t>
            </a:r>
          </a:p>
        </p:txBody>
      </p:sp>
      <p:sp>
        <p:nvSpPr>
          <p:cNvPr id="17" name="TextBox 16"/>
          <p:cNvSpPr txBox="1"/>
          <p:nvPr/>
        </p:nvSpPr>
        <p:spPr>
          <a:xfrm>
            <a:off x="6038102" y="4348340"/>
            <a:ext cx="4810807" cy="1721240"/>
          </a:xfrm>
          <a:prstGeom prst="rect">
            <a:avLst/>
          </a:prstGeom>
          <a:noFill/>
        </p:spPr>
        <p:txBody>
          <a:bodyPr wrap="square" rtlCol="0">
            <a:spAutoFit/>
          </a:bodyPr>
          <a:lstStyle/>
          <a:p>
            <a:pPr algn="just">
              <a:lnSpc>
                <a:spcPct val="150000"/>
              </a:lnSpc>
            </a:pPr>
            <a:r>
              <a:rPr lang="en-US" sz="1200">
                <a:latin typeface="Montserrat" panose="00000500000000000000" pitchFamily="50" charset="0"/>
              </a:rPr>
              <a:t>Lorem ipsum dolor sit </a:t>
            </a:r>
            <a:r>
              <a:rPr lang="en-US" sz="1200" err="1">
                <a:latin typeface="Montserrat" panose="00000500000000000000" pitchFamily="50" charset="0"/>
              </a:rPr>
              <a:t>amet</a:t>
            </a:r>
            <a:r>
              <a:rPr lang="en-US" sz="1200">
                <a:latin typeface="Montserrat" panose="00000500000000000000" pitchFamily="50" charset="0"/>
              </a:rPr>
              <a:t>, </a:t>
            </a:r>
            <a:r>
              <a:rPr lang="en-US" sz="1200" err="1">
                <a:latin typeface="Montserrat" panose="00000500000000000000" pitchFamily="50" charset="0"/>
              </a:rPr>
              <a:t>consectetuer</a:t>
            </a:r>
            <a:r>
              <a:rPr lang="en-US" sz="1200">
                <a:latin typeface="Montserrat" panose="00000500000000000000" pitchFamily="50" charset="0"/>
              </a:rPr>
              <a:t> </a:t>
            </a:r>
            <a:r>
              <a:rPr lang="en-US" sz="1200" err="1">
                <a:latin typeface="Montserrat" panose="00000500000000000000" pitchFamily="50" charset="0"/>
              </a:rPr>
              <a:t>adipiscing</a:t>
            </a:r>
            <a:r>
              <a:rPr lang="en-US" sz="1200">
                <a:latin typeface="Montserrat" panose="00000500000000000000" pitchFamily="50" charset="0"/>
              </a:rPr>
              <a:t> </a:t>
            </a:r>
            <a:r>
              <a:rPr lang="en-US" sz="1200" err="1">
                <a:latin typeface="Montserrat" panose="00000500000000000000" pitchFamily="50" charset="0"/>
              </a:rPr>
              <a:t>elit</a:t>
            </a:r>
            <a:r>
              <a:rPr lang="en-US" sz="1200">
                <a:latin typeface="Montserrat" panose="00000500000000000000" pitchFamily="50" charset="0"/>
              </a:rPr>
              <a:t>.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commodo</a:t>
            </a:r>
            <a:r>
              <a:rPr lang="en-US" sz="1200">
                <a:latin typeface="Montserrat" panose="00000500000000000000" pitchFamily="50" charset="0"/>
              </a:rPr>
              <a:t> ligula </a:t>
            </a:r>
            <a:r>
              <a:rPr lang="en-US" sz="1200" err="1">
                <a:latin typeface="Montserrat" panose="00000500000000000000" pitchFamily="50" charset="0"/>
              </a:rPr>
              <a:t>eget</a:t>
            </a:r>
            <a:r>
              <a:rPr lang="en-US" sz="1200">
                <a:latin typeface="Montserrat" panose="00000500000000000000" pitchFamily="50" charset="0"/>
              </a:rPr>
              <a:t> dolor. </a:t>
            </a:r>
            <a:r>
              <a:rPr lang="en-US" sz="1200" err="1">
                <a:latin typeface="Montserrat" panose="00000500000000000000" pitchFamily="50" charset="0"/>
              </a:rPr>
              <a:t>Aenean</a:t>
            </a:r>
            <a:r>
              <a:rPr lang="en-US" sz="1200">
                <a:latin typeface="Montserrat" panose="00000500000000000000" pitchFamily="50" charset="0"/>
              </a:rPr>
              <a:t> </a:t>
            </a:r>
            <a:r>
              <a:rPr lang="en-US" sz="1200" err="1">
                <a:latin typeface="Montserrat" panose="00000500000000000000" pitchFamily="50" charset="0"/>
              </a:rPr>
              <a:t>massa</a:t>
            </a:r>
            <a:r>
              <a:rPr lang="en-US" sz="1200">
                <a:latin typeface="Montserrat" panose="00000500000000000000" pitchFamily="50" charset="0"/>
              </a:rPr>
              <a:t>. Cum </a:t>
            </a:r>
            <a:r>
              <a:rPr lang="en-US" sz="1200" err="1">
                <a:latin typeface="Montserrat" panose="00000500000000000000" pitchFamily="50" charset="0"/>
              </a:rPr>
              <a:t>sociis</a:t>
            </a:r>
            <a:r>
              <a:rPr lang="en-US" sz="1200">
                <a:latin typeface="Montserrat" panose="00000500000000000000" pitchFamily="50" charset="0"/>
              </a:rPr>
              <a:t> </a:t>
            </a:r>
            <a:r>
              <a:rPr lang="en-US" sz="1200" err="1">
                <a:latin typeface="Montserrat" panose="00000500000000000000" pitchFamily="50" charset="0"/>
              </a:rPr>
              <a:t>natoque</a:t>
            </a:r>
            <a:r>
              <a:rPr lang="en-US" sz="1200">
                <a:latin typeface="Montserrat" panose="00000500000000000000" pitchFamily="50" charset="0"/>
              </a:rPr>
              <a:t> </a:t>
            </a:r>
            <a:r>
              <a:rPr lang="en-US" sz="1200" err="1">
                <a:latin typeface="Montserrat" panose="00000500000000000000" pitchFamily="50" charset="0"/>
              </a:rPr>
              <a:t>penatibus</a:t>
            </a:r>
            <a:r>
              <a:rPr lang="en-US" sz="1200">
                <a:latin typeface="Montserrat" panose="00000500000000000000" pitchFamily="50" charset="0"/>
              </a:rPr>
              <a:t> et </a:t>
            </a:r>
            <a:r>
              <a:rPr lang="en-US" sz="1200" err="1">
                <a:latin typeface="Montserrat" panose="00000500000000000000" pitchFamily="50" charset="0"/>
              </a:rPr>
              <a:t>magnis</a:t>
            </a:r>
            <a:r>
              <a:rPr lang="en-US" sz="1200">
                <a:latin typeface="Montserrat" panose="00000500000000000000" pitchFamily="50" charset="0"/>
              </a:rPr>
              <a:t> dis parturient </a:t>
            </a:r>
            <a:r>
              <a:rPr lang="en-US" sz="1200" err="1">
                <a:latin typeface="Montserrat" panose="00000500000000000000" pitchFamily="50" charset="0"/>
              </a:rPr>
              <a:t>montes</a:t>
            </a:r>
            <a:r>
              <a:rPr lang="en-US" sz="1200">
                <a:latin typeface="Montserrat" panose="00000500000000000000" pitchFamily="50" charset="0"/>
              </a:rPr>
              <a:t>, </a:t>
            </a:r>
            <a:r>
              <a:rPr lang="en-US" sz="1200" err="1">
                <a:latin typeface="Montserrat" panose="00000500000000000000" pitchFamily="50" charset="0"/>
              </a:rPr>
              <a:t>nascetur</a:t>
            </a:r>
            <a:r>
              <a:rPr lang="en-US" sz="1200">
                <a:latin typeface="Montserrat" panose="00000500000000000000" pitchFamily="50" charset="0"/>
              </a:rPr>
              <a:t> </a:t>
            </a:r>
            <a:r>
              <a:rPr lang="en-US" sz="1200" err="1">
                <a:latin typeface="Montserrat" panose="00000500000000000000" pitchFamily="50" charset="0"/>
              </a:rPr>
              <a:t>ridiculus</a:t>
            </a:r>
            <a:r>
              <a:rPr lang="en-US" sz="1200">
                <a:latin typeface="Montserrat" panose="00000500000000000000" pitchFamily="50" charset="0"/>
              </a:rPr>
              <a:t> mus. </a:t>
            </a:r>
            <a:r>
              <a:rPr lang="en-US" sz="1200" err="1">
                <a:latin typeface="Montserrat" panose="00000500000000000000" pitchFamily="50" charset="0"/>
              </a:rPr>
              <a:t>Donec</a:t>
            </a:r>
            <a:r>
              <a:rPr lang="en-US" sz="1200">
                <a:latin typeface="Montserrat" panose="00000500000000000000" pitchFamily="50" charset="0"/>
              </a:rPr>
              <a:t> quam </a:t>
            </a:r>
            <a:r>
              <a:rPr lang="en-US" sz="1200" err="1">
                <a:latin typeface="Montserrat" panose="00000500000000000000" pitchFamily="50" charset="0"/>
              </a:rPr>
              <a:t>felis</a:t>
            </a:r>
            <a:r>
              <a:rPr lang="en-US" sz="1200">
                <a:latin typeface="Montserrat" panose="00000500000000000000" pitchFamily="50" charset="0"/>
              </a:rPr>
              <a:t>, </a:t>
            </a:r>
            <a:r>
              <a:rPr lang="en-US" sz="1200" err="1">
                <a:latin typeface="Montserrat" panose="00000500000000000000" pitchFamily="50" charset="0"/>
              </a:rPr>
              <a:t>ultricies</a:t>
            </a:r>
            <a:r>
              <a:rPr lang="en-US" sz="1200">
                <a:latin typeface="Montserrat" panose="00000500000000000000" pitchFamily="50" charset="0"/>
              </a:rPr>
              <a:t> </a:t>
            </a:r>
            <a:r>
              <a:rPr lang="en-US" sz="1200" err="1">
                <a:latin typeface="Montserrat" panose="00000500000000000000" pitchFamily="50" charset="0"/>
              </a:rPr>
              <a:t>nec</a:t>
            </a:r>
            <a:r>
              <a:rPr lang="en-US" sz="1200">
                <a:latin typeface="Montserrat" panose="00000500000000000000" pitchFamily="50" charset="0"/>
              </a:rPr>
              <a:t>, </a:t>
            </a:r>
            <a:r>
              <a:rPr lang="en-US" sz="1200" err="1">
                <a:latin typeface="Montserrat" panose="00000500000000000000" pitchFamily="50" charset="0"/>
              </a:rPr>
              <a:t>pellentesque</a:t>
            </a:r>
            <a:r>
              <a:rPr lang="en-US" sz="1200">
                <a:latin typeface="Montserrat" panose="00000500000000000000" pitchFamily="50" charset="0"/>
              </a:rPr>
              <a:t> </a:t>
            </a:r>
            <a:r>
              <a:rPr lang="en-US" sz="1200" err="1">
                <a:latin typeface="Montserrat" panose="00000500000000000000" pitchFamily="50" charset="0"/>
              </a:rPr>
              <a:t>eu</a:t>
            </a:r>
            <a:r>
              <a:rPr lang="en-US" sz="1200">
                <a:latin typeface="Montserrat" panose="00000500000000000000" pitchFamily="50" charset="0"/>
              </a:rPr>
              <a:t>, </a:t>
            </a:r>
            <a:r>
              <a:rPr lang="en-US" sz="1200" err="1">
                <a:latin typeface="Montserrat" panose="00000500000000000000" pitchFamily="50" charset="0"/>
              </a:rPr>
              <a:t>pretium</a:t>
            </a:r>
            <a:r>
              <a:rPr lang="en-US" sz="1200">
                <a:latin typeface="Montserrat" panose="00000500000000000000" pitchFamily="50" charset="0"/>
              </a:rPr>
              <a:t> </a:t>
            </a:r>
            <a:r>
              <a:rPr lang="en-US" sz="1200" err="1">
                <a:latin typeface="Montserrat" panose="00000500000000000000" pitchFamily="50" charset="0"/>
              </a:rPr>
              <a:t>quis</a:t>
            </a:r>
            <a:r>
              <a:rPr lang="en-US" sz="1200">
                <a:latin typeface="Montserrat" panose="00000500000000000000" pitchFamily="50" charset="0"/>
              </a:rPr>
              <a:t>, sem. </a:t>
            </a:r>
            <a:r>
              <a:rPr lang="en-US" sz="1200" err="1">
                <a:latin typeface="Montserrat" panose="00000500000000000000" pitchFamily="50" charset="0"/>
              </a:rPr>
              <a:t>Nulla</a:t>
            </a:r>
            <a:r>
              <a:rPr lang="en-US" sz="1200">
                <a:latin typeface="Montserrat" panose="00000500000000000000" pitchFamily="50" charset="0"/>
              </a:rPr>
              <a:t> </a:t>
            </a:r>
            <a:r>
              <a:rPr lang="en-US" sz="1200" err="1">
                <a:latin typeface="Montserrat" panose="00000500000000000000" pitchFamily="50" charset="0"/>
              </a:rPr>
              <a:t>consequat</a:t>
            </a:r>
            <a:r>
              <a:rPr lang="en-US" sz="1200">
                <a:latin typeface="Montserrat" panose="00000500000000000000" pitchFamily="50" charset="0"/>
              </a:rPr>
              <a:t> </a:t>
            </a:r>
            <a:r>
              <a:rPr lang="en-US" sz="1200" err="1">
                <a:latin typeface="Montserrat" panose="00000500000000000000" pitchFamily="50" charset="0"/>
              </a:rPr>
              <a:t>massa</a:t>
            </a:r>
            <a:r>
              <a:rPr lang="en-US" sz="1200">
                <a:latin typeface="Montserrat" panose="00000500000000000000" pitchFamily="50" charset="0"/>
              </a:rPr>
              <a:t> </a:t>
            </a:r>
            <a:r>
              <a:rPr lang="en-US" sz="1200" err="1">
                <a:latin typeface="Montserrat" panose="00000500000000000000" pitchFamily="50" charset="0"/>
              </a:rPr>
              <a:t>quis</a:t>
            </a:r>
            <a:r>
              <a:rPr lang="en-US" sz="1200">
                <a:latin typeface="Montserrat" panose="00000500000000000000" pitchFamily="50" charset="0"/>
              </a:rPr>
              <a:t> </a:t>
            </a:r>
            <a:r>
              <a:rPr lang="en-US" sz="1200" err="1">
                <a:latin typeface="Montserrat" panose="00000500000000000000" pitchFamily="50" charset="0"/>
              </a:rPr>
              <a:t>enim</a:t>
            </a:r>
            <a:r>
              <a:rPr lang="en-US" sz="1200">
                <a:latin typeface="Montserrat" panose="00000500000000000000" pitchFamily="50" charset="0"/>
              </a:rPr>
              <a:t>.</a:t>
            </a:r>
          </a:p>
        </p:txBody>
      </p:sp>
      <p:sp>
        <p:nvSpPr>
          <p:cNvPr id="19" name="TextBox 18"/>
          <p:cNvSpPr txBox="1"/>
          <p:nvPr/>
        </p:nvSpPr>
        <p:spPr>
          <a:xfrm>
            <a:off x="9425355" y="1444411"/>
            <a:ext cx="1716258" cy="1015663"/>
          </a:xfrm>
          <a:prstGeom prst="rect">
            <a:avLst/>
          </a:prstGeom>
          <a:noFill/>
        </p:spPr>
        <p:txBody>
          <a:bodyPr wrap="square" rtlCol="0">
            <a:spAutoFit/>
          </a:bodyPr>
          <a:lstStyle/>
          <a:p>
            <a:pPr algn="ctr"/>
            <a:r>
              <a:rPr lang="en-US" sz="6000" b="1">
                <a:solidFill>
                  <a:schemeClr val="accent2"/>
                </a:solidFill>
                <a:latin typeface="Montserrat" panose="00000500000000000000" pitchFamily="50" charset="0"/>
              </a:rPr>
              <a:t>03.</a:t>
            </a:r>
          </a:p>
        </p:txBody>
      </p:sp>
      <p:sp>
        <p:nvSpPr>
          <p:cNvPr id="16" name="TextBox 15"/>
          <p:cNvSpPr txBox="1"/>
          <p:nvPr/>
        </p:nvSpPr>
        <p:spPr>
          <a:xfrm>
            <a:off x="872491" y="2078905"/>
            <a:ext cx="2531462" cy="1323439"/>
          </a:xfrm>
          <a:prstGeom prst="rect">
            <a:avLst/>
          </a:prstGeom>
          <a:noFill/>
        </p:spPr>
        <p:txBody>
          <a:bodyPr wrap="none" rtlCol="0">
            <a:spAutoFit/>
          </a:bodyPr>
          <a:lstStyle/>
          <a:p>
            <a:r>
              <a:rPr lang="en-US" sz="8000" spc="600">
                <a:solidFill>
                  <a:schemeClr val="bg1"/>
                </a:solidFill>
                <a:latin typeface="ALISEO" pitchFamily="50" charset="0"/>
              </a:rPr>
              <a:t>who</a:t>
            </a:r>
          </a:p>
        </p:txBody>
      </p:sp>
      <p:sp>
        <p:nvSpPr>
          <p:cNvPr id="21" name="TextBox 20"/>
          <p:cNvSpPr txBox="1"/>
          <p:nvPr/>
        </p:nvSpPr>
        <p:spPr>
          <a:xfrm>
            <a:off x="2442384" y="3947342"/>
            <a:ext cx="1726755" cy="1323439"/>
          </a:xfrm>
          <a:prstGeom prst="rect">
            <a:avLst/>
          </a:prstGeom>
          <a:noFill/>
        </p:spPr>
        <p:txBody>
          <a:bodyPr wrap="none" rtlCol="0">
            <a:spAutoFit/>
          </a:bodyPr>
          <a:lstStyle/>
          <a:p>
            <a:r>
              <a:rPr lang="en-US" sz="8000" spc="600">
                <a:solidFill>
                  <a:schemeClr val="bg1"/>
                </a:solidFill>
                <a:latin typeface="ALISEO" pitchFamily="50" charset="0"/>
              </a:rPr>
              <a:t>we</a:t>
            </a:r>
          </a:p>
        </p:txBody>
      </p:sp>
      <p:sp>
        <p:nvSpPr>
          <p:cNvPr id="22" name="TextBox 21"/>
          <p:cNvSpPr txBox="1"/>
          <p:nvPr/>
        </p:nvSpPr>
        <p:spPr>
          <a:xfrm>
            <a:off x="3610744" y="5418953"/>
            <a:ext cx="2212465" cy="1323439"/>
          </a:xfrm>
          <a:prstGeom prst="rect">
            <a:avLst/>
          </a:prstGeom>
          <a:noFill/>
        </p:spPr>
        <p:txBody>
          <a:bodyPr wrap="none" rtlCol="0">
            <a:spAutoFit/>
          </a:bodyPr>
          <a:lstStyle/>
          <a:p>
            <a:r>
              <a:rPr lang="en-US" sz="8000" spc="600">
                <a:solidFill>
                  <a:schemeClr val="bg1"/>
                </a:solidFill>
                <a:latin typeface="ALISEO" pitchFamily="50" charset="0"/>
              </a:rPr>
              <a:t>are</a:t>
            </a:r>
          </a:p>
        </p:txBody>
      </p:sp>
      <p:sp>
        <p:nvSpPr>
          <p:cNvPr id="23" name="TextBox 22"/>
          <p:cNvSpPr txBox="1"/>
          <p:nvPr/>
        </p:nvSpPr>
        <p:spPr>
          <a:xfrm rot="5400000" flipH="1">
            <a:off x="10997435" y="3496413"/>
            <a:ext cx="1483098" cy="276999"/>
          </a:xfrm>
          <a:prstGeom prst="rect">
            <a:avLst/>
          </a:prstGeom>
          <a:noFill/>
        </p:spPr>
        <p:txBody>
          <a:bodyPr wrap="none" rtlCol="0">
            <a:spAutoFit/>
          </a:bodyPr>
          <a:lstStyle/>
          <a:p>
            <a:pPr algn="ctr"/>
            <a:r>
              <a:rPr lang="en-US" sz="1200" spc="300">
                <a:latin typeface="Montserrat" panose="00000500000000000000" pitchFamily="50" charset="0"/>
              </a:rPr>
              <a:t>HYPENISME</a:t>
            </a:r>
          </a:p>
        </p:txBody>
      </p:sp>
    </p:spTree>
    <p:extLst>
      <p:ext uri="{BB962C8B-B14F-4D97-AF65-F5344CB8AC3E}">
        <p14:creationId xmlns:p14="http://schemas.microsoft.com/office/powerpoint/2010/main" val="2725836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27500" b="27500"/>
          <a:stretch>
            <a:fillRect/>
          </a:stretch>
        </p:blipFill>
        <p:spPr/>
      </p:pic>
      <p:sp>
        <p:nvSpPr>
          <p:cNvPr id="2" name="Slide Number Placeholder 1"/>
          <p:cNvSpPr>
            <a:spLocks noGrp="1"/>
          </p:cNvSpPr>
          <p:nvPr>
            <p:ph type="sldNum" sz="quarter" idx="10"/>
          </p:nvPr>
        </p:nvSpPr>
        <p:spPr/>
        <p:txBody>
          <a:bodyPr/>
          <a:lstStyle/>
          <a:p>
            <a:r>
              <a:rPr lang="en-US">
                <a:solidFill>
                  <a:schemeClr val="bg1"/>
                </a:solidFill>
              </a:rPr>
              <a:t>PAGE </a:t>
            </a:r>
            <a:fld id="{CB188796-EF10-4A7A-B5EB-88EF09832F3D}" type="slidenum">
              <a:rPr lang="en-US" smtClean="0">
                <a:solidFill>
                  <a:schemeClr val="bg1"/>
                </a:solidFill>
              </a:rPr>
              <a:pPr/>
              <a:t>9</a:t>
            </a:fld>
            <a:endParaRPr lang="en-US">
              <a:solidFill>
                <a:schemeClr val="bg1"/>
              </a:solidFill>
            </a:endParaRPr>
          </a:p>
        </p:txBody>
      </p:sp>
      <p:sp>
        <p:nvSpPr>
          <p:cNvPr id="7" name="Rectangle 6"/>
          <p:cNvSpPr/>
          <p:nvPr/>
        </p:nvSpPr>
        <p:spPr>
          <a:xfrm>
            <a:off x="869844" y="872197"/>
            <a:ext cx="10145059" cy="5985803"/>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5337874" y="3090927"/>
            <a:ext cx="4808089" cy="707886"/>
          </a:xfrm>
          <a:prstGeom prst="rect">
            <a:avLst/>
          </a:prstGeom>
          <a:noFill/>
        </p:spPr>
        <p:txBody>
          <a:bodyPr wrap="square" rtlCol="0">
            <a:spAutoFit/>
          </a:bodyPr>
          <a:lstStyle/>
          <a:p>
            <a:pPr algn="r"/>
            <a:r>
              <a:rPr lang="en-US" sz="4000" spc="600">
                <a:solidFill>
                  <a:schemeClr val="bg1"/>
                </a:solidFill>
                <a:latin typeface="ALISEO" pitchFamily="50" charset="0"/>
              </a:rPr>
              <a:t>OUR planning</a:t>
            </a:r>
          </a:p>
        </p:txBody>
      </p:sp>
      <p:sp>
        <p:nvSpPr>
          <p:cNvPr id="15" name="TextBox 14"/>
          <p:cNvSpPr txBox="1"/>
          <p:nvPr/>
        </p:nvSpPr>
        <p:spPr>
          <a:xfrm>
            <a:off x="1804893" y="4040855"/>
            <a:ext cx="8274960" cy="923330"/>
          </a:xfrm>
          <a:prstGeom prst="rect">
            <a:avLst/>
          </a:prstGeom>
          <a:noFill/>
        </p:spPr>
        <p:txBody>
          <a:bodyPr wrap="square" rtlCol="0">
            <a:spAutoFit/>
          </a:bodyPr>
          <a:lstStyle/>
          <a:p>
            <a:pPr algn="just">
              <a:lnSpc>
                <a:spcPct val="150000"/>
              </a:lnSpc>
            </a:pPr>
            <a:r>
              <a:rPr lang="en-US" sz="1200">
                <a:solidFill>
                  <a:schemeClr val="bg1"/>
                </a:solidFill>
                <a:latin typeface="Montserrat" panose="00000500000000000000" pitchFamily="50" charset="0"/>
              </a:rPr>
              <a:t>Lorem ipsum dolor sit </a:t>
            </a:r>
            <a:r>
              <a:rPr lang="en-US" sz="1200" err="1">
                <a:solidFill>
                  <a:schemeClr val="bg1"/>
                </a:solidFill>
                <a:latin typeface="Montserrat" panose="00000500000000000000" pitchFamily="50" charset="0"/>
              </a:rPr>
              <a:t>amet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consectetuer</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adipiscing</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elit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Aenean</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commodo</a:t>
            </a:r>
            <a:r>
              <a:rPr lang="en-US" sz="1200">
                <a:solidFill>
                  <a:schemeClr val="bg1"/>
                </a:solidFill>
                <a:latin typeface="Montserrat" panose="00000500000000000000" pitchFamily="50" charset="0"/>
              </a:rPr>
              <a:t> ligula </a:t>
            </a:r>
            <a:r>
              <a:rPr lang="en-US" sz="1200" err="1">
                <a:solidFill>
                  <a:schemeClr val="bg1"/>
                </a:solidFill>
                <a:latin typeface="Montserrat" panose="00000500000000000000" pitchFamily="50" charset="0"/>
              </a:rPr>
              <a:t>eget</a:t>
            </a:r>
            <a:r>
              <a:rPr lang="en-US" sz="1200">
                <a:solidFill>
                  <a:schemeClr val="bg1"/>
                </a:solidFill>
                <a:latin typeface="Montserrat" panose="00000500000000000000" pitchFamily="50" charset="0"/>
              </a:rPr>
              <a:t> dolor. </a:t>
            </a:r>
            <a:r>
              <a:rPr lang="en-US" sz="1200" err="1">
                <a:solidFill>
                  <a:schemeClr val="bg1"/>
                </a:solidFill>
                <a:latin typeface="Montserrat" panose="00000500000000000000" pitchFamily="50" charset="0"/>
              </a:rPr>
              <a:t>Aenean</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massa</a:t>
            </a:r>
            <a:r>
              <a:rPr lang="en-US" sz="1200">
                <a:solidFill>
                  <a:schemeClr val="bg1"/>
                </a:solidFill>
                <a:latin typeface="Montserrat" panose="00000500000000000000" pitchFamily="50" charset="0"/>
              </a:rPr>
              <a:t>. Cum </a:t>
            </a:r>
            <a:r>
              <a:rPr lang="en-US" sz="1200" err="1">
                <a:solidFill>
                  <a:schemeClr val="bg1"/>
                </a:solidFill>
                <a:latin typeface="Montserrat" panose="00000500000000000000" pitchFamily="50" charset="0"/>
              </a:rPr>
              <a:t>sociis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natoque</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penatibus</a:t>
            </a:r>
            <a:r>
              <a:rPr lang="en-US" sz="1200">
                <a:solidFill>
                  <a:schemeClr val="bg1"/>
                </a:solidFill>
                <a:latin typeface="Montserrat" panose="00000500000000000000" pitchFamily="50" charset="0"/>
              </a:rPr>
              <a:t> et </a:t>
            </a:r>
            <a:r>
              <a:rPr lang="en-US" sz="1200" err="1">
                <a:solidFill>
                  <a:schemeClr val="bg1"/>
                </a:solidFill>
                <a:latin typeface="Montserrat" panose="00000500000000000000" pitchFamily="50" charset="0"/>
              </a:rPr>
              <a:t>magnis</a:t>
            </a:r>
            <a:r>
              <a:rPr lang="en-US" sz="1200">
                <a:solidFill>
                  <a:schemeClr val="bg1"/>
                </a:solidFill>
                <a:latin typeface="Montserrat" panose="00000500000000000000" pitchFamily="50" charset="0"/>
              </a:rPr>
              <a:t> dis parturient </a:t>
            </a:r>
            <a:r>
              <a:rPr lang="en-US" sz="1200" err="1">
                <a:solidFill>
                  <a:schemeClr val="bg1"/>
                </a:solidFill>
                <a:latin typeface="Montserrat" panose="00000500000000000000" pitchFamily="50" charset="0"/>
              </a:rPr>
              <a:t>montes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nascetur</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ridiculus</a:t>
            </a:r>
            <a:r>
              <a:rPr lang="en-US" sz="1200">
                <a:solidFill>
                  <a:schemeClr val="bg1"/>
                </a:solidFill>
                <a:latin typeface="Montserrat" panose="00000500000000000000" pitchFamily="50" charset="0"/>
              </a:rPr>
              <a:t> mus. </a:t>
            </a:r>
            <a:r>
              <a:rPr lang="en-US" sz="1200" err="1">
                <a:solidFill>
                  <a:schemeClr val="bg1"/>
                </a:solidFill>
                <a:latin typeface="Montserrat" panose="00000500000000000000" pitchFamily="50" charset="0"/>
              </a:rPr>
              <a:t>Donec</a:t>
            </a:r>
            <a:r>
              <a:rPr lang="en-US" sz="1200">
                <a:solidFill>
                  <a:schemeClr val="bg1"/>
                </a:solidFill>
                <a:latin typeface="Montserrat" panose="00000500000000000000" pitchFamily="50" charset="0"/>
              </a:rPr>
              <a:t> quam </a:t>
            </a:r>
            <a:r>
              <a:rPr lang="en-US" sz="1200" err="1">
                <a:solidFill>
                  <a:schemeClr val="bg1"/>
                </a:solidFill>
                <a:latin typeface="Montserrat" panose="00000500000000000000" pitchFamily="50" charset="0"/>
              </a:rPr>
              <a:t>felis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ultricies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nec</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pellentesque</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eu</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pretium</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quis</a:t>
            </a:r>
            <a:r>
              <a:rPr lang="en-US" sz="1200">
                <a:solidFill>
                  <a:schemeClr val="bg1"/>
                </a:solidFill>
                <a:latin typeface="Montserrat" panose="00000500000000000000" pitchFamily="50" charset="0"/>
              </a:rPr>
              <a:t>, sem. </a:t>
            </a:r>
            <a:r>
              <a:rPr lang="en-US" sz="1200" err="1">
                <a:solidFill>
                  <a:schemeClr val="bg1"/>
                </a:solidFill>
                <a:latin typeface="Montserrat" panose="00000500000000000000" pitchFamily="50" charset="0"/>
              </a:rPr>
              <a:t>Nulla</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consequat</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massa</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quis</a:t>
            </a:r>
            <a:r>
              <a:rPr lang="en-US" sz="1200">
                <a:solidFill>
                  <a:schemeClr val="bg1"/>
                </a:solidFill>
                <a:latin typeface="Montserrat" panose="00000500000000000000" pitchFamily="50" charset="0"/>
              </a:rPr>
              <a:t> </a:t>
            </a:r>
            <a:r>
              <a:rPr lang="en-US" sz="1200" err="1">
                <a:solidFill>
                  <a:schemeClr val="bg1"/>
                </a:solidFill>
                <a:latin typeface="Montserrat" panose="00000500000000000000" pitchFamily="50" charset="0"/>
              </a:rPr>
              <a:t>enim</a:t>
            </a:r>
            <a:r>
              <a:rPr lang="en-US" sz="1200">
                <a:solidFill>
                  <a:schemeClr val="bg1"/>
                </a:solidFill>
                <a:latin typeface="Montserrat" panose="00000500000000000000" pitchFamily="50" charset="0"/>
              </a:rPr>
              <a:t>.</a:t>
            </a:r>
          </a:p>
        </p:txBody>
      </p:sp>
      <p:sp>
        <p:nvSpPr>
          <p:cNvPr id="20" name="TextBox 19"/>
          <p:cNvSpPr txBox="1"/>
          <p:nvPr/>
        </p:nvSpPr>
        <p:spPr>
          <a:xfrm>
            <a:off x="1221373" y="6336912"/>
            <a:ext cx="1756092" cy="276999"/>
          </a:xfrm>
          <a:prstGeom prst="rect">
            <a:avLst/>
          </a:prstGeom>
          <a:noFill/>
        </p:spPr>
        <p:txBody>
          <a:bodyPr wrap="square" rtlCol="0">
            <a:spAutoFit/>
          </a:bodyPr>
          <a:lstStyle/>
          <a:p>
            <a:r>
              <a:rPr lang="en-US" sz="1200">
                <a:solidFill>
                  <a:schemeClr val="bg1"/>
                </a:solidFill>
                <a:latin typeface="Montserrat" panose="00000500000000000000" pitchFamily="50" charset="0"/>
              </a:rPr>
              <a:t>Who We Are</a:t>
            </a:r>
          </a:p>
        </p:txBody>
      </p:sp>
      <p:sp>
        <p:nvSpPr>
          <p:cNvPr id="21" name="TextBox 20"/>
          <p:cNvSpPr txBox="1"/>
          <p:nvPr/>
        </p:nvSpPr>
        <p:spPr>
          <a:xfrm rot="16200000">
            <a:off x="-306627" y="3263845"/>
            <a:ext cx="1483098" cy="276999"/>
          </a:xfrm>
          <a:prstGeom prst="rect">
            <a:avLst/>
          </a:prstGeom>
          <a:noFill/>
        </p:spPr>
        <p:txBody>
          <a:bodyPr wrap="none" rtlCol="0">
            <a:spAutoFit/>
          </a:bodyPr>
          <a:lstStyle/>
          <a:p>
            <a:r>
              <a:rPr lang="en-US" sz="1200" spc="300">
                <a:solidFill>
                  <a:schemeClr val="bg1"/>
                </a:solidFill>
                <a:latin typeface="Montserrat" panose="00000500000000000000" pitchFamily="50" charset="0"/>
              </a:rPr>
              <a:t>HYPENISME</a:t>
            </a:r>
          </a:p>
        </p:txBody>
      </p:sp>
    </p:spTree>
    <p:extLst>
      <p:ext uri="{BB962C8B-B14F-4D97-AF65-F5344CB8AC3E}">
        <p14:creationId xmlns:p14="http://schemas.microsoft.com/office/powerpoint/2010/main" val="3000436676"/>
      </p:ext>
    </p:extLst>
  </p:cSld>
  <p:clrMapOvr>
    <a:masterClrMapping/>
  </p:clrMapOvr>
</p:sld>
</file>

<file path=ppt/theme/theme1.xml><?xml version="1.0" encoding="utf-8"?>
<a:theme xmlns:a="http://schemas.openxmlformats.org/drawingml/2006/main" name="Office Theme">
  <a:themeElements>
    <a:clrScheme name="7">
      <a:dk1>
        <a:sysClr val="windowText" lastClr="000000"/>
      </a:dk1>
      <a:lt1>
        <a:sysClr val="window" lastClr="FFFFFF"/>
      </a:lt1>
      <a:dk2>
        <a:srgbClr val="44546A"/>
      </a:dk2>
      <a:lt2>
        <a:srgbClr val="E7E6E6"/>
      </a:lt2>
      <a:accent1>
        <a:srgbClr val="672348"/>
      </a:accent1>
      <a:accent2>
        <a:srgbClr val="803055"/>
      </a:accent2>
      <a:accent3>
        <a:srgbClr val="C53A57"/>
      </a:accent3>
      <a:accent4>
        <a:srgbClr val="FF3057"/>
      </a:accent4>
      <a:accent5>
        <a:srgbClr val="FF7439"/>
      </a:accent5>
      <a:accent6>
        <a:srgbClr val="FFBC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1058</TotalTime>
  <Words>2235</Words>
  <Application>Microsoft Office PowerPoint</Application>
  <PresentationFormat>宽屏</PresentationFormat>
  <Paragraphs>477</Paragraphs>
  <Slides>54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54</vt:i4>
      </vt:variant>
    </vt:vector>
  </HeadingPairs>
  <TitlesOfParts>
    <vt:vector size="63" baseType="lpstr">
      <vt:lpstr>ALISEO</vt:lpstr>
      <vt:lpstr>Fira Sans</vt:lpstr>
      <vt:lpstr>Gill Sans</vt:lpstr>
      <vt:lpstr>Montserrat</vt:lpstr>
      <vt:lpstr>Montserrat Light</vt:lpstr>
      <vt:lpstr>Ubuntu</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Nisma Wulandari</dc:creator>
  <cp:lastModifiedBy>Administrator</cp:lastModifiedBy>
  <cp:revision>143</cp:revision>
  <dcterms:created xsi:type="dcterms:W3CDTF">2019-05-18T22:54:58Z</dcterms:created>
  <dcterms:modified xsi:type="dcterms:W3CDTF">2020-07-11T10:46:03Z</dcterms:modified>
</cp:coreProperties>
</file>