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257" r:id="rId5"/>
    <p:sldId id="258" r:id="rId6"/>
    <p:sldId id="268" r:id="rId7"/>
    <p:sldId id="269" r:id="rId8"/>
    <p:sldId id="270" r:id="rId9"/>
    <p:sldId id="271" r:id="rId10"/>
    <p:sldId id="276" r:id="rId11"/>
    <p:sldId id="264" r:id="rId12"/>
    <p:sldId id="277" r:id="rId13"/>
    <p:sldId id="278" r:id="rId14"/>
    <p:sldId id="279" r:id="rId15"/>
    <p:sldId id="272" r:id="rId16"/>
    <p:sldId id="265" r:id="rId17"/>
    <p:sldId id="273" r:id="rId18"/>
    <p:sldId id="280" r:id="rId19"/>
    <p:sldId id="281" r:id="rId20"/>
    <p:sldId id="282" r:id="rId21"/>
    <p:sldId id="266" r:id="rId22"/>
    <p:sldId id="283" r:id="rId23"/>
    <p:sldId id="274" r:id="rId24"/>
    <p:sldId id="275" r:id="rId25"/>
    <p:sldId id="284" r:id="rId26"/>
    <p:sldId id="26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3F52"/>
    <a:srgbClr val="99A196"/>
    <a:srgbClr val="BAB8B5"/>
    <a:srgbClr val="8C8590"/>
    <a:srgbClr val="9EB4BE"/>
    <a:srgbClr val="E9EAE0"/>
    <a:srgbClr val="F3F3F3"/>
    <a:srgbClr val="F7FCFE"/>
    <a:srgbClr val="FFFFF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9" autoAdjust="0"/>
    <p:restoredTop sz="94618" autoAdjust="0"/>
  </p:normalViewPr>
  <p:slideViewPr>
    <p:cSldViewPr snapToGrid="0" showGuides="1">
      <p:cViewPr>
        <p:scale>
          <a:sx n="66" d="100"/>
          <a:sy n="66" d="100"/>
        </p:scale>
        <p:origin x="1242" y="1014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4" b="87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4" b="6524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5" b="229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5" b="229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:blinds dir="vert"/>
      </p:transition>
    </mc:Choice>
    <mc:Fallback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5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5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6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7" Type="http://schemas.openxmlformats.org/officeDocument/2006/relationships/notesSlide" Target="../notesSlides/notesSlide18.x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96.xml"/><Relationship Id="rId14" Type="http://schemas.openxmlformats.org/officeDocument/2006/relationships/tags" Target="../tags/tag95.xml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tags" Target="../tags/tag8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8" Type="http://schemas.openxmlformats.org/officeDocument/2006/relationships/notesSlide" Target="../notesSlides/notesSlide20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112.xml"/><Relationship Id="rId15" Type="http://schemas.openxmlformats.org/officeDocument/2006/relationships/tags" Target="../tags/tag111.xml"/><Relationship Id="rId14" Type="http://schemas.openxmlformats.org/officeDocument/2006/relationships/tags" Target="../tags/tag110.xml"/><Relationship Id="rId13" Type="http://schemas.openxmlformats.org/officeDocument/2006/relationships/tags" Target="../tags/tag109.xml"/><Relationship Id="rId12" Type="http://schemas.openxmlformats.org/officeDocument/2006/relationships/tags" Target="../tags/tag108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tags" Target="../tags/tag97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575291" y="3422176"/>
            <a:ext cx="1402080" cy="186372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600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古</a:t>
            </a:r>
            <a:endParaRPr lang="zh-CN" altLang="en-US" sz="96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5874" y="1312360"/>
            <a:ext cx="14020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禅</a:t>
            </a:r>
            <a:endParaRPr lang="zh-CN" altLang="en-US" sz="96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39772" y="2409145"/>
            <a:ext cx="14020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意</a:t>
            </a:r>
            <a:endParaRPr lang="zh-CN" altLang="en-US" sz="96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254" y="3846741"/>
            <a:ext cx="508907" cy="77162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055080" y="2585594"/>
            <a:ext cx="738664" cy="329392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Lorem ipsum sit amet, consectetuer elit.Aenean dolor. </a:t>
            </a:r>
            <a:endParaRPr lang="zh-CN" altLang="en-US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  <p:pic>
        <p:nvPicPr>
          <p:cNvPr id="14" name="「女声翻唱」泸沽寻梦-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86813" y="-1228725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39772" y="4890090"/>
            <a:ext cx="1402080" cy="156845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9600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风</a:t>
            </a:r>
            <a:endParaRPr lang="zh-CN" altLang="en-US" sz="96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8" grpId="0"/>
      <p:bldP spid="9" grpId="0"/>
      <p:bldP spid="10" grpId="0"/>
      <p:bldP spid="13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79"/>
          <p:cNvGrpSpPr/>
          <p:nvPr>
            <p:custDataLst>
              <p:tags r:id="rId1"/>
            </p:custDataLst>
          </p:nvPr>
        </p:nvGrpSpPr>
        <p:grpSpPr>
          <a:xfrm>
            <a:off x="3503712" y="1558334"/>
            <a:ext cx="4853575" cy="4524695"/>
            <a:chOff x="481800" y="2242514"/>
            <a:chExt cx="4975913" cy="3936602"/>
          </a:xfrm>
        </p:grpSpPr>
        <p:grpSp>
          <p:nvGrpSpPr>
            <p:cNvPr id="23" name="Group 80"/>
            <p:cNvGrpSpPr/>
            <p:nvPr/>
          </p:nvGrpSpPr>
          <p:grpSpPr>
            <a:xfrm>
              <a:off x="569529" y="2242514"/>
              <a:ext cx="4800451" cy="2785971"/>
              <a:chOff x="609844" y="1126813"/>
              <a:chExt cx="7924556" cy="2357806"/>
            </a:xfrm>
          </p:grpSpPr>
          <p:grpSp>
            <p:nvGrpSpPr>
              <p:cNvPr id="49" name="Group 106"/>
              <p:cNvGrpSpPr/>
              <p:nvPr/>
            </p:nvGrpSpPr>
            <p:grpSpPr>
              <a:xfrm>
                <a:off x="1227841" y="1126813"/>
                <a:ext cx="6750745" cy="2357806"/>
                <a:chOff x="1531308" y="1246789"/>
                <a:chExt cx="6750745" cy="2189066"/>
              </a:xfrm>
            </p:grpSpPr>
            <p:cxnSp>
              <p:nvCxnSpPr>
                <p:cNvPr id="58" name="Straight Connector 115"/>
                <p:cNvCxnSpPr/>
                <p:nvPr/>
              </p:nvCxnSpPr>
              <p:spPr>
                <a:xfrm>
                  <a:off x="1531308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116"/>
                <p:cNvCxnSpPr/>
                <p:nvPr/>
              </p:nvCxnSpPr>
              <p:spPr>
                <a:xfrm>
                  <a:off x="2206382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117"/>
                <p:cNvCxnSpPr/>
                <p:nvPr/>
              </p:nvCxnSpPr>
              <p:spPr>
                <a:xfrm>
                  <a:off x="2881456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118"/>
                <p:cNvCxnSpPr/>
                <p:nvPr/>
              </p:nvCxnSpPr>
              <p:spPr>
                <a:xfrm>
                  <a:off x="3556530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119"/>
                <p:cNvCxnSpPr/>
                <p:nvPr/>
              </p:nvCxnSpPr>
              <p:spPr>
                <a:xfrm>
                  <a:off x="4231604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120"/>
                <p:cNvCxnSpPr/>
                <p:nvPr/>
              </p:nvCxnSpPr>
              <p:spPr>
                <a:xfrm>
                  <a:off x="4906678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121"/>
                <p:cNvCxnSpPr/>
                <p:nvPr/>
              </p:nvCxnSpPr>
              <p:spPr>
                <a:xfrm>
                  <a:off x="5581752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122"/>
                <p:cNvCxnSpPr/>
                <p:nvPr/>
              </p:nvCxnSpPr>
              <p:spPr>
                <a:xfrm>
                  <a:off x="6256826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123"/>
                <p:cNvCxnSpPr/>
                <p:nvPr/>
              </p:nvCxnSpPr>
              <p:spPr>
                <a:xfrm>
                  <a:off x="6931900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124"/>
                <p:cNvCxnSpPr/>
                <p:nvPr/>
              </p:nvCxnSpPr>
              <p:spPr>
                <a:xfrm>
                  <a:off x="7606974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125"/>
                <p:cNvCxnSpPr/>
                <p:nvPr/>
              </p:nvCxnSpPr>
              <p:spPr>
                <a:xfrm>
                  <a:off x="8282053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" name="Group 107"/>
              <p:cNvGrpSpPr/>
              <p:nvPr/>
            </p:nvGrpSpPr>
            <p:grpSpPr>
              <a:xfrm>
                <a:off x="609844" y="1126813"/>
                <a:ext cx="7924556" cy="2357806"/>
                <a:chOff x="609844" y="1126813"/>
                <a:chExt cx="7924556" cy="2357806"/>
              </a:xfrm>
            </p:grpSpPr>
            <p:cxnSp>
              <p:nvCxnSpPr>
                <p:cNvPr id="51" name="Straight Connector 108"/>
                <p:cNvCxnSpPr/>
                <p:nvPr/>
              </p:nvCxnSpPr>
              <p:spPr>
                <a:xfrm>
                  <a:off x="609844" y="1912749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109"/>
                <p:cNvCxnSpPr/>
                <p:nvPr/>
              </p:nvCxnSpPr>
              <p:spPr>
                <a:xfrm>
                  <a:off x="609844" y="2305717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110"/>
                <p:cNvCxnSpPr/>
                <p:nvPr/>
              </p:nvCxnSpPr>
              <p:spPr>
                <a:xfrm>
                  <a:off x="609844" y="2698685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111"/>
                <p:cNvCxnSpPr/>
                <p:nvPr/>
              </p:nvCxnSpPr>
              <p:spPr>
                <a:xfrm>
                  <a:off x="609844" y="3091653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112"/>
                <p:cNvCxnSpPr/>
                <p:nvPr/>
              </p:nvCxnSpPr>
              <p:spPr>
                <a:xfrm>
                  <a:off x="609844" y="1126813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113"/>
                <p:cNvCxnSpPr/>
                <p:nvPr/>
              </p:nvCxnSpPr>
              <p:spPr>
                <a:xfrm>
                  <a:off x="609844" y="1519781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114"/>
                <p:cNvCxnSpPr/>
                <p:nvPr/>
              </p:nvCxnSpPr>
              <p:spPr>
                <a:xfrm>
                  <a:off x="609844" y="3484619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4" name="Freeform: Shape 81"/>
            <p:cNvSpPr/>
            <p:nvPr/>
          </p:nvSpPr>
          <p:spPr bwMode="auto">
            <a:xfrm>
              <a:off x="589558" y="3267957"/>
              <a:ext cx="1199395" cy="1765650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82"/>
            <p:cNvSpPr/>
            <p:nvPr/>
          </p:nvSpPr>
          <p:spPr bwMode="auto">
            <a:xfrm>
              <a:off x="1301759" y="3510158"/>
              <a:ext cx="1199395" cy="1523449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83"/>
            <p:cNvSpPr/>
            <p:nvPr/>
          </p:nvSpPr>
          <p:spPr bwMode="auto">
            <a:xfrm>
              <a:off x="2013960" y="2668222"/>
              <a:ext cx="1199395" cy="2365385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84"/>
            <p:cNvSpPr/>
            <p:nvPr/>
          </p:nvSpPr>
          <p:spPr bwMode="auto">
            <a:xfrm>
              <a:off x="2726160" y="3994559"/>
              <a:ext cx="1199395" cy="1039048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85"/>
            <p:cNvSpPr/>
            <p:nvPr/>
          </p:nvSpPr>
          <p:spPr bwMode="auto">
            <a:xfrm>
              <a:off x="3438361" y="3025756"/>
              <a:ext cx="1199395" cy="2007851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86"/>
            <p:cNvSpPr/>
            <p:nvPr/>
          </p:nvSpPr>
          <p:spPr bwMode="auto">
            <a:xfrm>
              <a:off x="4150562" y="3683158"/>
              <a:ext cx="1199395" cy="1350449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cxnSp>
          <p:nvCxnSpPr>
            <p:cNvPr id="30" name="Straight Connector 87"/>
            <p:cNvCxnSpPr/>
            <p:nvPr/>
          </p:nvCxnSpPr>
          <p:spPr>
            <a:xfrm>
              <a:off x="481800" y="5024144"/>
              <a:ext cx="4975913" cy="151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88"/>
            <p:cNvCxnSpPr/>
            <p:nvPr/>
          </p:nvCxnSpPr>
          <p:spPr>
            <a:xfrm rot="5400000">
              <a:off x="686335" y="5333194"/>
              <a:ext cx="1005840" cy="151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89"/>
            <p:cNvSpPr txBox="1"/>
            <p:nvPr/>
          </p:nvSpPr>
          <p:spPr>
            <a:xfrm>
              <a:off x="542410" y="5817622"/>
              <a:ext cx="1293691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  <p:cxnSp>
          <p:nvCxnSpPr>
            <p:cNvPr id="33" name="Straight Connector 90"/>
            <p:cNvCxnSpPr/>
            <p:nvPr/>
          </p:nvCxnSpPr>
          <p:spPr>
            <a:xfrm rot="5400000">
              <a:off x="1627136" y="5104594"/>
              <a:ext cx="548640" cy="151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91"/>
            <p:cNvSpPr txBox="1"/>
            <p:nvPr/>
          </p:nvSpPr>
          <p:spPr>
            <a:xfrm>
              <a:off x="1255413" y="5369247"/>
              <a:ext cx="1293691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2"/>
                </a:solidFill>
              </a:endParaRPr>
            </a:p>
          </p:txBody>
        </p:sp>
        <p:cxnSp>
          <p:nvCxnSpPr>
            <p:cNvPr id="35" name="Straight Connector 92"/>
            <p:cNvCxnSpPr/>
            <p:nvPr/>
          </p:nvCxnSpPr>
          <p:spPr>
            <a:xfrm rot="5400000">
              <a:off x="2110737" y="5333194"/>
              <a:ext cx="1005840" cy="151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93"/>
            <p:cNvSpPr txBox="1"/>
            <p:nvPr/>
          </p:nvSpPr>
          <p:spPr>
            <a:xfrm>
              <a:off x="1967614" y="5817622"/>
              <a:ext cx="1293691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3"/>
                </a:solidFill>
              </a:endParaRPr>
            </a:p>
          </p:txBody>
        </p:sp>
        <p:cxnSp>
          <p:nvCxnSpPr>
            <p:cNvPr id="37" name="Straight Connector 94"/>
            <p:cNvCxnSpPr/>
            <p:nvPr/>
          </p:nvCxnSpPr>
          <p:spPr>
            <a:xfrm rot="5400000">
              <a:off x="3051537" y="5104594"/>
              <a:ext cx="548640" cy="151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95"/>
            <p:cNvSpPr txBox="1"/>
            <p:nvPr/>
          </p:nvSpPr>
          <p:spPr>
            <a:xfrm>
              <a:off x="2679813" y="5369247"/>
              <a:ext cx="1293691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4"/>
                </a:solidFill>
              </a:endParaRPr>
            </a:p>
          </p:txBody>
        </p:sp>
        <p:cxnSp>
          <p:nvCxnSpPr>
            <p:cNvPr id="39" name="Straight Connector 96"/>
            <p:cNvCxnSpPr/>
            <p:nvPr/>
          </p:nvCxnSpPr>
          <p:spPr>
            <a:xfrm rot="5400000">
              <a:off x="3535138" y="5333194"/>
              <a:ext cx="1005840" cy="151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97"/>
            <p:cNvSpPr txBox="1"/>
            <p:nvPr/>
          </p:nvSpPr>
          <p:spPr>
            <a:xfrm>
              <a:off x="3392014" y="5817622"/>
              <a:ext cx="1293691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41" name="Straight Connector 98"/>
            <p:cNvCxnSpPr/>
            <p:nvPr/>
          </p:nvCxnSpPr>
          <p:spPr>
            <a:xfrm rot="5400000">
              <a:off x="4475939" y="5104594"/>
              <a:ext cx="548640" cy="151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99"/>
            <p:cNvSpPr txBox="1"/>
            <p:nvPr/>
          </p:nvSpPr>
          <p:spPr>
            <a:xfrm>
              <a:off x="4104215" y="5369247"/>
              <a:ext cx="1293691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6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43" name="TextBox 100"/>
            <p:cNvSpPr txBox="1"/>
            <p:nvPr/>
          </p:nvSpPr>
          <p:spPr>
            <a:xfrm>
              <a:off x="910535" y="2894747"/>
              <a:ext cx="557444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400" b="1">
                  <a:solidFill>
                    <a:schemeClr val="accent1"/>
                  </a:solidFill>
                </a:rPr>
                <a:t>70%</a:t>
              </a:r>
              <a:endParaRPr lang="en-US" sz="1400" b="1">
                <a:solidFill>
                  <a:schemeClr val="accent1"/>
                </a:solidFill>
              </a:endParaRPr>
            </a:p>
          </p:txBody>
        </p:sp>
        <p:sp>
          <p:nvSpPr>
            <p:cNvPr id="44" name="TextBox 101"/>
            <p:cNvSpPr txBox="1"/>
            <p:nvPr/>
          </p:nvSpPr>
          <p:spPr>
            <a:xfrm>
              <a:off x="1622803" y="3154628"/>
              <a:ext cx="557444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400" b="1">
                  <a:solidFill>
                    <a:schemeClr val="accent2"/>
                  </a:solidFill>
                </a:rPr>
                <a:t>60%</a:t>
              </a:r>
              <a:endParaRPr lang="en-US" sz="1400" b="1">
                <a:solidFill>
                  <a:schemeClr val="accent2"/>
                </a:solidFill>
              </a:endParaRPr>
            </a:p>
          </p:txBody>
        </p:sp>
        <p:sp>
          <p:nvSpPr>
            <p:cNvPr id="45" name="TextBox 102"/>
            <p:cNvSpPr txBox="1"/>
            <p:nvPr/>
          </p:nvSpPr>
          <p:spPr>
            <a:xfrm>
              <a:off x="2332916" y="2322047"/>
              <a:ext cx="557444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400" b="1">
                  <a:solidFill>
                    <a:schemeClr val="accent3"/>
                  </a:solidFill>
                </a:rPr>
                <a:t>90%</a:t>
              </a:r>
              <a:endParaRPr lang="en-US" sz="1400" b="1">
                <a:solidFill>
                  <a:schemeClr val="accent3"/>
                </a:solidFill>
              </a:endParaRPr>
            </a:p>
          </p:txBody>
        </p:sp>
        <p:sp>
          <p:nvSpPr>
            <p:cNvPr id="46" name="TextBox 103"/>
            <p:cNvSpPr txBox="1"/>
            <p:nvPr/>
          </p:nvSpPr>
          <p:spPr>
            <a:xfrm>
              <a:off x="3048390" y="3646322"/>
              <a:ext cx="557444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400" b="1">
                  <a:solidFill>
                    <a:schemeClr val="accent4"/>
                  </a:solidFill>
                </a:rPr>
                <a:t>45%</a:t>
              </a:r>
              <a:endParaRPr lang="en-US" sz="1400" b="1">
                <a:solidFill>
                  <a:schemeClr val="accent4"/>
                </a:solidFill>
              </a:endParaRPr>
            </a:p>
          </p:txBody>
        </p:sp>
        <p:sp>
          <p:nvSpPr>
            <p:cNvPr id="47" name="TextBox 104"/>
            <p:cNvSpPr txBox="1"/>
            <p:nvPr/>
          </p:nvSpPr>
          <p:spPr>
            <a:xfrm>
              <a:off x="3761466" y="2712672"/>
              <a:ext cx="557444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400" b="1">
                  <a:solidFill>
                    <a:schemeClr val="accent5"/>
                  </a:solidFill>
                </a:rPr>
                <a:t>80%</a:t>
              </a:r>
              <a:endParaRPr lang="en-US" sz="1400" b="1">
                <a:solidFill>
                  <a:schemeClr val="accent5"/>
                </a:solidFill>
              </a:endParaRPr>
            </a:p>
          </p:txBody>
        </p:sp>
        <p:sp>
          <p:nvSpPr>
            <p:cNvPr id="48" name="TextBox 105"/>
            <p:cNvSpPr txBox="1"/>
            <p:nvPr/>
          </p:nvSpPr>
          <p:spPr>
            <a:xfrm>
              <a:off x="4476140" y="3322272"/>
              <a:ext cx="557444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400" b="1">
                  <a:solidFill>
                    <a:schemeClr val="accent6"/>
                  </a:solidFill>
                </a:rPr>
                <a:t>50%</a:t>
              </a:r>
              <a:endParaRPr lang="en-US" sz="1400" b="1">
                <a:solidFill>
                  <a:schemeClr val="accent6"/>
                </a:solidFill>
              </a:endParaRPr>
            </a:p>
          </p:txBody>
        </p:sp>
      </p:grpSp>
      <p:grpSp>
        <p:nvGrpSpPr>
          <p:cNvPr id="5" name="千图PPT彼岸天：ID 8661124库_组合 55"/>
          <p:cNvGrpSpPr/>
          <p:nvPr>
            <p:custDataLst>
              <p:tags r:id="rId2"/>
            </p:custDataLst>
          </p:nvPr>
        </p:nvGrpSpPr>
        <p:grpSpPr>
          <a:xfrm>
            <a:off x="708352" y="1584153"/>
            <a:ext cx="2398047" cy="723852"/>
            <a:chOff x="1454811" y="2057192"/>
            <a:chExt cx="2191036" cy="723852"/>
          </a:xfrm>
        </p:grpSpPr>
        <p:sp>
          <p:nvSpPr>
            <p:cNvPr id="21" name="TextBox 56"/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22" name="Rectangle 57"/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r" defTabSz="913765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6" name="千图PPT彼岸天：ID 8661124库_组合 58"/>
          <p:cNvGrpSpPr/>
          <p:nvPr>
            <p:custDataLst>
              <p:tags r:id="rId3"/>
            </p:custDataLst>
          </p:nvPr>
        </p:nvGrpSpPr>
        <p:grpSpPr>
          <a:xfrm>
            <a:off x="708352" y="3100494"/>
            <a:ext cx="2398047" cy="723852"/>
            <a:chOff x="1454811" y="2057192"/>
            <a:chExt cx="2191036" cy="723852"/>
          </a:xfrm>
        </p:grpSpPr>
        <p:sp>
          <p:nvSpPr>
            <p:cNvPr id="19" name="TextBox 59"/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20" name="Rectangle 60"/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r" defTabSz="913765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7" name="千图PPT彼岸天：ID 8661124库_组合 61"/>
          <p:cNvGrpSpPr/>
          <p:nvPr>
            <p:custDataLst>
              <p:tags r:id="rId4"/>
            </p:custDataLst>
          </p:nvPr>
        </p:nvGrpSpPr>
        <p:grpSpPr>
          <a:xfrm>
            <a:off x="708352" y="4616834"/>
            <a:ext cx="2398047" cy="723852"/>
            <a:chOff x="1454811" y="2057192"/>
            <a:chExt cx="2191036" cy="723852"/>
          </a:xfrm>
        </p:grpSpPr>
        <p:sp>
          <p:nvSpPr>
            <p:cNvPr id="17" name="TextBox 62"/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8" name="Rectangle 63"/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r" defTabSz="913765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8" name="千图PPT彼岸天：ID 8661124库_组合 64"/>
          <p:cNvGrpSpPr/>
          <p:nvPr>
            <p:custDataLst>
              <p:tags r:id="rId5"/>
            </p:custDataLst>
          </p:nvPr>
        </p:nvGrpSpPr>
        <p:grpSpPr>
          <a:xfrm>
            <a:off x="9077271" y="1584153"/>
            <a:ext cx="2398047" cy="723852"/>
            <a:chOff x="1454811" y="2057192"/>
            <a:chExt cx="2191036" cy="723852"/>
          </a:xfrm>
        </p:grpSpPr>
        <p:sp>
          <p:nvSpPr>
            <p:cNvPr id="15" name="TextBox 65"/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6" name="Rectangle 66"/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9" name="千图PPT彼岸天：ID 8661124库_组合 67"/>
          <p:cNvGrpSpPr/>
          <p:nvPr>
            <p:custDataLst>
              <p:tags r:id="rId6"/>
            </p:custDataLst>
          </p:nvPr>
        </p:nvGrpSpPr>
        <p:grpSpPr>
          <a:xfrm>
            <a:off x="9077271" y="3100493"/>
            <a:ext cx="2398047" cy="723852"/>
            <a:chOff x="1454811" y="2057192"/>
            <a:chExt cx="2191036" cy="723852"/>
          </a:xfrm>
        </p:grpSpPr>
        <p:sp>
          <p:nvSpPr>
            <p:cNvPr id="13" name="TextBox 68"/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4" name="Rectangle 69"/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10" name="千图PPT彼岸天：ID 8661124库_组合 70"/>
          <p:cNvGrpSpPr/>
          <p:nvPr>
            <p:custDataLst>
              <p:tags r:id="rId7"/>
            </p:custDataLst>
          </p:nvPr>
        </p:nvGrpSpPr>
        <p:grpSpPr>
          <a:xfrm>
            <a:off x="9077271" y="4616834"/>
            <a:ext cx="2398047" cy="723852"/>
            <a:chOff x="1454811" y="2057192"/>
            <a:chExt cx="2191036" cy="723852"/>
          </a:xfrm>
        </p:grpSpPr>
        <p:sp>
          <p:nvSpPr>
            <p:cNvPr id="11" name="TextBox 71"/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2" name="Rectangle 72"/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6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6">
                    <a:lumMod val="100000"/>
                  </a:schemeClr>
                </a:solidFill>
              </a:endParaRPr>
            </a:p>
          </p:txBody>
        </p:sp>
      </p:grpSp>
      <p:sp>
        <p:nvSpPr>
          <p:cNvPr id="2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6156797" y="1916834"/>
            <a:ext cx="6035204" cy="3628357"/>
            <a:chOff x="4755056" y="1916231"/>
            <a:chExt cx="7874355" cy="4734051"/>
          </a:xfrm>
        </p:grpSpPr>
        <p:sp>
          <p:nvSpPr>
            <p:cNvPr id="30" name="Rectangle 2"/>
            <p:cNvSpPr/>
            <p:nvPr/>
          </p:nvSpPr>
          <p:spPr bwMode="auto">
            <a:xfrm>
              <a:off x="6289002" y="1975940"/>
              <a:ext cx="4879420" cy="7819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none" lIns="640080" tIns="45720" rIns="91440" bIns="45720" anchor="ctr" anchorCtr="0" compatLnSpc="1">
              <a:normAutofit/>
            </a:bodyPr>
            <a:lstStyle/>
            <a:p>
              <a:r>
                <a:rPr lang="zh-CN" altLang="en-US" sz="16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31" name="Freeform: Shape 3"/>
            <p:cNvSpPr/>
            <p:nvPr/>
          </p:nvSpPr>
          <p:spPr bwMode="auto">
            <a:xfrm>
              <a:off x="11168422" y="1975940"/>
              <a:ext cx="1460989" cy="1179959"/>
            </a:xfrm>
            <a:custGeom>
              <a:avLst/>
              <a:gdLst>
                <a:gd name="T0" fmla="*/ 0 w 152"/>
                <a:gd name="T1" fmla="*/ 116 h 175"/>
                <a:gd name="T2" fmla="*/ 152 w 152"/>
                <a:gd name="T3" fmla="*/ 175 h 175"/>
                <a:gd name="T4" fmla="*/ 152 w 152"/>
                <a:gd name="T5" fmla="*/ 90 h 175"/>
                <a:gd name="T6" fmla="*/ 0 w 152"/>
                <a:gd name="T7" fmla="*/ 0 h 175"/>
                <a:gd name="T8" fmla="*/ 0 w 152"/>
                <a:gd name="T9" fmla="*/ 11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75">
                  <a:moveTo>
                    <a:pt x="0" y="116"/>
                  </a:moveTo>
                  <a:cubicBezTo>
                    <a:pt x="51" y="136"/>
                    <a:pt x="101" y="155"/>
                    <a:pt x="152" y="175"/>
                  </a:cubicBezTo>
                  <a:cubicBezTo>
                    <a:pt x="152" y="147"/>
                    <a:pt x="152" y="118"/>
                    <a:pt x="152" y="90"/>
                  </a:cubicBezTo>
                  <a:cubicBezTo>
                    <a:pt x="101" y="60"/>
                    <a:pt x="51" y="30"/>
                    <a:pt x="0" y="0"/>
                  </a:cubicBezTo>
                  <a:cubicBezTo>
                    <a:pt x="0" y="39"/>
                    <a:pt x="0" y="77"/>
                    <a:pt x="0" y="11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2" name="Group 4"/>
            <p:cNvGrpSpPr/>
            <p:nvPr/>
          </p:nvGrpSpPr>
          <p:grpSpPr>
            <a:xfrm>
              <a:off x="5831235" y="1916231"/>
              <a:ext cx="909847" cy="909848"/>
              <a:chOff x="5831235" y="1197428"/>
              <a:chExt cx="909847" cy="909848"/>
            </a:xfrm>
          </p:grpSpPr>
          <p:sp>
            <p:nvSpPr>
              <p:cNvPr id="58" name="Oval 30"/>
              <p:cNvSpPr/>
              <p:nvPr/>
            </p:nvSpPr>
            <p:spPr bwMode="auto">
              <a:xfrm>
                <a:off x="5873884" y="1237234"/>
                <a:ext cx="827393" cy="830236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Freeform: Shape 31"/>
              <p:cNvSpPr/>
              <p:nvPr/>
            </p:nvSpPr>
            <p:spPr bwMode="auto">
              <a:xfrm>
                <a:off x="5831235" y="1197428"/>
                <a:ext cx="909847" cy="909848"/>
              </a:xfrm>
              <a:custGeom>
                <a:avLst/>
                <a:gdLst>
                  <a:gd name="T0" fmla="*/ 68 w 135"/>
                  <a:gd name="T1" fmla="*/ 135 h 135"/>
                  <a:gd name="T2" fmla="*/ 0 w 135"/>
                  <a:gd name="T3" fmla="*/ 67 h 135"/>
                  <a:gd name="T4" fmla="*/ 68 w 135"/>
                  <a:gd name="T5" fmla="*/ 0 h 135"/>
                  <a:gd name="T6" fmla="*/ 135 w 135"/>
                  <a:gd name="T7" fmla="*/ 67 h 135"/>
                  <a:gd name="T8" fmla="*/ 68 w 135"/>
                  <a:gd name="T9" fmla="*/ 135 h 135"/>
                  <a:gd name="T10" fmla="*/ 68 w 135"/>
                  <a:gd name="T11" fmla="*/ 12 h 135"/>
                  <a:gd name="T12" fmla="*/ 12 w 135"/>
                  <a:gd name="T13" fmla="*/ 67 h 135"/>
                  <a:gd name="T14" fmla="*/ 68 w 135"/>
                  <a:gd name="T15" fmla="*/ 123 h 135"/>
                  <a:gd name="T16" fmla="*/ 123 w 135"/>
                  <a:gd name="T17" fmla="*/ 67 h 135"/>
                  <a:gd name="T18" fmla="*/ 68 w 135"/>
                  <a:gd name="T19" fmla="*/ 1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5">
                    <a:moveTo>
                      <a:pt x="68" y="135"/>
                    </a:moveTo>
                    <a:cubicBezTo>
                      <a:pt x="31" y="135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5"/>
                      <a:pt x="68" y="135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3"/>
                      <a:pt x="68" y="123"/>
                    </a:cubicBezTo>
                    <a:cubicBezTo>
                      <a:pt x="98" y="123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3" name="Rectangle 5"/>
            <p:cNvSpPr/>
            <p:nvPr/>
          </p:nvSpPr>
          <p:spPr bwMode="auto">
            <a:xfrm>
              <a:off x="5355771" y="2934123"/>
              <a:ext cx="5812651" cy="7819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none" lIns="640080" tIns="45720" rIns="91440" bIns="45720" anchor="ctr" anchorCtr="0" compatLnSpc="1">
              <a:normAutofit/>
            </a:bodyPr>
            <a:lstStyle/>
            <a:p>
              <a:r>
                <a:rPr lang="zh-CN" altLang="en-US" sz="16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34" name="Freeform: Shape 6"/>
            <p:cNvSpPr/>
            <p:nvPr/>
          </p:nvSpPr>
          <p:spPr bwMode="auto">
            <a:xfrm>
              <a:off x="11168422" y="2934123"/>
              <a:ext cx="1460989" cy="929751"/>
            </a:xfrm>
            <a:custGeom>
              <a:avLst/>
              <a:gdLst>
                <a:gd name="T0" fmla="*/ 0 w 152"/>
                <a:gd name="T1" fmla="*/ 116 h 138"/>
                <a:gd name="T2" fmla="*/ 152 w 152"/>
                <a:gd name="T3" fmla="*/ 138 h 138"/>
                <a:gd name="T4" fmla="*/ 152 w 152"/>
                <a:gd name="T5" fmla="*/ 52 h 138"/>
                <a:gd name="T6" fmla="*/ 0 w 152"/>
                <a:gd name="T7" fmla="*/ 0 h 138"/>
                <a:gd name="T8" fmla="*/ 0 w 152"/>
                <a:gd name="T9" fmla="*/ 11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8">
                  <a:moveTo>
                    <a:pt x="0" y="116"/>
                  </a:moveTo>
                  <a:cubicBezTo>
                    <a:pt x="51" y="123"/>
                    <a:pt x="101" y="131"/>
                    <a:pt x="152" y="138"/>
                  </a:cubicBezTo>
                  <a:cubicBezTo>
                    <a:pt x="152" y="109"/>
                    <a:pt x="152" y="81"/>
                    <a:pt x="152" y="52"/>
                  </a:cubicBezTo>
                  <a:cubicBezTo>
                    <a:pt x="101" y="35"/>
                    <a:pt x="51" y="18"/>
                    <a:pt x="0" y="0"/>
                  </a:cubicBezTo>
                  <a:cubicBezTo>
                    <a:pt x="0" y="39"/>
                    <a:pt x="0" y="77"/>
                    <a:pt x="0" y="11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5" name="Group 7"/>
            <p:cNvGrpSpPr/>
            <p:nvPr/>
          </p:nvGrpSpPr>
          <p:grpSpPr>
            <a:xfrm>
              <a:off x="4755056" y="2874414"/>
              <a:ext cx="909847" cy="909848"/>
              <a:chOff x="4755056" y="2155611"/>
              <a:chExt cx="909847" cy="909848"/>
            </a:xfrm>
          </p:grpSpPr>
          <p:sp>
            <p:nvSpPr>
              <p:cNvPr id="56" name="Oval 28"/>
              <p:cNvSpPr/>
              <p:nvPr/>
            </p:nvSpPr>
            <p:spPr bwMode="auto">
              <a:xfrm>
                <a:off x="4797705" y="2195417"/>
                <a:ext cx="827393" cy="830236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Freeform: Shape 29"/>
              <p:cNvSpPr/>
              <p:nvPr/>
            </p:nvSpPr>
            <p:spPr bwMode="auto">
              <a:xfrm>
                <a:off x="4755056" y="2155611"/>
                <a:ext cx="909847" cy="909848"/>
              </a:xfrm>
              <a:custGeom>
                <a:avLst/>
                <a:gdLst>
                  <a:gd name="T0" fmla="*/ 68 w 135"/>
                  <a:gd name="T1" fmla="*/ 135 h 135"/>
                  <a:gd name="T2" fmla="*/ 0 w 135"/>
                  <a:gd name="T3" fmla="*/ 67 h 135"/>
                  <a:gd name="T4" fmla="*/ 68 w 135"/>
                  <a:gd name="T5" fmla="*/ 0 h 135"/>
                  <a:gd name="T6" fmla="*/ 135 w 135"/>
                  <a:gd name="T7" fmla="*/ 67 h 135"/>
                  <a:gd name="T8" fmla="*/ 68 w 135"/>
                  <a:gd name="T9" fmla="*/ 135 h 135"/>
                  <a:gd name="T10" fmla="*/ 68 w 135"/>
                  <a:gd name="T11" fmla="*/ 12 h 135"/>
                  <a:gd name="T12" fmla="*/ 12 w 135"/>
                  <a:gd name="T13" fmla="*/ 67 h 135"/>
                  <a:gd name="T14" fmla="*/ 68 w 135"/>
                  <a:gd name="T15" fmla="*/ 123 h 135"/>
                  <a:gd name="T16" fmla="*/ 123 w 135"/>
                  <a:gd name="T17" fmla="*/ 67 h 135"/>
                  <a:gd name="T18" fmla="*/ 68 w 135"/>
                  <a:gd name="T19" fmla="*/ 1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5">
                    <a:moveTo>
                      <a:pt x="68" y="135"/>
                    </a:moveTo>
                    <a:cubicBezTo>
                      <a:pt x="31" y="135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5"/>
                      <a:pt x="68" y="135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3"/>
                      <a:pt x="68" y="123"/>
                    </a:cubicBezTo>
                    <a:cubicBezTo>
                      <a:pt x="98" y="123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6" name="Rectangle 8"/>
            <p:cNvSpPr/>
            <p:nvPr/>
          </p:nvSpPr>
          <p:spPr bwMode="auto">
            <a:xfrm>
              <a:off x="6289002" y="3892306"/>
              <a:ext cx="4879420" cy="781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none" lIns="640080" tIns="45720" rIns="91440" bIns="45720" anchor="ctr" anchorCtr="0" compatLnSpc="1">
              <a:normAutofit/>
            </a:bodyPr>
            <a:lstStyle/>
            <a:p>
              <a:r>
                <a:rPr lang="zh-CN" altLang="en-US" sz="16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37" name="Freeform: Shape 9"/>
            <p:cNvSpPr/>
            <p:nvPr/>
          </p:nvSpPr>
          <p:spPr bwMode="auto">
            <a:xfrm>
              <a:off x="11168422" y="3892306"/>
              <a:ext cx="1460989" cy="781900"/>
            </a:xfrm>
            <a:custGeom>
              <a:avLst/>
              <a:gdLst>
                <a:gd name="T0" fmla="*/ 0 w 152"/>
                <a:gd name="T1" fmla="*/ 116 h 116"/>
                <a:gd name="T2" fmla="*/ 152 w 152"/>
                <a:gd name="T3" fmla="*/ 101 h 116"/>
                <a:gd name="T4" fmla="*/ 152 w 152"/>
                <a:gd name="T5" fmla="*/ 15 h 116"/>
                <a:gd name="T6" fmla="*/ 0 w 152"/>
                <a:gd name="T7" fmla="*/ 0 h 116"/>
                <a:gd name="T8" fmla="*/ 0 w 152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6">
                  <a:moveTo>
                    <a:pt x="0" y="116"/>
                  </a:moveTo>
                  <a:cubicBezTo>
                    <a:pt x="51" y="111"/>
                    <a:pt x="101" y="106"/>
                    <a:pt x="152" y="101"/>
                  </a:cubicBezTo>
                  <a:cubicBezTo>
                    <a:pt x="152" y="72"/>
                    <a:pt x="152" y="44"/>
                    <a:pt x="152" y="15"/>
                  </a:cubicBezTo>
                  <a:cubicBezTo>
                    <a:pt x="101" y="10"/>
                    <a:pt x="51" y="5"/>
                    <a:pt x="0" y="0"/>
                  </a:cubicBezTo>
                  <a:cubicBezTo>
                    <a:pt x="0" y="39"/>
                    <a:pt x="0" y="77"/>
                    <a:pt x="0" y="11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8" name="Group 10"/>
            <p:cNvGrpSpPr/>
            <p:nvPr/>
          </p:nvGrpSpPr>
          <p:grpSpPr>
            <a:xfrm>
              <a:off x="5831235" y="3832598"/>
              <a:ext cx="909847" cy="909848"/>
              <a:chOff x="5831235" y="3113795"/>
              <a:chExt cx="909847" cy="909848"/>
            </a:xfrm>
          </p:grpSpPr>
          <p:sp>
            <p:nvSpPr>
              <p:cNvPr id="54" name="Oval 26"/>
              <p:cNvSpPr/>
              <p:nvPr/>
            </p:nvSpPr>
            <p:spPr bwMode="auto">
              <a:xfrm>
                <a:off x="5873884" y="3153600"/>
                <a:ext cx="827393" cy="830236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Freeform: Shape 27"/>
              <p:cNvSpPr/>
              <p:nvPr/>
            </p:nvSpPr>
            <p:spPr bwMode="auto">
              <a:xfrm>
                <a:off x="5831235" y="3113795"/>
                <a:ext cx="909847" cy="909848"/>
              </a:xfrm>
              <a:custGeom>
                <a:avLst/>
                <a:gdLst>
                  <a:gd name="T0" fmla="*/ 68 w 135"/>
                  <a:gd name="T1" fmla="*/ 135 h 135"/>
                  <a:gd name="T2" fmla="*/ 0 w 135"/>
                  <a:gd name="T3" fmla="*/ 67 h 135"/>
                  <a:gd name="T4" fmla="*/ 68 w 135"/>
                  <a:gd name="T5" fmla="*/ 0 h 135"/>
                  <a:gd name="T6" fmla="*/ 135 w 135"/>
                  <a:gd name="T7" fmla="*/ 67 h 135"/>
                  <a:gd name="T8" fmla="*/ 68 w 135"/>
                  <a:gd name="T9" fmla="*/ 135 h 135"/>
                  <a:gd name="T10" fmla="*/ 68 w 135"/>
                  <a:gd name="T11" fmla="*/ 12 h 135"/>
                  <a:gd name="T12" fmla="*/ 12 w 135"/>
                  <a:gd name="T13" fmla="*/ 67 h 135"/>
                  <a:gd name="T14" fmla="*/ 68 w 135"/>
                  <a:gd name="T15" fmla="*/ 123 h 135"/>
                  <a:gd name="T16" fmla="*/ 123 w 135"/>
                  <a:gd name="T17" fmla="*/ 67 h 135"/>
                  <a:gd name="T18" fmla="*/ 68 w 135"/>
                  <a:gd name="T19" fmla="*/ 1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5">
                    <a:moveTo>
                      <a:pt x="68" y="135"/>
                    </a:moveTo>
                    <a:cubicBezTo>
                      <a:pt x="31" y="135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5"/>
                      <a:pt x="68" y="135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3"/>
                      <a:pt x="68" y="123"/>
                    </a:cubicBezTo>
                    <a:cubicBezTo>
                      <a:pt x="98" y="123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9" name="Rectangle 11"/>
            <p:cNvSpPr/>
            <p:nvPr/>
          </p:nvSpPr>
          <p:spPr bwMode="auto">
            <a:xfrm>
              <a:off x="5355771" y="4850490"/>
              <a:ext cx="5812651" cy="781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none" lIns="640080" tIns="45720" rIns="91440" bIns="45720" anchor="ctr" anchorCtr="0" compatLnSpc="1">
              <a:normAutofit/>
            </a:bodyPr>
            <a:lstStyle/>
            <a:p>
              <a:r>
                <a:rPr lang="zh-CN" altLang="en-US" sz="16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40" name="Freeform: Shape 12"/>
            <p:cNvSpPr/>
            <p:nvPr/>
          </p:nvSpPr>
          <p:spPr bwMode="auto">
            <a:xfrm>
              <a:off x="11168422" y="4702639"/>
              <a:ext cx="1460989" cy="929751"/>
            </a:xfrm>
            <a:custGeom>
              <a:avLst/>
              <a:gdLst>
                <a:gd name="T0" fmla="*/ 0 w 152"/>
                <a:gd name="T1" fmla="*/ 138 h 138"/>
                <a:gd name="T2" fmla="*/ 152 w 152"/>
                <a:gd name="T3" fmla="*/ 86 h 138"/>
                <a:gd name="T4" fmla="*/ 152 w 152"/>
                <a:gd name="T5" fmla="*/ 0 h 138"/>
                <a:gd name="T6" fmla="*/ 0 w 152"/>
                <a:gd name="T7" fmla="*/ 22 h 138"/>
                <a:gd name="T8" fmla="*/ 0 w 152"/>
                <a:gd name="T9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8">
                  <a:moveTo>
                    <a:pt x="0" y="138"/>
                  </a:moveTo>
                  <a:cubicBezTo>
                    <a:pt x="51" y="121"/>
                    <a:pt x="101" y="103"/>
                    <a:pt x="152" y="86"/>
                  </a:cubicBezTo>
                  <a:cubicBezTo>
                    <a:pt x="152" y="57"/>
                    <a:pt x="152" y="29"/>
                    <a:pt x="152" y="0"/>
                  </a:cubicBezTo>
                  <a:cubicBezTo>
                    <a:pt x="101" y="8"/>
                    <a:pt x="51" y="15"/>
                    <a:pt x="0" y="22"/>
                  </a:cubicBezTo>
                  <a:cubicBezTo>
                    <a:pt x="0" y="61"/>
                    <a:pt x="0" y="99"/>
                    <a:pt x="0" y="13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1" name="Group 13"/>
            <p:cNvGrpSpPr/>
            <p:nvPr/>
          </p:nvGrpSpPr>
          <p:grpSpPr>
            <a:xfrm>
              <a:off x="4755056" y="4787938"/>
              <a:ext cx="909847" cy="904161"/>
              <a:chOff x="4755056" y="4069135"/>
              <a:chExt cx="909847" cy="904161"/>
            </a:xfrm>
          </p:grpSpPr>
          <p:sp>
            <p:nvSpPr>
              <p:cNvPr id="52" name="Oval 24"/>
              <p:cNvSpPr/>
              <p:nvPr/>
            </p:nvSpPr>
            <p:spPr bwMode="auto">
              <a:xfrm>
                <a:off x="4797705" y="4111784"/>
                <a:ext cx="827393" cy="821706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Freeform: Shape 25"/>
              <p:cNvSpPr/>
              <p:nvPr/>
            </p:nvSpPr>
            <p:spPr bwMode="auto">
              <a:xfrm>
                <a:off x="4755056" y="4069135"/>
                <a:ext cx="909847" cy="904161"/>
              </a:xfrm>
              <a:custGeom>
                <a:avLst/>
                <a:gdLst>
                  <a:gd name="T0" fmla="*/ 68 w 135"/>
                  <a:gd name="T1" fmla="*/ 134 h 134"/>
                  <a:gd name="T2" fmla="*/ 0 w 135"/>
                  <a:gd name="T3" fmla="*/ 67 h 134"/>
                  <a:gd name="T4" fmla="*/ 68 w 135"/>
                  <a:gd name="T5" fmla="*/ 0 h 134"/>
                  <a:gd name="T6" fmla="*/ 135 w 135"/>
                  <a:gd name="T7" fmla="*/ 67 h 134"/>
                  <a:gd name="T8" fmla="*/ 68 w 135"/>
                  <a:gd name="T9" fmla="*/ 134 h 134"/>
                  <a:gd name="T10" fmla="*/ 68 w 135"/>
                  <a:gd name="T11" fmla="*/ 12 h 134"/>
                  <a:gd name="T12" fmla="*/ 12 w 135"/>
                  <a:gd name="T13" fmla="*/ 67 h 134"/>
                  <a:gd name="T14" fmla="*/ 68 w 135"/>
                  <a:gd name="T15" fmla="*/ 122 h 134"/>
                  <a:gd name="T16" fmla="*/ 123 w 135"/>
                  <a:gd name="T17" fmla="*/ 67 h 134"/>
                  <a:gd name="T18" fmla="*/ 68 w 135"/>
                  <a:gd name="T19" fmla="*/ 1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4">
                    <a:moveTo>
                      <a:pt x="68" y="134"/>
                    </a:moveTo>
                    <a:cubicBezTo>
                      <a:pt x="31" y="134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4"/>
                      <a:pt x="68" y="134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2"/>
                      <a:pt x="68" y="122"/>
                    </a:cubicBezTo>
                    <a:cubicBezTo>
                      <a:pt x="98" y="122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2" name="Rectangle 14"/>
            <p:cNvSpPr/>
            <p:nvPr/>
          </p:nvSpPr>
          <p:spPr bwMode="auto">
            <a:xfrm>
              <a:off x="6289002" y="5808673"/>
              <a:ext cx="4879420" cy="7819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none" lIns="640080" tIns="45720" rIns="91440" bIns="45720" anchor="ctr" anchorCtr="0" compatLnSpc="1">
              <a:normAutofit/>
            </a:bodyPr>
            <a:lstStyle/>
            <a:p>
              <a:r>
                <a:rPr lang="zh-CN" altLang="en-US" sz="16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43" name="Freeform: Shape 15"/>
            <p:cNvSpPr/>
            <p:nvPr/>
          </p:nvSpPr>
          <p:spPr bwMode="auto">
            <a:xfrm>
              <a:off x="11168422" y="5410615"/>
              <a:ext cx="1460989" cy="1179959"/>
            </a:xfrm>
            <a:custGeom>
              <a:avLst/>
              <a:gdLst>
                <a:gd name="T0" fmla="*/ 0 w 152"/>
                <a:gd name="T1" fmla="*/ 175 h 175"/>
                <a:gd name="T2" fmla="*/ 152 w 152"/>
                <a:gd name="T3" fmla="*/ 86 h 175"/>
                <a:gd name="T4" fmla="*/ 152 w 152"/>
                <a:gd name="T5" fmla="*/ 0 h 175"/>
                <a:gd name="T6" fmla="*/ 0 w 152"/>
                <a:gd name="T7" fmla="*/ 59 h 175"/>
                <a:gd name="T8" fmla="*/ 0 w 152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75">
                  <a:moveTo>
                    <a:pt x="0" y="175"/>
                  </a:moveTo>
                  <a:cubicBezTo>
                    <a:pt x="51" y="145"/>
                    <a:pt x="101" y="116"/>
                    <a:pt x="152" y="86"/>
                  </a:cubicBezTo>
                  <a:cubicBezTo>
                    <a:pt x="152" y="57"/>
                    <a:pt x="152" y="29"/>
                    <a:pt x="152" y="0"/>
                  </a:cubicBezTo>
                  <a:cubicBezTo>
                    <a:pt x="101" y="20"/>
                    <a:pt x="51" y="40"/>
                    <a:pt x="0" y="59"/>
                  </a:cubicBezTo>
                  <a:cubicBezTo>
                    <a:pt x="0" y="98"/>
                    <a:pt x="0" y="136"/>
                    <a:pt x="0" y="175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4" name="Group 16"/>
            <p:cNvGrpSpPr/>
            <p:nvPr/>
          </p:nvGrpSpPr>
          <p:grpSpPr>
            <a:xfrm>
              <a:off x="5831235" y="5746121"/>
              <a:ext cx="909847" cy="904161"/>
              <a:chOff x="5831235" y="5027318"/>
              <a:chExt cx="909847" cy="904161"/>
            </a:xfrm>
          </p:grpSpPr>
          <p:sp>
            <p:nvSpPr>
              <p:cNvPr id="50" name="Oval 22"/>
              <p:cNvSpPr/>
              <p:nvPr/>
            </p:nvSpPr>
            <p:spPr bwMode="auto">
              <a:xfrm>
                <a:off x="5873884" y="5067124"/>
                <a:ext cx="827393" cy="824549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Freeform: Shape 23"/>
              <p:cNvSpPr/>
              <p:nvPr/>
            </p:nvSpPr>
            <p:spPr bwMode="auto">
              <a:xfrm>
                <a:off x="5831235" y="5027318"/>
                <a:ext cx="909847" cy="904161"/>
              </a:xfrm>
              <a:custGeom>
                <a:avLst/>
                <a:gdLst>
                  <a:gd name="T0" fmla="*/ 68 w 135"/>
                  <a:gd name="T1" fmla="*/ 134 h 134"/>
                  <a:gd name="T2" fmla="*/ 0 w 135"/>
                  <a:gd name="T3" fmla="*/ 67 h 134"/>
                  <a:gd name="T4" fmla="*/ 68 w 135"/>
                  <a:gd name="T5" fmla="*/ 0 h 134"/>
                  <a:gd name="T6" fmla="*/ 135 w 135"/>
                  <a:gd name="T7" fmla="*/ 67 h 134"/>
                  <a:gd name="T8" fmla="*/ 68 w 135"/>
                  <a:gd name="T9" fmla="*/ 134 h 134"/>
                  <a:gd name="T10" fmla="*/ 68 w 135"/>
                  <a:gd name="T11" fmla="*/ 12 h 134"/>
                  <a:gd name="T12" fmla="*/ 12 w 135"/>
                  <a:gd name="T13" fmla="*/ 67 h 134"/>
                  <a:gd name="T14" fmla="*/ 68 w 135"/>
                  <a:gd name="T15" fmla="*/ 122 h 134"/>
                  <a:gd name="T16" fmla="*/ 123 w 135"/>
                  <a:gd name="T17" fmla="*/ 67 h 134"/>
                  <a:gd name="T18" fmla="*/ 68 w 135"/>
                  <a:gd name="T19" fmla="*/ 1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4">
                    <a:moveTo>
                      <a:pt x="68" y="134"/>
                    </a:moveTo>
                    <a:cubicBezTo>
                      <a:pt x="31" y="134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4"/>
                      <a:pt x="68" y="134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2"/>
                      <a:pt x="68" y="122"/>
                    </a:cubicBezTo>
                    <a:cubicBezTo>
                      <a:pt x="98" y="122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5" name="Freeform: Shape 17"/>
            <p:cNvSpPr/>
            <p:nvPr/>
          </p:nvSpPr>
          <p:spPr>
            <a:xfrm>
              <a:off x="6099751" y="2164387"/>
              <a:ext cx="372813" cy="371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1782"/>
                  </a:moveTo>
                  <a:lnTo>
                    <a:pt x="982" y="11782"/>
                  </a:lnTo>
                  <a:lnTo>
                    <a:pt x="982" y="6873"/>
                  </a:lnTo>
                  <a:lnTo>
                    <a:pt x="6907" y="6873"/>
                  </a:lnTo>
                  <a:cubicBezTo>
                    <a:pt x="7149" y="8810"/>
                    <a:pt x="8798" y="10309"/>
                    <a:pt x="10800" y="10309"/>
                  </a:cubicBezTo>
                  <a:cubicBezTo>
                    <a:pt x="12802" y="10309"/>
                    <a:pt x="14451" y="8810"/>
                    <a:pt x="14693" y="6873"/>
                  </a:cubicBezTo>
                  <a:lnTo>
                    <a:pt x="20618" y="6873"/>
                  </a:lnTo>
                  <a:cubicBezTo>
                    <a:pt x="20618" y="6873"/>
                    <a:pt x="20618" y="11782"/>
                    <a:pt x="20618" y="11782"/>
                  </a:cubicBezTo>
                  <a:close/>
                  <a:moveTo>
                    <a:pt x="20264" y="14727"/>
                  </a:moveTo>
                  <a:lnTo>
                    <a:pt x="14236" y="14727"/>
                  </a:lnTo>
                  <a:cubicBezTo>
                    <a:pt x="13966" y="14727"/>
                    <a:pt x="13745" y="14947"/>
                    <a:pt x="13745" y="15218"/>
                  </a:cubicBezTo>
                  <a:cubicBezTo>
                    <a:pt x="13745" y="16845"/>
                    <a:pt x="12427" y="18164"/>
                    <a:pt x="10800" y="18164"/>
                  </a:cubicBezTo>
                  <a:cubicBezTo>
                    <a:pt x="9173" y="18164"/>
                    <a:pt x="7855" y="16845"/>
                    <a:pt x="7855" y="15218"/>
                  </a:cubicBezTo>
                  <a:cubicBezTo>
                    <a:pt x="7855" y="14947"/>
                    <a:pt x="7634" y="14727"/>
                    <a:pt x="7364" y="14727"/>
                  </a:cubicBezTo>
                  <a:lnTo>
                    <a:pt x="1336" y="14727"/>
                  </a:lnTo>
                  <a:lnTo>
                    <a:pt x="2682" y="12764"/>
                  </a:lnTo>
                  <a:lnTo>
                    <a:pt x="18918" y="12764"/>
                  </a:lnTo>
                  <a:cubicBezTo>
                    <a:pt x="18918" y="12764"/>
                    <a:pt x="20264" y="14727"/>
                    <a:pt x="20264" y="14727"/>
                  </a:cubicBezTo>
                  <a:close/>
                  <a:moveTo>
                    <a:pt x="20618" y="20618"/>
                  </a:moveTo>
                  <a:lnTo>
                    <a:pt x="982" y="20618"/>
                  </a:lnTo>
                  <a:lnTo>
                    <a:pt x="982" y="15709"/>
                  </a:lnTo>
                  <a:lnTo>
                    <a:pt x="6907" y="15709"/>
                  </a:lnTo>
                  <a:cubicBezTo>
                    <a:pt x="7149" y="17646"/>
                    <a:pt x="8798" y="19145"/>
                    <a:pt x="10800" y="19145"/>
                  </a:cubicBezTo>
                  <a:cubicBezTo>
                    <a:pt x="12802" y="19145"/>
                    <a:pt x="14451" y="17646"/>
                    <a:pt x="14693" y="15709"/>
                  </a:cubicBezTo>
                  <a:lnTo>
                    <a:pt x="20618" y="15709"/>
                  </a:lnTo>
                  <a:cubicBezTo>
                    <a:pt x="20618" y="15709"/>
                    <a:pt x="20618" y="20618"/>
                    <a:pt x="20618" y="20618"/>
                  </a:cubicBezTo>
                  <a:close/>
                  <a:moveTo>
                    <a:pt x="4702" y="982"/>
                  </a:moveTo>
                  <a:lnTo>
                    <a:pt x="16898" y="982"/>
                  </a:lnTo>
                  <a:lnTo>
                    <a:pt x="20264" y="5891"/>
                  </a:lnTo>
                  <a:lnTo>
                    <a:pt x="14236" y="5891"/>
                  </a:lnTo>
                  <a:cubicBezTo>
                    <a:pt x="13966" y="5891"/>
                    <a:pt x="13745" y="6111"/>
                    <a:pt x="13745" y="6382"/>
                  </a:cubicBezTo>
                  <a:cubicBezTo>
                    <a:pt x="13745" y="8009"/>
                    <a:pt x="12427" y="9327"/>
                    <a:pt x="10800" y="9327"/>
                  </a:cubicBezTo>
                  <a:cubicBezTo>
                    <a:pt x="9173" y="9327"/>
                    <a:pt x="7855" y="8009"/>
                    <a:pt x="7855" y="6382"/>
                  </a:cubicBezTo>
                  <a:cubicBezTo>
                    <a:pt x="7855" y="6111"/>
                    <a:pt x="7634" y="5891"/>
                    <a:pt x="7364" y="5891"/>
                  </a:cubicBezTo>
                  <a:lnTo>
                    <a:pt x="1336" y="5891"/>
                  </a:lnTo>
                  <a:cubicBezTo>
                    <a:pt x="1336" y="5891"/>
                    <a:pt x="4702" y="982"/>
                    <a:pt x="4702" y="982"/>
                  </a:cubicBezTo>
                  <a:close/>
                  <a:moveTo>
                    <a:pt x="21600" y="12273"/>
                  </a:moveTo>
                  <a:lnTo>
                    <a:pt x="21600" y="6382"/>
                  </a:lnTo>
                  <a:cubicBezTo>
                    <a:pt x="21600" y="6303"/>
                    <a:pt x="21577" y="6231"/>
                    <a:pt x="21543" y="6165"/>
                  </a:cubicBezTo>
                  <a:lnTo>
                    <a:pt x="21548" y="6162"/>
                  </a:lnTo>
                  <a:lnTo>
                    <a:pt x="17621" y="272"/>
                  </a:lnTo>
                  <a:lnTo>
                    <a:pt x="17616" y="274"/>
                  </a:lnTo>
                  <a:cubicBezTo>
                    <a:pt x="17536" y="113"/>
                    <a:pt x="17374" y="0"/>
                    <a:pt x="17182" y="0"/>
                  </a:cubicBezTo>
                  <a:lnTo>
                    <a:pt x="4418" y="0"/>
                  </a:lnTo>
                  <a:cubicBezTo>
                    <a:pt x="4226" y="0"/>
                    <a:pt x="4064" y="113"/>
                    <a:pt x="3984" y="274"/>
                  </a:cubicBezTo>
                  <a:lnTo>
                    <a:pt x="3979" y="272"/>
                  </a:lnTo>
                  <a:lnTo>
                    <a:pt x="52" y="6162"/>
                  </a:lnTo>
                  <a:lnTo>
                    <a:pt x="57" y="6165"/>
                  </a:lnTo>
                  <a:cubicBezTo>
                    <a:pt x="23" y="6231"/>
                    <a:pt x="0" y="6303"/>
                    <a:pt x="0" y="6382"/>
                  </a:cubicBezTo>
                  <a:lnTo>
                    <a:pt x="0" y="12273"/>
                  </a:lnTo>
                  <a:cubicBezTo>
                    <a:pt x="0" y="12544"/>
                    <a:pt x="220" y="12764"/>
                    <a:pt x="491" y="12764"/>
                  </a:cubicBezTo>
                  <a:lnTo>
                    <a:pt x="1542" y="12764"/>
                  </a:lnTo>
                  <a:lnTo>
                    <a:pt x="52" y="14999"/>
                  </a:lnTo>
                  <a:lnTo>
                    <a:pt x="57" y="15001"/>
                  </a:lnTo>
                  <a:cubicBezTo>
                    <a:pt x="23" y="15067"/>
                    <a:pt x="0" y="15139"/>
                    <a:pt x="0" y="15218"/>
                  </a:cubicBezTo>
                  <a:lnTo>
                    <a:pt x="0" y="21109"/>
                  </a:lnTo>
                  <a:cubicBezTo>
                    <a:pt x="0" y="21380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80"/>
                    <a:pt x="21600" y="21109"/>
                  </a:cubicBezTo>
                  <a:lnTo>
                    <a:pt x="21600" y="15218"/>
                  </a:lnTo>
                  <a:cubicBezTo>
                    <a:pt x="21600" y="15139"/>
                    <a:pt x="21577" y="15067"/>
                    <a:pt x="21543" y="15001"/>
                  </a:cubicBezTo>
                  <a:lnTo>
                    <a:pt x="21548" y="14999"/>
                  </a:lnTo>
                  <a:lnTo>
                    <a:pt x="20058" y="12764"/>
                  </a:lnTo>
                  <a:lnTo>
                    <a:pt x="21109" y="12764"/>
                  </a:lnTo>
                  <a:cubicBezTo>
                    <a:pt x="21380" y="12764"/>
                    <a:pt x="21600" y="12544"/>
                    <a:pt x="21600" y="12273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Freeform: Shape 18"/>
            <p:cNvSpPr/>
            <p:nvPr/>
          </p:nvSpPr>
          <p:spPr>
            <a:xfrm>
              <a:off x="5014150" y="3116328"/>
              <a:ext cx="402638" cy="406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88" extrusionOk="0">
                  <a:moveTo>
                    <a:pt x="10309" y="9720"/>
                  </a:moveTo>
                  <a:lnTo>
                    <a:pt x="9327" y="9720"/>
                  </a:lnTo>
                  <a:cubicBezTo>
                    <a:pt x="9056" y="9720"/>
                    <a:pt x="8836" y="9937"/>
                    <a:pt x="8836" y="10206"/>
                  </a:cubicBezTo>
                  <a:cubicBezTo>
                    <a:pt x="8836" y="10475"/>
                    <a:pt x="9056" y="10692"/>
                    <a:pt x="9327" y="10692"/>
                  </a:cubicBezTo>
                  <a:lnTo>
                    <a:pt x="10309" y="10692"/>
                  </a:lnTo>
                  <a:cubicBezTo>
                    <a:pt x="10580" y="10692"/>
                    <a:pt x="10800" y="10475"/>
                    <a:pt x="10800" y="10206"/>
                  </a:cubicBezTo>
                  <a:cubicBezTo>
                    <a:pt x="10800" y="9937"/>
                    <a:pt x="10580" y="9720"/>
                    <a:pt x="10309" y="9720"/>
                  </a:cubicBezTo>
                  <a:moveTo>
                    <a:pt x="13255" y="18471"/>
                  </a:moveTo>
                  <a:lnTo>
                    <a:pt x="12273" y="18471"/>
                  </a:lnTo>
                  <a:cubicBezTo>
                    <a:pt x="12002" y="18471"/>
                    <a:pt x="11782" y="18689"/>
                    <a:pt x="11782" y="18957"/>
                  </a:cubicBezTo>
                  <a:cubicBezTo>
                    <a:pt x="11782" y="19226"/>
                    <a:pt x="12002" y="19443"/>
                    <a:pt x="12273" y="19443"/>
                  </a:cubicBezTo>
                  <a:lnTo>
                    <a:pt x="13255" y="19443"/>
                  </a:lnTo>
                  <a:cubicBezTo>
                    <a:pt x="13525" y="19443"/>
                    <a:pt x="13745" y="19226"/>
                    <a:pt x="13745" y="18957"/>
                  </a:cubicBezTo>
                  <a:cubicBezTo>
                    <a:pt x="13745" y="18689"/>
                    <a:pt x="13525" y="18471"/>
                    <a:pt x="13255" y="18471"/>
                  </a:cubicBezTo>
                  <a:moveTo>
                    <a:pt x="10309" y="18471"/>
                  </a:moveTo>
                  <a:lnTo>
                    <a:pt x="9327" y="18471"/>
                  </a:lnTo>
                  <a:cubicBezTo>
                    <a:pt x="9056" y="18471"/>
                    <a:pt x="8836" y="18689"/>
                    <a:pt x="8836" y="18957"/>
                  </a:cubicBezTo>
                  <a:cubicBezTo>
                    <a:pt x="8836" y="19226"/>
                    <a:pt x="9056" y="19443"/>
                    <a:pt x="9327" y="19443"/>
                  </a:cubicBezTo>
                  <a:lnTo>
                    <a:pt x="10309" y="19443"/>
                  </a:lnTo>
                  <a:cubicBezTo>
                    <a:pt x="10580" y="19443"/>
                    <a:pt x="10800" y="19226"/>
                    <a:pt x="10800" y="18957"/>
                  </a:cubicBezTo>
                  <a:cubicBezTo>
                    <a:pt x="10800" y="18689"/>
                    <a:pt x="10580" y="18471"/>
                    <a:pt x="10309" y="18471"/>
                  </a:cubicBezTo>
                  <a:moveTo>
                    <a:pt x="20618" y="15554"/>
                  </a:moveTo>
                  <a:cubicBezTo>
                    <a:pt x="20618" y="16091"/>
                    <a:pt x="20178" y="16526"/>
                    <a:pt x="19636" y="16526"/>
                  </a:cubicBezTo>
                  <a:lnTo>
                    <a:pt x="16691" y="16526"/>
                  </a:lnTo>
                  <a:cubicBezTo>
                    <a:pt x="16149" y="16526"/>
                    <a:pt x="15709" y="16091"/>
                    <a:pt x="15709" y="15554"/>
                  </a:cubicBezTo>
                  <a:lnTo>
                    <a:pt x="15709" y="13609"/>
                  </a:lnTo>
                  <a:cubicBezTo>
                    <a:pt x="15709" y="13073"/>
                    <a:pt x="16149" y="12637"/>
                    <a:pt x="16691" y="12637"/>
                  </a:cubicBezTo>
                  <a:lnTo>
                    <a:pt x="19636" y="12637"/>
                  </a:lnTo>
                  <a:cubicBezTo>
                    <a:pt x="20178" y="12637"/>
                    <a:pt x="20618" y="13073"/>
                    <a:pt x="20618" y="13609"/>
                  </a:cubicBezTo>
                  <a:cubicBezTo>
                    <a:pt x="20618" y="13609"/>
                    <a:pt x="20618" y="15554"/>
                    <a:pt x="20618" y="15554"/>
                  </a:cubicBezTo>
                  <a:close/>
                  <a:moveTo>
                    <a:pt x="18655" y="19443"/>
                  </a:moveTo>
                  <a:cubicBezTo>
                    <a:pt x="18655" y="19980"/>
                    <a:pt x="18215" y="20416"/>
                    <a:pt x="17673" y="20416"/>
                  </a:cubicBezTo>
                  <a:lnTo>
                    <a:pt x="1964" y="20416"/>
                  </a:lnTo>
                  <a:cubicBezTo>
                    <a:pt x="1422" y="20416"/>
                    <a:pt x="982" y="19980"/>
                    <a:pt x="982" y="19443"/>
                  </a:cubicBezTo>
                  <a:lnTo>
                    <a:pt x="982" y="9720"/>
                  </a:lnTo>
                  <a:cubicBezTo>
                    <a:pt x="982" y="9183"/>
                    <a:pt x="1422" y="8747"/>
                    <a:pt x="1964" y="8747"/>
                  </a:cubicBezTo>
                  <a:lnTo>
                    <a:pt x="17673" y="8747"/>
                  </a:lnTo>
                  <a:cubicBezTo>
                    <a:pt x="18215" y="8747"/>
                    <a:pt x="18655" y="9183"/>
                    <a:pt x="18655" y="9720"/>
                  </a:cubicBezTo>
                  <a:lnTo>
                    <a:pt x="18655" y="11664"/>
                  </a:lnTo>
                  <a:lnTo>
                    <a:pt x="16691" y="11664"/>
                  </a:lnTo>
                  <a:cubicBezTo>
                    <a:pt x="15606" y="11664"/>
                    <a:pt x="14727" y="12535"/>
                    <a:pt x="14727" y="13609"/>
                  </a:cubicBezTo>
                  <a:lnTo>
                    <a:pt x="14727" y="15554"/>
                  </a:lnTo>
                  <a:cubicBezTo>
                    <a:pt x="14727" y="16628"/>
                    <a:pt x="15606" y="17499"/>
                    <a:pt x="16691" y="17499"/>
                  </a:cubicBezTo>
                  <a:lnTo>
                    <a:pt x="18655" y="17499"/>
                  </a:lnTo>
                  <a:cubicBezTo>
                    <a:pt x="18655" y="17499"/>
                    <a:pt x="18655" y="19443"/>
                    <a:pt x="18655" y="19443"/>
                  </a:cubicBezTo>
                  <a:close/>
                  <a:moveTo>
                    <a:pt x="982" y="7775"/>
                  </a:moveTo>
                  <a:cubicBezTo>
                    <a:pt x="982" y="7238"/>
                    <a:pt x="1422" y="6803"/>
                    <a:pt x="1964" y="6803"/>
                  </a:cubicBezTo>
                  <a:lnTo>
                    <a:pt x="2555" y="6803"/>
                  </a:lnTo>
                  <a:lnTo>
                    <a:pt x="2817" y="7775"/>
                  </a:lnTo>
                  <a:lnTo>
                    <a:pt x="1964" y="7775"/>
                  </a:lnTo>
                  <a:cubicBezTo>
                    <a:pt x="1604" y="7775"/>
                    <a:pt x="1271" y="7878"/>
                    <a:pt x="982" y="8045"/>
                  </a:cubicBezTo>
                  <a:cubicBezTo>
                    <a:pt x="982" y="8045"/>
                    <a:pt x="982" y="7775"/>
                    <a:pt x="982" y="7775"/>
                  </a:cubicBezTo>
                  <a:close/>
                  <a:moveTo>
                    <a:pt x="3721" y="3600"/>
                  </a:moveTo>
                  <a:lnTo>
                    <a:pt x="13629" y="1005"/>
                  </a:lnTo>
                  <a:cubicBezTo>
                    <a:pt x="14152" y="866"/>
                    <a:pt x="14690" y="1174"/>
                    <a:pt x="14831" y="1693"/>
                  </a:cubicBezTo>
                  <a:lnTo>
                    <a:pt x="15085" y="2631"/>
                  </a:lnTo>
                  <a:lnTo>
                    <a:pt x="3281" y="5731"/>
                  </a:lnTo>
                  <a:lnTo>
                    <a:pt x="3026" y="4791"/>
                  </a:lnTo>
                  <a:cubicBezTo>
                    <a:pt x="2886" y="4272"/>
                    <a:pt x="3197" y="3739"/>
                    <a:pt x="3721" y="3600"/>
                  </a:cubicBezTo>
                  <a:moveTo>
                    <a:pt x="15847" y="5448"/>
                  </a:moveTo>
                  <a:lnTo>
                    <a:pt x="16476" y="7775"/>
                  </a:lnTo>
                  <a:lnTo>
                    <a:pt x="6989" y="7775"/>
                  </a:lnTo>
                  <a:cubicBezTo>
                    <a:pt x="6989" y="7775"/>
                    <a:pt x="15847" y="5448"/>
                    <a:pt x="15847" y="5448"/>
                  </a:cubicBezTo>
                  <a:close/>
                  <a:moveTo>
                    <a:pt x="17673" y="6803"/>
                  </a:moveTo>
                  <a:cubicBezTo>
                    <a:pt x="18215" y="6803"/>
                    <a:pt x="18655" y="7238"/>
                    <a:pt x="18655" y="7775"/>
                  </a:cubicBezTo>
                  <a:lnTo>
                    <a:pt x="18655" y="8045"/>
                  </a:lnTo>
                  <a:cubicBezTo>
                    <a:pt x="18365" y="7878"/>
                    <a:pt x="18032" y="7775"/>
                    <a:pt x="17673" y="7775"/>
                  </a:cubicBezTo>
                  <a:lnTo>
                    <a:pt x="17493" y="7775"/>
                  </a:lnTo>
                  <a:lnTo>
                    <a:pt x="17230" y="6803"/>
                  </a:lnTo>
                  <a:cubicBezTo>
                    <a:pt x="17230" y="6803"/>
                    <a:pt x="17673" y="6803"/>
                    <a:pt x="17673" y="6803"/>
                  </a:cubicBezTo>
                  <a:close/>
                  <a:moveTo>
                    <a:pt x="19636" y="11664"/>
                  </a:moveTo>
                  <a:lnTo>
                    <a:pt x="19636" y="7775"/>
                  </a:lnTo>
                  <a:cubicBezTo>
                    <a:pt x="19636" y="6701"/>
                    <a:pt x="18757" y="5830"/>
                    <a:pt x="17673" y="5830"/>
                  </a:cubicBezTo>
                  <a:lnTo>
                    <a:pt x="16967" y="5830"/>
                  </a:lnTo>
                  <a:lnTo>
                    <a:pt x="15779" y="1441"/>
                  </a:lnTo>
                  <a:cubicBezTo>
                    <a:pt x="15498" y="404"/>
                    <a:pt x="14422" y="-212"/>
                    <a:pt x="13374" y="66"/>
                  </a:cubicBezTo>
                  <a:lnTo>
                    <a:pt x="3467" y="2660"/>
                  </a:lnTo>
                  <a:cubicBezTo>
                    <a:pt x="2419" y="2939"/>
                    <a:pt x="1798" y="4005"/>
                    <a:pt x="2078" y="5042"/>
                  </a:cubicBezTo>
                  <a:lnTo>
                    <a:pt x="2291" y="5830"/>
                  </a:lnTo>
                  <a:lnTo>
                    <a:pt x="1964" y="5830"/>
                  </a:lnTo>
                  <a:cubicBezTo>
                    <a:pt x="879" y="5830"/>
                    <a:pt x="0" y="6701"/>
                    <a:pt x="0" y="7775"/>
                  </a:cubicBezTo>
                  <a:lnTo>
                    <a:pt x="0" y="19443"/>
                  </a:lnTo>
                  <a:cubicBezTo>
                    <a:pt x="0" y="20517"/>
                    <a:pt x="879" y="21388"/>
                    <a:pt x="1964" y="21388"/>
                  </a:cubicBezTo>
                  <a:lnTo>
                    <a:pt x="17673" y="21388"/>
                  </a:lnTo>
                  <a:cubicBezTo>
                    <a:pt x="18757" y="21388"/>
                    <a:pt x="19636" y="20517"/>
                    <a:pt x="19636" y="19443"/>
                  </a:cubicBezTo>
                  <a:lnTo>
                    <a:pt x="19636" y="17499"/>
                  </a:lnTo>
                  <a:cubicBezTo>
                    <a:pt x="20721" y="17499"/>
                    <a:pt x="21600" y="16628"/>
                    <a:pt x="21600" y="15554"/>
                  </a:cubicBezTo>
                  <a:lnTo>
                    <a:pt x="21600" y="13609"/>
                  </a:lnTo>
                  <a:cubicBezTo>
                    <a:pt x="21600" y="12535"/>
                    <a:pt x="20721" y="11664"/>
                    <a:pt x="19636" y="11664"/>
                  </a:cubicBezTo>
                  <a:moveTo>
                    <a:pt x="13255" y="9720"/>
                  </a:moveTo>
                  <a:lnTo>
                    <a:pt x="12273" y="9720"/>
                  </a:lnTo>
                  <a:cubicBezTo>
                    <a:pt x="12002" y="9720"/>
                    <a:pt x="11782" y="9937"/>
                    <a:pt x="11782" y="10206"/>
                  </a:cubicBezTo>
                  <a:cubicBezTo>
                    <a:pt x="11782" y="10475"/>
                    <a:pt x="12002" y="10692"/>
                    <a:pt x="12273" y="10692"/>
                  </a:cubicBezTo>
                  <a:lnTo>
                    <a:pt x="13255" y="10692"/>
                  </a:lnTo>
                  <a:cubicBezTo>
                    <a:pt x="13525" y="10692"/>
                    <a:pt x="13745" y="10475"/>
                    <a:pt x="13745" y="10206"/>
                  </a:cubicBezTo>
                  <a:cubicBezTo>
                    <a:pt x="13745" y="9937"/>
                    <a:pt x="13525" y="9720"/>
                    <a:pt x="13255" y="9720"/>
                  </a:cubicBezTo>
                  <a:moveTo>
                    <a:pt x="7364" y="9720"/>
                  </a:moveTo>
                  <a:lnTo>
                    <a:pt x="6382" y="9720"/>
                  </a:lnTo>
                  <a:cubicBezTo>
                    <a:pt x="6111" y="9720"/>
                    <a:pt x="5891" y="9937"/>
                    <a:pt x="5891" y="10206"/>
                  </a:cubicBezTo>
                  <a:cubicBezTo>
                    <a:pt x="5891" y="10475"/>
                    <a:pt x="6111" y="10692"/>
                    <a:pt x="6382" y="10692"/>
                  </a:cubicBezTo>
                  <a:lnTo>
                    <a:pt x="7364" y="10692"/>
                  </a:lnTo>
                  <a:cubicBezTo>
                    <a:pt x="7634" y="10692"/>
                    <a:pt x="7855" y="10475"/>
                    <a:pt x="7855" y="10206"/>
                  </a:cubicBezTo>
                  <a:cubicBezTo>
                    <a:pt x="7855" y="9937"/>
                    <a:pt x="7634" y="9720"/>
                    <a:pt x="7364" y="9720"/>
                  </a:cubicBezTo>
                  <a:moveTo>
                    <a:pt x="17182" y="14095"/>
                  </a:moveTo>
                  <a:cubicBezTo>
                    <a:pt x="16911" y="14095"/>
                    <a:pt x="16691" y="14313"/>
                    <a:pt x="16691" y="14581"/>
                  </a:cubicBezTo>
                  <a:cubicBezTo>
                    <a:pt x="16691" y="14850"/>
                    <a:pt x="16911" y="15068"/>
                    <a:pt x="17182" y="15068"/>
                  </a:cubicBezTo>
                  <a:cubicBezTo>
                    <a:pt x="17453" y="15068"/>
                    <a:pt x="17673" y="14850"/>
                    <a:pt x="17673" y="14581"/>
                  </a:cubicBezTo>
                  <a:cubicBezTo>
                    <a:pt x="17673" y="14313"/>
                    <a:pt x="17453" y="14095"/>
                    <a:pt x="17182" y="14095"/>
                  </a:cubicBezTo>
                  <a:moveTo>
                    <a:pt x="16200" y="18471"/>
                  </a:moveTo>
                  <a:lnTo>
                    <a:pt x="15218" y="18471"/>
                  </a:lnTo>
                  <a:cubicBezTo>
                    <a:pt x="14947" y="18471"/>
                    <a:pt x="14727" y="18689"/>
                    <a:pt x="14727" y="18957"/>
                  </a:cubicBezTo>
                  <a:cubicBezTo>
                    <a:pt x="14727" y="19226"/>
                    <a:pt x="14947" y="19443"/>
                    <a:pt x="15218" y="19443"/>
                  </a:cubicBezTo>
                  <a:lnTo>
                    <a:pt x="16200" y="19443"/>
                  </a:lnTo>
                  <a:cubicBezTo>
                    <a:pt x="16471" y="19443"/>
                    <a:pt x="16691" y="19226"/>
                    <a:pt x="16691" y="18957"/>
                  </a:cubicBezTo>
                  <a:cubicBezTo>
                    <a:pt x="16691" y="18689"/>
                    <a:pt x="16471" y="18471"/>
                    <a:pt x="16200" y="18471"/>
                  </a:cubicBezTo>
                  <a:moveTo>
                    <a:pt x="15218" y="10692"/>
                  </a:moveTo>
                  <a:lnTo>
                    <a:pt x="16200" y="10692"/>
                  </a:lnTo>
                  <a:cubicBezTo>
                    <a:pt x="16471" y="10692"/>
                    <a:pt x="16691" y="10475"/>
                    <a:pt x="16691" y="10206"/>
                  </a:cubicBezTo>
                  <a:cubicBezTo>
                    <a:pt x="16691" y="9937"/>
                    <a:pt x="16471" y="9720"/>
                    <a:pt x="16200" y="9720"/>
                  </a:cubicBezTo>
                  <a:lnTo>
                    <a:pt x="15218" y="9720"/>
                  </a:lnTo>
                  <a:cubicBezTo>
                    <a:pt x="14947" y="9720"/>
                    <a:pt x="14727" y="9937"/>
                    <a:pt x="14727" y="10206"/>
                  </a:cubicBezTo>
                  <a:cubicBezTo>
                    <a:pt x="14727" y="10475"/>
                    <a:pt x="14947" y="10692"/>
                    <a:pt x="15218" y="10692"/>
                  </a:cubicBezTo>
                  <a:moveTo>
                    <a:pt x="4418" y="18471"/>
                  </a:moveTo>
                  <a:lnTo>
                    <a:pt x="3436" y="18471"/>
                  </a:lnTo>
                  <a:cubicBezTo>
                    <a:pt x="3166" y="18471"/>
                    <a:pt x="2945" y="18689"/>
                    <a:pt x="2945" y="18957"/>
                  </a:cubicBezTo>
                  <a:cubicBezTo>
                    <a:pt x="2945" y="19226"/>
                    <a:pt x="3166" y="19443"/>
                    <a:pt x="3436" y="19443"/>
                  </a:cubicBezTo>
                  <a:lnTo>
                    <a:pt x="4418" y="19443"/>
                  </a:lnTo>
                  <a:cubicBezTo>
                    <a:pt x="4689" y="19443"/>
                    <a:pt x="4909" y="19226"/>
                    <a:pt x="4909" y="18957"/>
                  </a:cubicBezTo>
                  <a:cubicBezTo>
                    <a:pt x="4909" y="18689"/>
                    <a:pt x="4689" y="18471"/>
                    <a:pt x="4418" y="18471"/>
                  </a:cubicBezTo>
                  <a:moveTo>
                    <a:pt x="7364" y="18471"/>
                  </a:moveTo>
                  <a:lnTo>
                    <a:pt x="6382" y="18471"/>
                  </a:lnTo>
                  <a:cubicBezTo>
                    <a:pt x="6111" y="18471"/>
                    <a:pt x="5891" y="18689"/>
                    <a:pt x="5891" y="18957"/>
                  </a:cubicBezTo>
                  <a:cubicBezTo>
                    <a:pt x="5891" y="19226"/>
                    <a:pt x="6111" y="19443"/>
                    <a:pt x="6382" y="19443"/>
                  </a:cubicBezTo>
                  <a:lnTo>
                    <a:pt x="7364" y="19443"/>
                  </a:lnTo>
                  <a:cubicBezTo>
                    <a:pt x="7634" y="19443"/>
                    <a:pt x="7855" y="19226"/>
                    <a:pt x="7855" y="18957"/>
                  </a:cubicBezTo>
                  <a:cubicBezTo>
                    <a:pt x="7855" y="18689"/>
                    <a:pt x="7634" y="18471"/>
                    <a:pt x="7364" y="18471"/>
                  </a:cubicBezTo>
                  <a:moveTo>
                    <a:pt x="4418" y="9720"/>
                  </a:moveTo>
                  <a:lnTo>
                    <a:pt x="3436" y="9720"/>
                  </a:lnTo>
                  <a:cubicBezTo>
                    <a:pt x="3166" y="9720"/>
                    <a:pt x="2945" y="9937"/>
                    <a:pt x="2945" y="10206"/>
                  </a:cubicBezTo>
                  <a:cubicBezTo>
                    <a:pt x="2945" y="10475"/>
                    <a:pt x="3166" y="10692"/>
                    <a:pt x="3436" y="10692"/>
                  </a:cubicBezTo>
                  <a:lnTo>
                    <a:pt x="4418" y="10692"/>
                  </a:lnTo>
                  <a:cubicBezTo>
                    <a:pt x="4689" y="10692"/>
                    <a:pt x="4909" y="10475"/>
                    <a:pt x="4909" y="10206"/>
                  </a:cubicBezTo>
                  <a:cubicBezTo>
                    <a:pt x="4909" y="9937"/>
                    <a:pt x="4689" y="9720"/>
                    <a:pt x="4418" y="9720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Freeform: Shape 19"/>
            <p:cNvSpPr/>
            <p:nvPr/>
          </p:nvSpPr>
          <p:spPr>
            <a:xfrm>
              <a:off x="6032515" y="4053381"/>
              <a:ext cx="426602" cy="394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76" y="14040"/>
                  </a:moveTo>
                  <a:lnTo>
                    <a:pt x="17294" y="11880"/>
                  </a:lnTo>
                  <a:lnTo>
                    <a:pt x="19843" y="11880"/>
                  </a:lnTo>
                  <a:lnTo>
                    <a:pt x="19407" y="14040"/>
                  </a:lnTo>
                  <a:cubicBezTo>
                    <a:pt x="19407" y="14040"/>
                    <a:pt x="17076" y="14040"/>
                    <a:pt x="17076" y="14040"/>
                  </a:cubicBezTo>
                  <a:close/>
                  <a:moveTo>
                    <a:pt x="18752" y="17280"/>
                  </a:moveTo>
                  <a:lnTo>
                    <a:pt x="16748" y="17280"/>
                  </a:lnTo>
                  <a:lnTo>
                    <a:pt x="16967" y="15120"/>
                  </a:lnTo>
                  <a:lnTo>
                    <a:pt x="19188" y="15120"/>
                  </a:lnTo>
                  <a:cubicBezTo>
                    <a:pt x="19188" y="15120"/>
                    <a:pt x="18752" y="17280"/>
                    <a:pt x="18752" y="17280"/>
                  </a:cubicBezTo>
                  <a:close/>
                  <a:moveTo>
                    <a:pt x="17673" y="20520"/>
                  </a:moveTo>
                  <a:cubicBezTo>
                    <a:pt x="17131" y="20520"/>
                    <a:pt x="16691" y="20036"/>
                    <a:pt x="16691" y="19440"/>
                  </a:cubicBezTo>
                  <a:cubicBezTo>
                    <a:pt x="16691" y="18844"/>
                    <a:pt x="17131" y="18360"/>
                    <a:pt x="17673" y="18360"/>
                  </a:cubicBezTo>
                  <a:cubicBezTo>
                    <a:pt x="18215" y="18360"/>
                    <a:pt x="18655" y="18844"/>
                    <a:pt x="18655" y="19440"/>
                  </a:cubicBezTo>
                  <a:cubicBezTo>
                    <a:pt x="18655" y="20036"/>
                    <a:pt x="18215" y="20520"/>
                    <a:pt x="17673" y="20520"/>
                  </a:cubicBezTo>
                  <a:moveTo>
                    <a:pt x="16415" y="10800"/>
                  </a:moveTo>
                  <a:lnTo>
                    <a:pt x="13745" y="10800"/>
                  </a:lnTo>
                  <a:lnTo>
                    <a:pt x="13745" y="8640"/>
                  </a:lnTo>
                  <a:lnTo>
                    <a:pt x="16634" y="8640"/>
                  </a:lnTo>
                  <a:cubicBezTo>
                    <a:pt x="16634" y="8640"/>
                    <a:pt x="16415" y="10800"/>
                    <a:pt x="16415" y="10800"/>
                  </a:cubicBezTo>
                  <a:close/>
                  <a:moveTo>
                    <a:pt x="16088" y="14040"/>
                  </a:moveTo>
                  <a:lnTo>
                    <a:pt x="13745" y="14040"/>
                  </a:lnTo>
                  <a:lnTo>
                    <a:pt x="13745" y="11880"/>
                  </a:lnTo>
                  <a:lnTo>
                    <a:pt x="16307" y="11880"/>
                  </a:lnTo>
                  <a:cubicBezTo>
                    <a:pt x="16307" y="11880"/>
                    <a:pt x="16088" y="14040"/>
                    <a:pt x="16088" y="14040"/>
                  </a:cubicBezTo>
                  <a:close/>
                  <a:moveTo>
                    <a:pt x="15761" y="17280"/>
                  </a:moveTo>
                  <a:lnTo>
                    <a:pt x="13745" y="17280"/>
                  </a:lnTo>
                  <a:lnTo>
                    <a:pt x="13745" y="15120"/>
                  </a:lnTo>
                  <a:lnTo>
                    <a:pt x="15979" y="15120"/>
                  </a:lnTo>
                  <a:cubicBezTo>
                    <a:pt x="15979" y="15120"/>
                    <a:pt x="15761" y="17280"/>
                    <a:pt x="15761" y="17280"/>
                  </a:cubicBezTo>
                  <a:close/>
                  <a:moveTo>
                    <a:pt x="12764" y="10800"/>
                  </a:moveTo>
                  <a:lnTo>
                    <a:pt x="10094" y="10800"/>
                  </a:lnTo>
                  <a:lnTo>
                    <a:pt x="9876" y="8640"/>
                  </a:lnTo>
                  <a:lnTo>
                    <a:pt x="12764" y="8640"/>
                  </a:lnTo>
                  <a:cubicBezTo>
                    <a:pt x="12764" y="8640"/>
                    <a:pt x="12764" y="10800"/>
                    <a:pt x="12764" y="10800"/>
                  </a:cubicBezTo>
                  <a:close/>
                  <a:moveTo>
                    <a:pt x="12764" y="14040"/>
                  </a:moveTo>
                  <a:lnTo>
                    <a:pt x="10422" y="14040"/>
                  </a:lnTo>
                  <a:lnTo>
                    <a:pt x="10203" y="11880"/>
                  </a:lnTo>
                  <a:lnTo>
                    <a:pt x="12764" y="11880"/>
                  </a:lnTo>
                  <a:cubicBezTo>
                    <a:pt x="12764" y="11880"/>
                    <a:pt x="12764" y="14040"/>
                    <a:pt x="12764" y="14040"/>
                  </a:cubicBezTo>
                  <a:close/>
                  <a:moveTo>
                    <a:pt x="12764" y="17280"/>
                  </a:moveTo>
                  <a:lnTo>
                    <a:pt x="10748" y="17280"/>
                  </a:lnTo>
                  <a:lnTo>
                    <a:pt x="10531" y="15120"/>
                  </a:lnTo>
                  <a:lnTo>
                    <a:pt x="12764" y="15120"/>
                  </a:lnTo>
                  <a:cubicBezTo>
                    <a:pt x="12764" y="15120"/>
                    <a:pt x="12764" y="17280"/>
                    <a:pt x="12764" y="17280"/>
                  </a:cubicBezTo>
                  <a:close/>
                  <a:moveTo>
                    <a:pt x="8836" y="20520"/>
                  </a:moveTo>
                  <a:cubicBezTo>
                    <a:pt x="8294" y="20520"/>
                    <a:pt x="7855" y="20036"/>
                    <a:pt x="7855" y="19440"/>
                  </a:cubicBezTo>
                  <a:cubicBezTo>
                    <a:pt x="7855" y="18844"/>
                    <a:pt x="8294" y="18360"/>
                    <a:pt x="8836" y="18360"/>
                  </a:cubicBezTo>
                  <a:cubicBezTo>
                    <a:pt x="9379" y="18360"/>
                    <a:pt x="9818" y="18844"/>
                    <a:pt x="9818" y="19440"/>
                  </a:cubicBezTo>
                  <a:cubicBezTo>
                    <a:pt x="9818" y="20036"/>
                    <a:pt x="9379" y="20520"/>
                    <a:pt x="8836" y="20520"/>
                  </a:cubicBezTo>
                  <a:moveTo>
                    <a:pt x="7214" y="15120"/>
                  </a:moveTo>
                  <a:lnTo>
                    <a:pt x="9543" y="15120"/>
                  </a:lnTo>
                  <a:lnTo>
                    <a:pt x="9761" y="17280"/>
                  </a:lnTo>
                  <a:lnTo>
                    <a:pt x="7740" y="17280"/>
                  </a:lnTo>
                  <a:cubicBezTo>
                    <a:pt x="7740" y="17280"/>
                    <a:pt x="7214" y="15120"/>
                    <a:pt x="7214" y="15120"/>
                  </a:cubicBezTo>
                  <a:close/>
                  <a:moveTo>
                    <a:pt x="6950" y="14040"/>
                  </a:moveTo>
                  <a:lnTo>
                    <a:pt x="6424" y="11880"/>
                  </a:lnTo>
                  <a:lnTo>
                    <a:pt x="9215" y="11880"/>
                  </a:lnTo>
                  <a:lnTo>
                    <a:pt x="9434" y="14040"/>
                  </a:lnTo>
                  <a:cubicBezTo>
                    <a:pt x="9434" y="14040"/>
                    <a:pt x="6950" y="14040"/>
                    <a:pt x="6950" y="14040"/>
                  </a:cubicBezTo>
                  <a:close/>
                  <a:moveTo>
                    <a:pt x="5633" y="8640"/>
                  </a:moveTo>
                  <a:lnTo>
                    <a:pt x="8888" y="8640"/>
                  </a:lnTo>
                  <a:lnTo>
                    <a:pt x="9107" y="10800"/>
                  </a:lnTo>
                  <a:lnTo>
                    <a:pt x="6160" y="10800"/>
                  </a:lnTo>
                  <a:cubicBezTo>
                    <a:pt x="6160" y="10800"/>
                    <a:pt x="5633" y="8640"/>
                    <a:pt x="5633" y="8640"/>
                  </a:cubicBezTo>
                  <a:close/>
                  <a:moveTo>
                    <a:pt x="17621" y="8640"/>
                  </a:moveTo>
                  <a:lnTo>
                    <a:pt x="20498" y="8640"/>
                  </a:lnTo>
                  <a:lnTo>
                    <a:pt x="20061" y="10800"/>
                  </a:lnTo>
                  <a:lnTo>
                    <a:pt x="17403" y="10800"/>
                  </a:lnTo>
                  <a:cubicBezTo>
                    <a:pt x="17403" y="10800"/>
                    <a:pt x="17621" y="8640"/>
                    <a:pt x="17621" y="8640"/>
                  </a:cubicBezTo>
                  <a:close/>
                  <a:moveTo>
                    <a:pt x="19619" y="17950"/>
                  </a:moveTo>
                  <a:lnTo>
                    <a:pt x="19622" y="17951"/>
                  </a:lnTo>
                  <a:lnTo>
                    <a:pt x="21586" y="8231"/>
                  </a:lnTo>
                  <a:lnTo>
                    <a:pt x="21577" y="8229"/>
                  </a:lnTo>
                  <a:cubicBezTo>
                    <a:pt x="21586" y="8186"/>
                    <a:pt x="21600" y="8145"/>
                    <a:pt x="21600" y="8100"/>
                  </a:cubicBezTo>
                  <a:cubicBezTo>
                    <a:pt x="21600" y="7802"/>
                    <a:pt x="21380" y="7560"/>
                    <a:pt x="21109" y="7560"/>
                  </a:cubicBezTo>
                  <a:lnTo>
                    <a:pt x="5370" y="7560"/>
                  </a:lnTo>
                  <a:lnTo>
                    <a:pt x="4674" y="4705"/>
                  </a:lnTo>
                  <a:lnTo>
                    <a:pt x="4667" y="4707"/>
                  </a:lnTo>
                  <a:cubicBezTo>
                    <a:pt x="4606" y="4485"/>
                    <a:pt x="4426" y="4320"/>
                    <a:pt x="4204" y="4320"/>
                  </a:cubicBezTo>
                  <a:lnTo>
                    <a:pt x="491" y="4320"/>
                  </a:lnTo>
                  <a:cubicBezTo>
                    <a:pt x="220" y="4320"/>
                    <a:pt x="0" y="4562"/>
                    <a:pt x="0" y="4860"/>
                  </a:cubicBezTo>
                  <a:cubicBezTo>
                    <a:pt x="0" y="5159"/>
                    <a:pt x="220" y="5400"/>
                    <a:pt x="491" y="5400"/>
                  </a:cubicBezTo>
                  <a:lnTo>
                    <a:pt x="3827" y="5400"/>
                  </a:lnTo>
                  <a:lnTo>
                    <a:pt x="6893" y="17975"/>
                  </a:lnTo>
                  <a:lnTo>
                    <a:pt x="6895" y="17975"/>
                  </a:lnTo>
                  <a:cubicBezTo>
                    <a:pt x="6936" y="18127"/>
                    <a:pt x="7037" y="18251"/>
                    <a:pt x="7168" y="18314"/>
                  </a:cubicBezTo>
                  <a:cubicBezTo>
                    <a:pt x="6984" y="18643"/>
                    <a:pt x="6873" y="19026"/>
                    <a:pt x="6873" y="19440"/>
                  </a:cubicBezTo>
                  <a:cubicBezTo>
                    <a:pt x="6873" y="20633"/>
                    <a:pt x="7752" y="21600"/>
                    <a:pt x="8836" y="21600"/>
                  </a:cubicBezTo>
                  <a:cubicBezTo>
                    <a:pt x="9921" y="21600"/>
                    <a:pt x="10800" y="20633"/>
                    <a:pt x="10800" y="19440"/>
                  </a:cubicBezTo>
                  <a:cubicBezTo>
                    <a:pt x="10800" y="19045"/>
                    <a:pt x="10696" y="18679"/>
                    <a:pt x="10528" y="18360"/>
                  </a:cubicBezTo>
                  <a:lnTo>
                    <a:pt x="15982" y="18360"/>
                  </a:lnTo>
                  <a:cubicBezTo>
                    <a:pt x="15813" y="18679"/>
                    <a:pt x="15709" y="19045"/>
                    <a:pt x="15709" y="19440"/>
                  </a:cubicBezTo>
                  <a:cubicBezTo>
                    <a:pt x="15709" y="20633"/>
                    <a:pt x="16588" y="21600"/>
                    <a:pt x="17673" y="21600"/>
                  </a:cubicBezTo>
                  <a:cubicBezTo>
                    <a:pt x="18757" y="21600"/>
                    <a:pt x="19636" y="20633"/>
                    <a:pt x="19636" y="19440"/>
                  </a:cubicBezTo>
                  <a:cubicBezTo>
                    <a:pt x="19636" y="19026"/>
                    <a:pt x="19526" y="18643"/>
                    <a:pt x="19342" y="18314"/>
                  </a:cubicBezTo>
                  <a:cubicBezTo>
                    <a:pt x="19479" y="18248"/>
                    <a:pt x="19581" y="18113"/>
                    <a:pt x="19619" y="17950"/>
                  </a:cubicBezTo>
                  <a:moveTo>
                    <a:pt x="9327" y="3240"/>
                  </a:moveTo>
                  <a:lnTo>
                    <a:pt x="15015" y="3240"/>
                  </a:lnTo>
                  <a:lnTo>
                    <a:pt x="13889" y="4478"/>
                  </a:lnTo>
                  <a:cubicBezTo>
                    <a:pt x="13801" y="4577"/>
                    <a:pt x="13745" y="4711"/>
                    <a:pt x="13745" y="4860"/>
                  </a:cubicBezTo>
                  <a:cubicBezTo>
                    <a:pt x="13745" y="5159"/>
                    <a:pt x="13966" y="5400"/>
                    <a:pt x="14236" y="5400"/>
                  </a:cubicBezTo>
                  <a:cubicBezTo>
                    <a:pt x="14373" y="5400"/>
                    <a:pt x="14495" y="5340"/>
                    <a:pt x="14583" y="5242"/>
                  </a:cubicBezTo>
                  <a:lnTo>
                    <a:pt x="16547" y="3082"/>
                  </a:lnTo>
                  <a:cubicBezTo>
                    <a:pt x="16636" y="2984"/>
                    <a:pt x="16691" y="2849"/>
                    <a:pt x="16691" y="2700"/>
                  </a:cubicBezTo>
                  <a:cubicBezTo>
                    <a:pt x="16691" y="2552"/>
                    <a:pt x="16636" y="2417"/>
                    <a:pt x="16547" y="2318"/>
                  </a:cubicBezTo>
                  <a:lnTo>
                    <a:pt x="14583" y="158"/>
                  </a:lnTo>
                  <a:cubicBezTo>
                    <a:pt x="14495" y="61"/>
                    <a:pt x="14373" y="0"/>
                    <a:pt x="14236" y="0"/>
                  </a:cubicBezTo>
                  <a:cubicBezTo>
                    <a:pt x="13966" y="0"/>
                    <a:pt x="13745" y="242"/>
                    <a:pt x="13745" y="540"/>
                  </a:cubicBezTo>
                  <a:cubicBezTo>
                    <a:pt x="13745" y="689"/>
                    <a:pt x="13801" y="824"/>
                    <a:pt x="13889" y="922"/>
                  </a:cubicBezTo>
                  <a:lnTo>
                    <a:pt x="15015" y="2160"/>
                  </a:lnTo>
                  <a:lnTo>
                    <a:pt x="9327" y="2160"/>
                  </a:lnTo>
                  <a:cubicBezTo>
                    <a:pt x="9056" y="2160"/>
                    <a:pt x="8836" y="2402"/>
                    <a:pt x="8836" y="2700"/>
                  </a:cubicBezTo>
                  <a:cubicBezTo>
                    <a:pt x="8836" y="2999"/>
                    <a:pt x="9056" y="3240"/>
                    <a:pt x="9327" y="3240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Freeform: Shape 20"/>
            <p:cNvSpPr/>
            <p:nvPr/>
          </p:nvSpPr>
          <p:spPr>
            <a:xfrm>
              <a:off x="5005432" y="5025011"/>
              <a:ext cx="411356" cy="368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2" y="6873"/>
                  </a:moveTo>
                  <a:lnTo>
                    <a:pt x="20618" y="6873"/>
                  </a:lnTo>
                  <a:lnTo>
                    <a:pt x="20618" y="7855"/>
                  </a:lnTo>
                  <a:lnTo>
                    <a:pt x="982" y="7855"/>
                  </a:lnTo>
                  <a:cubicBezTo>
                    <a:pt x="982" y="7855"/>
                    <a:pt x="982" y="6873"/>
                    <a:pt x="982" y="6873"/>
                  </a:cubicBezTo>
                  <a:close/>
                  <a:moveTo>
                    <a:pt x="16691" y="8836"/>
                  </a:moveTo>
                  <a:lnTo>
                    <a:pt x="18655" y="8836"/>
                  </a:lnTo>
                  <a:lnTo>
                    <a:pt x="18655" y="17673"/>
                  </a:lnTo>
                  <a:lnTo>
                    <a:pt x="16691" y="17673"/>
                  </a:lnTo>
                  <a:cubicBezTo>
                    <a:pt x="16691" y="17673"/>
                    <a:pt x="16691" y="8836"/>
                    <a:pt x="16691" y="8836"/>
                  </a:cubicBezTo>
                  <a:close/>
                  <a:moveTo>
                    <a:pt x="13745" y="8836"/>
                  </a:moveTo>
                  <a:lnTo>
                    <a:pt x="15709" y="8836"/>
                  </a:lnTo>
                  <a:lnTo>
                    <a:pt x="15709" y="17673"/>
                  </a:lnTo>
                  <a:lnTo>
                    <a:pt x="13745" y="17673"/>
                  </a:lnTo>
                  <a:cubicBezTo>
                    <a:pt x="13745" y="17673"/>
                    <a:pt x="13745" y="8836"/>
                    <a:pt x="13745" y="8836"/>
                  </a:cubicBezTo>
                  <a:close/>
                  <a:moveTo>
                    <a:pt x="8836" y="8836"/>
                  </a:moveTo>
                  <a:lnTo>
                    <a:pt x="12764" y="8836"/>
                  </a:lnTo>
                  <a:lnTo>
                    <a:pt x="12764" y="17673"/>
                  </a:lnTo>
                  <a:lnTo>
                    <a:pt x="8836" y="17673"/>
                  </a:lnTo>
                  <a:cubicBezTo>
                    <a:pt x="8836" y="17673"/>
                    <a:pt x="8836" y="8836"/>
                    <a:pt x="8836" y="8836"/>
                  </a:cubicBezTo>
                  <a:close/>
                  <a:moveTo>
                    <a:pt x="5891" y="8836"/>
                  </a:moveTo>
                  <a:lnTo>
                    <a:pt x="7855" y="8836"/>
                  </a:lnTo>
                  <a:lnTo>
                    <a:pt x="7855" y="17673"/>
                  </a:lnTo>
                  <a:lnTo>
                    <a:pt x="5891" y="17673"/>
                  </a:lnTo>
                  <a:cubicBezTo>
                    <a:pt x="5891" y="17673"/>
                    <a:pt x="5891" y="8836"/>
                    <a:pt x="5891" y="8836"/>
                  </a:cubicBezTo>
                  <a:close/>
                  <a:moveTo>
                    <a:pt x="2945" y="8836"/>
                  </a:moveTo>
                  <a:lnTo>
                    <a:pt x="4909" y="8836"/>
                  </a:lnTo>
                  <a:lnTo>
                    <a:pt x="4909" y="17673"/>
                  </a:lnTo>
                  <a:lnTo>
                    <a:pt x="2945" y="17673"/>
                  </a:lnTo>
                  <a:cubicBezTo>
                    <a:pt x="2945" y="17673"/>
                    <a:pt x="2945" y="8836"/>
                    <a:pt x="2945" y="8836"/>
                  </a:cubicBezTo>
                  <a:close/>
                  <a:moveTo>
                    <a:pt x="19773" y="18655"/>
                  </a:moveTo>
                  <a:lnTo>
                    <a:pt x="20428" y="20618"/>
                  </a:lnTo>
                  <a:lnTo>
                    <a:pt x="1172" y="20618"/>
                  </a:lnTo>
                  <a:lnTo>
                    <a:pt x="1827" y="18655"/>
                  </a:lnTo>
                  <a:cubicBezTo>
                    <a:pt x="1827" y="18655"/>
                    <a:pt x="19773" y="18655"/>
                    <a:pt x="19773" y="18655"/>
                  </a:cubicBezTo>
                  <a:close/>
                  <a:moveTo>
                    <a:pt x="10800" y="1056"/>
                  </a:moveTo>
                  <a:lnTo>
                    <a:pt x="19261" y="5891"/>
                  </a:lnTo>
                  <a:lnTo>
                    <a:pt x="2339" y="5891"/>
                  </a:lnTo>
                  <a:cubicBezTo>
                    <a:pt x="2339" y="5891"/>
                    <a:pt x="10800" y="1056"/>
                    <a:pt x="10800" y="1056"/>
                  </a:cubicBezTo>
                  <a:close/>
                  <a:moveTo>
                    <a:pt x="21109" y="8836"/>
                  </a:moveTo>
                  <a:cubicBezTo>
                    <a:pt x="21380" y="8836"/>
                    <a:pt x="21600" y="8617"/>
                    <a:pt x="21600" y="8345"/>
                  </a:cubicBezTo>
                  <a:lnTo>
                    <a:pt x="21600" y="6382"/>
                  </a:lnTo>
                  <a:cubicBezTo>
                    <a:pt x="21600" y="6200"/>
                    <a:pt x="21496" y="6047"/>
                    <a:pt x="21349" y="5963"/>
                  </a:cubicBezTo>
                  <a:lnTo>
                    <a:pt x="21353" y="5956"/>
                  </a:lnTo>
                  <a:lnTo>
                    <a:pt x="11044" y="65"/>
                  </a:lnTo>
                  <a:lnTo>
                    <a:pt x="11040" y="72"/>
                  </a:lnTo>
                  <a:cubicBezTo>
                    <a:pt x="10968" y="30"/>
                    <a:pt x="10889" y="0"/>
                    <a:pt x="10800" y="0"/>
                  </a:cubicBezTo>
                  <a:cubicBezTo>
                    <a:pt x="10711" y="0"/>
                    <a:pt x="10632" y="30"/>
                    <a:pt x="10560" y="72"/>
                  </a:cubicBezTo>
                  <a:lnTo>
                    <a:pt x="10556" y="65"/>
                  </a:lnTo>
                  <a:lnTo>
                    <a:pt x="247" y="5956"/>
                  </a:lnTo>
                  <a:lnTo>
                    <a:pt x="251" y="5963"/>
                  </a:lnTo>
                  <a:cubicBezTo>
                    <a:pt x="104" y="6047"/>
                    <a:pt x="0" y="6200"/>
                    <a:pt x="0" y="6382"/>
                  </a:cubicBezTo>
                  <a:lnTo>
                    <a:pt x="0" y="8345"/>
                  </a:lnTo>
                  <a:cubicBezTo>
                    <a:pt x="0" y="8617"/>
                    <a:pt x="220" y="8836"/>
                    <a:pt x="491" y="8836"/>
                  </a:cubicBezTo>
                  <a:lnTo>
                    <a:pt x="1964" y="8836"/>
                  </a:lnTo>
                  <a:lnTo>
                    <a:pt x="1964" y="17673"/>
                  </a:lnTo>
                  <a:lnTo>
                    <a:pt x="1473" y="17673"/>
                  </a:lnTo>
                  <a:cubicBezTo>
                    <a:pt x="1256" y="17673"/>
                    <a:pt x="1078" y="17816"/>
                    <a:pt x="1013" y="18010"/>
                  </a:cubicBezTo>
                  <a:lnTo>
                    <a:pt x="1007" y="18009"/>
                  </a:lnTo>
                  <a:lnTo>
                    <a:pt x="25" y="20954"/>
                  </a:lnTo>
                  <a:lnTo>
                    <a:pt x="31" y="20955"/>
                  </a:lnTo>
                  <a:cubicBezTo>
                    <a:pt x="14" y="21005"/>
                    <a:pt x="0" y="21055"/>
                    <a:pt x="0" y="21109"/>
                  </a:cubicBezTo>
                  <a:cubicBezTo>
                    <a:pt x="0" y="21381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81"/>
                    <a:pt x="21600" y="21109"/>
                  </a:cubicBezTo>
                  <a:cubicBezTo>
                    <a:pt x="21600" y="21055"/>
                    <a:pt x="21586" y="21005"/>
                    <a:pt x="21569" y="20955"/>
                  </a:cubicBezTo>
                  <a:lnTo>
                    <a:pt x="21575" y="20954"/>
                  </a:lnTo>
                  <a:lnTo>
                    <a:pt x="20593" y="18009"/>
                  </a:lnTo>
                  <a:lnTo>
                    <a:pt x="20587" y="18010"/>
                  </a:lnTo>
                  <a:cubicBezTo>
                    <a:pt x="20522" y="17816"/>
                    <a:pt x="20344" y="17673"/>
                    <a:pt x="20127" y="17673"/>
                  </a:cubicBezTo>
                  <a:lnTo>
                    <a:pt x="19636" y="17673"/>
                  </a:lnTo>
                  <a:lnTo>
                    <a:pt x="19636" y="8836"/>
                  </a:lnTo>
                  <a:cubicBezTo>
                    <a:pt x="19636" y="8836"/>
                    <a:pt x="21109" y="8836"/>
                    <a:pt x="21109" y="8836"/>
                  </a:cubicBezTo>
                  <a:close/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Freeform: Shape 21"/>
            <p:cNvSpPr/>
            <p:nvPr/>
          </p:nvSpPr>
          <p:spPr>
            <a:xfrm>
              <a:off x="6071991" y="5936261"/>
              <a:ext cx="427467" cy="464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57"/>
          <p:cNvGrpSpPr/>
          <p:nvPr>
            <p:custDataLst>
              <p:tags r:id="rId2"/>
            </p:custDataLst>
          </p:nvPr>
        </p:nvGrpSpPr>
        <p:grpSpPr>
          <a:xfrm>
            <a:off x="806786" y="1947341"/>
            <a:ext cx="2713719" cy="3463424"/>
            <a:chOff x="1307468" y="1697288"/>
            <a:chExt cx="2713719" cy="3463424"/>
          </a:xfrm>
        </p:grpSpPr>
        <p:grpSp>
          <p:nvGrpSpPr>
            <p:cNvPr id="17" name="Group 58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21" name="Group 6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6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小木头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29" name="Rectangle 7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22" name="Group 6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6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小木头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27" name="Rectangle 6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23" name="Group 6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4" name="TextBox 6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小木头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25" name="Rectangle 6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5"/>
                    </a:solidFill>
                  </a:endParaRPr>
                </a:p>
              </p:txBody>
            </p:sp>
          </p:grpSp>
        </p:grpSp>
        <p:grpSp>
          <p:nvGrpSpPr>
            <p:cNvPr id="18" name="Group 59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19" name="Straight Connector 60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61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千图PPT彼岸天：ID 8661124库_组合 71"/>
          <p:cNvGrpSpPr/>
          <p:nvPr>
            <p:custDataLst>
              <p:tags r:id="rId3"/>
            </p:custDataLst>
          </p:nvPr>
        </p:nvGrpSpPr>
        <p:grpSpPr>
          <a:xfrm>
            <a:off x="3469617" y="2696986"/>
            <a:ext cx="2713719" cy="2351575"/>
            <a:chOff x="1307468" y="1697288"/>
            <a:chExt cx="2713719" cy="2351575"/>
          </a:xfrm>
        </p:grpSpPr>
        <p:grpSp>
          <p:nvGrpSpPr>
            <p:cNvPr id="7" name="Group 72"/>
            <p:cNvGrpSpPr/>
            <p:nvPr/>
          </p:nvGrpSpPr>
          <p:grpSpPr>
            <a:xfrm>
              <a:off x="1410010" y="1697288"/>
              <a:ext cx="2611177" cy="2139516"/>
              <a:chOff x="1193500" y="1491637"/>
              <a:chExt cx="3761195" cy="2139516"/>
            </a:xfrm>
          </p:grpSpPr>
          <p:grpSp>
            <p:nvGrpSpPr>
              <p:cNvPr id="11" name="Group 76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5" name="TextBox 8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小木头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16" name="Rectangle 8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3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3"/>
                    </a:solidFill>
                  </a:endParaRPr>
                </a:p>
              </p:txBody>
            </p:sp>
          </p:grpSp>
          <p:grpSp>
            <p:nvGrpSpPr>
              <p:cNvPr id="12" name="Group 77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3" name="TextBox 8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小木头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14" name="Rectangle 8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6">
                          <a:lumMod val="75000"/>
                        </a:schemeClr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8" name="Group 73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74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75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千图PPT彼岸天：ID 8661124库_组合 37"/>
          <p:cNvGrpSpPr/>
          <p:nvPr>
            <p:custDataLst>
              <p:tags r:id="rId1"/>
            </p:custDataLst>
          </p:nvPr>
        </p:nvGrpSpPr>
        <p:grpSpPr>
          <a:xfrm>
            <a:off x="4668204" y="1597753"/>
            <a:ext cx="2852513" cy="3559642"/>
            <a:chOff x="3354602" y="2442503"/>
            <a:chExt cx="2431960" cy="303483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" name="Straight Connector 38"/>
            <p:cNvSpPr/>
            <p:nvPr/>
          </p:nvSpPr>
          <p:spPr bwMode="auto">
            <a:xfrm>
              <a:off x="3457116" y="2539548"/>
              <a:ext cx="2238518" cy="1426760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Straight Connector 39"/>
            <p:cNvSpPr/>
            <p:nvPr/>
          </p:nvSpPr>
          <p:spPr bwMode="auto">
            <a:xfrm flipH="1">
              <a:off x="3428401" y="2531743"/>
              <a:ext cx="2301122" cy="1421779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Straight Connector 40"/>
            <p:cNvSpPr/>
            <p:nvPr/>
          </p:nvSpPr>
          <p:spPr bwMode="auto">
            <a:xfrm>
              <a:off x="3428398" y="3974832"/>
              <a:ext cx="2275760" cy="1436201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Straight Connector 41"/>
            <p:cNvSpPr/>
            <p:nvPr/>
          </p:nvSpPr>
          <p:spPr bwMode="auto">
            <a:xfrm>
              <a:off x="3466757" y="3966309"/>
              <a:ext cx="2224621" cy="17047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Straight Connector 42"/>
            <p:cNvSpPr/>
            <p:nvPr/>
          </p:nvSpPr>
          <p:spPr bwMode="auto">
            <a:xfrm flipH="1" flipV="1">
              <a:off x="3394092" y="2495655"/>
              <a:ext cx="2327112" cy="2898331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Straight Connector 43"/>
            <p:cNvSpPr/>
            <p:nvPr/>
          </p:nvSpPr>
          <p:spPr bwMode="auto">
            <a:xfrm flipH="1">
              <a:off x="3354602" y="3996141"/>
              <a:ext cx="2341036" cy="1466245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Straight Connector 44"/>
            <p:cNvSpPr/>
            <p:nvPr/>
          </p:nvSpPr>
          <p:spPr bwMode="auto">
            <a:xfrm flipH="1">
              <a:off x="3394305" y="2550038"/>
              <a:ext cx="2323023" cy="2886566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Straight Connector 45"/>
            <p:cNvSpPr/>
            <p:nvPr/>
          </p:nvSpPr>
          <p:spPr bwMode="auto">
            <a:xfrm>
              <a:off x="3466757" y="2470884"/>
              <a:ext cx="2224621" cy="17047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Straight Connector 46"/>
            <p:cNvSpPr/>
            <p:nvPr/>
          </p:nvSpPr>
          <p:spPr bwMode="auto">
            <a:xfrm>
              <a:off x="3466757" y="5423634"/>
              <a:ext cx="2224621" cy="17047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Oval 47"/>
            <p:cNvSpPr/>
            <p:nvPr/>
          </p:nvSpPr>
          <p:spPr>
            <a:xfrm>
              <a:off x="5704232" y="2442503"/>
              <a:ext cx="82330" cy="82330"/>
            </a:xfrm>
            <a:prstGeom prst="ellipse">
              <a:avLst/>
            </a:prstGeom>
            <a:grpFill/>
            <a:ln w="1524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9" name="Oval 48"/>
            <p:cNvSpPr/>
            <p:nvPr/>
          </p:nvSpPr>
          <p:spPr>
            <a:xfrm>
              <a:off x="5704232" y="3918756"/>
              <a:ext cx="82330" cy="82330"/>
            </a:xfrm>
            <a:prstGeom prst="ellipse">
              <a:avLst/>
            </a:prstGeom>
            <a:grpFill/>
            <a:ln w="1524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0" name="Oval 49"/>
            <p:cNvSpPr/>
            <p:nvPr/>
          </p:nvSpPr>
          <p:spPr>
            <a:xfrm>
              <a:off x="5704232" y="5395009"/>
              <a:ext cx="82330" cy="82330"/>
            </a:xfrm>
            <a:prstGeom prst="ellipse">
              <a:avLst/>
            </a:prstGeom>
            <a:grpFill/>
            <a:ln w="1524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1" name="Oval 50"/>
            <p:cNvSpPr/>
            <p:nvPr/>
          </p:nvSpPr>
          <p:spPr>
            <a:xfrm>
              <a:off x="3361622" y="3918756"/>
              <a:ext cx="82330" cy="82330"/>
            </a:xfrm>
            <a:prstGeom prst="ellipse">
              <a:avLst/>
            </a:prstGeom>
            <a:grpFill/>
            <a:ln w="1524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2" name="Oval 51"/>
            <p:cNvSpPr/>
            <p:nvPr/>
          </p:nvSpPr>
          <p:spPr>
            <a:xfrm>
              <a:off x="3361622" y="2442503"/>
              <a:ext cx="82330" cy="82330"/>
            </a:xfrm>
            <a:prstGeom prst="ellipse">
              <a:avLst/>
            </a:prstGeom>
            <a:grpFill/>
            <a:ln w="1524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3" name="Oval 52"/>
            <p:cNvSpPr/>
            <p:nvPr/>
          </p:nvSpPr>
          <p:spPr>
            <a:xfrm>
              <a:off x="3361622" y="5395009"/>
              <a:ext cx="82330" cy="82330"/>
            </a:xfrm>
            <a:prstGeom prst="ellipse">
              <a:avLst/>
            </a:prstGeom>
            <a:grpFill/>
            <a:ln w="1524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1404945" y="1376772"/>
            <a:ext cx="3302155" cy="1120508"/>
            <a:chOff x="1404945" y="1376772"/>
            <a:chExt cx="3302155" cy="1120508"/>
          </a:xfrm>
        </p:grpSpPr>
        <p:sp>
          <p:nvSpPr>
            <p:cNvPr id="10" name="Rectangle 19"/>
            <p:cNvSpPr/>
            <p:nvPr/>
          </p:nvSpPr>
          <p:spPr>
            <a:xfrm>
              <a:off x="1404945" y="1376772"/>
              <a:ext cx="3302155" cy="538525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900000" anchor="ctr">
              <a:normAutofit/>
            </a:bodyPr>
            <a:lstStyle/>
            <a:p>
              <a:pPr marL="0" lvl="1" algn="r"/>
              <a:r>
                <a:rPr lang="zh-CN" altLang="en-US" sz="1865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865" b="1" dirty="0">
                <a:solidFill>
                  <a:schemeClr val="accent1"/>
                </a:solidFill>
              </a:endParaRPr>
            </a:p>
          </p:txBody>
        </p:sp>
        <p:sp>
          <p:nvSpPr>
            <p:cNvPr id="11" name="Rectangle 20"/>
            <p:cNvSpPr/>
            <p:nvPr/>
          </p:nvSpPr>
          <p:spPr>
            <a:xfrm>
              <a:off x="3932929" y="1376772"/>
              <a:ext cx="774171" cy="53852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TextBox 32"/>
            <p:cNvSpPr txBox="1"/>
            <p:nvPr/>
          </p:nvSpPr>
          <p:spPr bwMode="auto">
            <a:xfrm>
              <a:off x="1516137" y="1916833"/>
              <a:ext cx="2310903" cy="580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3" name="Freeform: Shape 69"/>
            <p:cNvSpPr/>
            <p:nvPr/>
          </p:nvSpPr>
          <p:spPr bwMode="auto">
            <a:xfrm>
              <a:off x="4103924" y="1451323"/>
              <a:ext cx="422664" cy="422664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8" name="千图PPT彼岸天：ID 8661124库_组合 47"/>
          <p:cNvGrpSpPr/>
          <p:nvPr>
            <p:custDataLst>
              <p:tags r:id="rId3"/>
            </p:custDataLst>
          </p:nvPr>
        </p:nvGrpSpPr>
        <p:grpSpPr>
          <a:xfrm>
            <a:off x="7479677" y="1376772"/>
            <a:ext cx="3302155" cy="1120508"/>
            <a:chOff x="7479677" y="1376772"/>
            <a:chExt cx="3302155" cy="1120508"/>
          </a:xfrm>
        </p:grpSpPr>
        <p:sp>
          <p:nvSpPr>
            <p:cNvPr id="4" name="Rectangle 4"/>
            <p:cNvSpPr/>
            <p:nvPr/>
          </p:nvSpPr>
          <p:spPr>
            <a:xfrm flipH="1">
              <a:off x="7479677" y="1376772"/>
              <a:ext cx="3302155" cy="538525"/>
            </a:xfrm>
            <a:prstGeom prst="rect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0" anchor="ctr">
              <a:normAutofit/>
            </a:bodyPr>
            <a:lstStyle/>
            <a:p>
              <a:pPr marL="0" lvl="1"/>
              <a:r>
                <a:rPr lang="zh-CN" altLang="en-US" sz="1865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865" b="1" dirty="0">
                <a:solidFill>
                  <a:schemeClr val="accent2"/>
                </a:solidFill>
              </a:endParaRPr>
            </a:p>
          </p:txBody>
        </p:sp>
        <p:sp>
          <p:nvSpPr>
            <p:cNvPr id="5" name="Rectangle 5"/>
            <p:cNvSpPr/>
            <p:nvPr/>
          </p:nvSpPr>
          <p:spPr>
            <a:xfrm flipH="1">
              <a:off x="7479677" y="1376772"/>
              <a:ext cx="774171" cy="538525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TextBox 66"/>
            <p:cNvSpPr txBox="1"/>
            <p:nvPr/>
          </p:nvSpPr>
          <p:spPr bwMode="auto">
            <a:xfrm>
              <a:off x="8366983" y="1916833"/>
              <a:ext cx="2310903" cy="580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4" name="Freeform: Shape 70"/>
            <p:cNvSpPr/>
            <p:nvPr/>
          </p:nvSpPr>
          <p:spPr bwMode="auto">
            <a:xfrm>
              <a:off x="7672040" y="1458833"/>
              <a:ext cx="422664" cy="422664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7" name="千图PPT彼岸天：ID 8661124库_组合 46"/>
          <p:cNvGrpSpPr/>
          <p:nvPr>
            <p:custDataLst>
              <p:tags r:id="rId4"/>
            </p:custDataLst>
          </p:nvPr>
        </p:nvGrpSpPr>
        <p:grpSpPr>
          <a:xfrm>
            <a:off x="7486925" y="3090598"/>
            <a:ext cx="3302155" cy="1118971"/>
            <a:chOff x="7486925" y="3090598"/>
            <a:chExt cx="3302155" cy="1118971"/>
          </a:xfrm>
        </p:grpSpPr>
        <p:sp>
          <p:nvSpPr>
            <p:cNvPr id="6" name="Rectangle 9"/>
            <p:cNvSpPr/>
            <p:nvPr/>
          </p:nvSpPr>
          <p:spPr>
            <a:xfrm flipH="1">
              <a:off x="7486925" y="3090598"/>
              <a:ext cx="3302155" cy="538525"/>
            </a:xfrm>
            <a:prstGeom prst="rect">
              <a:avLst/>
            </a:prstGeom>
            <a:noFill/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0" anchor="ctr">
              <a:normAutofit/>
            </a:bodyPr>
            <a:lstStyle/>
            <a:p>
              <a:pPr marL="0" lvl="1"/>
              <a:r>
                <a:rPr lang="zh-CN" altLang="en-US" sz="1865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865" b="1" dirty="0">
                <a:solidFill>
                  <a:schemeClr val="accent4"/>
                </a:solidFill>
              </a:endParaRPr>
            </a:p>
          </p:txBody>
        </p:sp>
        <p:sp>
          <p:nvSpPr>
            <p:cNvPr id="7" name="Rectangle 10"/>
            <p:cNvSpPr/>
            <p:nvPr/>
          </p:nvSpPr>
          <p:spPr>
            <a:xfrm flipH="1">
              <a:off x="7486925" y="3090598"/>
              <a:ext cx="774171" cy="538525"/>
            </a:xfrm>
            <a:prstGeom prst="rect">
              <a:avLst/>
            </a:prstGeom>
            <a:solidFill>
              <a:schemeClr val="accent4"/>
            </a:solidFill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TextBox 67"/>
            <p:cNvSpPr txBox="1"/>
            <p:nvPr/>
          </p:nvSpPr>
          <p:spPr bwMode="auto">
            <a:xfrm>
              <a:off x="8366983" y="3629122"/>
              <a:ext cx="2310903" cy="580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5" name="Freeform: Shape 71"/>
            <p:cNvSpPr/>
            <p:nvPr/>
          </p:nvSpPr>
          <p:spPr bwMode="auto">
            <a:xfrm>
              <a:off x="7672543" y="3148527"/>
              <a:ext cx="422664" cy="422664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4" name="千图PPT彼岸天：ID 8661124库_组合 43"/>
          <p:cNvGrpSpPr/>
          <p:nvPr>
            <p:custDataLst>
              <p:tags r:id="rId5"/>
            </p:custDataLst>
          </p:nvPr>
        </p:nvGrpSpPr>
        <p:grpSpPr>
          <a:xfrm>
            <a:off x="1412193" y="3090598"/>
            <a:ext cx="3302155" cy="1118971"/>
            <a:chOff x="1412193" y="3090598"/>
            <a:chExt cx="3302155" cy="1118971"/>
          </a:xfrm>
        </p:grpSpPr>
        <p:sp>
          <p:nvSpPr>
            <p:cNvPr id="12" name="Rectangle 24"/>
            <p:cNvSpPr/>
            <p:nvPr/>
          </p:nvSpPr>
          <p:spPr>
            <a:xfrm>
              <a:off x="1412193" y="3090598"/>
              <a:ext cx="3302155" cy="538525"/>
            </a:xfrm>
            <a:prstGeom prst="rect">
              <a:avLst/>
            </a:pr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900000" anchor="ctr">
              <a:normAutofit/>
            </a:bodyPr>
            <a:lstStyle/>
            <a:p>
              <a:pPr marL="0" lvl="1" algn="r"/>
              <a:r>
                <a:rPr lang="zh-CN" altLang="en-US" sz="1865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865" b="1" dirty="0">
                <a:solidFill>
                  <a:schemeClr val="accent3"/>
                </a:solidFill>
              </a:endParaRPr>
            </a:p>
          </p:txBody>
        </p:sp>
        <p:sp>
          <p:nvSpPr>
            <p:cNvPr id="13" name="Rectangle 25"/>
            <p:cNvSpPr/>
            <p:nvPr/>
          </p:nvSpPr>
          <p:spPr>
            <a:xfrm>
              <a:off x="3940177" y="3090598"/>
              <a:ext cx="774171" cy="538525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TextBox 64"/>
            <p:cNvSpPr txBox="1"/>
            <p:nvPr/>
          </p:nvSpPr>
          <p:spPr bwMode="auto">
            <a:xfrm>
              <a:off x="1516137" y="3629122"/>
              <a:ext cx="2310903" cy="580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6" name="Freeform: Shape 72"/>
            <p:cNvSpPr/>
            <p:nvPr/>
          </p:nvSpPr>
          <p:spPr bwMode="auto">
            <a:xfrm>
              <a:off x="4103924" y="3148527"/>
              <a:ext cx="422664" cy="422664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6" name="千图PPT彼岸天：ID 8661124库_组合 45"/>
          <p:cNvGrpSpPr/>
          <p:nvPr>
            <p:custDataLst>
              <p:tags r:id="rId6"/>
            </p:custDataLst>
          </p:nvPr>
        </p:nvGrpSpPr>
        <p:grpSpPr>
          <a:xfrm>
            <a:off x="7486925" y="4835135"/>
            <a:ext cx="3302155" cy="1118971"/>
            <a:chOff x="7486925" y="4835135"/>
            <a:chExt cx="3302155" cy="1118971"/>
          </a:xfrm>
        </p:grpSpPr>
        <p:sp>
          <p:nvSpPr>
            <p:cNvPr id="8" name="Rectangle 14"/>
            <p:cNvSpPr/>
            <p:nvPr/>
          </p:nvSpPr>
          <p:spPr>
            <a:xfrm flipH="1">
              <a:off x="7486925" y="4835135"/>
              <a:ext cx="3302155" cy="538525"/>
            </a:xfrm>
            <a:prstGeom prst="rect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0" anchor="ctr">
              <a:normAutofit/>
            </a:bodyPr>
            <a:lstStyle/>
            <a:p>
              <a:pPr marL="0" lvl="1"/>
              <a:r>
                <a:rPr lang="zh-CN" altLang="en-US" sz="1865" b="1" dirty="0">
                  <a:solidFill>
                    <a:schemeClr val="accent6"/>
                  </a:solidFill>
                </a:rPr>
                <a:t>输入标题文本</a:t>
              </a:r>
              <a:endParaRPr lang="zh-CN" altLang="en-US" sz="1865" b="1" dirty="0">
                <a:solidFill>
                  <a:schemeClr val="accent6"/>
                </a:solidFill>
              </a:endParaRPr>
            </a:p>
          </p:txBody>
        </p:sp>
        <p:sp>
          <p:nvSpPr>
            <p:cNvPr id="9" name="Rectangle 15"/>
            <p:cNvSpPr/>
            <p:nvPr/>
          </p:nvSpPr>
          <p:spPr>
            <a:xfrm flipH="1">
              <a:off x="7486925" y="4835135"/>
              <a:ext cx="774171" cy="538525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TextBox 68"/>
            <p:cNvSpPr txBox="1"/>
            <p:nvPr/>
          </p:nvSpPr>
          <p:spPr bwMode="auto">
            <a:xfrm>
              <a:off x="8366983" y="5373659"/>
              <a:ext cx="2310903" cy="580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7" name="Freeform: Shape 73"/>
            <p:cNvSpPr/>
            <p:nvPr/>
          </p:nvSpPr>
          <p:spPr bwMode="auto">
            <a:xfrm>
              <a:off x="7674949" y="4881453"/>
              <a:ext cx="419755" cy="419755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5" name="千图PPT彼岸天：ID 8661124库_组合 44"/>
          <p:cNvGrpSpPr/>
          <p:nvPr>
            <p:custDataLst>
              <p:tags r:id="rId7"/>
            </p:custDataLst>
          </p:nvPr>
        </p:nvGrpSpPr>
        <p:grpSpPr>
          <a:xfrm>
            <a:off x="1412193" y="4835135"/>
            <a:ext cx="3302155" cy="1118971"/>
            <a:chOff x="1412193" y="4835135"/>
            <a:chExt cx="3302155" cy="1118971"/>
          </a:xfrm>
        </p:grpSpPr>
        <p:sp>
          <p:nvSpPr>
            <p:cNvPr id="14" name="Rectangle 29"/>
            <p:cNvSpPr/>
            <p:nvPr/>
          </p:nvSpPr>
          <p:spPr>
            <a:xfrm>
              <a:off x="1412193" y="4835135"/>
              <a:ext cx="3302155" cy="538525"/>
            </a:xfrm>
            <a:prstGeom prst="rect">
              <a:avLst/>
            </a:prstGeom>
            <a:noFill/>
            <a:ln w="127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900000" anchor="ctr">
              <a:normAutofit/>
            </a:bodyPr>
            <a:lstStyle/>
            <a:p>
              <a:pPr marL="0" lvl="1" algn="r"/>
              <a:r>
                <a:rPr lang="zh-CN" altLang="en-US" sz="1865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865" b="1" dirty="0">
                <a:solidFill>
                  <a:schemeClr val="accent5"/>
                </a:solidFill>
              </a:endParaRPr>
            </a:p>
          </p:txBody>
        </p:sp>
        <p:sp>
          <p:nvSpPr>
            <p:cNvPr id="15" name="Rectangle 30"/>
            <p:cNvSpPr/>
            <p:nvPr/>
          </p:nvSpPr>
          <p:spPr>
            <a:xfrm>
              <a:off x="3940177" y="4835135"/>
              <a:ext cx="774171" cy="538525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TextBox 65"/>
            <p:cNvSpPr txBox="1"/>
            <p:nvPr/>
          </p:nvSpPr>
          <p:spPr bwMode="auto">
            <a:xfrm>
              <a:off x="1516137" y="5373659"/>
              <a:ext cx="2310903" cy="580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8" name="Freeform: Shape 75"/>
            <p:cNvSpPr/>
            <p:nvPr/>
          </p:nvSpPr>
          <p:spPr bwMode="auto">
            <a:xfrm>
              <a:off x="4108183" y="4884292"/>
              <a:ext cx="414021" cy="414021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04"/>
          <p:cNvGrpSpPr/>
          <p:nvPr>
            <p:custDataLst>
              <p:tags r:id="rId1"/>
            </p:custDataLst>
          </p:nvPr>
        </p:nvGrpSpPr>
        <p:grpSpPr>
          <a:xfrm>
            <a:off x="2133392" y="1318827"/>
            <a:ext cx="3443632" cy="4471580"/>
            <a:chOff x="3048000" y="1574800"/>
            <a:chExt cx="1914526" cy="2486026"/>
          </a:xfrm>
        </p:grpSpPr>
        <p:grpSp>
          <p:nvGrpSpPr>
            <p:cNvPr id="23" name="Group 105"/>
            <p:cNvGrpSpPr/>
            <p:nvPr/>
          </p:nvGrpSpPr>
          <p:grpSpPr>
            <a:xfrm>
              <a:off x="3048000" y="2862263"/>
              <a:ext cx="1914526" cy="1198563"/>
              <a:chOff x="3048000" y="2862263"/>
              <a:chExt cx="1914526" cy="1198563"/>
            </a:xfrm>
          </p:grpSpPr>
          <p:sp>
            <p:nvSpPr>
              <p:cNvPr id="31" name="Freeform: Shape 113"/>
              <p:cNvSpPr/>
              <p:nvPr/>
            </p:nvSpPr>
            <p:spPr bwMode="auto">
              <a:xfrm>
                <a:off x="3351213" y="2862263"/>
                <a:ext cx="1308100" cy="593725"/>
              </a:xfrm>
              <a:custGeom>
                <a:avLst/>
                <a:gdLst/>
                <a:ahLst/>
                <a:cxnLst>
                  <a:cxn ang="0">
                    <a:pos x="0" y="172"/>
                  </a:cxn>
                  <a:cxn ang="0">
                    <a:pos x="414" y="0"/>
                  </a:cxn>
                  <a:cxn ang="0">
                    <a:pos x="824" y="172"/>
                  </a:cxn>
                  <a:cxn ang="0">
                    <a:pos x="414" y="374"/>
                  </a:cxn>
                  <a:cxn ang="0">
                    <a:pos x="0" y="172"/>
                  </a:cxn>
                </a:cxnLst>
                <a:rect l="0" t="0" r="r" b="b"/>
                <a:pathLst>
                  <a:path w="824" h="374">
                    <a:moveTo>
                      <a:pt x="0" y="172"/>
                    </a:moveTo>
                    <a:lnTo>
                      <a:pt x="414" y="0"/>
                    </a:lnTo>
                    <a:lnTo>
                      <a:pt x="824" y="172"/>
                    </a:lnTo>
                    <a:lnTo>
                      <a:pt x="414" y="374"/>
                    </a:lnTo>
                    <a:lnTo>
                      <a:pt x="0" y="172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114"/>
              <p:cNvSpPr/>
              <p:nvPr/>
            </p:nvSpPr>
            <p:spPr bwMode="auto">
              <a:xfrm>
                <a:off x="4008438" y="3135313"/>
                <a:ext cx="954088" cy="925513"/>
              </a:xfrm>
              <a:custGeom>
                <a:avLst/>
                <a:gdLst/>
                <a:ahLst/>
                <a:cxnLst>
                  <a:cxn ang="0">
                    <a:pos x="0" y="583"/>
                  </a:cxn>
                  <a:cxn ang="0">
                    <a:pos x="601" y="290"/>
                  </a:cxn>
                  <a:cxn ang="0">
                    <a:pos x="410" y="0"/>
                  </a:cxn>
                  <a:cxn ang="0">
                    <a:pos x="0" y="202"/>
                  </a:cxn>
                  <a:cxn ang="0">
                    <a:pos x="0" y="583"/>
                  </a:cxn>
                </a:cxnLst>
                <a:rect l="0" t="0" r="r" b="b"/>
                <a:pathLst>
                  <a:path w="601" h="583">
                    <a:moveTo>
                      <a:pt x="0" y="583"/>
                    </a:moveTo>
                    <a:lnTo>
                      <a:pt x="601" y="290"/>
                    </a:lnTo>
                    <a:lnTo>
                      <a:pt x="410" y="0"/>
                    </a:lnTo>
                    <a:lnTo>
                      <a:pt x="0" y="202"/>
                    </a:lnTo>
                    <a:lnTo>
                      <a:pt x="0" y="58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115"/>
              <p:cNvSpPr/>
              <p:nvPr/>
            </p:nvSpPr>
            <p:spPr bwMode="auto">
              <a:xfrm>
                <a:off x="3048000" y="3135313"/>
                <a:ext cx="960438" cy="925513"/>
              </a:xfrm>
              <a:custGeom>
                <a:avLst/>
                <a:gdLst/>
                <a:ahLst/>
                <a:cxnLst>
                  <a:cxn ang="0">
                    <a:pos x="605" y="202"/>
                  </a:cxn>
                  <a:cxn ang="0">
                    <a:pos x="191" y="0"/>
                  </a:cxn>
                  <a:cxn ang="0">
                    <a:pos x="0" y="290"/>
                  </a:cxn>
                  <a:cxn ang="0">
                    <a:pos x="605" y="583"/>
                  </a:cxn>
                  <a:cxn ang="0">
                    <a:pos x="605" y="202"/>
                  </a:cxn>
                </a:cxnLst>
                <a:rect l="0" t="0" r="r" b="b"/>
                <a:pathLst>
                  <a:path w="605" h="583">
                    <a:moveTo>
                      <a:pt x="605" y="202"/>
                    </a:moveTo>
                    <a:lnTo>
                      <a:pt x="191" y="0"/>
                    </a:lnTo>
                    <a:lnTo>
                      <a:pt x="0" y="290"/>
                    </a:lnTo>
                    <a:lnTo>
                      <a:pt x="605" y="583"/>
                    </a:lnTo>
                    <a:lnTo>
                      <a:pt x="605" y="2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4" name="Group 106"/>
            <p:cNvGrpSpPr/>
            <p:nvPr/>
          </p:nvGrpSpPr>
          <p:grpSpPr>
            <a:xfrm>
              <a:off x="3373438" y="2163763"/>
              <a:ext cx="1262063" cy="901700"/>
              <a:chOff x="3373438" y="2163763"/>
              <a:chExt cx="1262063" cy="901700"/>
            </a:xfrm>
          </p:grpSpPr>
          <p:sp>
            <p:nvSpPr>
              <p:cNvPr id="28" name="Freeform: Shape 110"/>
              <p:cNvSpPr/>
              <p:nvPr/>
            </p:nvSpPr>
            <p:spPr bwMode="auto">
              <a:xfrm>
                <a:off x="3676650" y="2163763"/>
                <a:ext cx="657225" cy="296863"/>
              </a:xfrm>
              <a:custGeom>
                <a:avLst/>
                <a:gdLst/>
                <a:ahLst/>
                <a:cxnLst>
                  <a:cxn ang="0">
                    <a:pos x="0" y="88"/>
                  </a:cxn>
                  <a:cxn ang="0">
                    <a:pos x="209" y="0"/>
                  </a:cxn>
                  <a:cxn ang="0">
                    <a:pos x="414" y="88"/>
                  </a:cxn>
                  <a:cxn ang="0">
                    <a:pos x="209" y="187"/>
                  </a:cxn>
                  <a:cxn ang="0">
                    <a:pos x="0" y="88"/>
                  </a:cxn>
                </a:cxnLst>
                <a:rect l="0" t="0" r="r" b="b"/>
                <a:pathLst>
                  <a:path w="414" h="187">
                    <a:moveTo>
                      <a:pt x="0" y="88"/>
                    </a:moveTo>
                    <a:lnTo>
                      <a:pt x="209" y="0"/>
                    </a:lnTo>
                    <a:lnTo>
                      <a:pt x="414" y="88"/>
                    </a:lnTo>
                    <a:lnTo>
                      <a:pt x="209" y="187"/>
                    </a:lnTo>
                    <a:lnTo>
                      <a:pt x="0" y="8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111"/>
              <p:cNvSpPr/>
              <p:nvPr/>
            </p:nvSpPr>
            <p:spPr bwMode="auto">
              <a:xfrm>
                <a:off x="4008438" y="2303463"/>
                <a:ext cx="627063" cy="762000"/>
              </a:xfrm>
              <a:custGeom>
                <a:avLst/>
                <a:gdLst/>
                <a:ahLst/>
                <a:cxnLst>
                  <a:cxn ang="0">
                    <a:pos x="0" y="480"/>
                  </a:cxn>
                  <a:cxn ang="0">
                    <a:pos x="395" y="286"/>
                  </a:cxn>
                  <a:cxn ang="0">
                    <a:pos x="205" y="0"/>
                  </a:cxn>
                  <a:cxn ang="0">
                    <a:pos x="0" y="99"/>
                  </a:cxn>
                  <a:cxn ang="0">
                    <a:pos x="0" y="480"/>
                  </a:cxn>
                </a:cxnLst>
                <a:rect l="0" t="0" r="r" b="b"/>
                <a:pathLst>
                  <a:path w="395" h="480">
                    <a:moveTo>
                      <a:pt x="0" y="480"/>
                    </a:moveTo>
                    <a:lnTo>
                      <a:pt x="395" y="286"/>
                    </a:lnTo>
                    <a:lnTo>
                      <a:pt x="205" y="0"/>
                    </a:lnTo>
                    <a:lnTo>
                      <a:pt x="0" y="99"/>
                    </a:lnTo>
                    <a:lnTo>
                      <a:pt x="0" y="48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112"/>
              <p:cNvSpPr/>
              <p:nvPr/>
            </p:nvSpPr>
            <p:spPr bwMode="auto">
              <a:xfrm>
                <a:off x="3373438" y="2303463"/>
                <a:ext cx="635000" cy="762000"/>
              </a:xfrm>
              <a:custGeom>
                <a:avLst/>
                <a:gdLst/>
                <a:ahLst/>
                <a:cxnLst>
                  <a:cxn ang="0">
                    <a:pos x="400" y="99"/>
                  </a:cxn>
                  <a:cxn ang="0">
                    <a:pos x="191" y="0"/>
                  </a:cxn>
                  <a:cxn ang="0">
                    <a:pos x="0" y="286"/>
                  </a:cxn>
                  <a:cxn ang="0">
                    <a:pos x="400" y="480"/>
                  </a:cxn>
                  <a:cxn ang="0">
                    <a:pos x="400" y="99"/>
                  </a:cxn>
                </a:cxnLst>
                <a:rect l="0" t="0" r="r" b="b"/>
                <a:pathLst>
                  <a:path w="400" h="480">
                    <a:moveTo>
                      <a:pt x="400" y="99"/>
                    </a:moveTo>
                    <a:lnTo>
                      <a:pt x="191" y="0"/>
                    </a:lnTo>
                    <a:lnTo>
                      <a:pt x="0" y="286"/>
                    </a:lnTo>
                    <a:lnTo>
                      <a:pt x="400" y="480"/>
                    </a:lnTo>
                    <a:lnTo>
                      <a:pt x="400" y="9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5" name="Group 107"/>
            <p:cNvGrpSpPr/>
            <p:nvPr/>
          </p:nvGrpSpPr>
          <p:grpSpPr>
            <a:xfrm>
              <a:off x="3698875" y="1574800"/>
              <a:ext cx="611188" cy="606425"/>
              <a:chOff x="3698875" y="1574800"/>
              <a:chExt cx="611188" cy="606425"/>
            </a:xfrm>
          </p:grpSpPr>
          <p:sp>
            <p:nvSpPr>
              <p:cNvPr id="26" name="Freeform: Shape 108"/>
              <p:cNvSpPr/>
              <p:nvPr/>
            </p:nvSpPr>
            <p:spPr bwMode="auto">
              <a:xfrm>
                <a:off x="4008438" y="1574800"/>
                <a:ext cx="301625" cy="606425"/>
              </a:xfrm>
              <a:custGeom>
                <a:avLst/>
                <a:gdLst/>
                <a:ahLst/>
                <a:cxnLst>
                  <a:cxn ang="0">
                    <a:pos x="0" y="382"/>
                  </a:cxn>
                  <a:cxn ang="0">
                    <a:pos x="190" y="28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382"/>
                  </a:cxn>
                </a:cxnLst>
                <a:rect l="0" t="0" r="r" b="b"/>
                <a:pathLst>
                  <a:path w="190" h="382">
                    <a:moveTo>
                      <a:pt x="0" y="382"/>
                    </a:moveTo>
                    <a:lnTo>
                      <a:pt x="190" y="28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8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109"/>
              <p:cNvSpPr/>
              <p:nvPr/>
            </p:nvSpPr>
            <p:spPr bwMode="auto">
              <a:xfrm>
                <a:off x="3698875" y="1574800"/>
                <a:ext cx="309563" cy="606425"/>
              </a:xfrm>
              <a:custGeom>
                <a:avLst/>
                <a:gdLst/>
                <a:ahLst/>
                <a:cxnLst>
                  <a:cxn ang="0">
                    <a:pos x="195" y="0"/>
                  </a:cxn>
                  <a:cxn ang="0">
                    <a:pos x="195" y="0"/>
                  </a:cxn>
                  <a:cxn ang="0">
                    <a:pos x="0" y="286"/>
                  </a:cxn>
                  <a:cxn ang="0">
                    <a:pos x="195" y="382"/>
                  </a:cxn>
                  <a:cxn ang="0">
                    <a:pos x="195" y="0"/>
                  </a:cxn>
                </a:cxnLst>
                <a:rect l="0" t="0" r="r" b="b"/>
                <a:pathLst>
                  <a:path w="195" h="382">
                    <a:moveTo>
                      <a:pt x="195" y="0"/>
                    </a:moveTo>
                    <a:lnTo>
                      <a:pt x="195" y="0"/>
                    </a:lnTo>
                    <a:lnTo>
                      <a:pt x="0" y="286"/>
                    </a:lnTo>
                    <a:lnTo>
                      <a:pt x="195" y="382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5291227" y="1828288"/>
            <a:ext cx="3719317" cy="885286"/>
            <a:chOff x="5291227" y="1828288"/>
            <a:chExt cx="3719317" cy="885286"/>
          </a:xfrm>
        </p:grpSpPr>
        <p:grpSp>
          <p:nvGrpSpPr>
            <p:cNvPr id="5" name="Group 124"/>
            <p:cNvGrpSpPr/>
            <p:nvPr/>
          </p:nvGrpSpPr>
          <p:grpSpPr>
            <a:xfrm>
              <a:off x="5291227" y="1828288"/>
              <a:ext cx="839747" cy="839639"/>
              <a:chOff x="4036332" y="2175671"/>
              <a:chExt cx="740664" cy="740570"/>
            </a:xfrm>
          </p:grpSpPr>
          <p:sp>
            <p:nvSpPr>
              <p:cNvPr id="21" name="Oval 126"/>
              <p:cNvSpPr/>
              <p:nvPr/>
            </p:nvSpPr>
            <p:spPr>
              <a:xfrm flipV="1">
                <a:off x="4036332" y="2175671"/>
                <a:ext cx="740664" cy="74057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Freeform: Shape 127"/>
              <p:cNvSpPr/>
              <p:nvPr/>
            </p:nvSpPr>
            <p:spPr bwMode="auto">
              <a:xfrm>
                <a:off x="4209814" y="2351959"/>
                <a:ext cx="393700" cy="387995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" name="Group 137"/>
            <p:cNvGrpSpPr/>
            <p:nvPr/>
          </p:nvGrpSpPr>
          <p:grpSpPr>
            <a:xfrm>
              <a:off x="6130975" y="1847437"/>
              <a:ext cx="2879569" cy="866137"/>
              <a:chOff x="8601584" y="1451933"/>
              <a:chExt cx="2196245" cy="866137"/>
            </a:xfrm>
          </p:grpSpPr>
          <p:sp>
            <p:nvSpPr>
              <p:cNvPr id="19" name="TextBox 138"/>
              <p:cNvSpPr txBox="1"/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216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0" name="TextBox 139"/>
              <p:cNvSpPr txBox="1"/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216000" tIns="0" rIns="360000" bIns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小木头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34" name="千图PPT彼岸天：ID 8661124库_组合 33"/>
          <p:cNvGrpSpPr/>
          <p:nvPr>
            <p:custDataLst>
              <p:tags r:id="rId3"/>
            </p:custDataLst>
          </p:nvPr>
        </p:nvGrpSpPr>
        <p:grpSpPr>
          <a:xfrm>
            <a:off x="5753930" y="3017380"/>
            <a:ext cx="3719317" cy="885286"/>
            <a:chOff x="5753930" y="3017380"/>
            <a:chExt cx="3719317" cy="885286"/>
          </a:xfrm>
        </p:grpSpPr>
        <p:grpSp>
          <p:nvGrpSpPr>
            <p:cNvPr id="7" name="Group 120"/>
            <p:cNvGrpSpPr/>
            <p:nvPr/>
          </p:nvGrpSpPr>
          <p:grpSpPr>
            <a:xfrm>
              <a:off x="5753930" y="3017380"/>
              <a:ext cx="839747" cy="839639"/>
              <a:chOff x="2350182" y="2175671"/>
              <a:chExt cx="740664" cy="740570"/>
            </a:xfrm>
          </p:grpSpPr>
          <p:sp>
            <p:nvSpPr>
              <p:cNvPr id="17" name="Oval 122"/>
              <p:cNvSpPr/>
              <p:nvPr/>
            </p:nvSpPr>
            <p:spPr>
              <a:xfrm flipV="1">
                <a:off x="2350182" y="2175671"/>
                <a:ext cx="740664" cy="74057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Freeform: Shape 123"/>
              <p:cNvSpPr/>
              <p:nvPr/>
            </p:nvSpPr>
            <p:spPr bwMode="auto">
              <a:xfrm>
                <a:off x="2518499" y="2358005"/>
                <a:ext cx="404030" cy="375902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Group 143"/>
            <p:cNvGrpSpPr/>
            <p:nvPr/>
          </p:nvGrpSpPr>
          <p:grpSpPr>
            <a:xfrm>
              <a:off x="6593678" y="3036529"/>
              <a:ext cx="2879569" cy="866137"/>
              <a:chOff x="8601584" y="1451933"/>
              <a:chExt cx="2196245" cy="866137"/>
            </a:xfrm>
          </p:grpSpPr>
          <p:sp>
            <p:nvSpPr>
              <p:cNvPr id="15" name="TextBox 144"/>
              <p:cNvSpPr txBox="1"/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216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16" name="TextBox 145"/>
              <p:cNvSpPr txBox="1"/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216000" tIns="0" rIns="360000" bIns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小木头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35" name="千图PPT彼岸天：ID 8661124库_组合 34"/>
          <p:cNvGrpSpPr/>
          <p:nvPr>
            <p:custDataLst>
              <p:tags r:id="rId4"/>
            </p:custDataLst>
          </p:nvPr>
        </p:nvGrpSpPr>
        <p:grpSpPr>
          <a:xfrm>
            <a:off x="6339292" y="4212625"/>
            <a:ext cx="3719316" cy="885286"/>
            <a:chOff x="6339292" y="4212625"/>
            <a:chExt cx="3719316" cy="885286"/>
          </a:xfrm>
        </p:grpSpPr>
        <p:grpSp>
          <p:nvGrpSpPr>
            <p:cNvPr id="9" name="Group 116"/>
            <p:cNvGrpSpPr/>
            <p:nvPr/>
          </p:nvGrpSpPr>
          <p:grpSpPr>
            <a:xfrm>
              <a:off x="6339292" y="4212625"/>
              <a:ext cx="839747" cy="839639"/>
              <a:chOff x="664032" y="2175671"/>
              <a:chExt cx="740664" cy="740570"/>
            </a:xfrm>
          </p:grpSpPr>
          <p:sp>
            <p:nvSpPr>
              <p:cNvPr id="13" name="Oval 118"/>
              <p:cNvSpPr/>
              <p:nvPr/>
            </p:nvSpPr>
            <p:spPr>
              <a:xfrm flipV="1">
                <a:off x="664032" y="2175671"/>
                <a:ext cx="740664" cy="7405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Freeform: Shape 119"/>
              <p:cNvSpPr/>
              <p:nvPr/>
            </p:nvSpPr>
            <p:spPr bwMode="auto">
              <a:xfrm>
                <a:off x="795332" y="2353188"/>
                <a:ext cx="478065" cy="385536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Group 146"/>
            <p:cNvGrpSpPr/>
            <p:nvPr/>
          </p:nvGrpSpPr>
          <p:grpSpPr>
            <a:xfrm>
              <a:off x="7179039" y="4231774"/>
              <a:ext cx="2879569" cy="866137"/>
              <a:chOff x="8601584" y="1451933"/>
              <a:chExt cx="2196245" cy="866137"/>
            </a:xfrm>
          </p:grpSpPr>
          <p:sp>
            <p:nvSpPr>
              <p:cNvPr id="11" name="TextBox 147"/>
              <p:cNvSpPr txBox="1"/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216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12" name="TextBox 148"/>
              <p:cNvSpPr txBox="1"/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216000" tIns="0" rIns="360000" bIns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小木头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sp>
        <p:nvSpPr>
          <p:cNvPr id="3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20531" y="1098710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  <a:cs typeface="+mn-ea"/>
                <a:sym typeface="+mn-lt"/>
              </a:rPr>
              <a:t>叁</a:t>
            </a:r>
            <a:endParaRPr lang="zh-CN" altLang="en-US" sz="138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叶根友毛笔行书简体2012版" panose="02010601030101010101" pitchFamily="2" charset="-122"/>
              <a:ea typeface="叶根友毛笔行书简体2012版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8222" y="3255362"/>
            <a:ext cx="492443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成功项目展示</a:t>
            </a:r>
            <a:endParaRPr lang="zh-CN" altLang="en-US" sz="20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9690" y="3314701"/>
            <a:ext cx="615553" cy="26648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1215390">
              <a:lnSpc>
                <a:spcPct val="140000"/>
              </a:lnSpc>
            </a:pPr>
            <a:r>
              <a:rPr lang="zh-CN" altLang="en-US" sz="10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您的内容打在这里，或者通过复制您的</a:t>
            </a:r>
            <a:endParaRPr lang="en-US" altLang="zh-CN" sz="10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  <a:p>
            <a:pPr defTabSz="1215390">
              <a:lnSpc>
                <a:spcPct val="140000"/>
              </a:lnSpc>
            </a:pPr>
            <a:r>
              <a:rPr lang="zh-CN" altLang="en-US" sz="10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文本后，文字。您的内容打在这里，</a:t>
            </a:r>
            <a:endParaRPr lang="zh-CN" altLang="en-US" sz="9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千图PPT彼岸天：ID 8661124库_组合 4"/>
          <p:cNvGrpSpPr/>
          <p:nvPr>
            <p:custDataLst>
              <p:tags r:id="rId1"/>
            </p:custDataLst>
          </p:nvPr>
        </p:nvGrpSpPr>
        <p:grpSpPr>
          <a:xfrm>
            <a:off x="5092623" y="1123761"/>
            <a:ext cx="2036308" cy="5005729"/>
            <a:chOff x="5092623" y="1123577"/>
            <a:chExt cx="2036308" cy="5005729"/>
          </a:xfrm>
        </p:grpSpPr>
        <p:sp>
          <p:nvSpPr>
            <p:cNvPr id="19" name="Freeform: Shape 177"/>
            <p:cNvSpPr/>
            <p:nvPr/>
          </p:nvSpPr>
          <p:spPr bwMode="auto">
            <a:xfrm>
              <a:off x="6113086" y="2135033"/>
              <a:ext cx="694932" cy="1542386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62" y="0"/>
                </a:cxn>
                <a:cxn ang="0">
                  <a:pos x="168" y="0"/>
                </a:cxn>
                <a:cxn ang="0">
                  <a:pos x="230" y="62"/>
                </a:cxn>
                <a:cxn ang="0">
                  <a:pos x="230" y="351"/>
                </a:cxn>
                <a:cxn ang="0">
                  <a:pos x="168" y="413"/>
                </a:cxn>
                <a:cxn ang="0">
                  <a:pos x="62" y="413"/>
                </a:cxn>
                <a:cxn ang="0">
                  <a:pos x="0" y="351"/>
                </a:cxn>
                <a:cxn ang="0">
                  <a:pos x="0" y="62"/>
                </a:cxn>
              </a:cxnLst>
              <a:rect l="0" t="0" r="r" b="b"/>
              <a:pathLst>
                <a:path w="230" h="413">
                  <a:moveTo>
                    <a:pt x="0" y="62"/>
                  </a:moveTo>
                  <a:cubicBezTo>
                    <a:pt x="0" y="28"/>
                    <a:pt x="28" y="0"/>
                    <a:pt x="62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202" y="0"/>
                    <a:pt x="230" y="28"/>
                    <a:pt x="230" y="62"/>
                  </a:cubicBezTo>
                  <a:cubicBezTo>
                    <a:pt x="230" y="351"/>
                    <a:pt x="230" y="351"/>
                    <a:pt x="230" y="351"/>
                  </a:cubicBezTo>
                  <a:cubicBezTo>
                    <a:pt x="230" y="385"/>
                    <a:pt x="202" y="413"/>
                    <a:pt x="168" y="413"/>
                  </a:cubicBezTo>
                  <a:cubicBezTo>
                    <a:pt x="62" y="413"/>
                    <a:pt x="62" y="413"/>
                    <a:pt x="62" y="413"/>
                  </a:cubicBezTo>
                  <a:cubicBezTo>
                    <a:pt x="28" y="413"/>
                    <a:pt x="0" y="385"/>
                    <a:pt x="0" y="351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180"/>
            <p:cNvSpPr/>
            <p:nvPr/>
          </p:nvSpPr>
          <p:spPr bwMode="auto">
            <a:xfrm>
              <a:off x="5369673" y="3264153"/>
              <a:ext cx="711092" cy="1442964"/>
            </a:xfrm>
            <a:custGeom>
              <a:avLst/>
              <a:gdLst/>
              <a:ahLst/>
              <a:cxnLst>
                <a:cxn ang="0">
                  <a:pos x="235" y="415"/>
                </a:cxn>
                <a:cxn ang="0">
                  <a:pos x="174" y="477"/>
                </a:cxn>
                <a:cxn ang="0">
                  <a:pos x="62" y="477"/>
                </a:cxn>
                <a:cxn ang="0">
                  <a:pos x="0" y="415"/>
                </a:cxn>
                <a:cxn ang="0">
                  <a:pos x="0" y="62"/>
                </a:cxn>
                <a:cxn ang="0">
                  <a:pos x="62" y="0"/>
                </a:cxn>
                <a:cxn ang="0">
                  <a:pos x="174" y="0"/>
                </a:cxn>
                <a:cxn ang="0">
                  <a:pos x="235" y="62"/>
                </a:cxn>
                <a:cxn ang="0">
                  <a:pos x="235" y="415"/>
                </a:cxn>
              </a:cxnLst>
              <a:rect l="0" t="0" r="r" b="b"/>
              <a:pathLst>
                <a:path w="235" h="477">
                  <a:moveTo>
                    <a:pt x="235" y="415"/>
                  </a:moveTo>
                  <a:cubicBezTo>
                    <a:pt x="235" y="449"/>
                    <a:pt x="208" y="477"/>
                    <a:pt x="174" y="477"/>
                  </a:cubicBezTo>
                  <a:cubicBezTo>
                    <a:pt x="62" y="477"/>
                    <a:pt x="62" y="477"/>
                    <a:pt x="62" y="477"/>
                  </a:cubicBezTo>
                  <a:cubicBezTo>
                    <a:pt x="28" y="477"/>
                    <a:pt x="0" y="449"/>
                    <a:pt x="0" y="41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08" y="0"/>
                    <a:pt x="235" y="28"/>
                    <a:pt x="235" y="62"/>
                  </a:cubicBezTo>
                  <a:lnTo>
                    <a:pt x="235" y="41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183"/>
            <p:cNvSpPr/>
            <p:nvPr/>
          </p:nvSpPr>
          <p:spPr bwMode="auto">
            <a:xfrm>
              <a:off x="5279632" y="1435631"/>
              <a:ext cx="768811" cy="1791583"/>
            </a:xfrm>
            <a:custGeom>
              <a:avLst/>
              <a:gdLst/>
              <a:ahLst/>
              <a:cxnLst>
                <a:cxn ang="0">
                  <a:pos x="254" y="530"/>
                </a:cxn>
                <a:cxn ang="0">
                  <a:pos x="192" y="592"/>
                </a:cxn>
                <a:cxn ang="0">
                  <a:pos x="62" y="592"/>
                </a:cxn>
                <a:cxn ang="0">
                  <a:pos x="0" y="530"/>
                </a:cxn>
                <a:cxn ang="0">
                  <a:pos x="0" y="62"/>
                </a:cxn>
                <a:cxn ang="0">
                  <a:pos x="62" y="0"/>
                </a:cxn>
                <a:cxn ang="0">
                  <a:pos x="192" y="0"/>
                </a:cxn>
                <a:cxn ang="0">
                  <a:pos x="254" y="62"/>
                </a:cxn>
                <a:cxn ang="0">
                  <a:pos x="254" y="530"/>
                </a:cxn>
              </a:cxnLst>
              <a:rect l="0" t="0" r="r" b="b"/>
              <a:pathLst>
                <a:path w="254" h="592">
                  <a:moveTo>
                    <a:pt x="254" y="530"/>
                  </a:moveTo>
                  <a:cubicBezTo>
                    <a:pt x="254" y="564"/>
                    <a:pt x="226" y="592"/>
                    <a:pt x="192" y="592"/>
                  </a:cubicBezTo>
                  <a:cubicBezTo>
                    <a:pt x="62" y="592"/>
                    <a:pt x="62" y="592"/>
                    <a:pt x="62" y="592"/>
                  </a:cubicBezTo>
                  <a:cubicBezTo>
                    <a:pt x="28" y="592"/>
                    <a:pt x="0" y="564"/>
                    <a:pt x="0" y="53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26" y="0"/>
                    <a:pt x="254" y="28"/>
                    <a:pt x="254" y="62"/>
                  </a:cubicBezTo>
                  <a:lnTo>
                    <a:pt x="254" y="53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2" name="Group 184"/>
            <p:cNvGrpSpPr/>
            <p:nvPr/>
          </p:nvGrpSpPr>
          <p:grpSpPr>
            <a:xfrm>
              <a:off x="5803715" y="5053431"/>
              <a:ext cx="614125" cy="1075875"/>
              <a:chOff x="4360863" y="4009117"/>
              <a:chExt cx="422275" cy="739775"/>
            </a:xfrm>
          </p:grpSpPr>
          <p:sp>
            <p:nvSpPr>
              <p:cNvPr id="51" name="Freeform: Shape 185"/>
              <p:cNvSpPr/>
              <p:nvPr/>
            </p:nvSpPr>
            <p:spPr bwMode="auto">
              <a:xfrm>
                <a:off x="4362450" y="4009117"/>
                <a:ext cx="420688" cy="311150"/>
              </a:xfrm>
              <a:custGeom>
                <a:avLst/>
                <a:gdLst/>
                <a:ahLst/>
                <a:cxnLst>
                  <a:cxn ang="0">
                    <a:pos x="265" y="196"/>
                  </a:cxn>
                  <a:cxn ang="0">
                    <a:pos x="0" y="196"/>
                  </a:cxn>
                  <a:cxn ang="0">
                    <a:pos x="131" y="0"/>
                  </a:cxn>
                  <a:cxn ang="0">
                    <a:pos x="265" y="196"/>
                  </a:cxn>
                </a:cxnLst>
                <a:rect l="0" t="0" r="r" b="b"/>
                <a:pathLst>
                  <a:path w="265" h="196">
                    <a:moveTo>
                      <a:pt x="265" y="196"/>
                    </a:moveTo>
                    <a:lnTo>
                      <a:pt x="0" y="196"/>
                    </a:lnTo>
                    <a:lnTo>
                      <a:pt x="131" y="0"/>
                    </a:lnTo>
                    <a:lnTo>
                      <a:pt x="265" y="19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Rectangle 186"/>
              <p:cNvSpPr/>
              <p:nvPr/>
            </p:nvSpPr>
            <p:spPr bwMode="auto">
              <a:xfrm>
                <a:off x="4360863" y="4320267"/>
                <a:ext cx="422275" cy="428625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3" name="Group 187"/>
            <p:cNvGrpSpPr/>
            <p:nvPr/>
          </p:nvGrpSpPr>
          <p:grpSpPr>
            <a:xfrm>
              <a:off x="6108468" y="5053431"/>
              <a:ext cx="1020463" cy="1075875"/>
              <a:chOff x="4570413" y="4009117"/>
              <a:chExt cx="701675" cy="739775"/>
            </a:xfrm>
          </p:grpSpPr>
          <p:sp>
            <p:nvSpPr>
              <p:cNvPr id="49" name="Freeform: Shape 188"/>
              <p:cNvSpPr/>
              <p:nvPr/>
            </p:nvSpPr>
            <p:spPr bwMode="auto">
              <a:xfrm>
                <a:off x="4570413" y="4009117"/>
                <a:ext cx="701675" cy="311150"/>
              </a:xfrm>
              <a:custGeom>
                <a:avLst/>
                <a:gdLst/>
                <a:ahLst/>
                <a:cxnLst>
                  <a:cxn ang="0">
                    <a:pos x="133" y="196"/>
                  </a:cxn>
                  <a:cxn ang="0">
                    <a:pos x="0" y="0"/>
                  </a:cxn>
                  <a:cxn ang="0">
                    <a:pos x="442" y="196"/>
                  </a:cxn>
                  <a:cxn ang="0">
                    <a:pos x="133" y="196"/>
                  </a:cxn>
                </a:cxnLst>
                <a:rect l="0" t="0" r="r" b="b"/>
                <a:pathLst>
                  <a:path w="442" h="196">
                    <a:moveTo>
                      <a:pt x="133" y="196"/>
                    </a:moveTo>
                    <a:lnTo>
                      <a:pt x="0" y="0"/>
                    </a:lnTo>
                    <a:lnTo>
                      <a:pt x="442" y="196"/>
                    </a:lnTo>
                    <a:lnTo>
                      <a:pt x="133" y="19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Freeform: Shape 189"/>
              <p:cNvSpPr/>
              <p:nvPr/>
            </p:nvSpPr>
            <p:spPr bwMode="auto">
              <a:xfrm>
                <a:off x="4781550" y="4320267"/>
                <a:ext cx="490538" cy="428625"/>
              </a:xfrm>
              <a:custGeom>
                <a:avLst/>
                <a:gdLst/>
                <a:ahLst/>
                <a:cxnLst>
                  <a:cxn ang="0">
                    <a:pos x="177" y="270"/>
                  </a:cxn>
                  <a:cxn ang="0">
                    <a:pos x="177" y="270"/>
                  </a:cxn>
                  <a:cxn ang="0">
                    <a:pos x="0" y="270"/>
                  </a:cxn>
                  <a:cxn ang="0">
                    <a:pos x="0" y="0"/>
                  </a:cxn>
                  <a:cxn ang="0">
                    <a:pos x="309" y="0"/>
                  </a:cxn>
                  <a:cxn ang="0">
                    <a:pos x="309" y="270"/>
                  </a:cxn>
                  <a:cxn ang="0">
                    <a:pos x="177" y="270"/>
                  </a:cxn>
                </a:cxnLst>
                <a:rect l="0" t="0" r="r" b="b"/>
                <a:pathLst>
                  <a:path w="309" h="270">
                    <a:moveTo>
                      <a:pt x="177" y="270"/>
                    </a:moveTo>
                    <a:lnTo>
                      <a:pt x="177" y="270"/>
                    </a:lnTo>
                    <a:lnTo>
                      <a:pt x="0" y="270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270"/>
                    </a:lnTo>
                    <a:lnTo>
                      <a:pt x="177" y="27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4" name="Group 190"/>
            <p:cNvGrpSpPr/>
            <p:nvPr/>
          </p:nvGrpSpPr>
          <p:grpSpPr>
            <a:xfrm>
              <a:off x="5092623" y="5053431"/>
              <a:ext cx="1015846" cy="1075875"/>
              <a:chOff x="3871912" y="4009117"/>
              <a:chExt cx="698500" cy="739775"/>
            </a:xfrm>
          </p:grpSpPr>
          <p:sp>
            <p:nvSpPr>
              <p:cNvPr id="47" name="Freeform: Shape 191"/>
              <p:cNvSpPr/>
              <p:nvPr/>
            </p:nvSpPr>
            <p:spPr bwMode="auto">
              <a:xfrm>
                <a:off x="3871912" y="4009117"/>
                <a:ext cx="698500" cy="311150"/>
              </a:xfrm>
              <a:custGeom>
                <a:avLst/>
                <a:gdLst/>
                <a:ahLst/>
                <a:cxnLst>
                  <a:cxn ang="0">
                    <a:pos x="309" y="196"/>
                  </a:cxn>
                  <a:cxn ang="0">
                    <a:pos x="133" y="196"/>
                  </a:cxn>
                  <a:cxn ang="0">
                    <a:pos x="0" y="196"/>
                  </a:cxn>
                  <a:cxn ang="0">
                    <a:pos x="440" y="0"/>
                  </a:cxn>
                  <a:cxn ang="0">
                    <a:pos x="309" y="196"/>
                  </a:cxn>
                </a:cxnLst>
                <a:rect l="0" t="0" r="r" b="b"/>
                <a:pathLst>
                  <a:path w="440" h="196">
                    <a:moveTo>
                      <a:pt x="309" y="196"/>
                    </a:moveTo>
                    <a:lnTo>
                      <a:pt x="133" y="196"/>
                    </a:lnTo>
                    <a:lnTo>
                      <a:pt x="0" y="196"/>
                    </a:lnTo>
                    <a:lnTo>
                      <a:pt x="440" y="0"/>
                    </a:lnTo>
                    <a:lnTo>
                      <a:pt x="309" y="19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192"/>
              <p:cNvSpPr/>
              <p:nvPr/>
            </p:nvSpPr>
            <p:spPr bwMode="auto">
              <a:xfrm>
                <a:off x="3871912" y="4320267"/>
                <a:ext cx="490538" cy="428625"/>
              </a:xfrm>
              <a:custGeom>
                <a:avLst/>
                <a:gdLst/>
                <a:ahLst/>
                <a:cxnLst>
                  <a:cxn ang="0">
                    <a:pos x="132" y="270"/>
                  </a:cxn>
                  <a:cxn ang="0">
                    <a:pos x="132" y="270"/>
                  </a:cxn>
                  <a:cxn ang="0">
                    <a:pos x="0" y="270"/>
                  </a:cxn>
                  <a:cxn ang="0">
                    <a:pos x="0" y="0"/>
                  </a:cxn>
                  <a:cxn ang="0">
                    <a:pos x="309" y="0"/>
                  </a:cxn>
                  <a:cxn ang="0">
                    <a:pos x="309" y="270"/>
                  </a:cxn>
                  <a:cxn ang="0">
                    <a:pos x="132" y="270"/>
                  </a:cxn>
                </a:cxnLst>
                <a:rect l="0" t="0" r="r" b="b"/>
                <a:pathLst>
                  <a:path w="309" h="270">
                    <a:moveTo>
                      <a:pt x="132" y="270"/>
                    </a:moveTo>
                    <a:lnTo>
                      <a:pt x="132" y="270"/>
                    </a:lnTo>
                    <a:lnTo>
                      <a:pt x="0" y="270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270"/>
                    </a:lnTo>
                    <a:lnTo>
                      <a:pt x="132" y="27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5" name="Group 193"/>
            <p:cNvGrpSpPr/>
            <p:nvPr/>
          </p:nvGrpSpPr>
          <p:grpSpPr>
            <a:xfrm>
              <a:off x="5830147" y="1123577"/>
              <a:ext cx="551100" cy="3960996"/>
              <a:chOff x="4240213" y="1263650"/>
              <a:chExt cx="379017" cy="2724150"/>
            </a:xfrm>
          </p:grpSpPr>
          <p:sp>
            <p:nvSpPr>
              <p:cNvPr id="37" name="Rectangle 194"/>
              <p:cNvSpPr/>
              <p:nvPr/>
            </p:nvSpPr>
            <p:spPr bwMode="auto">
              <a:xfrm>
                <a:off x="4430713" y="3965575"/>
                <a:ext cx="1588" cy="1588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195"/>
              <p:cNvSpPr/>
              <p:nvPr/>
            </p:nvSpPr>
            <p:spPr bwMode="auto">
              <a:xfrm>
                <a:off x="4443413" y="3597275"/>
                <a:ext cx="160338" cy="384175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40" y="0"/>
                  </a:cxn>
                  <a:cxn ang="0">
                    <a:pos x="0" y="185"/>
                  </a:cxn>
                  <a:cxn ang="0">
                    <a:pos x="9" y="171"/>
                  </a:cxn>
                  <a:cxn ang="0">
                    <a:pos x="67" y="38"/>
                  </a:cxn>
                  <a:cxn ang="0">
                    <a:pos x="51" y="0"/>
                  </a:cxn>
                </a:cxnLst>
                <a:rect l="0" t="0" r="r" b="b"/>
                <a:pathLst>
                  <a:path w="77" h="185">
                    <a:moveTo>
                      <a:pt x="51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3" y="182"/>
                      <a:pt x="7" y="178"/>
                      <a:pt x="9" y="171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77" y="17"/>
                      <a:pt x="69" y="0"/>
                      <a:pt x="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196"/>
              <p:cNvSpPr/>
              <p:nvPr/>
            </p:nvSpPr>
            <p:spPr bwMode="auto">
              <a:xfrm>
                <a:off x="4335463" y="3597275"/>
                <a:ext cx="192088" cy="390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" y="185"/>
                  </a:cxn>
                  <a:cxn ang="0">
                    <a:pos x="52" y="185"/>
                  </a:cxn>
                  <a:cxn ang="0">
                    <a:pos x="92" y="0"/>
                  </a:cxn>
                  <a:cxn ang="0">
                    <a:pos x="0" y="0"/>
                  </a:cxn>
                </a:cxnLst>
                <a:rect l="0" t="0" r="r" b="b"/>
                <a:pathLst>
                  <a:path w="92" h="188">
                    <a:moveTo>
                      <a:pt x="0" y="0"/>
                    </a:moveTo>
                    <a:cubicBezTo>
                      <a:pt x="38" y="185"/>
                      <a:pt x="38" y="185"/>
                      <a:pt x="38" y="185"/>
                    </a:cubicBezTo>
                    <a:cubicBezTo>
                      <a:pt x="43" y="188"/>
                      <a:pt x="47" y="188"/>
                      <a:pt x="52" y="185"/>
                    </a:cubicBezTo>
                    <a:cubicBezTo>
                      <a:pt x="92" y="0"/>
                      <a:pt x="92" y="0"/>
                      <a:pt x="9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197"/>
              <p:cNvSpPr/>
              <p:nvPr/>
            </p:nvSpPr>
            <p:spPr bwMode="auto">
              <a:xfrm>
                <a:off x="4254500" y="3597275"/>
                <a:ext cx="160338" cy="38417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9" y="38"/>
                  </a:cxn>
                  <a:cxn ang="0">
                    <a:pos x="67" y="171"/>
                  </a:cxn>
                  <a:cxn ang="0">
                    <a:pos x="77" y="185"/>
                  </a:cxn>
                  <a:cxn ang="0">
                    <a:pos x="39" y="0"/>
                  </a:cxn>
                  <a:cxn ang="0">
                    <a:pos x="26" y="0"/>
                  </a:cxn>
                </a:cxnLst>
                <a:rect l="0" t="0" r="r" b="b"/>
                <a:pathLst>
                  <a:path w="77" h="185">
                    <a:moveTo>
                      <a:pt x="26" y="0"/>
                    </a:moveTo>
                    <a:cubicBezTo>
                      <a:pt x="8" y="0"/>
                      <a:pt x="0" y="17"/>
                      <a:pt x="9" y="38"/>
                    </a:cubicBezTo>
                    <a:cubicBezTo>
                      <a:pt x="67" y="171"/>
                      <a:pt x="67" y="171"/>
                      <a:pt x="67" y="171"/>
                    </a:cubicBezTo>
                    <a:cubicBezTo>
                      <a:pt x="70" y="178"/>
                      <a:pt x="74" y="182"/>
                      <a:pt x="77" y="185"/>
                    </a:cubicBezTo>
                    <a:cubicBezTo>
                      <a:pt x="39" y="0"/>
                      <a:pt x="39" y="0"/>
                      <a:pt x="39" y="0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198"/>
              <p:cNvSpPr/>
              <p:nvPr/>
            </p:nvSpPr>
            <p:spPr bwMode="auto">
              <a:xfrm>
                <a:off x="4241405" y="1373188"/>
                <a:ext cx="377825" cy="2246313"/>
              </a:xfrm>
              <a:custGeom>
                <a:avLst/>
                <a:gdLst/>
                <a:ahLst/>
                <a:cxnLst>
                  <a:cxn ang="0">
                    <a:pos x="182" y="1071"/>
                  </a:cxn>
                  <a:cxn ang="0">
                    <a:pos x="91" y="1079"/>
                  </a:cxn>
                  <a:cxn ang="0">
                    <a:pos x="91" y="1078"/>
                  </a:cxn>
                  <a:cxn ang="0">
                    <a:pos x="0" y="1070"/>
                  </a:cxn>
                  <a:cxn ang="0">
                    <a:pos x="0" y="61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182" y="61"/>
                  </a:cxn>
                  <a:cxn ang="0">
                    <a:pos x="182" y="1071"/>
                  </a:cxn>
                </a:cxnLst>
                <a:rect l="0" t="0" r="r" b="b"/>
                <a:pathLst>
                  <a:path w="182" h="1079">
                    <a:moveTo>
                      <a:pt x="182" y="1071"/>
                    </a:moveTo>
                    <a:cubicBezTo>
                      <a:pt x="182" y="1071"/>
                      <a:pt x="142" y="1079"/>
                      <a:pt x="91" y="1079"/>
                    </a:cubicBezTo>
                    <a:cubicBezTo>
                      <a:pt x="91" y="1078"/>
                      <a:pt x="91" y="1078"/>
                      <a:pt x="91" y="1078"/>
                    </a:cubicBezTo>
                    <a:cubicBezTo>
                      <a:pt x="41" y="1078"/>
                      <a:pt x="0" y="1070"/>
                      <a:pt x="0" y="107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27"/>
                      <a:pt x="4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142" y="0"/>
                      <a:pt x="182" y="27"/>
                      <a:pt x="182" y="61"/>
                    </a:cubicBezTo>
                    <a:lnTo>
                      <a:pt x="182" y="107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199"/>
              <p:cNvSpPr/>
              <p:nvPr/>
            </p:nvSpPr>
            <p:spPr bwMode="auto">
              <a:xfrm>
                <a:off x="4240213" y="3575050"/>
                <a:ext cx="149225" cy="2587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12"/>
                  </a:cxn>
                  <a:cxn ang="0">
                    <a:pos x="46" y="117"/>
                  </a:cxn>
                  <a:cxn ang="0">
                    <a:pos x="70" y="124"/>
                  </a:cxn>
                  <a:cxn ang="0">
                    <a:pos x="72" y="124"/>
                  </a:cxn>
                  <a:cxn ang="0">
                    <a:pos x="42" y="0"/>
                  </a:cxn>
                </a:cxnLst>
                <a:rect l="0" t="0" r="r" b="b"/>
                <a:pathLst>
                  <a:path w="72" h="124">
                    <a:moveTo>
                      <a:pt x="42" y="0"/>
                    </a:moveTo>
                    <a:cubicBezTo>
                      <a:pt x="31" y="6"/>
                      <a:pt x="20" y="12"/>
                      <a:pt x="0" y="12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2" y="124"/>
                      <a:pt x="72" y="124"/>
                      <a:pt x="72" y="124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200"/>
              <p:cNvSpPr/>
              <p:nvPr/>
            </p:nvSpPr>
            <p:spPr bwMode="auto">
              <a:xfrm>
                <a:off x="4475163" y="3578225"/>
                <a:ext cx="142875" cy="255588"/>
              </a:xfrm>
              <a:custGeom>
                <a:avLst/>
                <a:gdLst/>
                <a:ahLst/>
                <a:cxnLst>
                  <a:cxn ang="0">
                    <a:pos x="0" y="123"/>
                  </a:cxn>
                  <a:cxn ang="0">
                    <a:pos x="21" y="119"/>
                  </a:cxn>
                  <a:cxn ang="0">
                    <a:pos x="69" y="12"/>
                  </a:cxn>
                  <a:cxn ang="0">
                    <a:pos x="28" y="0"/>
                  </a:cxn>
                  <a:cxn ang="0">
                    <a:pos x="0" y="123"/>
                  </a:cxn>
                </a:cxnLst>
                <a:rect l="0" t="0" r="r" b="b"/>
                <a:pathLst>
                  <a:path w="69" h="123">
                    <a:moveTo>
                      <a:pt x="0" y="123"/>
                    </a:moveTo>
                    <a:cubicBezTo>
                      <a:pt x="21" y="119"/>
                      <a:pt x="21" y="119"/>
                      <a:pt x="21" y="11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49" y="12"/>
                      <a:pt x="38" y="6"/>
                      <a:pt x="28" y="0"/>
                    </a:cubicBezTo>
                    <a:lnTo>
                      <a:pt x="0" y="12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201"/>
              <p:cNvSpPr/>
              <p:nvPr/>
            </p:nvSpPr>
            <p:spPr bwMode="auto">
              <a:xfrm>
                <a:off x="4327525" y="3544888"/>
                <a:ext cx="206375" cy="288925"/>
              </a:xfrm>
              <a:custGeom>
                <a:avLst/>
                <a:gdLst/>
                <a:ahLst/>
                <a:cxnLst>
                  <a:cxn ang="0">
                    <a:pos x="81" y="6"/>
                  </a:cxn>
                  <a:cxn ang="0">
                    <a:pos x="50" y="0"/>
                  </a:cxn>
                  <a:cxn ang="0">
                    <a:pos x="19" y="6"/>
                  </a:cxn>
                  <a:cxn ang="0">
                    <a:pos x="0" y="15"/>
                  </a:cxn>
                  <a:cxn ang="0">
                    <a:pos x="28" y="139"/>
                  </a:cxn>
                  <a:cxn ang="0">
                    <a:pos x="71" y="139"/>
                  </a:cxn>
                  <a:cxn ang="0">
                    <a:pos x="71" y="138"/>
                  </a:cxn>
                  <a:cxn ang="0">
                    <a:pos x="99" y="16"/>
                  </a:cxn>
                  <a:cxn ang="0">
                    <a:pos x="81" y="6"/>
                  </a:cxn>
                </a:cxnLst>
                <a:rect l="0" t="0" r="r" b="b"/>
                <a:pathLst>
                  <a:path w="99" h="139">
                    <a:moveTo>
                      <a:pt x="81" y="6"/>
                    </a:moveTo>
                    <a:cubicBezTo>
                      <a:pt x="73" y="3"/>
                      <a:pt x="63" y="0"/>
                      <a:pt x="50" y="0"/>
                    </a:cubicBezTo>
                    <a:cubicBezTo>
                      <a:pt x="37" y="0"/>
                      <a:pt x="27" y="3"/>
                      <a:pt x="19" y="6"/>
                    </a:cubicBezTo>
                    <a:cubicBezTo>
                      <a:pt x="12" y="8"/>
                      <a:pt x="6" y="12"/>
                      <a:pt x="0" y="15"/>
                    </a:cubicBezTo>
                    <a:cubicBezTo>
                      <a:pt x="28" y="139"/>
                      <a:pt x="28" y="139"/>
                      <a:pt x="28" y="139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3" y="12"/>
                      <a:pt x="87" y="9"/>
                      <a:pt x="81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202"/>
              <p:cNvSpPr/>
              <p:nvPr/>
            </p:nvSpPr>
            <p:spPr bwMode="auto">
              <a:xfrm>
                <a:off x="4241405" y="1263650"/>
                <a:ext cx="377825" cy="185738"/>
              </a:xfrm>
              <a:custGeom>
                <a:avLst/>
                <a:gdLst/>
                <a:ahLst/>
                <a:cxnLst>
                  <a:cxn ang="0">
                    <a:pos x="91" y="62"/>
                  </a:cxn>
                  <a:cxn ang="0">
                    <a:pos x="182" y="89"/>
                  </a:cxn>
                  <a:cxn ang="0">
                    <a:pos x="182" y="54"/>
                  </a:cxn>
                  <a:cxn ang="0">
                    <a:pos x="91" y="0"/>
                  </a:cxn>
                  <a:cxn ang="0">
                    <a:pos x="0" y="54"/>
                  </a:cxn>
                  <a:cxn ang="0">
                    <a:pos x="0" y="87"/>
                  </a:cxn>
                  <a:cxn ang="0">
                    <a:pos x="91" y="62"/>
                  </a:cxn>
                </a:cxnLst>
                <a:rect l="0" t="0" r="r" b="b"/>
                <a:pathLst>
                  <a:path w="182" h="89">
                    <a:moveTo>
                      <a:pt x="91" y="62"/>
                    </a:moveTo>
                    <a:cubicBezTo>
                      <a:pt x="126" y="62"/>
                      <a:pt x="157" y="79"/>
                      <a:pt x="182" y="89"/>
                    </a:cubicBezTo>
                    <a:cubicBezTo>
                      <a:pt x="182" y="54"/>
                      <a:pt x="182" y="54"/>
                      <a:pt x="182" y="54"/>
                    </a:cubicBezTo>
                    <a:cubicBezTo>
                      <a:pt x="182" y="13"/>
                      <a:pt x="141" y="0"/>
                      <a:pt x="91" y="0"/>
                    </a:cubicBezTo>
                    <a:cubicBezTo>
                      <a:pt x="41" y="0"/>
                      <a:pt x="0" y="13"/>
                      <a:pt x="0" y="54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25" y="77"/>
                      <a:pt x="57" y="62"/>
                      <a:pt x="91" y="6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203"/>
              <p:cNvSpPr/>
              <p:nvPr/>
            </p:nvSpPr>
            <p:spPr bwMode="auto">
              <a:xfrm>
                <a:off x="4242199" y="1377950"/>
                <a:ext cx="376236" cy="120650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0" y="30"/>
                  </a:cxn>
                  <a:cxn ang="0">
                    <a:pos x="0" y="58"/>
                  </a:cxn>
                  <a:cxn ang="0">
                    <a:pos x="92" y="28"/>
                  </a:cxn>
                  <a:cxn ang="0">
                    <a:pos x="184" y="58"/>
                  </a:cxn>
                  <a:cxn ang="0">
                    <a:pos x="184" y="30"/>
                  </a:cxn>
                  <a:cxn ang="0">
                    <a:pos x="92" y="0"/>
                  </a:cxn>
                </a:cxnLst>
                <a:rect l="0" t="0" r="r" b="b"/>
                <a:pathLst>
                  <a:path w="184" h="58">
                    <a:moveTo>
                      <a:pt x="92" y="0"/>
                    </a:moveTo>
                    <a:cubicBezTo>
                      <a:pt x="41" y="0"/>
                      <a:pt x="0" y="13"/>
                      <a:pt x="0" y="3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41"/>
                      <a:pt x="41" y="28"/>
                      <a:pt x="92" y="28"/>
                    </a:cubicBezTo>
                    <a:cubicBezTo>
                      <a:pt x="143" y="28"/>
                      <a:pt x="184" y="41"/>
                      <a:pt x="184" y="58"/>
                    </a:cubicBezTo>
                    <a:cubicBezTo>
                      <a:pt x="184" y="30"/>
                      <a:pt x="184" y="30"/>
                      <a:pt x="184" y="30"/>
                    </a:cubicBezTo>
                    <a:cubicBezTo>
                      <a:pt x="184" y="13"/>
                      <a:pt x="143" y="0"/>
                      <a:pt x="92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6" name="Freeform: Shape 204"/>
            <p:cNvSpPr/>
            <p:nvPr/>
          </p:nvSpPr>
          <p:spPr bwMode="auto">
            <a:xfrm>
              <a:off x="5330424" y="5621377"/>
              <a:ext cx="221639" cy="410956"/>
            </a:xfrm>
            <a:custGeom>
              <a:avLst/>
              <a:gdLst/>
              <a:ahLst/>
              <a:cxnLst>
                <a:cxn ang="0">
                  <a:pos x="37" y="38"/>
                </a:cxn>
                <a:cxn ang="0">
                  <a:pos x="56" y="19"/>
                </a:cxn>
                <a:cxn ang="0">
                  <a:pos x="37" y="0"/>
                </a:cxn>
                <a:cxn ang="0">
                  <a:pos x="18" y="19"/>
                </a:cxn>
                <a:cxn ang="0">
                  <a:pos x="37" y="38"/>
                </a:cxn>
                <a:cxn ang="0">
                  <a:pos x="68" y="41"/>
                </a:cxn>
                <a:cxn ang="0">
                  <a:pos x="63" y="46"/>
                </a:cxn>
                <a:cxn ang="0">
                  <a:pos x="63" y="83"/>
                </a:cxn>
                <a:cxn ang="0">
                  <a:pos x="68" y="88"/>
                </a:cxn>
                <a:cxn ang="0">
                  <a:pos x="73" y="83"/>
                </a:cxn>
                <a:cxn ang="0">
                  <a:pos x="73" y="46"/>
                </a:cxn>
                <a:cxn ang="0">
                  <a:pos x="68" y="41"/>
                </a:cxn>
                <a:cxn ang="0">
                  <a:pos x="5" y="41"/>
                </a:cxn>
                <a:cxn ang="0">
                  <a:pos x="0" y="46"/>
                </a:cxn>
                <a:cxn ang="0">
                  <a:pos x="0" y="83"/>
                </a:cxn>
                <a:cxn ang="0">
                  <a:pos x="5" y="88"/>
                </a:cxn>
                <a:cxn ang="0">
                  <a:pos x="11" y="83"/>
                </a:cxn>
                <a:cxn ang="0">
                  <a:pos x="11" y="46"/>
                </a:cxn>
                <a:cxn ang="0">
                  <a:pos x="5" y="41"/>
                </a:cxn>
                <a:cxn ang="0">
                  <a:pos x="48" y="41"/>
                </a:cxn>
                <a:cxn ang="0">
                  <a:pos x="26" y="41"/>
                </a:cxn>
                <a:cxn ang="0">
                  <a:pos x="14" y="52"/>
                </a:cxn>
                <a:cxn ang="0">
                  <a:pos x="14" y="130"/>
                </a:cxn>
                <a:cxn ang="0">
                  <a:pos x="19" y="136"/>
                </a:cxn>
                <a:cxn ang="0">
                  <a:pos x="24" y="130"/>
                </a:cxn>
                <a:cxn ang="0">
                  <a:pos x="24" y="102"/>
                </a:cxn>
                <a:cxn ang="0">
                  <a:pos x="49" y="102"/>
                </a:cxn>
                <a:cxn ang="0">
                  <a:pos x="49" y="130"/>
                </a:cxn>
                <a:cxn ang="0">
                  <a:pos x="54" y="136"/>
                </a:cxn>
                <a:cxn ang="0">
                  <a:pos x="59" y="130"/>
                </a:cxn>
                <a:cxn ang="0">
                  <a:pos x="59" y="52"/>
                </a:cxn>
                <a:cxn ang="0">
                  <a:pos x="48" y="41"/>
                </a:cxn>
              </a:cxnLst>
              <a:rect l="0" t="0" r="r" b="b"/>
              <a:pathLst>
                <a:path w="73" h="136">
                  <a:moveTo>
                    <a:pt x="37" y="38"/>
                  </a:moveTo>
                  <a:cubicBezTo>
                    <a:pt x="47" y="38"/>
                    <a:pt x="56" y="30"/>
                    <a:pt x="56" y="19"/>
                  </a:cubicBezTo>
                  <a:cubicBezTo>
                    <a:pt x="56" y="9"/>
                    <a:pt x="47" y="0"/>
                    <a:pt x="37" y="0"/>
                  </a:cubicBezTo>
                  <a:cubicBezTo>
                    <a:pt x="26" y="0"/>
                    <a:pt x="18" y="9"/>
                    <a:pt x="18" y="19"/>
                  </a:cubicBezTo>
                  <a:cubicBezTo>
                    <a:pt x="18" y="30"/>
                    <a:pt x="26" y="38"/>
                    <a:pt x="37" y="38"/>
                  </a:cubicBezTo>
                  <a:close/>
                  <a:moveTo>
                    <a:pt x="68" y="41"/>
                  </a:moveTo>
                  <a:cubicBezTo>
                    <a:pt x="65" y="41"/>
                    <a:pt x="63" y="44"/>
                    <a:pt x="63" y="46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5"/>
                    <a:pt x="65" y="88"/>
                    <a:pt x="68" y="88"/>
                  </a:cubicBezTo>
                  <a:cubicBezTo>
                    <a:pt x="71" y="88"/>
                    <a:pt x="73" y="85"/>
                    <a:pt x="73" y="83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4"/>
                    <a:pt x="71" y="41"/>
                    <a:pt x="68" y="41"/>
                  </a:cubicBezTo>
                  <a:close/>
                  <a:moveTo>
                    <a:pt x="5" y="41"/>
                  </a:moveTo>
                  <a:cubicBezTo>
                    <a:pt x="3" y="41"/>
                    <a:pt x="0" y="44"/>
                    <a:pt x="0" y="46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5"/>
                    <a:pt x="3" y="88"/>
                    <a:pt x="5" y="88"/>
                  </a:cubicBezTo>
                  <a:cubicBezTo>
                    <a:pt x="8" y="88"/>
                    <a:pt x="11" y="85"/>
                    <a:pt x="11" y="83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4"/>
                    <a:pt x="8" y="41"/>
                    <a:pt x="5" y="41"/>
                  </a:cubicBezTo>
                  <a:close/>
                  <a:moveTo>
                    <a:pt x="48" y="41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19" y="41"/>
                    <a:pt x="14" y="46"/>
                    <a:pt x="14" y="5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4" y="133"/>
                    <a:pt x="16" y="136"/>
                    <a:pt x="19" y="136"/>
                  </a:cubicBezTo>
                  <a:cubicBezTo>
                    <a:pt x="22" y="136"/>
                    <a:pt x="24" y="133"/>
                    <a:pt x="24" y="130"/>
                  </a:cubicBezTo>
                  <a:cubicBezTo>
                    <a:pt x="24" y="130"/>
                    <a:pt x="24" y="111"/>
                    <a:pt x="24" y="102"/>
                  </a:cubicBezTo>
                  <a:cubicBezTo>
                    <a:pt x="24" y="94"/>
                    <a:pt x="49" y="94"/>
                    <a:pt x="49" y="102"/>
                  </a:cubicBezTo>
                  <a:cubicBezTo>
                    <a:pt x="49" y="110"/>
                    <a:pt x="49" y="130"/>
                    <a:pt x="49" y="130"/>
                  </a:cubicBezTo>
                  <a:cubicBezTo>
                    <a:pt x="49" y="133"/>
                    <a:pt x="51" y="136"/>
                    <a:pt x="54" y="136"/>
                  </a:cubicBezTo>
                  <a:cubicBezTo>
                    <a:pt x="57" y="136"/>
                    <a:pt x="59" y="133"/>
                    <a:pt x="59" y="130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46"/>
                    <a:pt x="54" y="41"/>
                    <a:pt x="48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7" name="Group 205"/>
            <p:cNvGrpSpPr/>
            <p:nvPr/>
          </p:nvGrpSpPr>
          <p:grpSpPr>
            <a:xfrm>
              <a:off x="6542513" y="5706801"/>
              <a:ext cx="457131" cy="237800"/>
              <a:chOff x="4729163" y="4275138"/>
              <a:chExt cx="314325" cy="163512"/>
            </a:xfrm>
            <a:solidFill>
              <a:schemeClr val="bg1"/>
            </a:solidFill>
          </p:grpSpPr>
          <p:sp>
            <p:nvSpPr>
              <p:cNvPr id="35" name="Freeform: Shape 206"/>
              <p:cNvSpPr/>
              <p:nvPr/>
            </p:nvSpPr>
            <p:spPr bwMode="auto">
              <a:xfrm>
                <a:off x="4781550" y="4321175"/>
                <a:ext cx="188913" cy="117475"/>
              </a:xfrm>
              <a:custGeom>
                <a:avLst/>
                <a:gdLst/>
                <a:ahLst/>
                <a:cxnLst>
                  <a:cxn ang="0">
                    <a:pos x="90" y="35"/>
                  </a:cxn>
                  <a:cxn ang="0">
                    <a:pos x="73" y="16"/>
                  </a:cxn>
                  <a:cxn ang="0">
                    <a:pos x="52" y="1"/>
                  </a:cxn>
                  <a:cxn ang="0">
                    <a:pos x="32" y="18"/>
                  </a:cxn>
                  <a:cxn ang="0">
                    <a:pos x="28" y="17"/>
                  </a:cxn>
                  <a:cxn ang="0">
                    <a:pos x="15" y="31"/>
                  </a:cxn>
                  <a:cxn ang="0">
                    <a:pos x="13" y="31"/>
                  </a:cxn>
                  <a:cxn ang="0">
                    <a:pos x="0" y="44"/>
                  </a:cxn>
                  <a:cxn ang="0">
                    <a:pos x="13" y="57"/>
                  </a:cxn>
                  <a:cxn ang="0">
                    <a:pos x="13" y="57"/>
                  </a:cxn>
                  <a:cxn ang="0">
                    <a:pos x="72" y="55"/>
                  </a:cxn>
                  <a:cxn ang="0">
                    <a:pos x="72" y="55"/>
                  </a:cxn>
                  <a:cxn ang="0">
                    <a:pos x="90" y="35"/>
                  </a:cxn>
                </a:cxnLst>
                <a:rect l="0" t="0" r="r" b="b"/>
                <a:pathLst>
                  <a:path w="91" h="57">
                    <a:moveTo>
                      <a:pt x="90" y="35"/>
                    </a:moveTo>
                    <a:cubicBezTo>
                      <a:pt x="90" y="25"/>
                      <a:pt x="83" y="17"/>
                      <a:pt x="73" y="16"/>
                    </a:cubicBezTo>
                    <a:cubicBezTo>
                      <a:pt x="71" y="7"/>
                      <a:pt x="62" y="0"/>
                      <a:pt x="52" y="1"/>
                    </a:cubicBezTo>
                    <a:cubicBezTo>
                      <a:pt x="42" y="1"/>
                      <a:pt x="34" y="8"/>
                      <a:pt x="32" y="18"/>
                    </a:cubicBezTo>
                    <a:cubicBezTo>
                      <a:pt x="31" y="18"/>
                      <a:pt x="29" y="17"/>
                      <a:pt x="28" y="17"/>
                    </a:cubicBezTo>
                    <a:cubicBezTo>
                      <a:pt x="21" y="18"/>
                      <a:pt x="15" y="24"/>
                      <a:pt x="15" y="31"/>
                    </a:cubicBezTo>
                    <a:cubicBezTo>
                      <a:pt x="15" y="31"/>
                      <a:pt x="14" y="31"/>
                      <a:pt x="13" y="31"/>
                    </a:cubicBezTo>
                    <a:cubicBezTo>
                      <a:pt x="6" y="31"/>
                      <a:pt x="0" y="37"/>
                      <a:pt x="0" y="44"/>
                    </a:cubicBezTo>
                    <a:cubicBezTo>
                      <a:pt x="1" y="51"/>
                      <a:pt x="6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72" y="55"/>
                      <a:pt x="72" y="55"/>
                      <a:pt x="72" y="55"/>
                    </a:cubicBezTo>
                    <a:cubicBezTo>
                      <a:pt x="72" y="55"/>
                      <a:pt x="72" y="55"/>
                      <a:pt x="72" y="55"/>
                    </a:cubicBezTo>
                    <a:cubicBezTo>
                      <a:pt x="83" y="54"/>
                      <a:pt x="91" y="45"/>
                      <a:pt x="90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207"/>
              <p:cNvSpPr/>
              <p:nvPr/>
            </p:nvSpPr>
            <p:spPr bwMode="auto">
              <a:xfrm>
                <a:off x="4729163" y="4275138"/>
                <a:ext cx="314325" cy="133350"/>
              </a:xfrm>
              <a:custGeom>
                <a:avLst/>
                <a:gdLst/>
                <a:ahLst/>
                <a:cxnLst>
                  <a:cxn ang="0">
                    <a:pos x="138" y="35"/>
                  </a:cxn>
                  <a:cxn ang="0">
                    <a:pos x="135" y="36"/>
                  </a:cxn>
                  <a:cxn ang="0">
                    <a:pos x="122" y="23"/>
                  </a:cxn>
                  <a:cxn ang="0">
                    <a:pos x="118" y="24"/>
                  </a:cxn>
                  <a:cxn ang="0">
                    <a:pos x="97" y="8"/>
                  </a:cxn>
                  <a:cxn ang="0">
                    <a:pos x="79" y="18"/>
                  </a:cxn>
                  <a:cxn ang="0">
                    <a:pos x="73" y="16"/>
                  </a:cxn>
                  <a:cxn ang="0">
                    <a:pos x="52" y="1"/>
                  </a:cxn>
                  <a:cxn ang="0">
                    <a:pos x="31" y="18"/>
                  </a:cxn>
                  <a:cxn ang="0">
                    <a:pos x="28" y="17"/>
                  </a:cxn>
                  <a:cxn ang="0">
                    <a:pos x="15" y="31"/>
                  </a:cxn>
                  <a:cxn ang="0">
                    <a:pos x="13" y="31"/>
                  </a:cxn>
                  <a:cxn ang="0">
                    <a:pos x="0" y="44"/>
                  </a:cxn>
                  <a:cxn ang="0">
                    <a:pos x="13" y="57"/>
                  </a:cxn>
                  <a:cxn ang="0">
                    <a:pos x="13" y="57"/>
                  </a:cxn>
                  <a:cxn ang="0">
                    <a:pos x="26" y="57"/>
                  </a:cxn>
                  <a:cxn ang="0">
                    <a:pos x="38" y="51"/>
                  </a:cxn>
                  <a:cxn ang="0">
                    <a:pos x="38" y="51"/>
                  </a:cxn>
                  <a:cxn ang="0">
                    <a:pos x="53" y="37"/>
                  </a:cxn>
                  <a:cxn ang="0">
                    <a:pos x="55" y="37"/>
                  </a:cxn>
                  <a:cxn ang="0">
                    <a:pos x="77" y="21"/>
                  </a:cxn>
                  <a:cxn ang="0">
                    <a:pos x="100" y="36"/>
                  </a:cxn>
                  <a:cxn ang="0">
                    <a:pos x="118" y="57"/>
                  </a:cxn>
                  <a:cxn ang="0">
                    <a:pos x="117" y="63"/>
                  </a:cxn>
                  <a:cxn ang="0">
                    <a:pos x="139" y="62"/>
                  </a:cxn>
                  <a:cxn ang="0">
                    <a:pos x="139" y="62"/>
                  </a:cxn>
                  <a:cxn ang="0">
                    <a:pos x="151" y="48"/>
                  </a:cxn>
                  <a:cxn ang="0">
                    <a:pos x="138" y="35"/>
                  </a:cxn>
                  <a:cxn ang="0">
                    <a:pos x="98" y="40"/>
                  </a:cxn>
                  <a:cxn ang="0">
                    <a:pos x="97" y="40"/>
                  </a:cxn>
                  <a:cxn ang="0">
                    <a:pos x="96" y="39"/>
                  </a:cxn>
                  <a:cxn ang="0">
                    <a:pos x="77" y="25"/>
                  </a:cxn>
                  <a:cxn ang="0">
                    <a:pos x="59" y="40"/>
                  </a:cxn>
                  <a:cxn ang="0">
                    <a:pos x="58" y="43"/>
                  </a:cxn>
                  <a:cxn ang="0">
                    <a:pos x="56" y="42"/>
                  </a:cxn>
                  <a:cxn ang="0">
                    <a:pos x="53" y="42"/>
                  </a:cxn>
                  <a:cxn ang="0">
                    <a:pos x="42" y="53"/>
                  </a:cxn>
                  <a:cxn ang="0">
                    <a:pos x="43" y="55"/>
                  </a:cxn>
                  <a:cxn ang="0">
                    <a:pos x="40" y="55"/>
                  </a:cxn>
                  <a:cxn ang="0">
                    <a:pos x="38" y="55"/>
                  </a:cxn>
                  <a:cxn ang="0">
                    <a:pos x="33" y="56"/>
                  </a:cxn>
                  <a:cxn ang="0">
                    <a:pos x="64" y="55"/>
                  </a:cxn>
                  <a:cxn ang="0">
                    <a:pos x="80" y="64"/>
                  </a:cxn>
                  <a:cxn ang="0">
                    <a:pos x="80" y="64"/>
                  </a:cxn>
                  <a:cxn ang="0">
                    <a:pos x="112" y="63"/>
                  </a:cxn>
                  <a:cxn ang="0">
                    <a:pos x="113" y="57"/>
                  </a:cxn>
                  <a:cxn ang="0">
                    <a:pos x="98" y="40"/>
                  </a:cxn>
                </a:cxnLst>
                <a:rect l="0" t="0" r="r" b="b"/>
                <a:pathLst>
                  <a:path w="151" h="64">
                    <a:moveTo>
                      <a:pt x="138" y="35"/>
                    </a:moveTo>
                    <a:cubicBezTo>
                      <a:pt x="137" y="35"/>
                      <a:pt x="136" y="36"/>
                      <a:pt x="135" y="36"/>
                    </a:cubicBezTo>
                    <a:cubicBezTo>
                      <a:pt x="135" y="29"/>
                      <a:pt x="129" y="23"/>
                      <a:pt x="122" y="23"/>
                    </a:cubicBezTo>
                    <a:cubicBezTo>
                      <a:pt x="120" y="23"/>
                      <a:pt x="119" y="23"/>
                      <a:pt x="118" y="24"/>
                    </a:cubicBezTo>
                    <a:cubicBezTo>
                      <a:pt x="115" y="14"/>
                      <a:pt x="107" y="8"/>
                      <a:pt x="97" y="8"/>
                    </a:cubicBezTo>
                    <a:cubicBezTo>
                      <a:pt x="89" y="8"/>
                      <a:pt x="83" y="12"/>
                      <a:pt x="79" y="18"/>
                    </a:cubicBezTo>
                    <a:cubicBezTo>
                      <a:pt x="77" y="17"/>
                      <a:pt x="75" y="16"/>
                      <a:pt x="73" y="16"/>
                    </a:cubicBezTo>
                    <a:cubicBezTo>
                      <a:pt x="70" y="7"/>
                      <a:pt x="62" y="0"/>
                      <a:pt x="52" y="1"/>
                    </a:cubicBezTo>
                    <a:cubicBezTo>
                      <a:pt x="42" y="1"/>
                      <a:pt x="33" y="8"/>
                      <a:pt x="31" y="18"/>
                    </a:cubicBezTo>
                    <a:cubicBezTo>
                      <a:pt x="30" y="18"/>
                      <a:pt x="29" y="17"/>
                      <a:pt x="28" y="17"/>
                    </a:cubicBezTo>
                    <a:cubicBezTo>
                      <a:pt x="20" y="18"/>
                      <a:pt x="15" y="24"/>
                      <a:pt x="15" y="31"/>
                    </a:cubicBezTo>
                    <a:cubicBezTo>
                      <a:pt x="14" y="31"/>
                      <a:pt x="13" y="31"/>
                      <a:pt x="13" y="31"/>
                    </a:cubicBezTo>
                    <a:cubicBezTo>
                      <a:pt x="5" y="31"/>
                      <a:pt x="0" y="37"/>
                      <a:pt x="0" y="44"/>
                    </a:cubicBezTo>
                    <a:cubicBezTo>
                      <a:pt x="0" y="51"/>
                      <a:pt x="6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9" y="53"/>
                      <a:pt x="33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9" y="43"/>
                      <a:pt x="45" y="37"/>
                      <a:pt x="53" y="37"/>
                    </a:cubicBezTo>
                    <a:cubicBezTo>
                      <a:pt x="54" y="37"/>
                      <a:pt x="54" y="37"/>
                      <a:pt x="55" y="37"/>
                    </a:cubicBezTo>
                    <a:cubicBezTo>
                      <a:pt x="58" y="28"/>
                      <a:pt x="67" y="21"/>
                      <a:pt x="77" y="21"/>
                    </a:cubicBezTo>
                    <a:cubicBezTo>
                      <a:pt x="88" y="20"/>
                      <a:pt x="97" y="27"/>
                      <a:pt x="100" y="36"/>
                    </a:cubicBezTo>
                    <a:cubicBezTo>
                      <a:pt x="110" y="38"/>
                      <a:pt x="117" y="46"/>
                      <a:pt x="118" y="57"/>
                    </a:cubicBezTo>
                    <a:cubicBezTo>
                      <a:pt x="118" y="59"/>
                      <a:pt x="117" y="61"/>
                      <a:pt x="117" y="63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46" y="61"/>
                      <a:pt x="151" y="55"/>
                      <a:pt x="151" y="48"/>
                    </a:cubicBezTo>
                    <a:cubicBezTo>
                      <a:pt x="151" y="41"/>
                      <a:pt x="145" y="35"/>
                      <a:pt x="138" y="35"/>
                    </a:cubicBezTo>
                    <a:close/>
                    <a:moveTo>
                      <a:pt x="98" y="40"/>
                    </a:moveTo>
                    <a:cubicBezTo>
                      <a:pt x="97" y="40"/>
                      <a:pt x="97" y="40"/>
                      <a:pt x="97" y="40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4" y="30"/>
                      <a:pt x="86" y="25"/>
                      <a:pt x="77" y="25"/>
                    </a:cubicBezTo>
                    <a:cubicBezTo>
                      <a:pt x="68" y="25"/>
                      <a:pt x="61" y="32"/>
                      <a:pt x="59" y="40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5" y="42"/>
                      <a:pt x="54" y="42"/>
                      <a:pt x="53" y="42"/>
                    </a:cubicBezTo>
                    <a:cubicBezTo>
                      <a:pt x="47" y="42"/>
                      <a:pt x="42" y="47"/>
                      <a:pt x="42" y="53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39" y="55"/>
                      <a:pt x="39" y="55"/>
                      <a:pt x="38" y="55"/>
                    </a:cubicBezTo>
                    <a:cubicBezTo>
                      <a:pt x="36" y="55"/>
                      <a:pt x="34" y="56"/>
                      <a:pt x="33" y="56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8" y="60"/>
                      <a:pt x="74" y="64"/>
                      <a:pt x="80" y="64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112" y="63"/>
                      <a:pt x="112" y="63"/>
                      <a:pt x="112" y="63"/>
                    </a:cubicBezTo>
                    <a:cubicBezTo>
                      <a:pt x="113" y="61"/>
                      <a:pt x="113" y="59"/>
                      <a:pt x="113" y="57"/>
                    </a:cubicBezTo>
                    <a:cubicBezTo>
                      <a:pt x="113" y="48"/>
                      <a:pt x="106" y="41"/>
                      <a:pt x="9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8" name="Group 208"/>
            <p:cNvGrpSpPr/>
            <p:nvPr/>
          </p:nvGrpSpPr>
          <p:grpSpPr>
            <a:xfrm>
              <a:off x="5879904" y="5653699"/>
              <a:ext cx="468675" cy="348621"/>
              <a:chOff x="4273550" y="4238625"/>
              <a:chExt cx="322263" cy="239713"/>
            </a:xfrm>
            <a:solidFill>
              <a:schemeClr val="bg1"/>
            </a:solidFill>
          </p:grpSpPr>
          <p:sp>
            <p:nvSpPr>
              <p:cNvPr id="32" name="Freeform: Shape 209"/>
              <p:cNvSpPr/>
              <p:nvPr/>
            </p:nvSpPr>
            <p:spPr bwMode="auto">
              <a:xfrm>
                <a:off x="4273550" y="4238625"/>
                <a:ext cx="242888" cy="160338"/>
              </a:xfrm>
              <a:custGeom>
                <a:avLst/>
                <a:gdLst/>
                <a:ahLst/>
                <a:cxnLst>
                  <a:cxn ang="0">
                    <a:pos x="113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60"/>
                  </a:cxn>
                  <a:cxn ang="0">
                    <a:pos x="4" y="63"/>
                  </a:cxn>
                  <a:cxn ang="0">
                    <a:pos x="51" y="63"/>
                  </a:cxn>
                  <a:cxn ang="0">
                    <a:pos x="51" y="71"/>
                  </a:cxn>
                  <a:cxn ang="0">
                    <a:pos x="52" y="72"/>
                  </a:cxn>
                  <a:cxn ang="0">
                    <a:pos x="42" y="75"/>
                  </a:cxn>
                  <a:cxn ang="0">
                    <a:pos x="59" y="77"/>
                  </a:cxn>
                  <a:cxn ang="0">
                    <a:pos x="75" y="75"/>
                  </a:cxn>
                  <a:cxn ang="0">
                    <a:pos x="65" y="72"/>
                  </a:cxn>
                  <a:cxn ang="0">
                    <a:pos x="66" y="71"/>
                  </a:cxn>
                  <a:cxn ang="0">
                    <a:pos x="66" y="63"/>
                  </a:cxn>
                  <a:cxn ang="0">
                    <a:pos x="113" y="63"/>
                  </a:cxn>
                  <a:cxn ang="0">
                    <a:pos x="117" y="60"/>
                  </a:cxn>
                  <a:cxn ang="0">
                    <a:pos x="117" y="4"/>
                  </a:cxn>
                  <a:cxn ang="0">
                    <a:pos x="113" y="0"/>
                  </a:cxn>
                  <a:cxn ang="0">
                    <a:pos x="113" y="56"/>
                  </a:cxn>
                  <a:cxn ang="0">
                    <a:pos x="110" y="59"/>
                  </a:cxn>
                  <a:cxn ang="0">
                    <a:pos x="7" y="59"/>
                  </a:cxn>
                  <a:cxn ang="0">
                    <a:pos x="4" y="56"/>
                  </a:cxn>
                  <a:cxn ang="0">
                    <a:pos x="4" y="8"/>
                  </a:cxn>
                  <a:cxn ang="0">
                    <a:pos x="7" y="4"/>
                  </a:cxn>
                  <a:cxn ang="0">
                    <a:pos x="110" y="4"/>
                  </a:cxn>
                  <a:cxn ang="0">
                    <a:pos x="113" y="8"/>
                  </a:cxn>
                  <a:cxn ang="0">
                    <a:pos x="113" y="56"/>
                  </a:cxn>
                </a:cxnLst>
                <a:rect l="0" t="0" r="r" b="b"/>
                <a:pathLst>
                  <a:path w="117" h="77">
                    <a:moveTo>
                      <a:pt x="11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2" y="63"/>
                      <a:pt x="4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1"/>
                      <a:pt x="51" y="72"/>
                      <a:pt x="52" y="72"/>
                    </a:cubicBezTo>
                    <a:cubicBezTo>
                      <a:pt x="46" y="72"/>
                      <a:pt x="42" y="73"/>
                      <a:pt x="42" y="75"/>
                    </a:cubicBezTo>
                    <a:cubicBezTo>
                      <a:pt x="42" y="76"/>
                      <a:pt x="50" y="77"/>
                      <a:pt x="59" y="77"/>
                    </a:cubicBezTo>
                    <a:cubicBezTo>
                      <a:pt x="68" y="77"/>
                      <a:pt x="75" y="76"/>
                      <a:pt x="75" y="75"/>
                    </a:cubicBezTo>
                    <a:cubicBezTo>
                      <a:pt x="75" y="73"/>
                      <a:pt x="71" y="72"/>
                      <a:pt x="65" y="72"/>
                    </a:cubicBezTo>
                    <a:cubicBezTo>
                      <a:pt x="66" y="72"/>
                      <a:pt x="66" y="71"/>
                      <a:pt x="66" y="71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15" y="63"/>
                      <a:pt x="117" y="62"/>
                      <a:pt x="117" y="6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17" y="2"/>
                      <a:pt x="115" y="0"/>
                      <a:pt x="113" y="0"/>
                    </a:cubicBezTo>
                    <a:close/>
                    <a:moveTo>
                      <a:pt x="113" y="56"/>
                    </a:moveTo>
                    <a:cubicBezTo>
                      <a:pt x="113" y="58"/>
                      <a:pt x="112" y="59"/>
                      <a:pt x="110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5" y="59"/>
                      <a:pt x="4" y="58"/>
                      <a:pt x="4" y="5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2" y="4"/>
                      <a:pt x="113" y="6"/>
                      <a:pt x="113" y="8"/>
                    </a:cubicBezTo>
                    <a:lnTo>
                      <a:pt x="113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210"/>
              <p:cNvSpPr/>
              <p:nvPr/>
            </p:nvSpPr>
            <p:spPr bwMode="auto">
              <a:xfrm>
                <a:off x="4527550" y="4265613"/>
                <a:ext cx="68263" cy="133350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61"/>
                  </a:cxn>
                  <a:cxn ang="0">
                    <a:pos x="3" y="64"/>
                  </a:cxn>
                  <a:cxn ang="0">
                    <a:pos x="30" y="64"/>
                  </a:cxn>
                  <a:cxn ang="0">
                    <a:pos x="33" y="61"/>
                  </a:cxn>
                  <a:cxn ang="0">
                    <a:pos x="33" y="3"/>
                  </a:cxn>
                  <a:cxn ang="0">
                    <a:pos x="30" y="0"/>
                  </a:cxn>
                  <a:cxn ang="0">
                    <a:pos x="28" y="38"/>
                  </a:cxn>
                  <a:cxn ang="0">
                    <a:pos x="25" y="41"/>
                  </a:cxn>
                  <a:cxn ang="0">
                    <a:pos x="23" y="38"/>
                  </a:cxn>
                  <a:cxn ang="0">
                    <a:pos x="23" y="36"/>
                  </a:cxn>
                  <a:cxn ang="0">
                    <a:pos x="25" y="33"/>
                  </a:cxn>
                  <a:cxn ang="0">
                    <a:pos x="28" y="36"/>
                  </a:cxn>
                  <a:cxn ang="0">
                    <a:pos x="28" y="38"/>
                  </a:cxn>
                  <a:cxn ang="0">
                    <a:pos x="27" y="27"/>
                  </a:cxn>
                  <a:cxn ang="0">
                    <a:pos x="5" y="27"/>
                  </a:cxn>
                  <a:cxn ang="0">
                    <a:pos x="4" y="25"/>
                  </a:cxn>
                  <a:cxn ang="0">
                    <a:pos x="5" y="23"/>
                  </a:cxn>
                  <a:cxn ang="0">
                    <a:pos x="27" y="23"/>
                  </a:cxn>
                  <a:cxn ang="0">
                    <a:pos x="29" y="25"/>
                  </a:cxn>
                  <a:cxn ang="0">
                    <a:pos x="27" y="27"/>
                  </a:cxn>
                  <a:cxn ang="0">
                    <a:pos x="27" y="21"/>
                  </a:cxn>
                  <a:cxn ang="0">
                    <a:pos x="5" y="21"/>
                  </a:cxn>
                  <a:cxn ang="0">
                    <a:pos x="4" y="19"/>
                  </a:cxn>
                  <a:cxn ang="0">
                    <a:pos x="5" y="18"/>
                  </a:cxn>
                  <a:cxn ang="0">
                    <a:pos x="27" y="18"/>
                  </a:cxn>
                  <a:cxn ang="0">
                    <a:pos x="29" y="19"/>
                  </a:cxn>
                  <a:cxn ang="0">
                    <a:pos x="27" y="21"/>
                  </a:cxn>
                  <a:cxn ang="0">
                    <a:pos x="27" y="15"/>
                  </a:cxn>
                  <a:cxn ang="0">
                    <a:pos x="5" y="15"/>
                  </a:cxn>
                  <a:cxn ang="0">
                    <a:pos x="4" y="14"/>
                  </a:cxn>
                  <a:cxn ang="0">
                    <a:pos x="5" y="12"/>
                  </a:cxn>
                  <a:cxn ang="0">
                    <a:pos x="27" y="12"/>
                  </a:cxn>
                  <a:cxn ang="0">
                    <a:pos x="29" y="14"/>
                  </a:cxn>
                  <a:cxn ang="0">
                    <a:pos x="27" y="15"/>
                  </a:cxn>
                  <a:cxn ang="0">
                    <a:pos x="27" y="10"/>
                  </a:cxn>
                  <a:cxn ang="0">
                    <a:pos x="5" y="10"/>
                  </a:cxn>
                  <a:cxn ang="0">
                    <a:pos x="4" y="8"/>
                  </a:cxn>
                  <a:cxn ang="0">
                    <a:pos x="5" y="7"/>
                  </a:cxn>
                  <a:cxn ang="0">
                    <a:pos x="27" y="7"/>
                  </a:cxn>
                  <a:cxn ang="0">
                    <a:pos x="29" y="8"/>
                  </a:cxn>
                  <a:cxn ang="0">
                    <a:pos x="27" y="10"/>
                  </a:cxn>
                </a:cxnLst>
                <a:rect l="0" t="0" r="r" b="b"/>
                <a:pathLst>
                  <a:path w="33" h="64">
                    <a:moveTo>
                      <a:pt x="3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1" y="64"/>
                      <a:pt x="3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2" y="64"/>
                      <a:pt x="33" y="63"/>
                      <a:pt x="33" y="61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1"/>
                      <a:pt x="32" y="0"/>
                      <a:pt x="30" y="0"/>
                    </a:cubicBezTo>
                    <a:close/>
                    <a:moveTo>
                      <a:pt x="28" y="38"/>
                    </a:moveTo>
                    <a:cubicBezTo>
                      <a:pt x="28" y="39"/>
                      <a:pt x="27" y="41"/>
                      <a:pt x="25" y="41"/>
                    </a:cubicBezTo>
                    <a:cubicBezTo>
                      <a:pt x="24" y="41"/>
                      <a:pt x="23" y="39"/>
                      <a:pt x="23" y="38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5"/>
                      <a:pt x="24" y="33"/>
                      <a:pt x="25" y="33"/>
                    </a:cubicBezTo>
                    <a:cubicBezTo>
                      <a:pt x="27" y="33"/>
                      <a:pt x="28" y="35"/>
                      <a:pt x="28" y="36"/>
                    </a:cubicBezTo>
                    <a:lnTo>
                      <a:pt x="28" y="38"/>
                    </a:lnTo>
                    <a:close/>
                    <a:moveTo>
                      <a:pt x="27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4" y="27"/>
                      <a:pt x="4" y="26"/>
                      <a:pt x="4" y="25"/>
                    </a:cubicBezTo>
                    <a:cubicBezTo>
                      <a:pt x="4" y="24"/>
                      <a:pt x="4" y="23"/>
                      <a:pt x="5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8" y="23"/>
                      <a:pt x="29" y="24"/>
                      <a:pt x="29" y="25"/>
                    </a:cubicBezTo>
                    <a:cubicBezTo>
                      <a:pt x="29" y="26"/>
                      <a:pt x="28" y="27"/>
                      <a:pt x="27" y="27"/>
                    </a:cubicBezTo>
                    <a:close/>
                    <a:moveTo>
                      <a:pt x="27" y="21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4" y="21"/>
                      <a:pt x="4" y="20"/>
                      <a:pt x="4" y="19"/>
                    </a:cubicBezTo>
                    <a:cubicBezTo>
                      <a:pt x="4" y="18"/>
                      <a:pt x="4" y="18"/>
                      <a:pt x="5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8"/>
                      <a:pt x="29" y="18"/>
                      <a:pt x="29" y="19"/>
                    </a:cubicBezTo>
                    <a:cubicBezTo>
                      <a:pt x="29" y="20"/>
                      <a:pt x="28" y="21"/>
                      <a:pt x="27" y="21"/>
                    </a:cubicBezTo>
                    <a:close/>
                    <a:moveTo>
                      <a:pt x="27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5"/>
                      <a:pt x="4" y="14"/>
                    </a:cubicBezTo>
                    <a:cubicBezTo>
                      <a:pt x="4" y="13"/>
                      <a:pt x="4" y="12"/>
                      <a:pt x="5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2"/>
                      <a:pt x="29" y="13"/>
                      <a:pt x="29" y="14"/>
                    </a:cubicBezTo>
                    <a:cubicBezTo>
                      <a:pt x="29" y="15"/>
                      <a:pt x="28" y="15"/>
                      <a:pt x="27" y="15"/>
                    </a:cubicBezTo>
                    <a:close/>
                    <a:moveTo>
                      <a:pt x="27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9"/>
                      <a:pt x="4" y="8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9" y="7"/>
                      <a:pt x="29" y="8"/>
                    </a:cubicBezTo>
                    <a:cubicBezTo>
                      <a:pt x="29" y="9"/>
                      <a:pt x="28" y="10"/>
                      <a:pt x="27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211"/>
              <p:cNvSpPr/>
              <p:nvPr/>
            </p:nvSpPr>
            <p:spPr bwMode="auto">
              <a:xfrm>
                <a:off x="4414838" y="4378325"/>
                <a:ext cx="114300" cy="100013"/>
              </a:xfrm>
              <a:custGeom>
                <a:avLst/>
                <a:gdLst/>
                <a:ahLst/>
                <a:cxnLst>
                  <a:cxn ang="0">
                    <a:pos x="54" y="1"/>
                  </a:cxn>
                  <a:cxn ang="0">
                    <a:pos x="49" y="0"/>
                  </a:cxn>
                  <a:cxn ang="0">
                    <a:pos x="45" y="2"/>
                  </a:cxn>
                  <a:cxn ang="0">
                    <a:pos x="42" y="6"/>
                  </a:cxn>
                  <a:cxn ang="0">
                    <a:pos x="41" y="9"/>
                  </a:cxn>
                  <a:cxn ang="0">
                    <a:pos x="44" y="14"/>
                  </a:cxn>
                  <a:cxn ang="0">
                    <a:pos x="47" y="19"/>
                  </a:cxn>
                  <a:cxn ang="0">
                    <a:pos x="47" y="22"/>
                  </a:cxn>
                  <a:cxn ang="0">
                    <a:pos x="45" y="26"/>
                  </a:cxn>
                  <a:cxn ang="0">
                    <a:pos x="38" y="27"/>
                  </a:cxn>
                  <a:cxn ang="0">
                    <a:pos x="36" y="27"/>
                  </a:cxn>
                  <a:cxn ang="0">
                    <a:pos x="19" y="25"/>
                  </a:cxn>
                  <a:cxn ang="0">
                    <a:pos x="14" y="26"/>
                  </a:cxn>
                  <a:cxn ang="0">
                    <a:pos x="11" y="29"/>
                  </a:cxn>
                  <a:cxn ang="0">
                    <a:pos x="11" y="29"/>
                  </a:cxn>
                  <a:cxn ang="0">
                    <a:pos x="11" y="29"/>
                  </a:cxn>
                  <a:cxn ang="0">
                    <a:pos x="4" y="33"/>
                  </a:cxn>
                  <a:cxn ang="0">
                    <a:pos x="6" y="35"/>
                  </a:cxn>
                  <a:cxn ang="0">
                    <a:pos x="7" y="36"/>
                  </a:cxn>
                  <a:cxn ang="0">
                    <a:pos x="9" y="33"/>
                  </a:cxn>
                  <a:cxn ang="0">
                    <a:pos x="11" y="29"/>
                  </a:cxn>
                  <a:cxn ang="0">
                    <a:pos x="11" y="30"/>
                  </a:cxn>
                  <a:cxn ang="0">
                    <a:pos x="11" y="30"/>
                  </a:cxn>
                  <a:cxn ang="0">
                    <a:pos x="12" y="30"/>
                  </a:cxn>
                  <a:cxn ang="0">
                    <a:pos x="10" y="33"/>
                  </a:cxn>
                  <a:cxn ang="0">
                    <a:pos x="8" y="36"/>
                  </a:cxn>
                  <a:cxn ang="0">
                    <a:pos x="13" y="37"/>
                  </a:cxn>
                  <a:cxn ang="0">
                    <a:pos x="13" y="37"/>
                  </a:cxn>
                  <a:cxn ang="0">
                    <a:pos x="12" y="30"/>
                  </a:cxn>
                  <a:cxn ang="0">
                    <a:pos x="12" y="29"/>
                  </a:cxn>
                  <a:cxn ang="0">
                    <a:pos x="14" y="27"/>
                  </a:cxn>
                  <a:cxn ang="0">
                    <a:pos x="19" y="26"/>
                  </a:cxn>
                  <a:cxn ang="0">
                    <a:pos x="36" y="28"/>
                  </a:cxn>
                  <a:cxn ang="0">
                    <a:pos x="38" y="28"/>
                  </a:cxn>
                  <a:cxn ang="0">
                    <a:pos x="45" y="27"/>
                  </a:cxn>
                  <a:cxn ang="0">
                    <a:pos x="48" y="22"/>
                  </a:cxn>
                  <a:cxn ang="0">
                    <a:pos x="48" y="19"/>
                  </a:cxn>
                  <a:cxn ang="0">
                    <a:pos x="44" y="13"/>
                  </a:cxn>
                  <a:cxn ang="0">
                    <a:pos x="42" y="9"/>
                  </a:cxn>
                  <a:cxn ang="0">
                    <a:pos x="43" y="6"/>
                  </a:cxn>
                  <a:cxn ang="0">
                    <a:pos x="45" y="2"/>
                  </a:cxn>
                  <a:cxn ang="0">
                    <a:pos x="49" y="1"/>
                  </a:cxn>
                  <a:cxn ang="0">
                    <a:pos x="54" y="2"/>
                  </a:cxn>
                  <a:cxn ang="0">
                    <a:pos x="55" y="2"/>
                  </a:cxn>
                  <a:cxn ang="0">
                    <a:pos x="54" y="1"/>
                  </a:cxn>
                  <a:cxn ang="0">
                    <a:pos x="5" y="35"/>
                  </a:cxn>
                  <a:cxn ang="0">
                    <a:pos x="4" y="33"/>
                  </a:cxn>
                  <a:cxn ang="0">
                    <a:pos x="2" y="36"/>
                  </a:cxn>
                  <a:cxn ang="0">
                    <a:pos x="4" y="46"/>
                  </a:cxn>
                  <a:cxn ang="0">
                    <a:pos x="13" y="40"/>
                  </a:cxn>
                  <a:cxn ang="0">
                    <a:pos x="13" y="38"/>
                  </a:cxn>
                  <a:cxn ang="0">
                    <a:pos x="13" y="38"/>
                  </a:cxn>
                  <a:cxn ang="0">
                    <a:pos x="5" y="35"/>
                  </a:cxn>
                </a:cxnLst>
                <a:rect l="0" t="0" r="r" b="b"/>
                <a:pathLst>
                  <a:path w="55" h="48">
                    <a:moveTo>
                      <a:pt x="54" y="1"/>
                    </a:moveTo>
                    <a:cubicBezTo>
                      <a:pt x="53" y="1"/>
                      <a:pt x="51" y="0"/>
                      <a:pt x="49" y="0"/>
                    </a:cubicBezTo>
                    <a:cubicBezTo>
                      <a:pt x="48" y="0"/>
                      <a:pt x="46" y="1"/>
                      <a:pt x="45" y="2"/>
                    </a:cubicBezTo>
                    <a:cubicBezTo>
                      <a:pt x="43" y="2"/>
                      <a:pt x="42" y="4"/>
                      <a:pt x="42" y="6"/>
                    </a:cubicBezTo>
                    <a:cubicBezTo>
                      <a:pt x="41" y="7"/>
                      <a:pt x="41" y="8"/>
                      <a:pt x="41" y="9"/>
                    </a:cubicBezTo>
                    <a:cubicBezTo>
                      <a:pt x="41" y="11"/>
                      <a:pt x="42" y="12"/>
                      <a:pt x="44" y="14"/>
                    </a:cubicBezTo>
                    <a:cubicBezTo>
                      <a:pt x="45" y="16"/>
                      <a:pt x="46" y="17"/>
                      <a:pt x="47" y="19"/>
                    </a:cubicBezTo>
                    <a:cubicBezTo>
                      <a:pt x="47" y="20"/>
                      <a:pt x="47" y="21"/>
                      <a:pt x="47" y="22"/>
                    </a:cubicBezTo>
                    <a:cubicBezTo>
                      <a:pt x="47" y="24"/>
                      <a:pt x="46" y="25"/>
                      <a:pt x="45" y="26"/>
                    </a:cubicBezTo>
                    <a:cubicBezTo>
                      <a:pt x="43" y="27"/>
                      <a:pt x="41" y="27"/>
                      <a:pt x="38" y="27"/>
                    </a:cubicBezTo>
                    <a:cubicBezTo>
                      <a:pt x="37" y="27"/>
                      <a:pt x="37" y="27"/>
                      <a:pt x="36" y="27"/>
                    </a:cubicBezTo>
                    <a:cubicBezTo>
                      <a:pt x="31" y="26"/>
                      <a:pt x="24" y="25"/>
                      <a:pt x="19" y="25"/>
                    </a:cubicBezTo>
                    <a:cubicBezTo>
                      <a:pt x="17" y="25"/>
                      <a:pt x="15" y="25"/>
                      <a:pt x="14" y="26"/>
                    </a:cubicBezTo>
                    <a:cubicBezTo>
                      <a:pt x="12" y="26"/>
                      <a:pt x="11" y="27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9" y="28"/>
                      <a:pt x="6" y="30"/>
                      <a:pt x="4" y="33"/>
                    </a:cubicBezTo>
                    <a:cubicBezTo>
                      <a:pt x="4" y="33"/>
                      <a:pt x="5" y="34"/>
                      <a:pt x="6" y="35"/>
                    </a:cubicBezTo>
                    <a:cubicBezTo>
                      <a:pt x="6" y="35"/>
                      <a:pt x="7" y="36"/>
                      <a:pt x="7" y="36"/>
                    </a:cubicBezTo>
                    <a:cubicBezTo>
                      <a:pt x="8" y="36"/>
                      <a:pt x="8" y="34"/>
                      <a:pt x="9" y="33"/>
                    </a:cubicBezTo>
                    <a:cubicBezTo>
                      <a:pt x="10" y="32"/>
                      <a:pt x="11" y="30"/>
                      <a:pt x="11" y="29"/>
                    </a:cubicBezTo>
                    <a:cubicBezTo>
                      <a:pt x="11" y="29"/>
                      <a:pt x="11" y="30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1" y="31"/>
                      <a:pt x="11" y="32"/>
                      <a:pt x="10" y="33"/>
                    </a:cubicBezTo>
                    <a:cubicBezTo>
                      <a:pt x="9" y="35"/>
                      <a:pt x="8" y="36"/>
                      <a:pt x="8" y="36"/>
                    </a:cubicBezTo>
                    <a:cubicBezTo>
                      <a:pt x="9" y="37"/>
                      <a:pt x="11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4"/>
                      <a:pt x="13" y="31"/>
                      <a:pt x="12" y="30"/>
                    </a:cubicBezTo>
                    <a:cubicBezTo>
                      <a:pt x="12" y="30"/>
                      <a:pt x="12" y="29"/>
                      <a:pt x="12" y="29"/>
                    </a:cubicBezTo>
                    <a:cubicBezTo>
                      <a:pt x="12" y="28"/>
                      <a:pt x="13" y="27"/>
                      <a:pt x="14" y="27"/>
                    </a:cubicBezTo>
                    <a:cubicBezTo>
                      <a:pt x="16" y="26"/>
                      <a:pt x="17" y="26"/>
                      <a:pt x="19" y="26"/>
                    </a:cubicBezTo>
                    <a:cubicBezTo>
                      <a:pt x="24" y="26"/>
                      <a:pt x="31" y="27"/>
                      <a:pt x="36" y="28"/>
                    </a:cubicBezTo>
                    <a:cubicBezTo>
                      <a:pt x="37" y="28"/>
                      <a:pt x="37" y="28"/>
                      <a:pt x="38" y="28"/>
                    </a:cubicBezTo>
                    <a:cubicBezTo>
                      <a:pt x="41" y="28"/>
                      <a:pt x="43" y="28"/>
                      <a:pt x="45" y="27"/>
                    </a:cubicBezTo>
                    <a:cubicBezTo>
                      <a:pt x="47" y="26"/>
                      <a:pt x="48" y="24"/>
                      <a:pt x="48" y="22"/>
                    </a:cubicBezTo>
                    <a:cubicBezTo>
                      <a:pt x="48" y="21"/>
                      <a:pt x="48" y="20"/>
                      <a:pt x="48" y="19"/>
                    </a:cubicBezTo>
                    <a:cubicBezTo>
                      <a:pt x="47" y="17"/>
                      <a:pt x="46" y="15"/>
                      <a:pt x="44" y="13"/>
                    </a:cubicBezTo>
                    <a:cubicBezTo>
                      <a:pt x="43" y="12"/>
                      <a:pt x="42" y="10"/>
                      <a:pt x="42" y="9"/>
                    </a:cubicBezTo>
                    <a:cubicBezTo>
                      <a:pt x="42" y="8"/>
                      <a:pt x="42" y="7"/>
                      <a:pt x="43" y="6"/>
                    </a:cubicBezTo>
                    <a:cubicBezTo>
                      <a:pt x="43" y="4"/>
                      <a:pt x="44" y="3"/>
                      <a:pt x="45" y="2"/>
                    </a:cubicBezTo>
                    <a:cubicBezTo>
                      <a:pt x="47" y="2"/>
                      <a:pt x="48" y="1"/>
                      <a:pt x="49" y="1"/>
                    </a:cubicBezTo>
                    <a:cubicBezTo>
                      <a:pt x="51" y="1"/>
                      <a:pt x="52" y="2"/>
                      <a:pt x="54" y="2"/>
                    </a:cubicBezTo>
                    <a:cubicBezTo>
                      <a:pt x="54" y="2"/>
                      <a:pt x="55" y="2"/>
                      <a:pt x="55" y="2"/>
                    </a:cubicBezTo>
                    <a:cubicBezTo>
                      <a:pt x="55" y="1"/>
                      <a:pt x="54" y="1"/>
                      <a:pt x="54" y="1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4" y="34"/>
                      <a:pt x="4" y="33"/>
                    </a:cubicBezTo>
                    <a:cubicBezTo>
                      <a:pt x="3" y="34"/>
                      <a:pt x="3" y="35"/>
                      <a:pt x="2" y="36"/>
                    </a:cubicBezTo>
                    <a:cubicBezTo>
                      <a:pt x="0" y="41"/>
                      <a:pt x="1" y="45"/>
                      <a:pt x="4" y="46"/>
                    </a:cubicBezTo>
                    <a:cubicBezTo>
                      <a:pt x="7" y="48"/>
                      <a:pt x="11" y="45"/>
                      <a:pt x="13" y="40"/>
                    </a:cubicBezTo>
                    <a:cubicBezTo>
                      <a:pt x="13" y="39"/>
                      <a:pt x="13" y="39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0" y="38"/>
                      <a:pt x="7" y="37"/>
                      <a:pt x="5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9" name="TextBox 212"/>
            <p:cNvSpPr txBox="1"/>
            <p:nvPr/>
          </p:nvSpPr>
          <p:spPr>
            <a:xfrm rot="16200000">
              <a:off x="4906745" y="2192921"/>
              <a:ext cx="1277914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TextBox 213"/>
            <p:cNvSpPr txBox="1"/>
            <p:nvPr/>
          </p:nvSpPr>
          <p:spPr>
            <a:xfrm rot="16200000">
              <a:off x="4962153" y="3847137"/>
              <a:ext cx="1277914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02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214"/>
            <p:cNvSpPr txBox="1"/>
            <p:nvPr/>
          </p:nvSpPr>
          <p:spPr>
            <a:xfrm rot="16200000">
              <a:off x="5941059" y="2767725"/>
              <a:ext cx="1277914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03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千图PPT彼岸天：ID 8661124库_组合 55"/>
          <p:cNvGrpSpPr/>
          <p:nvPr>
            <p:custDataLst>
              <p:tags r:id="rId2"/>
            </p:custDataLst>
          </p:nvPr>
        </p:nvGrpSpPr>
        <p:grpSpPr>
          <a:xfrm>
            <a:off x="2276422" y="3620298"/>
            <a:ext cx="3119114" cy="1006197"/>
            <a:chOff x="2276422" y="3620298"/>
            <a:chExt cx="3119114" cy="1006197"/>
          </a:xfrm>
        </p:grpSpPr>
        <p:sp>
          <p:nvSpPr>
            <p:cNvPr id="5" name="Freeform: Shape 99"/>
            <p:cNvSpPr/>
            <p:nvPr/>
          </p:nvSpPr>
          <p:spPr bwMode="auto">
            <a:xfrm flipH="1">
              <a:off x="2330745" y="3776878"/>
              <a:ext cx="3064791" cy="849617"/>
            </a:xfrm>
            <a:custGeom>
              <a:avLst/>
              <a:gdLst/>
              <a:ahLst/>
              <a:cxnLst>
                <a:cxn ang="0">
                  <a:pos x="0" y="354"/>
                </a:cxn>
                <a:cxn ang="0">
                  <a:pos x="896" y="354"/>
                </a:cxn>
                <a:cxn ang="0">
                  <a:pos x="896" y="0"/>
                </a:cxn>
                <a:cxn ang="0">
                  <a:pos x="896" y="0"/>
                </a:cxn>
                <a:cxn ang="0">
                  <a:pos x="911" y="0"/>
                </a:cxn>
                <a:cxn ang="0">
                  <a:pos x="911" y="368"/>
                </a:cxn>
                <a:cxn ang="0">
                  <a:pos x="0" y="368"/>
                </a:cxn>
                <a:cxn ang="0">
                  <a:pos x="0" y="354"/>
                </a:cxn>
                <a:cxn ang="0">
                  <a:pos x="0" y="354"/>
                </a:cxn>
              </a:cxnLst>
              <a:rect l="0" t="0" r="r" b="b"/>
              <a:pathLst>
                <a:path w="911" h="368">
                  <a:moveTo>
                    <a:pt x="0" y="354"/>
                  </a:moveTo>
                  <a:lnTo>
                    <a:pt x="896" y="354"/>
                  </a:lnTo>
                  <a:lnTo>
                    <a:pt x="896" y="0"/>
                  </a:lnTo>
                  <a:lnTo>
                    <a:pt x="896" y="0"/>
                  </a:lnTo>
                  <a:lnTo>
                    <a:pt x="911" y="0"/>
                  </a:lnTo>
                  <a:lnTo>
                    <a:pt x="911" y="368"/>
                  </a:lnTo>
                  <a:lnTo>
                    <a:pt x="0" y="368"/>
                  </a:lnTo>
                  <a:lnTo>
                    <a:pt x="0" y="354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Oval 170"/>
            <p:cNvSpPr/>
            <p:nvPr/>
          </p:nvSpPr>
          <p:spPr bwMode="auto">
            <a:xfrm flipH="1">
              <a:off x="2276422" y="3695602"/>
              <a:ext cx="159301" cy="16255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0" name="Group 60"/>
            <p:cNvGrpSpPr/>
            <p:nvPr/>
          </p:nvGrpSpPr>
          <p:grpSpPr>
            <a:xfrm>
              <a:off x="2435723" y="3620298"/>
              <a:ext cx="2829059" cy="866137"/>
              <a:chOff x="8601585" y="1451933"/>
              <a:chExt cx="2196244" cy="866137"/>
            </a:xfrm>
          </p:grpSpPr>
          <p:sp>
            <p:nvSpPr>
              <p:cNvPr id="17" name="TextBox 61"/>
              <p:cNvSpPr txBox="1"/>
              <p:nvPr/>
            </p:nvSpPr>
            <p:spPr bwMode="auto">
              <a:xfrm>
                <a:off x="8601585" y="1451933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800" dirty="0">
                    <a:solidFill>
                      <a:schemeClr val="accent2"/>
                    </a:solidFill>
                    <a:effectLst/>
                  </a:rPr>
                  <a:t>输入标题文本</a:t>
                </a:r>
                <a:endParaRPr lang="zh-CN" altLang="en-US" sz="1800" dirty="0">
                  <a:solidFill>
                    <a:schemeClr val="accent2"/>
                  </a:solidFill>
                  <a:effectLst/>
                </a:endParaRPr>
              </a:p>
            </p:txBody>
          </p:sp>
          <p:sp>
            <p:nvSpPr>
              <p:cNvPr id="18" name="TextBox 62"/>
              <p:cNvSpPr txBox="1"/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288000" tIns="0" rIns="0" bIns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小木头</a:t>
                </a:r>
                <a:r>
                  <a:rPr lang="en-US" altLang="zh-CN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1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55" name="千图PPT彼岸天：ID 8661124库_组合 54"/>
          <p:cNvGrpSpPr/>
          <p:nvPr>
            <p:custDataLst>
              <p:tags r:id="rId3"/>
            </p:custDataLst>
          </p:nvPr>
        </p:nvGrpSpPr>
        <p:grpSpPr>
          <a:xfrm>
            <a:off x="2276422" y="2066994"/>
            <a:ext cx="3119113" cy="938766"/>
            <a:chOff x="2276422" y="2066994"/>
            <a:chExt cx="3119113" cy="938766"/>
          </a:xfrm>
        </p:grpSpPr>
        <p:grpSp>
          <p:nvGrpSpPr>
            <p:cNvPr id="4" name="Group 94"/>
            <p:cNvGrpSpPr/>
            <p:nvPr/>
          </p:nvGrpSpPr>
          <p:grpSpPr>
            <a:xfrm flipH="1">
              <a:off x="2276422" y="2074867"/>
              <a:ext cx="3119113" cy="930893"/>
              <a:chOff x="4822825" y="2298377"/>
              <a:chExt cx="2144716" cy="640086"/>
            </a:xfrm>
          </p:grpSpPr>
          <p:sp>
            <p:nvSpPr>
              <p:cNvPr id="53" name="Freeform: Shape 95"/>
              <p:cNvSpPr/>
              <p:nvPr/>
            </p:nvSpPr>
            <p:spPr bwMode="auto">
              <a:xfrm>
                <a:off x="4822825" y="2354263"/>
                <a:ext cx="2107364" cy="584200"/>
              </a:xfrm>
              <a:custGeom>
                <a:avLst/>
                <a:gdLst/>
                <a:ahLst/>
                <a:cxnLst>
                  <a:cxn ang="0">
                    <a:pos x="0" y="354"/>
                  </a:cxn>
                  <a:cxn ang="0">
                    <a:pos x="896" y="354"/>
                  </a:cxn>
                  <a:cxn ang="0">
                    <a:pos x="896" y="0"/>
                  </a:cxn>
                  <a:cxn ang="0">
                    <a:pos x="896" y="0"/>
                  </a:cxn>
                  <a:cxn ang="0">
                    <a:pos x="911" y="0"/>
                  </a:cxn>
                  <a:cxn ang="0">
                    <a:pos x="911" y="368"/>
                  </a:cxn>
                  <a:cxn ang="0">
                    <a:pos x="0" y="368"/>
                  </a:cxn>
                  <a:cxn ang="0">
                    <a:pos x="0" y="354"/>
                  </a:cxn>
                  <a:cxn ang="0">
                    <a:pos x="0" y="354"/>
                  </a:cxn>
                </a:cxnLst>
                <a:rect l="0" t="0" r="r" b="b"/>
                <a:pathLst>
                  <a:path w="911" h="368">
                    <a:moveTo>
                      <a:pt x="0" y="354"/>
                    </a:moveTo>
                    <a:lnTo>
                      <a:pt x="896" y="354"/>
                    </a:lnTo>
                    <a:lnTo>
                      <a:pt x="896" y="0"/>
                    </a:lnTo>
                    <a:lnTo>
                      <a:pt x="896" y="0"/>
                    </a:lnTo>
                    <a:lnTo>
                      <a:pt x="911" y="0"/>
                    </a:lnTo>
                    <a:lnTo>
                      <a:pt x="911" y="368"/>
                    </a:lnTo>
                    <a:lnTo>
                      <a:pt x="0" y="368"/>
                    </a:lnTo>
                    <a:lnTo>
                      <a:pt x="0" y="354"/>
                    </a:lnTo>
                    <a:lnTo>
                      <a:pt x="0" y="35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Oval 96"/>
              <p:cNvSpPr/>
              <p:nvPr/>
            </p:nvSpPr>
            <p:spPr bwMode="auto">
              <a:xfrm>
                <a:off x="6858005" y="2298377"/>
                <a:ext cx="109536" cy="111772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1" name="Group 63"/>
            <p:cNvGrpSpPr/>
            <p:nvPr/>
          </p:nvGrpSpPr>
          <p:grpSpPr>
            <a:xfrm>
              <a:off x="2435723" y="2066994"/>
              <a:ext cx="2829059" cy="866137"/>
              <a:chOff x="8601585" y="1451933"/>
              <a:chExt cx="2196244" cy="866137"/>
            </a:xfrm>
          </p:grpSpPr>
          <p:sp>
            <p:nvSpPr>
              <p:cNvPr id="15" name="TextBox 64"/>
              <p:cNvSpPr txBox="1"/>
              <p:nvPr/>
            </p:nvSpPr>
            <p:spPr bwMode="auto">
              <a:xfrm>
                <a:off x="8601585" y="1451933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800" dirty="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800" dirty="0">
                  <a:solidFill>
                    <a:schemeClr val="accent1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16" name="TextBox 65"/>
              <p:cNvSpPr txBox="1"/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288000" tIns="0" rIns="0" bIns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小木头</a:t>
                </a:r>
                <a:r>
                  <a:rPr lang="en-US" altLang="zh-CN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1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6796469" y="2572692"/>
            <a:ext cx="3119112" cy="987165"/>
            <a:chOff x="6796469" y="2572692"/>
            <a:chExt cx="3119112" cy="987165"/>
          </a:xfrm>
        </p:grpSpPr>
        <p:sp>
          <p:nvSpPr>
            <p:cNvPr id="7" name="Freeform: Shape 173"/>
            <p:cNvSpPr/>
            <p:nvPr/>
          </p:nvSpPr>
          <p:spPr bwMode="auto">
            <a:xfrm>
              <a:off x="6796469" y="2710240"/>
              <a:ext cx="3064791" cy="849617"/>
            </a:xfrm>
            <a:custGeom>
              <a:avLst/>
              <a:gdLst/>
              <a:ahLst/>
              <a:cxnLst>
                <a:cxn ang="0">
                  <a:pos x="0" y="354"/>
                </a:cxn>
                <a:cxn ang="0">
                  <a:pos x="896" y="354"/>
                </a:cxn>
                <a:cxn ang="0">
                  <a:pos x="896" y="0"/>
                </a:cxn>
                <a:cxn ang="0">
                  <a:pos x="896" y="0"/>
                </a:cxn>
                <a:cxn ang="0">
                  <a:pos x="911" y="0"/>
                </a:cxn>
                <a:cxn ang="0">
                  <a:pos x="911" y="368"/>
                </a:cxn>
                <a:cxn ang="0">
                  <a:pos x="0" y="368"/>
                </a:cxn>
                <a:cxn ang="0">
                  <a:pos x="0" y="354"/>
                </a:cxn>
                <a:cxn ang="0">
                  <a:pos x="0" y="354"/>
                </a:cxn>
              </a:cxnLst>
              <a:rect l="0" t="0" r="r" b="b"/>
              <a:pathLst>
                <a:path w="911" h="368">
                  <a:moveTo>
                    <a:pt x="0" y="354"/>
                  </a:moveTo>
                  <a:lnTo>
                    <a:pt x="896" y="354"/>
                  </a:lnTo>
                  <a:lnTo>
                    <a:pt x="896" y="0"/>
                  </a:lnTo>
                  <a:lnTo>
                    <a:pt x="896" y="0"/>
                  </a:lnTo>
                  <a:lnTo>
                    <a:pt x="911" y="0"/>
                  </a:lnTo>
                  <a:lnTo>
                    <a:pt x="911" y="368"/>
                  </a:lnTo>
                  <a:lnTo>
                    <a:pt x="0" y="368"/>
                  </a:lnTo>
                  <a:lnTo>
                    <a:pt x="0" y="354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Oval 174"/>
            <p:cNvSpPr/>
            <p:nvPr/>
          </p:nvSpPr>
          <p:spPr bwMode="auto">
            <a:xfrm>
              <a:off x="9756280" y="2628964"/>
              <a:ext cx="159301" cy="162553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2" name="Group 69"/>
            <p:cNvGrpSpPr/>
            <p:nvPr/>
          </p:nvGrpSpPr>
          <p:grpSpPr>
            <a:xfrm>
              <a:off x="6927221" y="2572692"/>
              <a:ext cx="2829059" cy="866137"/>
              <a:chOff x="8601585" y="1451933"/>
              <a:chExt cx="2196244" cy="866137"/>
            </a:xfrm>
          </p:grpSpPr>
          <p:sp>
            <p:nvSpPr>
              <p:cNvPr id="13" name="TextBox 70"/>
              <p:cNvSpPr txBox="1"/>
              <p:nvPr/>
            </p:nvSpPr>
            <p:spPr bwMode="auto">
              <a:xfrm>
                <a:off x="8601585" y="1451933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ctr" anchorCtr="0">
                <a:normAutofit/>
              </a:bodyPr>
              <a:lstStyle/>
              <a:p>
                <a:pPr algn="r"/>
                <a:r>
                  <a:rPr lang="zh-CN" altLang="en-US" sz="18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800" dirty="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14" name="TextBox 71"/>
              <p:cNvSpPr txBox="1"/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ctr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小木头</a:t>
                </a:r>
                <a:r>
                  <a:rPr lang="en-US" altLang="zh-CN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1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sp>
        <p:nvSpPr>
          <p:cNvPr id="3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711509" y="3015373"/>
            <a:ext cx="10761354" cy="1332847"/>
            <a:chOff x="711509" y="3015373"/>
            <a:chExt cx="10761354" cy="1332847"/>
          </a:xfrm>
        </p:grpSpPr>
        <p:sp>
          <p:nvSpPr>
            <p:cNvPr id="4" name="Freeform: Shape 3"/>
            <p:cNvSpPr/>
            <p:nvPr/>
          </p:nvSpPr>
          <p:spPr bwMode="auto">
            <a:xfrm>
              <a:off x="711509" y="3208322"/>
              <a:ext cx="1534583" cy="855132"/>
            </a:xfrm>
            <a:custGeom>
              <a:avLst/>
              <a:gdLst>
                <a:gd name="T0" fmla="*/ 0 w 725"/>
                <a:gd name="T1" fmla="*/ 0 h 404"/>
                <a:gd name="T2" fmla="*/ 0 w 725"/>
                <a:gd name="T3" fmla="*/ 404 h 404"/>
                <a:gd name="T4" fmla="*/ 725 w 725"/>
                <a:gd name="T5" fmla="*/ 404 h 404"/>
                <a:gd name="T6" fmla="*/ 324 w 725"/>
                <a:gd name="T7" fmla="*/ 0 h 404"/>
                <a:gd name="T8" fmla="*/ 0 w 725"/>
                <a:gd name="T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404">
                  <a:moveTo>
                    <a:pt x="0" y="0"/>
                  </a:moveTo>
                  <a:lnTo>
                    <a:pt x="0" y="404"/>
                  </a:lnTo>
                  <a:lnTo>
                    <a:pt x="725" y="404"/>
                  </a:lnTo>
                  <a:lnTo>
                    <a:pt x="3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4"/>
            <p:cNvSpPr/>
            <p:nvPr/>
          </p:nvSpPr>
          <p:spPr bwMode="auto">
            <a:xfrm>
              <a:off x="979265" y="3426338"/>
              <a:ext cx="456869" cy="45343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22" y="1"/>
                </a:cxn>
                <a:cxn ang="0">
                  <a:pos x="0" y="28"/>
                </a:cxn>
                <a:cxn ang="0">
                  <a:pos x="22" y="55"/>
                </a:cxn>
                <a:cxn ang="0">
                  <a:pos x="33" y="55"/>
                </a:cxn>
                <a:cxn ang="0">
                  <a:pos x="56" y="28"/>
                </a:cxn>
                <a:cxn ang="0">
                  <a:pos x="20" y="7"/>
                </a:cxn>
                <a:cxn ang="0">
                  <a:pos x="10" y="14"/>
                </a:cxn>
                <a:cxn ang="0">
                  <a:pos x="7" y="19"/>
                </a:cxn>
                <a:cxn ang="0">
                  <a:pos x="11" y="25"/>
                </a:cxn>
                <a:cxn ang="0">
                  <a:pos x="7" y="19"/>
                </a:cxn>
                <a:cxn ang="0">
                  <a:pos x="5" y="30"/>
                </a:cxn>
                <a:cxn ang="0">
                  <a:pos x="12" y="36"/>
                </a:cxn>
                <a:cxn ang="0">
                  <a:pos x="9" y="41"/>
                </a:cxn>
                <a:cxn ang="0">
                  <a:pos x="20" y="49"/>
                </a:cxn>
                <a:cxn ang="0">
                  <a:pos x="25" y="46"/>
                </a:cxn>
                <a:cxn ang="0">
                  <a:pos x="25" y="41"/>
                </a:cxn>
                <a:cxn ang="0">
                  <a:pos x="25" y="36"/>
                </a:cxn>
                <a:cxn ang="0">
                  <a:pos x="16" y="30"/>
                </a:cxn>
                <a:cxn ang="0">
                  <a:pos x="25" y="36"/>
                </a:cxn>
                <a:cxn ang="0">
                  <a:pos x="16" y="25"/>
                </a:cxn>
                <a:cxn ang="0">
                  <a:pos x="25" y="19"/>
                </a:cxn>
                <a:cxn ang="0">
                  <a:pos x="25" y="14"/>
                </a:cxn>
                <a:cxn ang="0">
                  <a:pos x="25" y="10"/>
                </a:cxn>
                <a:cxn ang="0">
                  <a:pos x="48" y="19"/>
                </a:cxn>
                <a:cxn ang="0">
                  <a:pos x="45" y="25"/>
                </a:cxn>
                <a:cxn ang="0">
                  <a:pos x="48" y="19"/>
                </a:cxn>
                <a:cxn ang="0">
                  <a:pos x="41" y="14"/>
                </a:cxn>
                <a:cxn ang="0">
                  <a:pos x="45" y="14"/>
                </a:cxn>
                <a:cxn ang="0">
                  <a:pos x="34" y="14"/>
                </a:cxn>
                <a:cxn ang="0">
                  <a:pos x="30" y="10"/>
                </a:cxn>
                <a:cxn ang="0">
                  <a:pos x="38" y="19"/>
                </a:cxn>
                <a:cxn ang="0">
                  <a:pos x="30" y="25"/>
                </a:cxn>
                <a:cxn ang="0">
                  <a:pos x="30" y="30"/>
                </a:cxn>
                <a:cxn ang="0">
                  <a:pos x="38" y="36"/>
                </a:cxn>
                <a:cxn ang="0">
                  <a:pos x="30" y="30"/>
                </a:cxn>
                <a:cxn ang="0">
                  <a:pos x="30" y="41"/>
                </a:cxn>
                <a:cxn ang="0">
                  <a:pos x="30" y="46"/>
                </a:cxn>
                <a:cxn ang="0">
                  <a:pos x="41" y="41"/>
                </a:cxn>
                <a:cxn ang="0">
                  <a:pos x="35" y="49"/>
                </a:cxn>
                <a:cxn ang="0">
                  <a:pos x="45" y="30"/>
                </a:cxn>
                <a:cxn ang="0">
                  <a:pos x="49" y="36"/>
                </a:cxn>
              </a:cxnLst>
              <a:rect l="0" t="0" r="r" b="b"/>
              <a:pathLst>
                <a:path w="56" h="56">
                  <a:moveTo>
                    <a:pt x="46" y="7"/>
                  </a:moveTo>
                  <a:cubicBezTo>
                    <a:pt x="42" y="4"/>
                    <a:pt x="38" y="1"/>
                    <a:pt x="33" y="1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6" y="0"/>
                    <a:pt x="24" y="0"/>
                    <a:pt x="22" y="1"/>
                  </a:cubicBezTo>
                  <a:cubicBezTo>
                    <a:pt x="17" y="1"/>
                    <a:pt x="13" y="4"/>
                    <a:pt x="10" y="7"/>
                  </a:cubicBezTo>
                  <a:cubicBezTo>
                    <a:pt x="3" y="12"/>
                    <a:pt x="0" y="19"/>
                    <a:pt x="0" y="28"/>
                  </a:cubicBezTo>
                  <a:cubicBezTo>
                    <a:pt x="0" y="37"/>
                    <a:pt x="3" y="44"/>
                    <a:pt x="10" y="49"/>
                  </a:cubicBezTo>
                  <a:cubicBezTo>
                    <a:pt x="13" y="52"/>
                    <a:pt x="17" y="55"/>
                    <a:pt x="22" y="55"/>
                  </a:cubicBezTo>
                  <a:cubicBezTo>
                    <a:pt x="24" y="56"/>
                    <a:pt x="26" y="56"/>
                    <a:pt x="28" y="56"/>
                  </a:cubicBezTo>
                  <a:cubicBezTo>
                    <a:pt x="30" y="56"/>
                    <a:pt x="31" y="56"/>
                    <a:pt x="33" y="55"/>
                  </a:cubicBezTo>
                  <a:cubicBezTo>
                    <a:pt x="38" y="55"/>
                    <a:pt x="42" y="52"/>
                    <a:pt x="46" y="49"/>
                  </a:cubicBezTo>
                  <a:cubicBezTo>
                    <a:pt x="52" y="44"/>
                    <a:pt x="56" y="37"/>
                    <a:pt x="56" y="28"/>
                  </a:cubicBezTo>
                  <a:cubicBezTo>
                    <a:pt x="56" y="19"/>
                    <a:pt x="52" y="12"/>
                    <a:pt x="46" y="7"/>
                  </a:cubicBezTo>
                  <a:close/>
                  <a:moveTo>
                    <a:pt x="20" y="7"/>
                  </a:moveTo>
                  <a:cubicBezTo>
                    <a:pt x="18" y="9"/>
                    <a:pt x="16" y="11"/>
                    <a:pt x="1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11"/>
                    <a:pt x="16" y="8"/>
                    <a:pt x="20" y="7"/>
                  </a:cubicBezTo>
                  <a:close/>
                  <a:moveTo>
                    <a:pt x="7" y="19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1" y="21"/>
                    <a:pt x="11" y="23"/>
                    <a:pt x="11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3"/>
                    <a:pt x="6" y="21"/>
                    <a:pt x="7" y="19"/>
                  </a:cubicBezTo>
                  <a:close/>
                  <a:moveTo>
                    <a:pt x="6" y="36"/>
                  </a:moveTo>
                  <a:cubicBezTo>
                    <a:pt x="6" y="34"/>
                    <a:pt x="5" y="32"/>
                    <a:pt x="5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2"/>
                    <a:pt x="11" y="34"/>
                    <a:pt x="12" y="36"/>
                  </a:cubicBezTo>
                  <a:lnTo>
                    <a:pt x="6" y="36"/>
                  </a:lnTo>
                  <a:close/>
                  <a:moveTo>
                    <a:pt x="9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6" y="44"/>
                    <a:pt x="18" y="47"/>
                    <a:pt x="20" y="49"/>
                  </a:cubicBezTo>
                  <a:cubicBezTo>
                    <a:pt x="16" y="48"/>
                    <a:pt x="12" y="45"/>
                    <a:pt x="9" y="41"/>
                  </a:cubicBezTo>
                  <a:close/>
                  <a:moveTo>
                    <a:pt x="25" y="46"/>
                  </a:moveTo>
                  <a:cubicBezTo>
                    <a:pt x="23" y="45"/>
                    <a:pt x="22" y="43"/>
                    <a:pt x="20" y="41"/>
                  </a:cubicBezTo>
                  <a:cubicBezTo>
                    <a:pt x="25" y="41"/>
                    <a:pt x="25" y="41"/>
                    <a:pt x="25" y="41"/>
                  </a:cubicBezTo>
                  <a:lnTo>
                    <a:pt x="25" y="46"/>
                  </a:lnTo>
                  <a:close/>
                  <a:moveTo>
                    <a:pt x="25" y="36"/>
                  </a:moveTo>
                  <a:cubicBezTo>
                    <a:pt x="17" y="36"/>
                    <a:pt x="17" y="36"/>
                    <a:pt x="17" y="36"/>
                  </a:cubicBezTo>
                  <a:cubicBezTo>
                    <a:pt x="17" y="34"/>
                    <a:pt x="16" y="32"/>
                    <a:pt x="16" y="30"/>
                  </a:cubicBezTo>
                  <a:cubicBezTo>
                    <a:pt x="25" y="30"/>
                    <a:pt x="25" y="30"/>
                    <a:pt x="25" y="30"/>
                  </a:cubicBezTo>
                  <a:lnTo>
                    <a:pt x="25" y="36"/>
                  </a:lnTo>
                  <a:close/>
                  <a:moveTo>
                    <a:pt x="25" y="25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7" y="23"/>
                    <a:pt x="17" y="21"/>
                    <a:pt x="18" y="19"/>
                  </a:cubicBezTo>
                  <a:cubicBezTo>
                    <a:pt x="25" y="19"/>
                    <a:pt x="25" y="19"/>
                    <a:pt x="25" y="19"/>
                  </a:cubicBezTo>
                  <a:lnTo>
                    <a:pt x="25" y="25"/>
                  </a:lnTo>
                  <a:close/>
                  <a:moveTo>
                    <a:pt x="25" y="14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22" y="12"/>
                    <a:pt x="23" y="11"/>
                    <a:pt x="25" y="10"/>
                  </a:cubicBezTo>
                  <a:lnTo>
                    <a:pt x="25" y="14"/>
                  </a:lnTo>
                  <a:close/>
                  <a:moveTo>
                    <a:pt x="48" y="19"/>
                  </a:moveTo>
                  <a:cubicBezTo>
                    <a:pt x="49" y="21"/>
                    <a:pt x="50" y="23"/>
                    <a:pt x="50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3"/>
                    <a:pt x="44" y="21"/>
                    <a:pt x="43" y="19"/>
                  </a:cubicBezTo>
                  <a:lnTo>
                    <a:pt x="48" y="19"/>
                  </a:lnTo>
                  <a:close/>
                  <a:moveTo>
                    <a:pt x="45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39" y="11"/>
                    <a:pt x="37" y="9"/>
                    <a:pt x="35" y="7"/>
                  </a:cubicBezTo>
                  <a:cubicBezTo>
                    <a:pt x="39" y="8"/>
                    <a:pt x="42" y="11"/>
                    <a:pt x="45" y="14"/>
                  </a:cubicBezTo>
                  <a:close/>
                  <a:moveTo>
                    <a:pt x="30" y="10"/>
                  </a:moveTo>
                  <a:cubicBezTo>
                    <a:pt x="32" y="11"/>
                    <a:pt x="33" y="12"/>
                    <a:pt x="34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10"/>
                  </a:lnTo>
                  <a:close/>
                  <a:moveTo>
                    <a:pt x="30" y="19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8" y="21"/>
                    <a:pt x="39" y="23"/>
                    <a:pt x="39" y="25"/>
                  </a:cubicBezTo>
                  <a:cubicBezTo>
                    <a:pt x="30" y="25"/>
                    <a:pt x="30" y="25"/>
                    <a:pt x="30" y="25"/>
                  </a:cubicBezTo>
                  <a:lnTo>
                    <a:pt x="30" y="19"/>
                  </a:lnTo>
                  <a:close/>
                  <a:moveTo>
                    <a:pt x="30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2"/>
                    <a:pt x="39" y="34"/>
                    <a:pt x="38" y="36"/>
                  </a:cubicBezTo>
                  <a:cubicBezTo>
                    <a:pt x="30" y="36"/>
                    <a:pt x="30" y="36"/>
                    <a:pt x="30" y="36"/>
                  </a:cubicBezTo>
                  <a:lnTo>
                    <a:pt x="30" y="30"/>
                  </a:lnTo>
                  <a:close/>
                  <a:moveTo>
                    <a:pt x="30" y="46"/>
                  </a:moveTo>
                  <a:cubicBezTo>
                    <a:pt x="30" y="41"/>
                    <a:pt x="30" y="41"/>
                    <a:pt x="30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3"/>
                    <a:pt x="32" y="45"/>
                    <a:pt x="30" y="46"/>
                  </a:cubicBezTo>
                  <a:close/>
                  <a:moveTo>
                    <a:pt x="35" y="49"/>
                  </a:moveTo>
                  <a:cubicBezTo>
                    <a:pt x="38" y="47"/>
                    <a:pt x="40" y="44"/>
                    <a:pt x="41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3" y="45"/>
                    <a:pt x="39" y="48"/>
                    <a:pt x="35" y="49"/>
                  </a:cubicBezTo>
                  <a:close/>
                  <a:moveTo>
                    <a:pt x="44" y="36"/>
                  </a:moveTo>
                  <a:cubicBezTo>
                    <a:pt x="44" y="34"/>
                    <a:pt x="44" y="32"/>
                    <a:pt x="45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2"/>
                    <a:pt x="49" y="34"/>
                    <a:pt x="49" y="36"/>
                  </a:cubicBezTo>
                  <a:lnTo>
                    <a:pt x="44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5"/>
            <p:cNvSpPr/>
            <p:nvPr/>
          </p:nvSpPr>
          <p:spPr bwMode="auto">
            <a:xfrm>
              <a:off x="2069739" y="3208321"/>
              <a:ext cx="1699684" cy="855132"/>
            </a:xfrm>
            <a:custGeom>
              <a:avLst/>
              <a:gdLst>
                <a:gd name="T0" fmla="*/ 663 w 803"/>
                <a:gd name="T1" fmla="*/ 0 h 404"/>
                <a:gd name="T2" fmla="*/ 401 w 803"/>
                <a:gd name="T3" fmla="*/ 262 h 404"/>
                <a:gd name="T4" fmla="*/ 141 w 803"/>
                <a:gd name="T5" fmla="*/ 0 h 404"/>
                <a:gd name="T6" fmla="*/ 0 w 803"/>
                <a:gd name="T7" fmla="*/ 0 h 404"/>
                <a:gd name="T8" fmla="*/ 401 w 803"/>
                <a:gd name="T9" fmla="*/ 404 h 404"/>
                <a:gd name="T10" fmla="*/ 803 w 803"/>
                <a:gd name="T11" fmla="*/ 0 h 404"/>
                <a:gd name="T12" fmla="*/ 663 w 803"/>
                <a:gd name="T1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04">
                  <a:moveTo>
                    <a:pt x="663" y="0"/>
                  </a:moveTo>
                  <a:lnTo>
                    <a:pt x="401" y="262"/>
                  </a:lnTo>
                  <a:lnTo>
                    <a:pt x="141" y="0"/>
                  </a:lnTo>
                  <a:lnTo>
                    <a:pt x="0" y="0"/>
                  </a:lnTo>
                  <a:lnTo>
                    <a:pt x="401" y="404"/>
                  </a:lnTo>
                  <a:lnTo>
                    <a:pt x="803" y="0"/>
                  </a:lnTo>
                  <a:lnTo>
                    <a:pt x="66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593996" y="3015373"/>
              <a:ext cx="639919" cy="584775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r>
                <a:rPr lang="ru-RU" sz="3200">
                  <a:solidFill>
                    <a:schemeClr val="accent1"/>
                  </a:solidFill>
                </a:rPr>
                <a:t>01</a:t>
              </a:r>
              <a:endParaRPr lang="ru-RU" sz="3200">
                <a:solidFill>
                  <a:schemeClr val="accent1"/>
                </a:solidFill>
              </a:endParaRPr>
            </a:p>
          </p:txBody>
        </p:sp>
        <p:sp>
          <p:nvSpPr>
            <p:cNvPr id="8" name="Freeform: Shape 8"/>
            <p:cNvSpPr/>
            <p:nvPr/>
          </p:nvSpPr>
          <p:spPr bwMode="auto">
            <a:xfrm>
              <a:off x="5116401" y="3208321"/>
              <a:ext cx="1699684" cy="855132"/>
            </a:xfrm>
            <a:custGeom>
              <a:avLst/>
              <a:gdLst>
                <a:gd name="T0" fmla="*/ 662 w 803"/>
                <a:gd name="T1" fmla="*/ 0 h 404"/>
                <a:gd name="T2" fmla="*/ 401 w 803"/>
                <a:gd name="T3" fmla="*/ 262 h 404"/>
                <a:gd name="T4" fmla="*/ 140 w 803"/>
                <a:gd name="T5" fmla="*/ 0 h 404"/>
                <a:gd name="T6" fmla="*/ 0 w 803"/>
                <a:gd name="T7" fmla="*/ 0 h 404"/>
                <a:gd name="T8" fmla="*/ 401 w 803"/>
                <a:gd name="T9" fmla="*/ 404 h 404"/>
                <a:gd name="T10" fmla="*/ 803 w 803"/>
                <a:gd name="T11" fmla="*/ 0 h 404"/>
                <a:gd name="T12" fmla="*/ 662 w 803"/>
                <a:gd name="T1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04">
                  <a:moveTo>
                    <a:pt x="662" y="0"/>
                  </a:moveTo>
                  <a:lnTo>
                    <a:pt x="401" y="262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401" y="404"/>
                  </a:lnTo>
                  <a:lnTo>
                    <a:pt x="803" y="0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5643252" y="3015373"/>
              <a:ext cx="639919" cy="584775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r>
                <a:rPr lang="ru-RU" sz="3200">
                  <a:solidFill>
                    <a:schemeClr val="accent3"/>
                  </a:solidFill>
                </a:rPr>
                <a:t>03</a:t>
              </a:r>
              <a:endParaRPr lang="ru-RU" sz="3200">
                <a:solidFill>
                  <a:schemeClr val="accent3"/>
                </a:solidFill>
              </a:endParaRPr>
            </a:p>
          </p:txBody>
        </p:sp>
        <p:sp>
          <p:nvSpPr>
            <p:cNvPr id="10" name="Freeform: Shape 11"/>
            <p:cNvSpPr/>
            <p:nvPr/>
          </p:nvSpPr>
          <p:spPr bwMode="auto">
            <a:xfrm>
              <a:off x="8163063" y="3208321"/>
              <a:ext cx="1699684" cy="855132"/>
            </a:xfrm>
            <a:custGeom>
              <a:avLst/>
              <a:gdLst>
                <a:gd name="T0" fmla="*/ 662 w 803"/>
                <a:gd name="T1" fmla="*/ 0 h 404"/>
                <a:gd name="T2" fmla="*/ 401 w 803"/>
                <a:gd name="T3" fmla="*/ 262 h 404"/>
                <a:gd name="T4" fmla="*/ 140 w 803"/>
                <a:gd name="T5" fmla="*/ 0 h 404"/>
                <a:gd name="T6" fmla="*/ 0 w 803"/>
                <a:gd name="T7" fmla="*/ 0 h 404"/>
                <a:gd name="T8" fmla="*/ 401 w 803"/>
                <a:gd name="T9" fmla="*/ 404 h 404"/>
                <a:gd name="T10" fmla="*/ 803 w 803"/>
                <a:gd name="T11" fmla="*/ 0 h 404"/>
                <a:gd name="T12" fmla="*/ 662 w 803"/>
                <a:gd name="T1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04">
                  <a:moveTo>
                    <a:pt x="662" y="0"/>
                  </a:moveTo>
                  <a:lnTo>
                    <a:pt x="401" y="262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401" y="404"/>
                  </a:lnTo>
                  <a:lnTo>
                    <a:pt x="803" y="0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TextBox 12"/>
            <p:cNvSpPr txBox="1"/>
            <p:nvPr/>
          </p:nvSpPr>
          <p:spPr>
            <a:xfrm>
              <a:off x="8682436" y="3015373"/>
              <a:ext cx="639919" cy="584775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r>
                <a:rPr lang="ru-RU" sz="3200">
                  <a:solidFill>
                    <a:schemeClr val="accent5"/>
                  </a:solidFill>
                </a:rPr>
                <a:t>05</a:t>
              </a:r>
              <a:endParaRPr lang="ru-RU" sz="3200">
                <a:solidFill>
                  <a:schemeClr val="accent5"/>
                </a:solidFill>
              </a:endParaRPr>
            </a:p>
          </p:txBody>
        </p:sp>
        <p:sp>
          <p:nvSpPr>
            <p:cNvPr id="15" name="Freeform: Shape 14"/>
            <p:cNvSpPr/>
            <p:nvPr/>
          </p:nvSpPr>
          <p:spPr bwMode="auto">
            <a:xfrm>
              <a:off x="3593070" y="3208323"/>
              <a:ext cx="1699684" cy="855132"/>
            </a:xfrm>
            <a:custGeom>
              <a:avLst/>
              <a:gdLst>
                <a:gd name="T0" fmla="*/ 141 w 803"/>
                <a:gd name="T1" fmla="*/ 404 h 404"/>
                <a:gd name="T2" fmla="*/ 402 w 803"/>
                <a:gd name="T3" fmla="*/ 141 h 404"/>
                <a:gd name="T4" fmla="*/ 663 w 803"/>
                <a:gd name="T5" fmla="*/ 404 h 404"/>
                <a:gd name="T6" fmla="*/ 803 w 803"/>
                <a:gd name="T7" fmla="*/ 404 h 404"/>
                <a:gd name="T8" fmla="*/ 402 w 803"/>
                <a:gd name="T9" fmla="*/ 0 h 404"/>
                <a:gd name="T10" fmla="*/ 0 w 803"/>
                <a:gd name="T11" fmla="*/ 404 h 404"/>
                <a:gd name="T12" fmla="*/ 141 w 803"/>
                <a:gd name="T13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04">
                  <a:moveTo>
                    <a:pt x="141" y="404"/>
                  </a:moveTo>
                  <a:lnTo>
                    <a:pt x="402" y="141"/>
                  </a:lnTo>
                  <a:lnTo>
                    <a:pt x="663" y="404"/>
                  </a:lnTo>
                  <a:lnTo>
                    <a:pt x="803" y="404"/>
                  </a:lnTo>
                  <a:lnTo>
                    <a:pt x="402" y="0"/>
                  </a:lnTo>
                  <a:lnTo>
                    <a:pt x="0" y="404"/>
                  </a:lnTo>
                  <a:lnTo>
                    <a:pt x="141" y="4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33430" y="3763445"/>
              <a:ext cx="639919" cy="584775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r>
                <a:rPr lang="ru-RU" sz="3200">
                  <a:solidFill>
                    <a:schemeClr val="accent2"/>
                  </a:solidFill>
                </a:rPr>
                <a:t>02</a:t>
              </a:r>
              <a:endParaRPr lang="ru-RU" sz="3200">
                <a:solidFill>
                  <a:schemeClr val="accent2"/>
                </a:solidFill>
              </a:endParaRPr>
            </a:p>
          </p:txBody>
        </p:sp>
        <p:sp>
          <p:nvSpPr>
            <p:cNvPr id="17" name="Freeform: Shape 17"/>
            <p:cNvSpPr/>
            <p:nvPr/>
          </p:nvSpPr>
          <p:spPr bwMode="auto">
            <a:xfrm>
              <a:off x="6639732" y="3208323"/>
              <a:ext cx="1699684" cy="855132"/>
            </a:xfrm>
            <a:custGeom>
              <a:avLst/>
              <a:gdLst>
                <a:gd name="T0" fmla="*/ 140 w 803"/>
                <a:gd name="T1" fmla="*/ 404 h 404"/>
                <a:gd name="T2" fmla="*/ 402 w 803"/>
                <a:gd name="T3" fmla="*/ 141 h 404"/>
                <a:gd name="T4" fmla="*/ 662 w 803"/>
                <a:gd name="T5" fmla="*/ 404 h 404"/>
                <a:gd name="T6" fmla="*/ 803 w 803"/>
                <a:gd name="T7" fmla="*/ 404 h 404"/>
                <a:gd name="T8" fmla="*/ 402 w 803"/>
                <a:gd name="T9" fmla="*/ 0 h 404"/>
                <a:gd name="T10" fmla="*/ 0 w 803"/>
                <a:gd name="T11" fmla="*/ 404 h 404"/>
                <a:gd name="T12" fmla="*/ 140 w 803"/>
                <a:gd name="T13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04">
                  <a:moveTo>
                    <a:pt x="140" y="404"/>
                  </a:moveTo>
                  <a:lnTo>
                    <a:pt x="402" y="141"/>
                  </a:lnTo>
                  <a:lnTo>
                    <a:pt x="662" y="404"/>
                  </a:lnTo>
                  <a:lnTo>
                    <a:pt x="803" y="404"/>
                  </a:lnTo>
                  <a:lnTo>
                    <a:pt x="402" y="0"/>
                  </a:lnTo>
                  <a:lnTo>
                    <a:pt x="0" y="404"/>
                  </a:lnTo>
                  <a:lnTo>
                    <a:pt x="140" y="40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161896" y="3763445"/>
              <a:ext cx="639919" cy="584775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r>
                <a:rPr lang="ru-RU" sz="3200">
                  <a:solidFill>
                    <a:schemeClr val="accent4"/>
                  </a:solidFill>
                </a:rPr>
                <a:t>04</a:t>
              </a:r>
              <a:endParaRPr lang="ru-RU" sz="3200">
                <a:solidFill>
                  <a:schemeClr val="accent4"/>
                </a:solidFill>
              </a:endParaRPr>
            </a:p>
          </p:txBody>
        </p:sp>
        <p:sp>
          <p:nvSpPr>
            <p:cNvPr id="21" name="Freeform: Shape 20"/>
            <p:cNvSpPr/>
            <p:nvPr/>
          </p:nvSpPr>
          <p:spPr bwMode="auto">
            <a:xfrm>
              <a:off x="9686395" y="3208323"/>
              <a:ext cx="1786468" cy="855132"/>
            </a:xfrm>
            <a:custGeom>
              <a:avLst/>
              <a:gdLst>
                <a:gd name="T0" fmla="*/ 643 w 844"/>
                <a:gd name="T1" fmla="*/ 0 h 404"/>
                <a:gd name="T2" fmla="*/ 517 w 844"/>
                <a:gd name="T3" fmla="*/ 0 h 404"/>
                <a:gd name="T4" fmla="*/ 402 w 844"/>
                <a:gd name="T5" fmla="*/ 0 h 404"/>
                <a:gd name="T6" fmla="*/ 402 w 844"/>
                <a:gd name="T7" fmla="*/ 0 h 404"/>
                <a:gd name="T8" fmla="*/ 402 w 844"/>
                <a:gd name="T9" fmla="*/ 0 h 404"/>
                <a:gd name="T10" fmla="*/ 0 w 844"/>
                <a:gd name="T11" fmla="*/ 404 h 404"/>
                <a:gd name="T12" fmla="*/ 402 w 844"/>
                <a:gd name="T13" fmla="*/ 404 h 404"/>
                <a:gd name="T14" fmla="*/ 517 w 844"/>
                <a:gd name="T15" fmla="*/ 404 h 404"/>
                <a:gd name="T16" fmla="*/ 643 w 844"/>
                <a:gd name="T17" fmla="*/ 404 h 404"/>
                <a:gd name="T18" fmla="*/ 844 w 844"/>
                <a:gd name="T19" fmla="*/ 202 h 404"/>
                <a:gd name="T20" fmla="*/ 844 w 844"/>
                <a:gd name="T21" fmla="*/ 202 h 404"/>
                <a:gd name="T22" fmla="*/ 844 w 844"/>
                <a:gd name="T23" fmla="*/ 202 h 404"/>
                <a:gd name="T24" fmla="*/ 643 w 844"/>
                <a:gd name="T25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4" h="404">
                  <a:moveTo>
                    <a:pt x="643" y="0"/>
                  </a:moveTo>
                  <a:lnTo>
                    <a:pt x="517" y="0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0" y="404"/>
                  </a:lnTo>
                  <a:lnTo>
                    <a:pt x="402" y="404"/>
                  </a:lnTo>
                  <a:lnTo>
                    <a:pt x="517" y="404"/>
                  </a:lnTo>
                  <a:lnTo>
                    <a:pt x="643" y="404"/>
                  </a:lnTo>
                  <a:lnTo>
                    <a:pt x="844" y="202"/>
                  </a:lnTo>
                  <a:lnTo>
                    <a:pt x="844" y="202"/>
                  </a:lnTo>
                  <a:lnTo>
                    <a:pt x="844" y="202"/>
                  </a:lnTo>
                  <a:lnTo>
                    <a:pt x="643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1" name="千图PPT彼岸天：ID 8661124库_组合 40"/>
          <p:cNvGrpSpPr/>
          <p:nvPr>
            <p:custDataLst>
              <p:tags r:id="rId2"/>
            </p:custDataLst>
          </p:nvPr>
        </p:nvGrpSpPr>
        <p:grpSpPr>
          <a:xfrm>
            <a:off x="3417429" y="4359525"/>
            <a:ext cx="2050966" cy="1837532"/>
            <a:chOff x="3417429" y="4359525"/>
            <a:chExt cx="2050966" cy="1837532"/>
          </a:xfrm>
        </p:grpSpPr>
        <p:cxnSp>
          <p:nvCxnSpPr>
            <p:cNvPr id="19" name="Straight Connector 16"/>
            <p:cNvCxnSpPr/>
            <p:nvPr/>
          </p:nvCxnSpPr>
          <p:spPr>
            <a:xfrm flipV="1">
              <a:off x="4445838" y="4359525"/>
              <a:ext cx="0" cy="543817"/>
            </a:xfrm>
            <a:prstGeom prst="line">
              <a:avLst/>
            </a:prstGeom>
            <a:ln w="0">
              <a:solidFill>
                <a:schemeClr val="accent2"/>
              </a:solidFill>
              <a:prstDash val="dash"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oup 28"/>
            <p:cNvGrpSpPr/>
            <p:nvPr/>
          </p:nvGrpSpPr>
          <p:grpSpPr>
            <a:xfrm>
              <a:off x="3417429" y="4903342"/>
              <a:ext cx="2050966" cy="1293715"/>
              <a:chOff x="4948086" y="299433"/>
              <a:chExt cx="2549181" cy="1293715"/>
            </a:xfrm>
          </p:grpSpPr>
          <p:sp>
            <p:nvSpPr>
              <p:cNvPr id="35" name="TextBox 29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6" name="TextBox 30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0" name="千图PPT彼岸天：ID 8661124库_组合 39"/>
          <p:cNvGrpSpPr/>
          <p:nvPr>
            <p:custDataLst>
              <p:tags r:id="rId3"/>
            </p:custDataLst>
          </p:nvPr>
        </p:nvGrpSpPr>
        <p:grpSpPr>
          <a:xfrm>
            <a:off x="6474673" y="4359525"/>
            <a:ext cx="2050966" cy="1837532"/>
            <a:chOff x="6474673" y="4359525"/>
            <a:chExt cx="2050966" cy="1837532"/>
          </a:xfrm>
        </p:grpSpPr>
        <p:cxnSp>
          <p:nvCxnSpPr>
            <p:cNvPr id="20" name="Straight Connector 19"/>
            <p:cNvCxnSpPr/>
            <p:nvPr/>
          </p:nvCxnSpPr>
          <p:spPr>
            <a:xfrm flipV="1">
              <a:off x="7500156" y="4359525"/>
              <a:ext cx="0" cy="543817"/>
            </a:xfrm>
            <a:prstGeom prst="line">
              <a:avLst/>
            </a:prstGeom>
            <a:ln w="0">
              <a:solidFill>
                <a:schemeClr val="accent4"/>
              </a:solidFill>
              <a:prstDash val="dash"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31"/>
            <p:cNvGrpSpPr/>
            <p:nvPr/>
          </p:nvGrpSpPr>
          <p:grpSpPr>
            <a:xfrm>
              <a:off x="6474673" y="4903342"/>
              <a:ext cx="2050966" cy="1293715"/>
              <a:chOff x="4948086" y="299433"/>
              <a:chExt cx="2549181" cy="1293715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7" name="千图PPT彼岸天：ID 8661124库_组合 36"/>
          <p:cNvGrpSpPr/>
          <p:nvPr>
            <p:custDataLst>
              <p:tags r:id="rId4"/>
            </p:custDataLst>
          </p:nvPr>
        </p:nvGrpSpPr>
        <p:grpSpPr>
          <a:xfrm>
            <a:off x="1864748" y="1284200"/>
            <a:ext cx="2050966" cy="1663381"/>
            <a:chOff x="1864748" y="1284200"/>
            <a:chExt cx="2050966" cy="1663381"/>
          </a:xfrm>
        </p:grpSpPr>
        <p:cxnSp>
          <p:nvCxnSpPr>
            <p:cNvPr id="12" name="Straight Connector 7"/>
            <p:cNvCxnSpPr/>
            <p:nvPr/>
          </p:nvCxnSpPr>
          <p:spPr>
            <a:xfrm flipV="1">
              <a:off x="2890231" y="2384884"/>
              <a:ext cx="0" cy="562697"/>
            </a:xfrm>
            <a:prstGeom prst="line">
              <a:avLst/>
            </a:prstGeom>
            <a:ln w="0">
              <a:solidFill>
                <a:schemeClr val="accent1"/>
              </a:solidFill>
              <a:prstDash val="dash"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40"/>
            <p:cNvGrpSpPr/>
            <p:nvPr/>
          </p:nvGrpSpPr>
          <p:grpSpPr>
            <a:xfrm>
              <a:off x="1864748" y="1284200"/>
              <a:ext cx="2050966" cy="1100684"/>
              <a:chOff x="2041904" y="1267748"/>
              <a:chExt cx="2050966" cy="1100684"/>
            </a:xfrm>
          </p:grpSpPr>
          <p:sp>
            <p:nvSpPr>
              <p:cNvPr id="31" name="TextBox 35"/>
              <p:cNvSpPr txBox="1"/>
              <p:nvPr/>
            </p:nvSpPr>
            <p:spPr>
              <a:xfrm>
                <a:off x="2041904" y="1267748"/>
                <a:ext cx="2050966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2" name="TextBox 36"/>
              <p:cNvSpPr txBox="1"/>
              <p:nvPr/>
            </p:nvSpPr>
            <p:spPr>
              <a:xfrm>
                <a:off x="2041904" y="1695901"/>
                <a:ext cx="2050966" cy="672531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8" name="千图PPT彼岸天：ID 8661124库_组合 37"/>
          <p:cNvGrpSpPr/>
          <p:nvPr>
            <p:custDataLst>
              <p:tags r:id="rId5"/>
            </p:custDataLst>
          </p:nvPr>
        </p:nvGrpSpPr>
        <p:grpSpPr>
          <a:xfrm>
            <a:off x="4914004" y="1267748"/>
            <a:ext cx="2050966" cy="1679833"/>
            <a:chOff x="4914004" y="1267748"/>
            <a:chExt cx="2050966" cy="1679833"/>
          </a:xfrm>
        </p:grpSpPr>
        <p:cxnSp>
          <p:nvCxnSpPr>
            <p:cNvPr id="13" name="Straight Connector 10"/>
            <p:cNvCxnSpPr/>
            <p:nvPr/>
          </p:nvCxnSpPr>
          <p:spPr>
            <a:xfrm flipV="1">
              <a:off x="5939487" y="2384884"/>
              <a:ext cx="0" cy="562697"/>
            </a:xfrm>
            <a:prstGeom prst="line">
              <a:avLst/>
            </a:prstGeom>
            <a:ln w="0">
              <a:solidFill>
                <a:schemeClr val="accent3"/>
              </a:solidFill>
              <a:prstDash val="dash"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41"/>
            <p:cNvGrpSpPr/>
            <p:nvPr/>
          </p:nvGrpSpPr>
          <p:grpSpPr>
            <a:xfrm>
              <a:off x="4914004" y="1267748"/>
              <a:ext cx="2050966" cy="1100684"/>
              <a:chOff x="5099148" y="1267748"/>
              <a:chExt cx="2050966" cy="1100684"/>
            </a:xfrm>
          </p:grpSpPr>
          <p:sp>
            <p:nvSpPr>
              <p:cNvPr id="29" name="TextBox 38"/>
              <p:cNvSpPr txBox="1"/>
              <p:nvPr/>
            </p:nvSpPr>
            <p:spPr>
              <a:xfrm>
                <a:off x="5099148" y="1267748"/>
                <a:ext cx="2050966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0" name="TextBox 39"/>
              <p:cNvSpPr txBox="1"/>
              <p:nvPr/>
            </p:nvSpPr>
            <p:spPr>
              <a:xfrm>
                <a:off x="5099148" y="1695901"/>
                <a:ext cx="2050966" cy="672531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9" name="千图PPT彼岸天：ID 8661124库_组合 38"/>
          <p:cNvGrpSpPr/>
          <p:nvPr>
            <p:custDataLst>
              <p:tags r:id="rId6"/>
            </p:custDataLst>
          </p:nvPr>
        </p:nvGrpSpPr>
        <p:grpSpPr>
          <a:xfrm>
            <a:off x="7953189" y="1267748"/>
            <a:ext cx="2050966" cy="1679833"/>
            <a:chOff x="7953189" y="1267748"/>
            <a:chExt cx="2050966" cy="1679833"/>
          </a:xfrm>
        </p:grpSpPr>
        <p:cxnSp>
          <p:nvCxnSpPr>
            <p:cNvPr id="14" name="Straight Connector 13"/>
            <p:cNvCxnSpPr/>
            <p:nvPr/>
          </p:nvCxnSpPr>
          <p:spPr>
            <a:xfrm flipV="1">
              <a:off x="8978672" y="2384884"/>
              <a:ext cx="0" cy="562697"/>
            </a:xfrm>
            <a:prstGeom prst="line">
              <a:avLst/>
            </a:prstGeom>
            <a:ln w="0">
              <a:solidFill>
                <a:schemeClr val="accent5"/>
              </a:solidFill>
              <a:prstDash val="dash"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42"/>
            <p:cNvGrpSpPr/>
            <p:nvPr/>
          </p:nvGrpSpPr>
          <p:grpSpPr>
            <a:xfrm>
              <a:off x="7953189" y="1267748"/>
              <a:ext cx="2050966" cy="1100684"/>
              <a:chOff x="5099148" y="1267748"/>
              <a:chExt cx="2050966" cy="1100684"/>
            </a:xfrm>
          </p:grpSpPr>
          <p:sp>
            <p:nvSpPr>
              <p:cNvPr id="27" name="TextBox 43"/>
              <p:cNvSpPr txBox="1"/>
              <p:nvPr/>
            </p:nvSpPr>
            <p:spPr>
              <a:xfrm>
                <a:off x="5099148" y="1267748"/>
                <a:ext cx="2050966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8" name="TextBox 44"/>
              <p:cNvSpPr txBox="1"/>
              <p:nvPr/>
            </p:nvSpPr>
            <p:spPr>
              <a:xfrm>
                <a:off x="5099148" y="1695901"/>
                <a:ext cx="2050966" cy="672531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2603612" y="2185030"/>
            <a:ext cx="6337249" cy="2689292"/>
            <a:chOff x="2888988" y="2353974"/>
            <a:chExt cx="6337249" cy="2689292"/>
          </a:xfrm>
        </p:grpSpPr>
        <p:sp>
          <p:nvSpPr>
            <p:cNvPr id="20" name="Rectangle: Rounded Corners 3"/>
            <p:cNvSpPr/>
            <p:nvPr/>
          </p:nvSpPr>
          <p:spPr bwMode="auto">
            <a:xfrm rot="19342118">
              <a:off x="2888988" y="3759908"/>
              <a:ext cx="2311112" cy="83268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5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1" name="Group 4"/>
            <p:cNvGrpSpPr/>
            <p:nvPr/>
          </p:nvGrpSpPr>
          <p:grpSpPr>
            <a:xfrm>
              <a:off x="3051277" y="4204098"/>
              <a:ext cx="839168" cy="839168"/>
              <a:chOff x="2274896" y="3112852"/>
              <a:chExt cx="693584" cy="693584"/>
            </a:xfrm>
          </p:grpSpPr>
          <p:sp>
            <p:nvSpPr>
              <p:cNvPr id="63" name="Oval 5"/>
              <p:cNvSpPr/>
              <p:nvPr/>
            </p:nvSpPr>
            <p:spPr bwMode="auto">
              <a:xfrm>
                <a:off x="2274896" y="3112852"/>
                <a:ext cx="693584" cy="693584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64" name="Group 6"/>
              <p:cNvGrpSpPr/>
              <p:nvPr/>
            </p:nvGrpSpPr>
            <p:grpSpPr>
              <a:xfrm>
                <a:off x="2506296" y="3282089"/>
                <a:ext cx="230785" cy="355050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65" name="Freeform: Shape 7"/>
                <p:cNvSpPr/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6" name="Freeform: Shape 8"/>
                <p:cNvSpPr/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7" name="Freeform: Shape 9"/>
                <p:cNvSpPr/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8" name="Freeform: Shape 10"/>
                <p:cNvSpPr/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sp>
          <p:nvSpPr>
            <p:cNvPr id="22" name="Rectangle: Rounded Corners 11"/>
            <p:cNvSpPr/>
            <p:nvPr/>
          </p:nvSpPr>
          <p:spPr bwMode="auto">
            <a:xfrm>
              <a:off x="4239437" y="3287423"/>
              <a:ext cx="2311112" cy="83268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5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Rectangle: Rounded Corners 12"/>
            <p:cNvSpPr/>
            <p:nvPr/>
          </p:nvSpPr>
          <p:spPr bwMode="auto">
            <a:xfrm rot="19342118">
              <a:off x="5561068" y="2830268"/>
              <a:ext cx="2311112" cy="832683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5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Rectangle: Rounded Corners 13"/>
            <p:cNvSpPr/>
            <p:nvPr/>
          </p:nvSpPr>
          <p:spPr bwMode="auto">
            <a:xfrm>
              <a:off x="6911517" y="2357783"/>
              <a:ext cx="2311112" cy="832683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alpha val="5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5" name="Group 14"/>
            <p:cNvGrpSpPr/>
            <p:nvPr/>
          </p:nvGrpSpPr>
          <p:grpSpPr>
            <a:xfrm>
              <a:off x="4210497" y="3303934"/>
              <a:ext cx="841248" cy="841248"/>
              <a:chOff x="2895600" y="3562350"/>
              <a:chExt cx="898969" cy="898969"/>
            </a:xfrm>
          </p:grpSpPr>
          <p:sp>
            <p:nvSpPr>
              <p:cNvPr id="53" name="Oval 15"/>
              <p:cNvSpPr/>
              <p:nvPr/>
            </p:nvSpPr>
            <p:spPr bwMode="auto">
              <a:xfrm>
                <a:off x="2895600" y="3562350"/>
                <a:ext cx="898969" cy="898969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54" name="Group 16"/>
              <p:cNvGrpSpPr/>
              <p:nvPr/>
            </p:nvGrpSpPr>
            <p:grpSpPr>
              <a:xfrm>
                <a:off x="3105358" y="3815073"/>
                <a:ext cx="479384" cy="393423"/>
                <a:chOff x="2551113" y="4586288"/>
                <a:chExt cx="230188" cy="188912"/>
              </a:xfrm>
              <a:solidFill>
                <a:schemeClr val="bg1"/>
              </a:solidFill>
            </p:grpSpPr>
            <p:sp>
              <p:nvSpPr>
                <p:cNvPr id="55" name="Oval 17"/>
                <p:cNvSpPr/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6" name="Freeform: Shape 18"/>
                <p:cNvSpPr/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7" name="Oval 19"/>
                <p:cNvSpPr/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8" name="Freeform: Shape 20"/>
                <p:cNvSpPr/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9" name="Oval 21"/>
                <p:cNvSpPr/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0" name="Freeform: Shape 22"/>
                <p:cNvSpPr/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1" name="Freeform: Shape 23"/>
                <p:cNvSpPr/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2" name="Freeform: Shape 24"/>
                <p:cNvSpPr/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26" name="Group 25"/>
            <p:cNvGrpSpPr/>
            <p:nvPr/>
          </p:nvGrpSpPr>
          <p:grpSpPr>
            <a:xfrm>
              <a:off x="5712909" y="3287423"/>
              <a:ext cx="841248" cy="841248"/>
              <a:chOff x="4419600" y="3638550"/>
              <a:chExt cx="898969" cy="898969"/>
            </a:xfrm>
          </p:grpSpPr>
          <p:sp>
            <p:nvSpPr>
              <p:cNvPr id="42" name="Oval 26"/>
              <p:cNvSpPr/>
              <p:nvPr/>
            </p:nvSpPr>
            <p:spPr bwMode="auto">
              <a:xfrm>
                <a:off x="4419600" y="3638550"/>
                <a:ext cx="898969" cy="898969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43" name="Group 27"/>
              <p:cNvGrpSpPr/>
              <p:nvPr/>
            </p:nvGrpSpPr>
            <p:grpSpPr>
              <a:xfrm>
                <a:off x="4644823" y="3834844"/>
                <a:ext cx="448688" cy="506203"/>
                <a:chOff x="5010151" y="4568825"/>
                <a:chExt cx="185737" cy="209550"/>
              </a:xfrm>
              <a:solidFill>
                <a:schemeClr val="bg1"/>
              </a:solidFill>
            </p:grpSpPr>
            <p:sp>
              <p:nvSpPr>
                <p:cNvPr id="44" name="Oval 28"/>
                <p:cNvSpPr/>
                <p:nvPr/>
              </p:nvSpPr>
              <p:spPr bwMode="auto">
                <a:xfrm>
                  <a:off x="5073651" y="4654550"/>
                  <a:ext cx="28575" cy="254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Freeform: Shape 29"/>
                <p:cNvSpPr/>
                <p:nvPr/>
              </p:nvSpPr>
              <p:spPr bwMode="auto">
                <a:xfrm>
                  <a:off x="5010151" y="4679950"/>
                  <a:ext cx="114300" cy="98425"/>
                </a:xfrm>
                <a:custGeom>
                  <a:avLst/>
                  <a:gdLst/>
                  <a:ahLst/>
                  <a:cxnLst>
                    <a:cxn ang="0">
                      <a:pos x="38" y="10"/>
                    </a:cxn>
                    <a:cxn ang="0">
                      <a:pos x="29" y="9"/>
                    </a:cxn>
                    <a:cxn ang="0">
                      <a:pos x="29" y="8"/>
                    </a:cxn>
                    <a:cxn ang="0">
                      <a:pos x="32" y="8"/>
                    </a:cxn>
                    <a:cxn ang="0">
                      <a:pos x="34" y="3"/>
                    </a:cxn>
                    <a:cxn ang="0">
                      <a:pos x="27" y="4"/>
                    </a:cxn>
                    <a:cxn ang="0">
                      <a:pos x="25" y="2"/>
                    </a:cxn>
                    <a:cxn ang="0">
                      <a:pos x="22" y="1"/>
                    </a:cxn>
                    <a:cxn ang="0">
                      <a:pos x="17" y="3"/>
                    </a:cxn>
                    <a:cxn ang="0">
                      <a:pos x="13" y="15"/>
                    </a:cxn>
                    <a:cxn ang="0">
                      <a:pos x="13" y="15"/>
                    </a:cxn>
                    <a:cxn ang="0">
                      <a:pos x="11" y="22"/>
                    </a:cxn>
                    <a:cxn ang="0">
                      <a:pos x="3" y="22"/>
                    </a:cxn>
                    <a:cxn ang="0">
                      <a:pos x="0" y="25"/>
                    </a:cxn>
                    <a:cxn ang="0">
                      <a:pos x="3" y="28"/>
                    </a:cxn>
                    <a:cxn ang="0">
                      <a:pos x="13" y="28"/>
                    </a:cxn>
                    <a:cxn ang="0">
                      <a:pos x="15" y="26"/>
                    </a:cxn>
                    <a:cxn ang="0">
                      <a:pos x="18" y="20"/>
                    </a:cxn>
                    <a:cxn ang="0">
                      <a:pos x="19" y="21"/>
                    </a:cxn>
                    <a:cxn ang="0">
                      <a:pos x="20" y="21"/>
                    </a:cxn>
                    <a:cxn ang="0">
                      <a:pos x="24" y="33"/>
                    </a:cxn>
                    <a:cxn ang="0">
                      <a:pos x="27" y="34"/>
                    </a:cxn>
                    <a:cxn ang="0">
                      <a:pos x="28" y="34"/>
                    </a:cxn>
                    <a:cxn ang="0">
                      <a:pos x="30" y="31"/>
                    </a:cxn>
                    <a:cxn ang="0">
                      <a:pos x="24" y="17"/>
                    </a:cxn>
                    <a:cxn ang="0">
                      <a:pos x="26" y="12"/>
                    </a:cxn>
                    <a:cxn ang="0">
                      <a:pos x="27" y="13"/>
                    </a:cxn>
                    <a:cxn ang="0">
                      <a:pos x="38" y="15"/>
                    </a:cxn>
                    <a:cxn ang="0">
                      <a:pos x="38" y="15"/>
                    </a:cxn>
                    <a:cxn ang="0">
                      <a:pos x="40" y="13"/>
                    </a:cxn>
                    <a:cxn ang="0">
                      <a:pos x="38" y="10"/>
                    </a:cxn>
                  </a:cxnLst>
                  <a:rect l="0" t="0" r="r" b="b"/>
                  <a:pathLst>
                    <a:path w="40" h="34">
                      <a:moveTo>
                        <a:pt x="38" y="10"/>
                      </a:move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6" y="2"/>
                        <a:pt x="25" y="2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0" y="0"/>
                        <a:pt x="18" y="1"/>
                        <a:pt x="17" y="3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2"/>
                        <a:pt x="0" y="23"/>
                        <a:pt x="0" y="25"/>
                      </a:cubicBezTo>
                      <a:cubicBezTo>
                        <a:pt x="0" y="27"/>
                        <a:pt x="1" y="28"/>
                        <a:pt x="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4" y="28"/>
                        <a:pt x="15" y="27"/>
                        <a:pt x="15" y="26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1"/>
                        <a:pt x="20" y="21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5" y="34"/>
                        <a:pt x="26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ubicBezTo>
                        <a:pt x="29" y="34"/>
                        <a:pt x="30" y="32"/>
                        <a:pt x="30" y="31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3"/>
                        <a:pt x="27" y="13"/>
                        <a:pt x="27" y="13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15"/>
                        <a:pt x="40" y="14"/>
                        <a:pt x="40" y="13"/>
                      </a:cubicBezTo>
                      <a:cubicBezTo>
                        <a:pt x="40" y="11"/>
                        <a:pt x="39" y="10"/>
                        <a:pt x="38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" name="Freeform: Shape 30"/>
                <p:cNvSpPr/>
                <p:nvPr/>
              </p:nvSpPr>
              <p:spPr bwMode="auto">
                <a:xfrm>
                  <a:off x="5119688" y="4689475"/>
                  <a:ext cx="11113" cy="14287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5"/>
                    </a:cxn>
                    <a:cxn ang="0">
                      <a:pos x="4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4" y="4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" name="Freeform: Shape 31"/>
                <p:cNvSpPr/>
                <p:nvPr/>
              </p:nvSpPr>
              <p:spPr bwMode="auto">
                <a:xfrm>
                  <a:off x="5089526" y="4724400"/>
                  <a:ext cx="17463" cy="1746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2"/>
                    </a:cxn>
                    <a:cxn ang="0">
                      <a:pos x="2" y="5"/>
                    </a:cxn>
                    <a:cxn ang="0">
                      <a:pos x="5" y="4"/>
                    </a:cxn>
                    <a:cxn ang="0">
                      <a:pos x="6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8" name="Freeform: Shape 32"/>
                <p:cNvSpPr/>
                <p:nvPr/>
              </p:nvSpPr>
              <p:spPr bwMode="auto">
                <a:xfrm>
                  <a:off x="5110163" y="4678363"/>
                  <a:ext cx="17463" cy="7937"/>
                </a:xfrm>
                <a:custGeom>
                  <a:avLst/>
                  <a:gdLst/>
                  <a:ahLst/>
                  <a:cxnLst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4" y="3"/>
                    </a:cxn>
                    <a:cxn ang="0">
                      <a:pos x="5" y="3"/>
                    </a:cxn>
                  </a:cxnLst>
                  <a:rect l="0" t="0" r="r" b="b"/>
                  <a:pathLst>
                    <a:path w="6" h="3">
                      <a:moveTo>
                        <a:pt x="5" y="3"/>
                      </a:moveTo>
                      <a:cubicBezTo>
                        <a:pt x="6" y="2"/>
                        <a:pt x="5" y="2"/>
                        <a:pt x="5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9" name="Freeform: Shape 33"/>
                <p:cNvSpPr/>
                <p:nvPr/>
              </p:nvSpPr>
              <p:spPr bwMode="auto">
                <a:xfrm>
                  <a:off x="5116513" y="4672013"/>
                  <a:ext cx="11113" cy="7937"/>
                </a:xfrm>
                <a:custGeom>
                  <a:avLst/>
                  <a:gdLst/>
                  <a:ahLst/>
                  <a:cxnLst>
                    <a:cxn ang="0">
                      <a:pos x="7" y="5"/>
                    </a:cxn>
                    <a:cxn ang="0">
                      <a:pos x="7" y="4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7" y="5"/>
                    </a:cxn>
                  </a:cxnLst>
                  <a:rect l="0" t="0" r="r" b="b"/>
                  <a:pathLst>
                    <a:path w="7" h="5">
                      <a:moveTo>
                        <a:pt x="7" y="5"/>
                      </a:moveTo>
                      <a:lnTo>
                        <a:pt x="7" y="4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0" name="Freeform: Shape 34"/>
                <p:cNvSpPr/>
                <p:nvPr/>
              </p:nvSpPr>
              <p:spPr bwMode="auto">
                <a:xfrm>
                  <a:off x="5084763" y="4568825"/>
                  <a:ext cx="111125" cy="109537"/>
                </a:xfrm>
                <a:custGeom>
                  <a:avLst/>
                  <a:gdLst/>
                  <a:ahLst/>
                  <a:cxnLst>
                    <a:cxn ang="0">
                      <a:pos x="20" y="38"/>
                    </a:cxn>
                    <a:cxn ang="0">
                      <a:pos x="13" y="37"/>
                    </a:cxn>
                    <a:cxn ang="0">
                      <a:pos x="4" y="12"/>
                    </a:cxn>
                    <a:cxn ang="0">
                      <a:pos x="21" y="0"/>
                    </a:cxn>
                    <a:cxn ang="0">
                      <a:pos x="28" y="2"/>
                    </a:cxn>
                    <a:cxn ang="0">
                      <a:pos x="37" y="12"/>
                    </a:cxn>
                    <a:cxn ang="0">
                      <a:pos x="37" y="26"/>
                    </a:cxn>
                    <a:cxn ang="0">
                      <a:pos x="20" y="38"/>
                    </a:cxn>
                    <a:cxn ang="0">
                      <a:pos x="21" y="4"/>
                    </a:cxn>
                    <a:cxn ang="0">
                      <a:pos x="8" y="14"/>
                    </a:cxn>
                    <a:cxn ang="0">
                      <a:pos x="15" y="33"/>
                    </a:cxn>
                    <a:cxn ang="0">
                      <a:pos x="20" y="34"/>
                    </a:cxn>
                    <a:cxn ang="0">
                      <a:pos x="33" y="24"/>
                    </a:cxn>
                    <a:cxn ang="0">
                      <a:pos x="34" y="13"/>
                    </a:cxn>
                    <a:cxn ang="0">
                      <a:pos x="26" y="5"/>
                    </a:cxn>
                    <a:cxn ang="0">
                      <a:pos x="21" y="4"/>
                    </a:cxn>
                  </a:cxnLst>
                  <a:rect l="0" t="0" r="r" b="b"/>
                  <a:pathLst>
                    <a:path w="39" h="38">
                      <a:moveTo>
                        <a:pt x="20" y="38"/>
                      </a:moveTo>
                      <a:cubicBezTo>
                        <a:pt x="18" y="38"/>
                        <a:pt x="15" y="37"/>
                        <a:pt x="13" y="37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2" y="3"/>
                        <a:pt x="36" y="7"/>
                        <a:pt x="37" y="12"/>
                      </a:cubicBezTo>
                      <a:cubicBezTo>
                        <a:pt x="39" y="16"/>
                        <a:pt x="39" y="21"/>
                        <a:pt x="37" y="26"/>
                      </a:cubicBezTo>
                      <a:cubicBezTo>
                        <a:pt x="34" y="33"/>
                        <a:pt x="27" y="38"/>
                        <a:pt x="20" y="38"/>
                      </a:cubicBezTo>
                      <a:close/>
                      <a:moveTo>
                        <a:pt x="21" y="4"/>
                      </a:moveTo>
                      <a:cubicBezTo>
                        <a:pt x="16" y="4"/>
                        <a:pt x="10" y="8"/>
                        <a:pt x="8" y="14"/>
                      </a:cubicBezTo>
                      <a:cubicBezTo>
                        <a:pt x="4" y="21"/>
                        <a:pt x="8" y="30"/>
                        <a:pt x="15" y="33"/>
                      </a:cubicBezTo>
                      <a:cubicBezTo>
                        <a:pt x="16" y="34"/>
                        <a:pt x="18" y="34"/>
                        <a:pt x="20" y="34"/>
                      </a:cubicBezTo>
                      <a:cubicBezTo>
                        <a:pt x="26" y="34"/>
                        <a:pt x="31" y="30"/>
                        <a:pt x="33" y="24"/>
                      </a:cubicBezTo>
                      <a:cubicBezTo>
                        <a:pt x="35" y="21"/>
                        <a:pt x="35" y="17"/>
                        <a:pt x="34" y="13"/>
                      </a:cubicBezTo>
                      <a:cubicBezTo>
                        <a:pt x="32" y="9"/>
                        <a:pt x="30" y="7"/>
                        <a:pt x="26" y="5"/>
                      </a:cubicBezTo>
                      <a:cubicBezTo>
                        <a:pt x="25" y="4"/>
                        <a:pt x="23" y="4"/>
                        <a:pt x="21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1" name="Freeform: Shape 35"/>
                <p:cNvSpPr/>
                <p:nvPr/>
              </p:nvSpPr>
              <p:spPr bwMode="auto">
                <a:xfrm>
                  <a:off x="5103813" y="4605338"/>
                  <a:ext cx="52388" cy="58737"/>
                </a:xfrm>
                <a:custGeom>
                  <a:avLst/>
                  <a:gdLst/>
                  <a:ahLst/>
                  <a:cxnLst>
                    <a:cxn ang="0">
                      <a:pos x="13" y="20"/>
                    </a:cxn>
                    <a:cxn ang="0">
                      <a:pos x="8" y="19"/>
                    </a:cxn>
                    <a:cxn ang="0">
                      <a:pos x="2" y="11"/>
                    </a:cxn>
                    <a:cxn ang="0">
                      <a:pos x="2" y="1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4" y="11"/>
                    </a:cxn>
                    <a:cxn ang="0">
                      <a:pos x="9" y="16"/>
                    </a:cxn>
                    <a:cxn ang="0">
                      <a:pos x="16" y="16"/>
                    </a:cxn>
                    <a:cxn ang="0">
                      <a:pos x="17" y="17"/>
                    </a:cxn>
                    <a:cxn ang="0">
                      <a:pos x="16" y="19"/>
                    </a:cxn>
                    <a:cxn ang="0">
                      <a:pos x="13" y="20"/>
                    </a:cxn>
                  </a:cxnLst>
                  <a:rect l="0" t="0" r="r" b="b"/>
                  <a:pathLst>
                    <a:path w="18" h="20">
                      <a:moveTo>
                        <a:pt x="13" y="20"/>
                      </a:moveTo>
                      <a:cubicBezTo>
                        <a:pt x="11" y="20"/>
                        <a:pt x="10" y="19"/>
                        <a:pt x="8" y="19"/>
                      </a:cubicBezTo>
                      <a:cubicBezTo>
                        <a:pt x="5" y="17"/>
                        <a:pt x="3" y="15"/>
                        <a:pt x="2" y="11"/>
                      </a:cubicBezTo>
                      <a:cubicBezTo>
                        <a:pt x="0" y="8"/>
                        <a:pt x="0" y="5"/>
                        <a:pt x="2" y="1"/>
                      </a:cubicBezTo>
                      <a:cubicBezTo>
                        <a:pt x="2" y="1"/>
                        <a:pt x="3" y="0"/>
                        <a:pt x="4" y="1"/>
                      </a:cubicBezTo>
                      <a:cubicBezTo>
                        <a:pt x="4" y="1"/>
                        <a:pt x="5" y="2"/>
                        <a:pt x="4" y="2"/>
                      </a:cubicBezTo>
                      <a:cubicBezTo>
                        <a:pt x="3" y="5"/>
                        <a:pt x="3" y="8"/>
                        <a:pt x="4" y="11"/>
                      </a:cubicBezTo>
                      <a:cubicBezTo>
                        <a:pt x="5" y="13"/>
                        <a:pt x="7" y="15"/>
                        <a:pt x="9" y="16"/>
                      </a:cubicBezTo>
                      <a:cubicBezTo>
                        <a:pt x="11" y="17"/>
                        <a:pt x="14" y="17"/>
                        <a:pt x="16" y="16"/>
                      </a:cubicBezTo>
                      <a:cubicBezTo>
                        <a:pt x="16" y="16"/>
                        <a:pt x="17" y="17"/>
                        <a:pt x="17" y="17"/>
                      </a:cubicBezTo>
                      <a:cubicBezTo>
                        <a:pt x="18" y="18"/>
                        <a:pt x="17" y="19"/>
                        <a:pt x="16" y="19"/>
                      </a:cubicBezTo>
                      <a:cubicBezTo>
                        <a:pt x="15" y="19"/>
                        <a:pt x="14" y="20"/>
                        <a:pt x="1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2" name="Freeform: Shape 36"/>
                <p:cNvSpPr/>
                <p:nvPr/>
              </p:nvSpPr>
              <p:spPr bwMode="auto">
                <a:xfrm>
                  <a:off x="5102226" y="4683125"/>
                  <a:ext cx="19050" cy="238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4" y="8"/>
                    </a:cxn>
                    <a:cxn ang="0">
                      <a:pos x="5" y="8"/>
                    </a:cxn>
                    <a:cxn ang="0">
                      <a:pos x="7" y="2"/>
                    </a:cxn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7" h="8">
                      <a:moveTo>
                        <a:pt x="0" y="8"/>
                      </a:moveTo>
                      <a:cubicBezTo>
                        <a:pt x="2" y="8"/>
                        <a:pt x="3" y="8"/>
                        <a:pt x="4" y="8"/>
                      </a:cubicBezTo>
                      <a:cubicBezTo>
                        <a:pt x="4" y="8"/>
                        <a:pt x="4" y="8"/>
                        <a:pt x="5" y="8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27" name="Group 37"/>
            <p:cNvGrpSpPr/>
            <p:nvPr/>
          </p:nvGrpSpPr>
          <p:grpSpPr>
            <a:xfrm>
              <a:off x="6913057" y="2360324"/>
              <a:ext cx="841248" cy="841248"/>
              <a:chOff x="5638800" y="3257550"/>
              <a:chExt cx="898969" cy="898969"/>
            </a:xfrm>
          </p:grpSpPr>
          <p:sp>
            <p:nvSpPr>
              <p:cNvPr id="34" name="Oval 38"/>
              <p:cNvSpPr/>
              <p:nvPr/>
            </p:nvSpPr>
            <p:spPr bwMode="auto">
              <a:xfrm>
                <a:off x="5638800" y="3257550"/>
                <a:ext cx="898969" cy="898969"/>
              </a:xfrm>
              <a:prstGeom prst="ellipse">
                <a:avLst/>
              </a:prstGeom>
              <a:solidFill>
                <a:schemeClr val="accent4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5" name="Group 39"/>
              <p:cNvGrpSpPr/>
              <p:nvPr/>
            </p:nvGrpSpPr>
            <p:grpSpPr>
              <a:xfrm>
                <a:off x="5904185" y="3473058"/>
                <a:ext cx="368152" cy="467861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36" name="Oval 40"/>
                <p:cNvSpPr/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Freeform: Shape 41"/>
                <p:cNvSpPr/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" name="Oval 42"/>
                <p:cNvSpPr/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" name="Freeform: Shape 43"/>
                <p:cNvSpPr/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" name="Freeform: Shape 44"/>
                <p:cNvSpPr/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Freeform: Shape 45"/>
                <p:cNvSpPr/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28" name="Group 46"/>
            <p:cNvGrpSpPr/>
            <p:nvPr/>
          </p:nvGrpSpPr>
          <p:grpSpPr>
            <a:xfrm>
              <a:off x="8384989" y="2353974"/>
              <a:ext cx="841248" cy="841248"/>
              <a:chOff x="7239000" y="2495550"/>
              <a:chExt cx="898969" cy="898969"/>
            </a:xfrm>
          </p:grpSpPr>
          <p:sp>
            <p:nvSpPr>
              <p:cNvPr id="29" name="Oval 47"/>
              <p:cNvSpPr/>
              <p:nvPr/>
            </p:nvSpPr>
            <p:spPr bwMode="auto">
              <a:xfrm>
                <a:off x="7239000" y="2495550"/>
                <a:ext cx="898969" cy="898969"/>
              </a:xfrm>
              <a:prstGeom prst="ellipse">
                <a:avLst/>
              </a:prstGeom>
              <a:solidFill>
                <a:schemeClr val="accent5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0" name="Group 48"/>
              <p:cNvGrpSpPr/>
              <p:nvPr/>
            </p:nvGrpSpPr>
            <p:grpSpPr>
              <a:xfrm>
                <a:off x="7567686" y="2713044"/>
                <a:ext cx="241599" cy="464027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31" name="Freeform: Shape 49"/>
                <p:cNvSpPr/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Freeform: Shape 50"/>
                <p:cNvSpPr/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Freeform: Shape 51"/>
                <p:cNvSpPr/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grpSp>
        <p:nvGrpSpPr>
          <p:cNvPr id="5" name="千图PPT彼岸天：ID 8661124库_组合 53"/>
          <p:cNvGrpSpPr/>
          <p:nvPr>
            <p:custDataLst>
              <p:tags r:id="rId2"/>
            </p:custDataLst>
          </p:nvPr>
        </p:nvGrpSpPr>
        <p:grpSpPr>
          <a:xfrm>
            <a:off x="4153901" y="1804507"/>
            <a:ext cx="2379936" cy="990427"/>
            <a:chOff x="4153901" y="1804507"/>
            <a:chExt cx="2379936" cy="990427"/>
          </a:xfrm>
        </p:grpSpPr>
        <p:sp>
          <p:nvSpPr>
            <p:cNvPr id="18" name="TextBox 65"/>
            <p:cNvSpPr txBox="1"/>
            <p:nvPr/>
          </p:nvSpPr>
          <p:spPr>
            <a:xfrm>
              <a:off x="4153901" y="2150237"/>
              <a:ext cx="2379936" cy="644697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65" dirty="0"/>
                <a:t>请替换文字内容复制你的内容到此 小木头</a:t>
              </a:r>
              <a:r>
                <a:rPr lang="en-US" altLang="zh-CN" sz="1065" dirty="0"/>
                <a:t>58PIC.COM</a:t>
              </a:r>
              <a:endParaRPr lang="zh-CN" altLang="en-US" sz="1065" dirty="0"/>
            </a:p>
          </p:txBody>
        </p:sp>
        <p:sp>
          <p:nvSpPr>
            <p:cNvPr id="19" name="Rectangle 66"/>
            <p:cNvSpPr/>
            <p:nvPr/>
          </p:nvSpPr>
          <p:spPr>
            <a:xfrm>
              <a:off x="4153901" y="1804507"/>
              <a:ext cx="2379936" cy="41774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6" name="千图PPT彼岸天：ID 8661124库_组合 56"/>
          <p:cNvGrpSpPr/>
          <p:nvPr>
            <p:custDataLst>
              <p:tags r:id="rId3"/>
            </p:custDataLst>
          </p:nvPr>
        </p:nvGrpSpPr>
        <p:grpSpPr>
          <a:xfrm>
            <a:off x="9031097" y="2113881"/>
            <a:ext cx="2443767" cy="990427"/>
            <a:chOff x="9031097" y="2113881"/>
            <a:chExt cx="2443767" cy="990427"/>
          </a:xfrm>
        </p:grpSpPr>
        <p:sp>
          <p:nvSpPr>
            <p:cNvPr id="16" name="TextBox 69"/>
            <p:cNvSpPr txBox="1"/>
            <p:nvPr/>
          </p:nvSpPr>
          <p:spPr>
            <a:xfrm>
              <a:off x="9031097" y="2459611"/>
              <a:ext cx="2443767" cy="644697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65" dirty="0"/>
                <a:t>请替换文字内容复制你的内容到此 小木头</a:t>
              </a:r>
              <a:r>
                <a:rPr lang="en-US" altLang="zh-CN" sz="1065" dirty="0"/>
                <a:t>58PIC.COM</a:t>
              </a:r>
              <a:endParaRPr lang="zh-CN" altLang="en-US" sz="1065" dirty="0"/>
            </a:p>
          </p:txBody>
        </p:sp>
        <p:sp>
          <p:nvSpPr>
            <p:cNvPr id="17" name="Rectangle 70"/>
            <p:cNvSpPr/>
            <p:nvPr/>
          </p:nvSpPr>
          <p:spPr>
            <a:xfrm>
              <a:off x="9031097" y="2113881"/>
              <a:ext cx="2443767" cy="41774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7" name="千图PPT彼岸天：ID 8661124库_组合 55"/>
          <p:cNvGrpSpPr/>
          <p:nvPr>
            <p:custDataLst>
              <p:tags r:id="rId4"/>
            </p:custDataLst>
          </p:nvPr>
        </p:nvGrpSpPr>
        <p:grpSpPr>
          <a:xfrm>
            <a:off x="6752409" y="3820069"/>
            <a:ext cx="2341756" cy="990427"/>
            <a:chOff x="6752409" y="3820069"/>
            <a:chExt cx="2341756" cy="990427"/>
          </a:xfrm>
        </p:grpSpPr>
        <p:sp>
          <p:nvSpPr>
            <p:cNvPr id="14" name="TextBox 72"/>
            <p:cNvSpPr txBox="1"/>
            <p:nvPr/>
          </p:nvSpPr>
          <p:spPr>
            <a:xfrm>
              <a:off x="6752409" y="4165799"/>
              <a:ext cx="2341756" cy="644697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65" dirty="0"/>
                <a:t>请替换文字内容复制你的内容到此 小木头</a:t>
              </a:r>
              <a:r>
                <a:rPr lang="en-US" altLang="zh-CN" sz="1065" dirty="0"/>
                <a:t>58PIC.COM</a:t>
              </a:r>
              <a:endParaRPr lang="zh-CN" altLang="en-US" sz="1065" dirty="0"/>
            </a:p>
          </p:txBody>
        </p:sp>
        <p:sp>
          <p:nvSpPr>
            <p:cNvPr id="15" name="Rectangle 73"/>
            <p:cNvSpPr/>
            <p:nvPr/>
          </p:nvSpPr>
          <p:spPr>
            <a:xfrm>
              <a:off x="6752409" y="3820069"/>
              <a:ext cx="2341756" cy="41774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8" name="千图PPT彼岸天：ID 8661124库_组合 54"/>
          <p:cNvGrpSpPr/>
          <p:nvPr>
            <p:custDataLst>
              <p:tags r:id="rId5"/>
            </p:custDataLst>
          </p:nvPr>
        </p:nvGrpSpPr>
        <p:grpSpPr>
          <a:xfrm>
            <a:off x="3954061" y="4487056"/>
            <a:ext cx="2425133" cy="990427"/>
            <a:chOff x="3954061" y="4487056"/>
            <a:chExt cx="2425133" cy="990427"/>
          </a:xfrm>
        </p:grpSpPr>
        <p:sp>
          <p:nvSpPr>
            <p:cNvPr id="12" name="TextBox 75"/>
            <p:cNvSpPr txBox="1"/>
            <p:nvPr/>
          </p:nvSpPr>
          <p:spPr>
            <a:xfrm>
              <a:off x="3954061" y="4832786"/>
              <a:ext cx="2425133" cy="644697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65" dirty="0"/>
                <a:t>请替换文字内容复制你的内容到此 小木头</a:t>
              </a:r>
              <a:r>
                <a:rPr lang="en-US" altLang="zh-CN" sz="1065" dirty="0"/>
                <a:t>58PIC.COM</a:t>
              </a:r>
              <a:endParaRPr lang="zh-CN" altLang="en-US" sz="1065" dirty="0"/>
            </a:p>
          </p:txBody>
        </p:sp>
        <p:sp>
          <p:nvSpPr>
            <p:cNvPr id="13" name="Rectangle 76"/>
            <p:cNvSpPr/>
            <p:nvPr/>
          </p:nvSpPr>
          <p:spPr>
            <a:xfrm>
              <a:off x="3954061" y="4487056"/>
              <a:ext cx="2425133" cy="41774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9" name="千图PPT彼岸天：ID 8661124库_组合 52"/>
          <p:cNvGrpSpPr/>
          <p:nvPr>
            <p:custDataLst>
              <p:tags r:id="rId6"/>
            </p:custDataLst>
          </p:nvPr>
        </p:nvGrpSpPr>
        <p:grpSpPr>
          <a:xfrm>
            <a:off x="719668" y="2961274"/>
            <a:ext cx="2182648" cy="990427"/>
            <a:chOff x="719668" y="2961274"/>
            <a:chExt cx="2182648" cy="990427"/>
          </a:xfrm>
        </p:grpSpPr>
        <p:sp>
          <p:nvSpPr>
            <p:cNvPr id="10" name="TextBox 78"/>
            <p:cNvSpPr txBox="1"/>
            <p:nvPr/>
          </p:nvSpPr>
          <p:spPr>
            <a:xfrm>
              <a:off x="719668" y="3307004"/>
              <a:ext cx="2181600" cy="644697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65" dirty="0"/>
                <a:t>请替换文字内容复制你的内容到此 小木头</a:t>
              </a:r>
              <a:r>
                <a:rPr lang="en-US" altLang="zh-CN" sz="1065" dirty="0"/>
                <a:t>58PIC.COM</a:t>
              </a:r>
              <a:endParaRPr lang="zh-CN" altLang="en-US" sz="1065" dirty="0"/>
            </a:p>
          </p:txBody>
        </p:sp>
        <p:sp>
          <p:nvSpPr>
            <p:cNvPr id="11" name="Rectangle 79"/>
            <p:cNvSpPr/>
            <p:nvPr/>
          </p:nvSpPr>
          <p:spPr>
            <a:xfrm>
              <a:off x="719668" y="2961274"/>
              <a:ext cx="2182648" cy="41774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任意多边形 3"/>
          <p:cNvSpPr/>
          <p:nvPr>
            <p:custDataLst>
              <p:tags r:id="rId1"/>
            </p:custDataLst>
          </p:nvPr>
        </p:nvSpPr>
        <p:spPr>
          <a:xfrm rot="4680292" flipH="1" flipV="1">
            <a:off x="6561599" y="3485075"/>
            <a:ext cx="1157289" cy="2130729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solidFill>
            <a:schemeClr val="accent5">
              <a:alpha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5" name="千图PPT彼岸天：ID 8661124库_任意多边形 4"/>
          <p:cNvSpPr/>
          <p:nvPr>
            <p:custDataLst>
              <p:tags r:id="rId2"/>
            </p:custDataLst>
          </p:nvPr>
        </p:nvSpPr>
        <p:spPr>
          <a:xfrm rot="2397114" flipH="1" flipV="1">
            <a:off x="6199983" y="2889098"/>
            <a:ext cx="1157289" cy="2130729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solidFill>
            <a:schemeClr val="accent4">
              <a:alpha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" name="千图PPT彼岸天：ID 8661124库_任意多边形 5"/>
          <p:cNvSpPr/>
          <p:nvPr>
            <p:custDataLst>
              <p:tags r:id="rId3"/>
            </p:custDataLst>
          </p:nvPr>
        </p:nvSpPr>
        <p:spPr>
          <a:xfrm rot="16919708" flipH="1">
            <a:off x="4475493" y="3485076"/>
            <a:ext cx="1157289" cy="2130729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" name="千图PPT彼岸天：ID 8661124库_任意多边形 6"/>
          <p:cNvSpPr/>
          <p:nvPr>
            <p:custDataLst>
              <p:tags r:id="rId4"/>
            </p:custDataLst>
          </p:nvPr>
        </p:nvSpPr>
        <p:spPr>
          <a:xfrm>
            <a:off x="5517355" y="2642408"/>
            <a:ext cx="1157289" cy="2130729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solidFill>
            <a:schemeClr val="accent3">
              <a:alpha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8" name="千图PPT彼岸天：ID 8661124库_任意多边形 7"/>
          <p:cNvSpPr/>
          <p:nvPr>
            <p:custDataLst>
              <p:tags r:id="rId5"/>
            </p:custDataLst>
          </p:nvPr>
        </p:nvSpPr>
        <p:spPr>
          <a:xfrm rot="19202886" flipV="1">
            <a:off x="4834728" y="2889098"/>
            <a:ext cx="1157289" cy="2130729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solidFill>
            <a:schemeClr val="accent2">
              <a:alpha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9" name="千图PPT彼岸天：ID 8661124库_组合 8"/>
          <p:cNvGrpSpPr/>
          <p:nvPr>
            <p:custDataLst>
              <p:tags r:id="rId6"/>
            </p:custDataLst>
          </p:nvPr>
        </p:nvGrpSpPr>
        <p:grpSpPr>
          <a:xfrm>
            <a:off x="1289948" y="4061150"/>
            <a:ext cx="2407615" cy="835777"/>
            <a:chOff x="609599" y="3139323"/>
            <a:chExt cx="2407615" cy="835777"/>
          </a:xfrm>
        </p:grpSpPr>
        <p:sp>
          <p:nvSpPr>
            <p:cNvPr id="27" name="文本框 10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0" name="千图PPT彼岸天：ID 8661124库_组合 9"/>
          <p:cNvGrpSpPr/>
          <p:nvPr>
            <p:custDataLst>
              <p:tags r:id="rId7"/>
            </p:custDataLst>
          </p:nvPr>
        </p:nvGrpSpPr>
        <p:grpSpPr>
          <a:xfrm>
            <a:off x="8444723" y="4061150"/>
            <a:ext cx="2457329" cy="835777"/>
            <a:chOff x="9029821" y="3139323"/>
            <a:chExt cx="2457329" cy="835777"/>
          </a:xfrm>
        </p:grpSpPr>
        <p:sp>
          <p:nvSpPr>
            <p:cNvPr id="25" name="文本框 13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11" name="千图PPT彼岸天：ID 8661124库_组合 10"/>
          <p:cNvGrpSpPr/>
          <p:nvPr>
            <p:custDataLst>
              <p:tags r:id="rId8"/>
            </p:custDataLst>
          </p:nvPr>
        </p:nvGrpSpPr>
        <p:grpSpPr>
          <a:xfrm>
            <a:off x="5085512" y="1436455"/>
            <a:ext cx="2020976" cy="927740"/>
            <a:chOff x="5122025" y="525814"/>
            <a:chExt cx="2020976" cy="927740"/>
          </a:xfrm>
        </p:grpSpPr>
        <p:sp>
          <p:nvSpPr>
            <p:cNvPr id="23" name="文本框 16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6"/>
                  </a:solidFill>
                </a:rPr>
                <a:t>输入标题文本</a:t>
              </a:r>
              <a:endParaRPr lang="zh-CN" altLang="en-US" b="1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12" name="千图PPT彼岸天：ID 8661124库_组合 11"/>
          <p:cNvGrpSpPr/>
          <p:nvPr>
            <p:custDataLst>
              <p:tags r:id="rId9"/>
            </p:custDataLst>
          </p:nvPr>
        </p:nvGrpSpPr>
        <p:grpSpPr>
          <a:xfrm>
            <a:off x="1989794" y="2712789"/>
            <a:ext cx="2407615" cy="835777"/>
            <a:chOff x="609599" y="3139323"/>
            <a:chExt cx="2407615" cy="835777"/>
          </a:xfrm>
        </p:grpSpPr>
        <p:sp>
          <p:nvSpPr>
            <p:cNvPr id="21" name="文本框 19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3" name="千图PPT彼岸天：ID 8661124库_组合 12"/>
          <p:cNvGrpSpPr/>
          <p:nvPr>
            <p:custDataLst>
              <p:tags r:id="rId10"/>
            </p:custDataLst>
          </p:nvPr>
        </p:nvGrpSpPr>
        <p:grpSpPr>
          <a:xfrm>
            <a:off x="7906324" y="2712789"/>
            <a:ext cx="2457329" cy="835777"/>
            <a:chOff x="9029821" y="3139323"/>
            <a:chExt cx="2457329" cy="835777"/>
          </a:xfrm>
        </p:grpSpPr>
        <p:sp>
          <p:nvSpPr>
            <p:cNvPr id="19" name="文本框 22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4" name="千图PPT彼岸天：ID 8661124库_任意多边形 13"/>
          <p:cNvSpPr/>
          <p:nvPr>
            <p:custDataLst>
              <p:tags r:id="rId11"/>
            </p:custDataLst>
          </p:nvPr>
        </p:nvSpPr>
        <p:spPr bwMode="auto">
          <a:xfrm>
            <a:off x="6891696" y="3320990"/>
            <a:ext cx="456434" cy="385719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5" name="千图PPT彼岸天：ID 8661124库_任意多边形 14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4864519" y="3340158"/>
            <a:ext cx="493232" cy="416816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6" name="千图PPT彼岸天：ID 8661124库_任意多边形 15"/>
          <p:cNvSpPr/>
          <p:nvPr>
            <p:custDataLst>
              <p:tags r:id="rId13"/>
            </p:custDataLst>
          </p:nvPr>
        </p:nvSpPr>
        <p:spPr bwMode="auto">
          <a:xfrm>
            <a:off x="4280236" y="4246742"/>
            <a:ext cx="424066" cy="358366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7" name="千图PPT彼岸天：ID 8661124库_任意多边形 16"/>
          <p:cNvSpPr/>
          <p:nvPr>
            <p:custDataLst>
              <p:tags r:id="rId14"/>
            </p:custDataLst>
          </p:nvPr>
        </p:nvSpPr>
        <p:spPr bwMode="auto">
          <a:xfrm>
            <a:off x="7350632" y="4203346"/>
            <a:ext cx="526769" cy="445158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8" name="千图PPT彼岸天：ID 8661124库_任意多边形 17"/>
          <p:cNvSpPr/>
          <p:nvPr>
            <p:custDataLst>
              <p:tags r:id="rId15"/>
            </p:custDataLst>
          </p:nvPr>
        </p:nvSpPr>
        <p:spPr bwMode="auto">
          <a:xfrm>
            <a:off x="5881934" y="3086535"/>
            <a:ext cx="428132" cy="361802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80455" y="1098710"/>
            <a:ext cx="203453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+mn-ea"/>
                <a:sym typeface="+mn-lt"/>
              </a:rPr>
              <a:t>肆</a:t>
            </a:r>
            <a:endParaRPr lang="zh-CN" altLang="en-US" sz="138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8222" y="3255362"/>
            <a:ext cx="492443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明年工作计划</a:t>
            </a:r>
            <a:endParaRPr lang="zh-CN" altLang="en-US" sz="20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9690" y="3314701"/>
            <a:ext cx="615553" cy="26648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1215390">
              <a:lnSpc>
                <a:spcPct val="140000"/>
              </a:lnSpc>
            </a:pPr>
            <a:r>
              <a:rPr lang="zh-CN" altLang="en-US" sz="10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您的内容打在这里，或者通过复制您的</a:t>
            </a:r>
            <a:endParaRPr lang="en-US" altLang="zh-CN" sz="10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  <a:p>
            <a:pPr defTabSz="1215390">
              <a:lnSpc>
                <a:spcPct val="140000"/>
              </a:lnSpc>
            </a:pPr>
            <a:r>
              <a:rPr lang="zh-CN" altLang="en-US" sz="10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文本后，文字。您的内容打在这里，</a:t>
            </a:r>
            <a:endParaRPr lang="zh-CN" altLang="en-US" sz="9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椭圆 1"/>
          <p:cNvSpPr/>
          <p:nvPr>
            <p:custDataLst>
              <p:tags r:id="rId1"/>
            </p:custDataLst>
          </p:nvPr>
        </p:nvSpPr>
        <p:spPr>
          <a:xfrm>
            <a:off x="5006648" y="2864425"/>
            <a:ext cx="799220" cy="799220"/>
          </a:xfrm>
          <a:prstGeom prst="ellipse">
            <a:avLst/>
          </a:prstGeom>
          <a:solidFill>
            <a:srgbClr val="E9EA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壹</a:t>
            </a:r>
            <a:endParaRPr lang="zh-CN" altLang="en-US" sz="4000" dirty="0">
              <a:solidFill>
                <a:schemeClr val="tx1"/>
              </a:solidFill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</p:txBody>
      </p:sp>
      <p:sp>
        <p:nvSpPr>
          <p:cNvPr id="3" name="PA_文本框 2"/>
          <p:cNvSpPr txBox="1"/>
          <p:nvPr>
            <p:custDataLst>
              <p:tags r:id="rId2"/>
            </p:custDataLst>
          </p:nvPr>
        </p:nvSpPr>
        <p:spPr>
          <a:xfrm>
            <a:off x="5030287" y="3804422"/>
            <a:ext cx="553998" cy="2908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  <a:endParaRPr lang="zh-CN" altLang="en-US" sz="24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  <p:sp>
        <p:nvSpPr>
          <p:cNvPr id="4" name="PA_文本框 3"/>
          <p:cNvSpPr txBox="1"/>
          <p:nvPr>
            <p:custDataLst>
              <p:tags r:id="rId3"/>
            </p:custDataLst>
          </p:nvPr>
        </p:nvSpPr>
        <p:spPr>
          <a:xfrm>
            <a:off x="5418121" y="3804159"/>
            <a:ext cx="400110" cy="15457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Title Text Here</a:t>
            </a:r>
            <a:endParaRPr lang="en-US" altLang="zh-CN" sz="14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</p:txBody>
      </p:sp>
      <p:sp>
        <p:nvSpPr>
          <p:cNvPr id="5" name="PA_椭圆 4"/>
          <p:cNvSpPr/>
          <p:nvPr>
            <p:custDataLst>
              <p:tags r:id="rId4"/>
            </p:custDataLst>
          </p:nvPr>
        </p:nvSpPr>
        <p:spPr>
          <a:xfrm>
            <a:off x="6810001" y="2864425"/>
            <a:ext cx="799220" cy="799220"/>
          </a:xfrm>
          <a:prstGeom prst="ellipse">
            <a:avLst/>
          </a:prstGeom>
          <a:solidFill>
            <a:srgbClr val="9EB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贰</a:t>
            </a:r>
            <a:endParaRPr lang="zh-CN" altLang="en-US" sz="4000" dirty="0">
              <a:solidFill>
                <a:schemeClr val="tx1"/>
              </a:solidFill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</p:txBody>
      </p:sp>
      <p:sp>
        <p:nvSpPr>
          <p:cNvPr id="6" name="PA_文本框 5"/>
          <p:cNvSpPr txBox="1"/>
          <p:nvPr>
            <p:custDataLst>
              <p:tags r:id="rId5"/>
            </p:custDataLst>
          </p:nvPr>
        </p:nvSpPr>
        <p:spPr>
          <a:xfrm>
            <a:off x="6833158" y="3804421"/>
            <a:ext cx="553998" cy="29080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工作完成情况</a:t>
            </a:r>
            <a:endParaRPr lang="zh-CN" altLang="en-US" sz="24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  <p:sp>
        <p:nvSpPr>
          <p:cNvPr id="7" name="PA_文本框 6"/>
          <p:cNvSpPr txBox="1"/>
          <p:nvPr>
            <p:custDataLst>
              <p:tags r:id="rId6"/>
            </p:custDataLst>
          </p:nvPr>
        </p:nvSpPr>
        <p:spPr>
          <a:xfrm>
            <a:off x="7221473" y="3804159"/>
            <a:ext cx="400110" cy="15457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Title Text Here</a:t>
            </a:r>
            <a:endParaRPr lang="en-US" altLang="zh-CN" sz="14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</p:txBody>
      </p:sp>
      <p:sp>
        <p:nvSpPr>
          <p:cNvPr id="8" name="PA_椭圆 7"/>
          <p:cNvSpPr/>
          <p:nvPr>
            <p:custDataLst>
              <p:tags r:id="rId7"/>
            </p:custDataLst>
          </p:nvPr>
        </p:nvSpPr>
        <p:spPr>
          <a:xfrm>
            <a:off x="8685924" y="2864425"/>
            <a:ext cx="799220" cy="799220"/>
          </a:xfrm>
          <a:prstGeom prst="ellipse">
            <a:avLst/>
          </a:prstGeom>
          <a:solidFill>
            <a:srgbClr val="BAB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叁</a:t>
            </a:r>
            <a:endParaRPr lang="zh-CN" altLang="en-US" sz="4000" dirty="0">
              <a:solidFill>
                <a:schemeClr val="tx1"/>
              </a:solidFill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</p:txBody>
      </p:sp>
      <p:sp>
        <p:nvSpPr>
          <p:cNvPr id="9" name="PA_文本框 8"/>
          <p:cNvSpPr txBox="1"/>
          <p:nvPr>
            <p:custDataLst>
              <p:tags r:id="rId8"/>
            </p:custDataLst>
          </p:nvPr>
        </p:nvSpPr>
        <p:spPr>
          <a:xfrm>
            <a:off x="8709373" y="3804421"/>
            <a:ext cx="553998" cy="3194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成功项目展示</a:t>
            </a:r>
            <a:endParaRPr lang="zh-CN" altLang="en-US" sz="24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  <p:sp>
        <p:nvSpPr>
          <p:cNvPr id="10" name="PA_文本框 9"/>
          <p:cNvSpPr txBox="1"/>
          <p:nvPr>
            <p:custDataLst>
              <p:tags r:id="rId9"/>
            </p:custDataLst>
          </p:nvPr>
        </p:nvSpPr>
        <p:spPr>
          <a:xfrm>
            <a:off x="9097397" y="3804159"/>
            <a:ext cx="400110" cy="15457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Title Text Here</a:t>
            </a:r>
            <a:endParaRPr lang="en-US" altLang="zh-CN" sz="14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</p:txBody>
      </p:sp>
      <p:sp>
        <p:nvSpPr>
          <p:cNvPr id="11" name="PA_椭圆 10"/>
          <p:cNvSpPr/>
          <p:nvPr>
            <p:custDataLst>
              <p:tags r:id="rId10"/>
            </p:custDataLst>
          </p:nvPr>
        </p:nvSpPr>
        <p:spPr>
          <a:xfrm>
            <a:off x="10518301" y="2864425"/>
            <a:ext cx="799220" cy="799220"/>
          </a:xfrm>
          <a:prstGeom prst="ellipse">
            <a:avLst/>
          </a:prstGeom>
          <a:solidFill>
            <a:srgbClr val="99A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肆</a:t>
            </a:r>
            <a:endParaRPr lang="zh-CN" altLang="en-US" sz="4000" dirty="0">
              <a:solidFill>
                <a:schemeClr val="tx1"/>
              </a:solidFill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</p:txBody>
      </p:sp>
      <p:sp>
        <p:nvSpPr>
          <p:cNvPr id="12" name="PA_文本框 11"/>
          <p:cNvSpPr txBox="1"/>
          <p:nvPr>
            <p:custDataLst>
              <p:tags r:id="rId11"/>
            </p:custDataLst>
          </p:nvPr>
        </p:nvSpPr>
        <p:spPr>
          <a:xfrm>
            <a:off x="10541270" y="3804422"/>
            <a:ext cx="553998" cy="2908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明年工作计划</a:t>
            </a:r>
            <a:endParaRPr lang="zh-CN" altLang="en-US" sz="24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  <p:sp>
        <p:nvSpPr>
          <p:cNvPr id="13" name="PA_文本框 12"/>
          <p:cNvSpPr txBox="1"/>
          <p:nvPr>
            <p:custDataLst>
              <p:tags r:id="rId12"/>
            </p:custDataLst>
          </p:nvPr>
        </p:nvSpPr>
        <p:spPr>
          <a:xfrm>
            <a:off x="10929774" y="3804159"/>
            <a:ext cx="400110" cy="15457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Title Text Here</a:t>
            </a:r>
            <a:endParaRPr lang="en-US" altLang="zh-CN" sz="14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79252" y="1215897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目录</a:t>
            </a:r>
            <a:endParaRPr lang="zh-CN" altLang="en-US" sz="80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/>
      <p:bldP spid="4" grpId="0"/>
      <p:bldP spid="5" grpId="0" animBg="1" autoUpdateAnimBg="0"/>
      <p:bldP spid="6" grpId="0"/>
      <p:bldP spid="7" grpId="0"/>
      <p:bldP spid="8" grpId="0" animBg="1" autoUpdateAnimBg="0"/>
      <p:bldP spid="9" grpId="0"/>
      <p:bldP spid="10" grpId="0"/>
      <p:bldP spid="11" grpId="0" animBg="1" autoUpdateAnimBg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弧形 3"/>
          <p:cNvSpPr/>
          <p:nvPr>
            <p:custDataLst>
              <p:tags r:id="rId1"/>
            </p:custDataLst>
          </p:nvPr>
        </p:nvSpPr>
        <p:spPr>
          <a:xfrm>
            <a:off x="3261236" y="2257424"/>
            <a:ext cx="5669527" cy="5669527"/>
          </a:xfrm>
          <a:prstGeom prst="arc">
            <a:avLst>
              <a:gd name="adj1" fmla="val 10856911"/>
              <a:gd name="adj2" fmla="val 0"/>
            </a:avLst>
          </a:prstGeom>
          <a:ln w="69850" cap="rnd">
            <a:solidFill>
              <a:schemeClr val="bg1">
                <a:lumMod val="7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</a:p>
        </p:txBody>
      </p:sp>
      <p:sp>
        <p:nvSpPr>
          <p:cNvPr id="5" name="千图PPT彼岸天：ID 8661124库_椭圆 4"/>
          <p:cNvSpPr/>
          <p:nvPr>
            <p:custDataLst>
              <p:tags r:id="rId2"/>
            </p:custDataLst>
          </p:nvPr>
        </p:nvSpPr>
        <p:spPr>
          <a:xfrm>
            <a:off x="5650068" y="1798042"/>
            <a:ext cx="893607" cy="893607"/>
          </a:xfrm>
          <a:prstGeom prst="ellipse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" name="千图PPT彼岸天：ID 8661124库_椭圆 6"/>
          <p:cNvSpPr/>
          <p:nvPr>
            <p:custDataLst>
              <p:tags r:id="rId3"/>
            </p:custDataLst>
          </p:nvPr>
        </p:nvSpPr>
        <p:spPr>
          <a:xfrm>
            <a:off x="2828847" y="4568775"/>
            <a:ext cx="893607" cy="893607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8" name="千图PPT彼岸天：ID 8661124库_椭圆 7"/>
          <p:cNvSpPr/>
          <p:nvPr>
            <p:custDataLst>
              <p:tags r:id="rId4"/>
            </p:custDataLst>
          </p:nvPr>
        </p:nvSpPr>
        <p:spPr>
          <a:xfrm>
            <a:off x="8488030" y="4568775"/>
            <a:ext cx="893607" cy="893607"/>
          </a:xfrm>
          <a:prstGeom prst="ellipse">
            <a:avLst/>
          </a:pr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9" name="千图PPT彼岸天：ID 8661124库_椭圆 8"/>
          <p:cNvSpPr/>
          <p:nvPr>
            <p:custDataLst>
              <p:tags r:id="rId5"/>
            </p:custDataLst>
          </p:nvPr>
        </p:nvSpPr>
        <p:spPr>
          <a:xfrm>
            <a:off x="7815790" y="2724041"/>
            <a:ext cx="893607" cy="893607"/>
          </a:xfrm>
          <a:prstGeom prst="ellipse">
            <a:avLst/>
          </a:prstGeom>
          <a:solidFill>
            <a:schemeClr val="accent5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0" name="千图PPT彼岸天：ID 8661124库_椭圆 9"/>
          <p:cNvSpPr/>
          <p:nvPr>
            <p:custDataLst>
              <p:tags r:id="rId6"/>
            </p:custDataLst>
          </p:nvPr>
        </p:nvSpPr>
        <p:spPr>
          <a:xfrm>
            <a:off x="3544172" y="2724041"/>
            <a:ext cx="893607" cy="893607"/>
          </a:xfrm>
          <a:prstGeom prst="ellipse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2" name="千图PPT彼岸天：ID 8661124库_组合 1"/>
          <p:cNvGrpSpPr/>
          <p:nvPr>
            <p:custDataLst>
              <p:tags r:id="rId7"/>
            </p:custDataLst>
          </p:nvPr>
        </p:nvGrpSpPr>
        <p:grpSpPr>
          <a:xfrm>
            <a:off x="4321998" y="2887151"/>
            <a:ext cx="3548006" cy="2744194"/>
            <a:chOff x="4321998" y="2887151"/>
            <a:chExt cx="3548006" cy="2744194"/>
          </a:xfrm>
        </p:grpSpPr>
        <p:grpSp>
          <p:nvGrpSpPr>
            <p:cNvPr id="6" name="组合 5"/>
            <p:cNvGrpSpPr/>
            <p:nvPr/>
          </p:nvGrpSpPr>
          <p:grpSpPr>
            <a:xfrm>
              <a:off x="4321998" y="2887151"/>
              <a:ext cx="3548006" cy="2744194"/>
              <a:chOff x="3990976" y="3132191"/>
              <a:chExt cx="4210050" cy="3256249"/>
            </a:xfrm>
            <a:solidFill>
              <a:schemeClr val="tx2">
                <a:lumMod val="20000"/>
                <a:lumOff val="80000"/>
              </a:schemeClr>
            </a:solidFill>
          </p:grpSpPr>
          <p:grpSp>
            <p:nvGrpSpPr>
              <p:cNvPr id="30" name="组合 29"/>
              <p:cNvGrpSpPr/>
              <p:nvPr/>
            </p:nvGrpSpPr>
            <p:grpSpPr>
              <a:xfrm>
                <a:off x="3990976" y="4409344"/>
                <a:ext cx="4210050" cy="1979096"/>
                <a:chOff x="3990976" y="4409344"/>
                <a:chExt cx="4210050" cy="1979096"/>
              </a:xfrm>
              <a:grpFill/>
            </p:grpSpPr>
            <p:sp>
              <p:nvSpPr>
                <p:cNvPr id="33" name="梯形 32"/>
                <p:cNvSpPr/>
                <p:nvPr/>
              </p:nvSpPr>
              <p:spPr>
                <a:xfrm flipV="1">
                  <a:off x="4183673" y="4581256"/>
                  <a:ext cx="3824654" cy="1807184"/>
                </a:xfrm>
                <a:prstGeom prst="trapezoid">
                  <a:avLst/>
                </a:prstGeom>
                <a:grpFill/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" name="矩形: 圆角 33"/>
                <p:cNvSpPr/>
                <p:nvPr/>
              </p:nvSpPr>
              <p:spPr>
                <a:xfrm>
                  <a:off x="3990976" y="4409344"/>
                  <a:ext cx="4210050" cy="362682"/>
                </a:xfrm>
                <a:prstGeom prst="roundRect">
                  <a:avLst>
                    <a:gd name="adj" fmla="val 20769"/>
                  </a:avLst>
                </a:prstGeom>
                <a:grpFill/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1" name="矩形: 圆角 30"/>
              <p:cNvSpPr/>
              <p:nvPr/>
            </p:nvSpPr>
            <p:spPr>
              <a:xfrm rot="5109056">
                <a:off x="5817753" y="3768409"/>
                <a:ext cx="1553790" cy="281353"/>
              </a:xfrm>
              <a:prstGeom prst="roundRect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矩形: 圆角 31"/>
              <p:cNvSpPr/>
              <p:nvPr/>
            </p:nvSpPr>
            <p:spPr>
              <a:xfrm rot="6570399">
                <a:off x="4873172" y="3768410"/>
                <a:ext cx="1553790" cy="281353"/>
              </a:xfrm>
              <a:prstGeom prst="roundRect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1" name="文本框 24"/>
            <p:cNvSpPr txBox="1"/>
            <p:nvPr/>
          </p:nvSpPr>
          <p:spPr>
            <a:xfrm>
              <a:off x="5118419" y="4829410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5118418" y="4500919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3" name="千图PPT彼岸天：ID 8661124库_组合 12"/>
          <p:cNvGrpSpPr/>
          <p:nvPr>
            <p:custDataLst>
              <p:tags r:id="rId8"/>
            </p:custDataLst>
          </p:nvPr>
        </p:nvGrpSpPr>
        <p:grpSpPr>
          <a:xfrm>
            <a:off x="921512" y="2772964"/>
            <a:ext cx="2407615" cy="835777"/>
            <a:chOff x="609599" y="3139323"/>
            <a:chExt cx="2407615" cy="835777"/>
          </a:xfrm>
        </p:grpSpPr>
        <p:sp>
          <p:nvSpPr>
            <p:cNvPr id="28" name="文本框 27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4" name="千图PPT彼岸天：ID 8661124库_组合 13"/>
          <p:cNvGrpSpPr/>
          <p:nvPr>
            <p:custDataLst>
              <p:tags r:id="rId9"/>
            </p:custDataLst>
          </p:nvPr>
        </p:nvGrpSpPr>
        <p:grpSpPr>
          <a:xfrm>
            <a:off x="8930763" y="2765307"/>
            <a:ext cx="2457329" cy="835777"/>
            <a:chOff x="9029821" y="3139323"/>
            <a:chExt cx="2457329" cy="835777"/>
          </a:xfrm>
        </p:grpSpPr>
        <p:sp>
          <p:nvSpPr>
            <p:cNvPr id="26" name="文本框 30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15" name="千图PPT彼岸天：ID 8661124库_组合 14"/>
          <p:cNvGrpSpPr/>
          <p:nvPr>
            <p:custDataLst>
              <p:tags r:id="rId10"/>
            </p:custDataLst>
          </p:nvPr>
        </p:nvGrpSpPr>
        <p:grpSpPr>
          <a:xfrm>
            <a:off x="236950" y="4590116"/>
            <a:ext cx="2407615" cy="835777"/>
            <a:chOff x="609599" y="3139323"/>
            <a:chExt cx="2407615" cy="835777"/>
          </a:xfrm>
        </p:grpSpPr>
        <p:sp>
          <p:nvSpPr>
            <p:cNvPr id="24" name="文本框 33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25" name="矩形 24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6" name="千图PPT彼岸天：ID 8661124库_组合 15"/>
          <p:cNvGrpSpPr/>
          <p:nvPr>
            <p:custDataLst>
              <p:tags r:id="rId11"/>
            </p:custDataLst>
          </p:nvPr>
        </p:nvGrpSpPr>
        <p:grpSpPr>
          <a:xfrm>
            <a:off x="9606531" y="4582459"/>
            <a:ext cx="2457329" cy="835777"/>
            <a:chOff x="9029821" y="3139323"/>
            <a:chExt cx="2457329" cy="835777"/>
          </a:xfrm>
        </p:grpSpPr>
        <p:sp>
          <p:nvSpPr>
            <p:cNvPr id="22" name="文本框 36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23" name="矩形 22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6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7" name="千图PPT彼岸天：ID 8661124库_任意多边形 16"/>
          <p:cNvSpPr/>
          <p:nvPr>
            <p:custDataLst>
              <p:tags r:id="rId12"/>
            </p:custDataLst>
          </p:nvPr>
        </p:nvSpPr>
        <p:spPr bwMode="auto">
          <a:xfrm>
            <a:off x="5916873" y="2027718"/>
            <a:ext cx="424066" cy="423280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8" name="千图PPT彼岸天：ID 8661124库_任意多边形 17"/>
          <p:cNvSpPr/>
          <p:nvPr>
            <p:custDataLst>
              <p:tags r:id="rId13"/>
            </p:custDataLst>
          </p:nvPr>
        </p:nvSpPr>
        <p:spPr bwMode="auto">
          <a:xfrm>
            <a:off x="3076954" y="4836337"/>
            <a:ext cx="428132" cy="351888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9" name="千图PPT彼岸天：ID 8661124库_任意多边形 18"/>
          <p:cNvSpPr/>
          <p:nvPr>
            <p:custDataLst>
              <p:tags r:id="rId14"/>
            </p:custDataLst>
          </p:nvPr>
        </p:nvSpPr>
        <p:spPr bwMode="auto">
          <a:xfrm>
            <a:off x="3764930" y="2927955"/>
            <a:ext cx="456434" cy="439834"/>
          </a:xfrm>
          <a:custGeom>
            <a:avLst/>
            <a:gdLst>
              <a:gd name="T0" fmla="*/ 0 w 208"/>
              <a:gd name="T1" fmla="*/ 68 h 201"/>
              <a:gd name="T2" fmla="*/ 8 w 208"/>
              <a:gd name="T3" fmla="*/ 78 h 201"/>
              <a:gd name="T4" fmla="*/ 31 w 208"/>
              <a:gd name="T5" fmla="*/ 72 h 201"/>
              <a:gd name="T6" fmla="*/ 64 w 208"/>
              <a:gd name="T7" fmla="*/ 172 h 201"/>
              <a:gd name="T8" fmla="*/ 106 w 208"/>
              <a:gd name="T9" fmla="*/ 189 h 201"/>
              <a:gd name="T10" fmla="*/ 197 w 208"/>
              <a:gd name="T11" fmla="*/ 62 h 201"/>
              <a:gd name="T12" fmla="*/ 114 w 208"/>
              <a:gd name="T13" fmla="*/ 67 h 201"/>
              <a:gd name="T14" fmla="*/ 137 w 208"/>
              <a:gd name="T15" fmla="*/ 94 h 201"/>
              <a:gd name="T16" fmla="*/ 109 w 208"/>
              <a:gd name="T17" fmla="*/ 130 h 201"/>
              <a:gd name="T18" fmla="*/ 93 w 208"/>
              <a:gd name="T19" fmla="*/ 90 h 201"/>
              <a:gd name="T20" fmla="*/ 60 w 208"/>
              <a:gd name="T21" fmla="*/ 22 h 201"/>
              <a:gd name="T22" fmla="*/ 0 w 208"/>
              <a:gd name="T23" fmla="*/ 6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1">
                <a:moveTo>
                  <a:pt x="0" y="68"/>
                </a:move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25" y="65"/>
                  <a:pt x="31" y="72"/>
                </a:cubicBezTo>
                <a:cubicBezTo>
                  <a:pt x="36" y="78"/>
                  <a:pt x="57" y="157"/>
                  <a:pt x="64" y="172"/>
                </a:cubicBezTo>
                <a:cubicBezTo>
                  <a:pt x="70" y="184"/>
                  <a:pt x="87" y="201"/>
                  <a:pt x="106" y="189"/>
                </a:cubicBezTo>
                <a:cubicBezTo>
                  <a:pt x="125" y="177"/>
                  <a:pt x="186" y="124"/>
                  <a:pt x="197" y="62"/>
                </a:cubicBezTo>
                <a:cubicBezTo>
                  <a:pt x="208" y="0"/>
                  <a:pt x="123" y="13"/>
                  <a:pt x="114" y="67"/>
                </a:cubicBezTo>
                <a:cubicBezTo>
                  <a:pt x="137" y="54"/>
                  <a:pt x="149" y="73"/>
                  <a:pt x="137" y="94"/>
                </a:cubicBezTo>
                <a:cubicBezTo>
                  <a:pt x="126" y="116"/>
                  <a:pt x="115" y="130"/>
                  <a:pt x="109" y="130"/>
                </a:cubicBezTo>
                <a:cubicBezTo>
                  <a:pt x="104" y="130"/>
                  <a:pt x="100" y="116"/>
                  <a:pt x="93" y="90"/>
                </a:cubicBezTo>
                <a:cubicBezTo>
                  <a:pt x="87" y="64"/>
                  <a:pt x="87" y="17"/>
                  <a:pt x="60" y="22"/>
                </a:cubicBezTo>
                <a:cubicBezTo>
                  <a:pt x="34" y="27"/>
                  <a:pt x="0" y="68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0" name="千图PPT彼岸天：ID 8661124库_任意多边形 19"/>
          <p:cNvSpPr/>
          <p:nvPr>
            <p:custDataLst>
              <p:tags r:id="rId15"/>
            </p:custDataLst>
          </p:nvPr>
        </p:nvSpPr>
        <p:spPr bwMode="auto">
          <a:xfrm>
            <a:off x="8632333" y="4746527"/>
            <a:ext cx="574501" cy="531507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21" name="千图PPT彼岸天：ID 8661124库_任意多边形 20"/>
          <p:cNvSpPr/>
          <p:nvPr>
            <p:custDataLst>
              <p:tags r:id="rId16"/>
            </p:custDataLst>
          </p:nvPr>
        </p:nvSpPr>
        <p:spPr bwMode="auto">
          <a:xfrm>
            <a:off x="8136365" y="2950550"/>
            <a:ext cx="244772" cy="440588"/>
          </a:xfrm>
          <a:custGeom>
            <a:avLst/>
            <a:gdLst>
              <a:gd name="T0" fmla="*/ 159 w 159"/>
              <a:gd name="T1" fmla="*/ 50 h 286"/>
              <a:gd name="T2" fmla="*/ 114 w 159"/>
              <a:gd name="T3" fmla="*/ 50 h 286"/>
              <a:gd name="T4" fmla="*/ 114 w 159"/>
              <a:gd name="T5" fmla="*/ 50 h 286"/>
              <a:gd name="T6" fmla="*/ 111 w 159"/>
              <a:gd name="T7" fmla="*/ 51 h 286"/>
              <a:gd name="T8" fmla="*/ 107 w 159"/>
              <a:gd name="T9" fmla="*/ 54 h 286"/>
              <a:gd name="T10" fmla="*/ 103 w 159"/>
              <a:gd name="T11" fmla="*/ 60 h 286"/>
              <a:gd name="T12" fmla="*/ 102 w 159"/>
              <a:gd name="T13" fmla="*/ 66 h 286"/>
              <a:gd name="T14" fmla="*/ 102 w 159"/>
              <a:gd name="T15" fmla="*/ 99 h 286"/>
              <a:gd name="T16" fmla="*/ 159 w 159"/>
              <a:gd name="T17" fmla="*/ 99 h 286"/>
              <a:gd name="T18" fmla="*/ 159 w 159"/>
              <a:gd name="T19" fmla="*/ 146 h 286"/>
              <a:gd name="T20" fmla="*/ 102 w 159"/>
              <a:gd name="T21" fmla="*/ 146 h 286"/>
              <a:gd name="T22" fmla="*/ 102 w 159"/>
              <a:gd name="T23" fmla="*/ 286 h 286"/>
              <a:gd name="T24" fmla="*/ 50 w 159"/>
              <a:gd name="T25" fmla="*/ 286 h 286"/>
              <a:gd name="T26" fmla="*/ 50 w 159"/>
              <a:gd name="T27" fmla="*/ 146 h 286"/>
              <a:gd name="T28" fmla="*/ 0 w 159"/>
              <a:gd name="T29" fmla="*/ 146 h 286"/>
              <a:gd name="T30" fmla="*/ 0 w 159"/>
              <a:gd name="T31" fmla="*/ 99 h 286"/>
              <a:gd name="T32" fmla="*/ 50 w 159"/>
              <a:gd name="T33" fmla="*/ 99 h 286"/>
              <a:gd name="T34" fmla="*/ 50 w 159"/>
              <a:gd name="T35" fmla="*/ 71 h 286"/>
              <a:gd name="T36" fmla="*/ 50 w 159"/>
              <a:gd name="T37" fmla="*/ 71 h 286"/>
              <a:gd name="T38" fmla="*/ 50 w 159"/>
              <a:gd name="T39" fmla="*/ 64 h 286"/>
              <a:gd name="T40" fmla="*/ 51 w 159"/>
              <a:gd name="T41" fmla="*/ 57 h 286"/>
              <a:gd name="T42" fmla="*/ 52 w 159"/>
              <a:gd name="T43" fmla="*/ 50 h 286"/>
              <a:gd name="T44" fmla="*/ 54 w 159"/>
              <a:gd name="T45" fmla="*/ 43 h 286"/>
              <a:gd name="T46" fmla="*/ 57 w 159"/>
              <a:gd name="T47" fmla="*/ 37 h 286"/>
              <a:gd name="T48" fmla="*/ 60 w 159"/>
              <a:gd name="T49" fmla="*/ 31 h 286"/>
              <a:gd name="T50" fmla="*/ 63 w 159"/>
              <a:gd name="T51" fmla="*/ 26 h 286"/>
              <a:gd name="T52" fmla="*/ 67 w 159"/>
              <a:gd name="T53" fmla="*/ 21 h 286"/>
              <a:gd name="T54" fmla="*/ 72 w 159"/>
              <a:gd name="T55" fmla="*/ 16 h 286"/>
              <a:gd name="T56" fmla="*/ 78 w 159"/>
              <a:gd name="T57" fmla="*/ 12 h 286"/>
              <a:gd name="T58" fmla="*/ 83 w 159"/>
              <a:gd name="T59" fmla="*/ 8 h 286"/>
              <a:gd name="T60" fmla="*/ 88 w 159"/>
              <a:gd name="T61" fmla="*/ 5 h 286"/>
              <a:gd name="T62" fmla="*/ 94 w 159"/>
              <a:gd name="T63" fmla="*/ 3 h 286"/>
              <a:gd name="T64" fmla="*/ 100 w 159"/>
              <a:gd name="T65" fmla="*/ 1 h 286"/>
              <a:gd name="T66" fmla="*/ 108 w 159"/>
              <a:gd name="T67" fmla="*/ 0 h 286"/>
              <a:gd name="T68" fmla="*/ 114 w 159"/>
              <a:gd name="T69" fmla="*/ 0 h 286"/>
              <a:gd name="T70" fmla="*/ 159 w 159"/>
              <a:gd name="T71" fmla="*/ 0 h 286"/>
              <a:gd name="T72" fmla="*/ 159 w 159"/>
              <a:gd name="T73" fmla="*/ 5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9" h="286">
                <a:moveTo>
                  <a:pt x="159" y="50"/>
                </a:moveTo>
                <a:lnTo>
                  <a:pt x="114" y="50"/>
                </a:lnTo>
                <a:lnTo>
                  <a:pt x="114" y="50"/>
                </a:lnTo>
                <a:lnTo>
                  <a:pt x="111" y="51"/>
                </a:lnTo>
                <a:lnTo>
                  <a:pt x="107" y="54"/>
                </a:lnTo>
                <a:lnTo>
                  <a:pt x="103" y="60"/>
                </a:lnTo>
                <a:lnTo>
                  <a:pt x="102" y="66"/>
                </a:lnTo>
                <a:lnTo>
                  <a:pt x="102" y="99"/>
                </a:lnTo>
                <a:lnTo>
                  <a:pt x="159" y="99"/>
                </a:lnTo>
                <a:lnTo>
                  <a:pt x="159" y="146"/>
                </a:lnTo>
                <a:lnTo>
                  <a:pt x="102" y="146"/>
                </a:lnTo>
                <a:lnTo>
                  <a:pt x="102" y="286"/>
                </a:lnTo>
                <a:lnTo>
                  <a:pt x="50" y="286"/>
                </a:lnTo>
                <a:lnTo>
                  <a:pt x="50" y="146"/>
                </a:lnTo>
                <a:lnTo>
                  <a:pt x="0" y="146"/>
                </a:lnTo>
                <a:lnTo>
                  <a:pt x="0" y="99"/>
                </a:lnTo>
                <a:lnTo>
                  <a:pt x="50" y="99"/>
                </a:lnTo>
                <a:lnTo>
                  <a:pt x="50" y="71"/>
                </a:lnTo>
                <a:lnTo>
                  <a:pt x="50" y="71"/>
                </a:lnTo>
                <a:lnTo>
                  <a:pt x="50" y="64"/>
                </a:lnTo>
                <a:lnTo>
                  <a:pt x="51" y="57"/>
                </a:lnTo>
                <a:lnTo>
                  <a:pt x="52" y="50"/>
                </a:lnTo>
                <a:lnTo>
                  <a:pt x="54" y="43"/>
                </a:lnTo>
                <a:lnTo>
                  <a:pt x="57" y="37"/>
                </a:lnTo>
                <a:lnTo>
                  <a:pt x="60" y="31"/>
                </a:lnTo>
                <a:lnTo>
                  <a:pt x="63" y="26"/>
                </a:lnTo>
                <a:lnTo>
                  <a:pt x="67" y="21"/>
                </a:lnTo>
                <a:lnTo>
                  <a:pt x="72" y="16"/>
                </a:lnTo>
                <a:lnTo>
                  <a:pt x="78" y="12"/>
                </a:lnTo>
                <a:lnTo>
                  <a:pt x="83" y="8"/>
                </a:lnTo>
                <a:lnTo>
                  <a:pt x="88" y="5"/>
                </a:lnTo>
                <a:lnTo>
                  <a:pt x="94" y="3"/>
                </a:lnTo>
                <a:lnTo>
                  <a:pt x="100" y="1"/>
                </a:lnTo>
                <a:lnTo>
                  <a:pt x="108" y="0"/>
                </a:lnTo>
                <a:lnTo>
                  <a:pt x="114" y="0"/>
                </a:lnTo>
                <a:lnTo>
                  <a:pt x="159" y="0"/>
                </a:lnTo>
                <a:lnTo>
                  <a:pt x="159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3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0"/>
                            </p:stCondLst>
                            <p:childTnLst>
                              <p:par>
                                <p:cTn id="10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5"/>
          <p:cNvGrpSpPr/>
          <p:nvPr>
            <p:custDataLst>
              <p:tags r:id="rId1"/>
            </p:custDataLst>
          </p:nvPr>
        </p:nvGrpSpPr>
        <p:grpSpPr>
          <a:xfrm>
            <a:off x="4716254" y="1556792"/>
            <a:ext cx="2984368" cy="4229245"/>
            <a:chOff x="4716254" y="1556792"/>
            <a:chExt cx="2984368" cy="4229245"/>
          </a:xfrm>
        </p:grpSpPr>
        <p:sp>
          <p:nvSpPr>
            <p:cNvPr id="17" name="Freeform: Shape 3"/>
            <p:cNvSpPr/>
            <p:nvPr/>
          </p:nvSpPr>
          <p:spPr bwMode="auto">
            <a:xfrm>
              <a:off x="5125655" y="2960983"/>
              <a:ext cx="2165565" cy="1112423"/>
            </a:xfrm>
            <a:custGeom>
              <a:avLst/>
              <a:gdLst>
                <a:gd name="T0" fmla="*/ 2338 w 2338"/>
                <a:gd name="T1" fmla="*/ 477 h 1201"/>
                <a:gd name="T2" fmla="*/ 0 w 2338"/>
                <a:gd name="T3" fmla="*/ 1201 h 1201"/>
                <a:gd name="T4" fmla="*/ 0 w 2338"/>
                <a:gd name="T5" fmla="*/ 724 h 1201"/>
                <a:gd name="T6" fmla="*/ 2338 w 2338"/>
                <a:gd name="T7" fmla="*/ 0 h 1201"/>
                <a:gd name="T8" fmla="*/ 2338 w 2338"/>
                <a:gd name="T9" fmla="*/ 477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8" h="1201">
                  <a:moveTo>
                    <a:pt x="2338" y="477"/>
                  </a:moveTo>
                  <a:lnTo>
                    <a:pt x="0" y="1201"/>
                  </a:lnTo>
                  <a:lnTo>
                    <a:pt x="0" y="724"/>
                  </a:lnTo>
                  <a:lnTo>
                    <a:pt x="2338" y="0"/>
                  </a:lnTo>
                  <a:lnTo>
                    <a:pt x="2338" y="47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4"/>
            <p:cNvSpPr/>
            <p:nvPr/>
          </p:nvSpPr>
          <p:spPr bwMode="auto">
            <a:xfrm>
              <a:off x="5125655" y="3803868"/>
              <a:ext cx="2165565" cy="1110571"/>
            </a:xfrm>
            <a:custGeom>
              <a:avLst/>
              <a:gdLst>
                <a:gd name="T0" fmla="*/ 2338 w 2338"/>
                <a:gd name="T1" fmla="*/ 477 h 1199"/>
                <a:gd name="T2" fmla="*/ 0 w 2338"/>
                <a:gd name="T3" fmla="*/ 1199 h 1199"/>
                <a:gd name="T4" fmla="*/ 0 w 2338"/>
                <a:gd name="T5" fmla="*/ 724 h 1199"/>
                <a:gd name="T6" fmla="*/ 2338 w 2338"/>
                <a:gd name="T7" fmla="*/ 0 h 1199"/>
                <a:gd name="T8" fmla="*/ 2338 w 2338"/>
                <a:gd name="T9" fmla="*/ 477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8" h="1199">
                  <a:moveTo>
                    <a:pt x="2338" y="477"/>
                  </a:moveTo>
                  <a:lnTo>
                    <a:pt x="0" y="1199"/>
                  </a:lnTo>
                  <a:lnTo>
                    <a:pt x="0" y="724"/>
                  </a:lnTo>
                  <a:lnTo>
                    <a:pt x="2338" y="0"/>
                  </a:lnTo>
                  <a:lnTo>
                    <a:pt x="2338" y="47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9" name="Group 5"/>
            <p:cNvGrpSpPr/>
            <p:nvPr/>
          </p:nvGrpSpPr>
          <p:grpSpPr>
            <a:xfrm>
              <a:off x="4754233" y="1556792"/>
              <a:ext cx="2907490" cy="4229245"/>
              <a:chOff x="4675183" y="2070731"/>
              <a:chExt cx="2752184" cy="4003337"/>
            </a:xfrm>
          </p:grpSpPr>
          <p:sp>
            <p:nvSpPr>
              <p:cNvPr id="33" name="Freeform: Shape 6"/>
              <p:cNvSpPr/>
              <p:nvPr/>
            </p:nvSpPr>
            <p:spPr bwMode="auto">
              <a:xfrm>
                <a:off x="5637877" y="2284663"/>
                <a:ext cx="826795" cy="892553"/>
              </a:xfrm>
              <a:custGeom>
                <a:avLst/>
                <a:gdLst>
                  <a:gd name="T0" fmla="*/ 472 w 943"/>
                  <a:gd name="T1" fmla="*/ 0 h 1018"/>
                  <a:gd name="T2" fmla="*/ 0 w 943"/>
                  <a:gd name="T3" fmla="*/ 397 h 1018"/>
                  <a:gd name="T4" fmla="*/ 173 w 943"/>
                  <a:gd name="T5" fmla="*/ 842 h 1018"/>
                  <a:gd name="T6" fmla="*/ 472 w 943"/>
                  <a:gd name="T7" fmla="*/ 1018 h 1018"/>
                  <a:gd name="T8" fmla="*/ 770 w 943"/>
                  <a:gd name="T9" fmla="*/ 842 h 1018"/>
                  <a:gd name="T10" fmla="*/ 943 w 943"/>
                  <a:gd name="T11" fmla="*/ 397 h 1018"/>
                  <a:gd name="T12" fmla="*/ 472 w 943"/>
                  <a:gd name="T13" fmla="*/ 0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1018">
                    <a:moveTo>
                      <a:pt x="472" y="0"/>
                    </a:moveTo>
                    <a:lnTo>
                      <a:pt x="0" y="397"/>
                    </a:lnTo>
                    <a:lnTo>
                      <a:pt x="173" y="842"/>
                    </a:lnTo>
                    <a:lnTo>
                      <a:pt x="472" y="1018"/>
                    </a:lnTo>
                    <a:lnTo>
                      <a:pt x="770" y="842"/>
                    </a:lnTo>
                    <a:lnTo>
                      <a:pt x="943" y="397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7"/>
              <p:cNvSpPr/>
              <p:nvPr/>
            </p:nvSpPr>
            <p:spPr bwMode="auto">
              <a:xfrm>
                <a:off x="4675183" y="2070731"/>
                <a:ext cx="1376530" cy="1023192"/>
              </a:xfrm>
              <a:custGeom>
                <a:avLst/>
                <a:gdLst>
                  <a:gd name="T0" fmla="*/ 1062 w 1062"/>
                  <a:gd name="T1" fmla="*/ 165 h 790"/>
                  <a:gd name="T2" fmla="*/ 504 w 1062"/>
                  <a:gd name="T3" fmla="*/ 790 h 790"/>
                  <a:gd name="T4" fmla="*/ 0 w 1062"/>
                  <a:gd name="T5" fmla="*/ 0 h 790"/>
                  <a:gd name="T6" fmla="*/ 1062 w 1062"/>
                  <a:gd name="T7" fmla="*/ 165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2" h="790">
                    <a:moveTo>
                      <a:pt x="1062" y="165"/>
                    </a:moveTo>
                    <a:cubicBezTo>
                      <a:pt x="1062" y="165"/>
                      <a:pt x="610" y="540"/>
                      <a:pt x="504" y="790"/>
                    </a:cubicBezTo>
                    <a:cubicBezTo>
                      <a:pt x="504" y="790"/>
                      <a:pt x="117" y="81"/>
                      <a:pt x="0" y="0"/>
                    </a:cubicBezTo>
                    <a:cubicBezTo>
                      <a:pt x="0" y="0"/>
                      <a:pt x="871" y="3"/>
                      <a:pt x="1062" y="16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8"/>
              <p:cNvSpPr/>
              <p:nvPr/>
            </p:nvSpPr>
            <p:spPr bwMode="auto">
              <a:xfrm>
                <a:off x="4747955" y="2072485"/>
                <a:ext cx="645303" cy="903951"/>
              </a:xfrm>
              <a:custGeom>
                <a:avLst/>
                <a:gdLst>
                  <a:gd name="T0" fmla="*/ 0 w 498"/>
                  <a:gd name="T1" fmla="*/ 0 h 698"/>
                  <a:gd name="T2" fmla="*/ 498 w 498"/>
                  <a:gd name="T3" fmla="*/ 698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98" h="698">
                    <a:moveTo>
                      <a:pt x="0" y="0"/>
                    </a:moveTo>
                    <a:cubicBezTo>
                      <a:pt x="0" y="0"/>
                      <a:pt x="271" y="255"/>
                      <a:pt x="498" y="698"/>
                    </a:cubicBezTo>
                  </a:path>
                </a:pathLst>
              </a:custGeom>
              <a:noFill/>
              <a:ln w="26988" cap="flat">
                <a:solidFill>
                  <a:srgbClr val="F2F2F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9"/>
              <p:cNvSpPr/>
              <p:nvPr/>
            </p:nvSpPr>
            <p:spPr bwMode="auto">
              <a:xfrm>
                <a:off x="6051713" y="2070731"/>
                <a:ext cx="1375654" cy="1023192"/>
              </a:xfrm>
              <a:custGeom>
                <a:avLst/>
                <a:gdLst>
                  <a:gd name="T0" fmla="*/ 0 w 1062"/>
                  <a:gd name="T1" fmla="*/ 165 h 790"/>
                  <a:gd name="T2" fmla="*/ 558 w 1062"/>
                  <a:gd name="T3" fmla="*/ 790 h 790"/>
                  <a:gd name="T4" fmla="*/ 1062 w 1062"/>
                  <a:gd name="T5" fmla="*/ 0 h 790"/>
                  <a:gd name="T6" fmla="*/ 0 w 1062"/>
                  <a:gd name="T7" fmla="*/ 165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2" h="790">
                    <a:moveTo>
                      <a:pt x="0" y="165"/>
                    </a:moveTo>
                    <a:cubicBezTo>
                      <a:pt x="0" y="165"/>
                      <a:pt x="452" y="540"/>
                      <a:pt x="558" y="790"/>
                    </a:cubicBezTo>
                    <a:cubicBezTo>
                      <a:pt x="558" y="790"/>
                      <a:pt x="946" y="81"/>
                      <a:pt x="1062" y="0"/>
                    </a:cubicBezTo>
                    <a:cubicBezTo>
                      <a:pt x="1062" y="0"/>
                      <a:pt x="191" y="3"/>
                      <a:pt x="0" y="16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10"/>
              <p:cNvSpPr/>
              <p:nvPr/>
            </p:nvSpPr>
            <p:spPr bwMode="auto">
              <a:xfrm>
                <a:off x="6709291" y="2072485"/>
                <a:ext cx="645303" cy="903951"/>
              </a:xfrm>
              <a:custGeom>
                <a:avLst/>
                <a:gdLst>
                  <a:gd name="T0" fmla="*/ 498 w 498"/>
                  <a:gd name="T1" fmla="*/ 0 h 698"/>
                  <a:gd name="T2" fmla="*/ 0 w 498"/>
                  <a:gd name="T3" fmla="*/ 698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98" h="698">
                    <a:moveTo>
                      <a:pt x="498" y="0"/>
                    </a:moveTo>
                    <a:cubicBezTo>
                      <a:pt x="498" y="0"/>
                      <a:pt x="227" y="255"/>
                      <a:pt x="0" y="698"/>
                    </a:cubicBezTo>
                  </a:path>
                </a:pathLst>
              </a:custGeom>
              <a:noFill/>
              <a:ln w="26988" cap="flat">
                <a:solidFill>
                  <a:srgbClr val="F2F2F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11"/>
              <p:cNvSpPr/>
              <p:nvPr/>
            </p:nvSpPr>
            <p:spPr bwMode="auto">
              <a:xfrm>
                <a:off x="5507238" y="3022904"/>
                <a:ext cx="1068784" cy="3051164"/>
              </a:xfrm>
              <a:custGeom>
                <a:avLst/>
                <a:gdLst>
                  <a:gd name="T0" fmla="*/ 897 w 1219"/>
                  <a:gd name="T1" fmla="*/ 0 h 3480"/>
                  <a:gd name="T2" fmla="*/ 610 w 1219"/>
                  <a:gd name="T3" fmla="*/ 168 h 3480"/>
                  <a:gd name="T4" fmla="*/ 322 w 1219"/>
                  <a:gd name="T5" fmla="*/ 0 h 3480"/>
                  <a:gd name="T6" fmla="*/ 0 w 1219"/>
                  <a:gd name="T7" fmla="*/ 2804 h 3480"/>
                  <a:gd name="T8" fmla="*/ 599 w 1219"/>
                  <a:gd name="T9" fmla="*/ 3480 h 3480"/>
                  <a:gd name="T10" fmla="*/ 1219 w 1219"/>
                  <a:gd name="T11" fmla="*/ 2804 h 3480"/>
                  <a:gd name="T12" fmla="*/ 897 w 1219"/>
                  <a:gd name="T13" fmla="*/ 0 h 3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9" h="3480">
                    <a:moveTo>
                      <a:pt x="897" y="0"/>
                    </a:moveTo>
                    <a:lnTo>
                      <a:pt x="610" y="168"/>
                    </a:lnTo>
                    <a:lnTo>
                      <a:pt x="322" y="0"/>
                    </a:lnTo>
                    <a:lnTo>
                      <a:pt x="0" y="2804"/>
                    </a:lnTo>
                    <a:lnTo>
                      <a:pt x="599" y="3480"/>
                    </a:lnTo>
                    <a:lnTo>
                      <a:pt x="1219" y="2804"/>
                    </a:lnTo>
                    <a:lnTo>
                      <a:pt x="897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0" name="Freeform: Shape 12"/>
            <p:cNvSpPr/>
            <p:nvPr/>
          </p:nvSpPr>
          <p:spPr bwMode="auto">
            <a:xfrm>
              <a:off x="4716254" y="2671068"/>
              <a:ext cx="610397" cy="497395"/>
            </a:xfrm>
            <a:custGeom>
              <a:avLst/>
              <a:gdLst>
                <a:gd name="T0" fmla="*/ 659 w 659"/>
                <a:gd name="T1" fmla="*/ 537 h 537"/>
                <a:gd name="T2" fmla="*/ 0 w 659"/>
                <a:gd name="T3" fmla="*/ 477 h 537"/>
                <a:gd name="T4" fmla="*/ 179 w 659"/>
                <a:gd name="T5" fmla="*/ 242 h 537"/>
                <a:gd name="T6" fmla="*/ 0 w 659"/>
                <a:gd name="T7" fmla="*/ 0 h 537"/>
                <a:gd name="T8" fmla="*/ 659 w 659"/>
                <a:gd name="T9" fmla="*/ 60 h 537"/>
                <a:gd name="T10" fmla="*/ 659 w 659"/>
                <a:gd name="T11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9" h="537">
                  <a:moveTo>
                    <a:pt x="659" y="537"/>
                  </a:moveTo>
                  <a:lnTo>
                    <a:pt x="0" y="477"/>
                  </a:lnTo>
                  <a:lnTo>
                    <a:pt x="179" y="242"/>
                  </a:lnTo>
                  <a:lnTo>
                    <a:pt x="0" y="0"/>
                  </a:lnTo>
                  <a:lnTo>
                    <a:pt x="659" y="60"/>
                  </a:lnTo>
                  <a:lnTo>
                    <a:pt x="659" y="53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13"/>
            <p:cNvSpPr/>
            <p:nvPr/>
          </p:nvSpPr>
          <p:spPr bwMode="auto">
            <a:xfrm>
              <a:off x="5125655" y="2728495"/>
              <a:ext cx="200070" cy="502026"/>
            </a:xfrm>
            <a:custGeom>
              <a:avLst/>
              <a:gdLst>
                <a:gd name="T0" fmla="*/ 216 w 216"/>
                <a:gd name="T1" fmla="*/ 477 h 542"/>
                <a:gd name="T2" fmla="*/ 0 w 216"/>
                <a:gd name="T3" fmla="*/ 542 h 542"/>
                <a:gd name="T4" fmla="*/ 0 w 216"/>
                <a:gd name="T5" fmla="*/ 65 h 542"/>
                <a:gd name="T6" fmla="*/ 216 w 216"/>
                <a:gd name="T7" fmla="*/ 0 h 542"/>
                <a:gd name="T8" fmla="*/ 216 w 216"/>
                <a:gd name="T9" fmla="*/ 47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542">
                  <a:moveTo>
                    <a:pt x="216" y="477"/>
                  </a:moveTo>
                  <a:lnTo>
                    <a:pt x="0" y="542"/>
                  </a:lnTo>
                  <a:lnTo>
                    <a:pt x="0" y="65"/>
                  </a:lnTo>
                  <a:lnTo>
                    <a:pt x="216" y="0"/>
                  </a:lnTo>
                  <a:lnTo>
                    <a:pt x="216" y="47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14"/>
            <p:cNvSpPr/>
            <p:nvPr/>
          </p:nvSpPr>
          <p:spPr bwMode="auto">
            <a:xfrm>
              <a:off x="7089299" y="4706959"/>
              <a:ext cx="611323" cy="499248"/>
            </a:xfrm>
            <a:custGeom>
              <a:avLst/>
              <a:gdLst>
                <a:gd name="T0" fmla="*/ 0 w 660"/>
                <a:gd name="T1" fmla="*/ 0 h 539"/>
                <a:gd name="T2" fmla="*/ 660 w 660"/>
                <a:gd name="T3" fmla="*/ 62 h 539"/>
                <a:gd name="T4" fmla="*/ 481 w 660"/>
                <a:gd name="T5" fmla="*/ 297 h 539"/>
                <a:gd name="T6" fmla="*/ 660 w 660"/>
                <a:gd name="T7" fmla="*/ 539 h 539"/>
                <a:gd name="T8" fmla="*/ 0 w 660"/>
                <a:gd name="T9" fmla="*/ 477 h 539"/>
                <a:gd name="T10" fmla="*/ 0 w 660"/>
                <a:gd name="T11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539">
                  <a:moveTo>
                    <a:pt x="0" y="0"/>
                  </a:moveTo>
                  <a:lnTo>
                    <a:pt x="660" y="62"/>
                  </a:lnTo>
                  <a:lnTo>
                    <a:pt x="481" y="297"/>
                  </a:lnTo>
                  <a:lnTo>
                    <a:pt x="660" y="539"/>
                  </a:lnTo>
                  <a:lnTo>
                    <a:pt x="0" y="4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15"/>
            <p:cNvSpPr/>
            <p:nvPr/>
          </p:nvSpPr>
          <p:spPr bwMode="auto">
            <a:xfrm>
              <a:off x="7091152" y="4646753"/>
              <a:ext cx="200070" cy="502026"/>
            </a:xfrm>
            <a:custGeom>
              <a:avLst/>
              <a:gdLst>
                <a:gd name="T0" fmla="*/ 0 w 216"/>
                <a:gd name="T1" fmla="*/ 65 h 542"/>
                <a:gd name="T2" fmla="*/ 216 w 216"/>
                <a:gd name="T3" fmla="*/ 0 h 542"/>
                <a:gd name="T4" fmla="*/ 216 w 216"/>
                <a:gd name="T5" fmla="*/ 477 h 542"/>
                <a:gd name="T6" fmla="*/ 0 w 216"/>
                <a:gd name="T7" fmla="*/ 542 h 542"/>
                <a:gd name="T8" fmla="*/ 0 w 216"/>
                <a:gd name="T9" fmla="*/ 65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542">
                  <a:moveTo>
                    <a:pt x="0" y="65"/>
                  </a:moveTo>
                  <a:lnTo>
                    <a:pt x="216" y="0"/>
                  </a:lnTo>
                  <a:lnTo>
                    <a:pt x="216" y="477"/>
                  </a:lnTo>
                  <a:lnTo>
                    <a:pt x="0" y="542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4" name="Group 16"/>
            <p:cNvGrpSpPr/>
            <p:nvPr/>
          </p:nvGrpSpPr>
          <p:grpSpPr>
            <a:xfrm>
              <a:off x="5125655" y="2788701"/>
              <a:ext cx="2165565" cy="614103"/>
              <a:chOff x="5026768" y="3236837"/>
              <a:chExt cx="2049890" cy="581300"/>
            </a:xfrm>
          </p:grpSpPr>
          <p:sp>
            <p:nvSpPr>
              <p:cNvPr id="31" name="Freeform: Shape 17"/>
              <p:cNvSpPr/>
              <p:nvPr/>
            </p:nvSpPr>
            <p:spPr bwMode="auto">
              <a:xfrm>
                <a:off x="5026768" y="3236837"/>
                <a:ext cx="2049890" cy="581300"/>
              </a:xfrm>
              <a:custGeom>
                <a:avLst/>
                <a:gdLst>
                  <a:gd name="T0" fmla="*/ 2338 w 2338"/>
                  <a:gd name="T1" fmla="*/ 663 h 663"/>
                  <a:gd name="T2" fmla="*/ 0 w 2338"/>
                  <a:gd name="T3" fmla="*/ 477 h 663"/>
                  <a:gd name="T4" fmla="*/ 0 w 2338"/>
                  <a:gd name="T5" fmla="*/ 0 h 663"/>
                  <a:gd name="T6" fmla="*/ 2338 w 2338"/>
                  <a:gd name="T7" fmla="*/ 186 h 663"/>
                  <a:gd name="T8" fmla="*/ 2338 w 2338"/>
                  <a:gd name="T9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8" h="663">
                    <a:moveTo>
                      <a:pt x="2338" y="663"/>
                    </a:moveTo>
                    <a:lnTo>
                      <a:pt x="0" y="477"/>
                    </a:lnTo>
                    <a:lnTo>
                      <a:pt x="0" y="0"/>
                    </a:lnTo>
                    <a:lnTo>
                      <a:pt x="2338" y="186"/>
                    </a:lnTo>
                    <a:lnTo>
                      <a:pt x="2338" y="66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TextBox 18"/>
              <p:cNvSpPr txBox="1"/>
              <p:nvPr/>
            </p:nvSpPr>
            <p:spPr>
              <a:xfrm rot="259200">
                <a:off x="5498758" y="3330836"/>
                <a:ext cx="1194480" cy="393304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Group 19"/>
            <p:cNvGrpSpPr/>
            <p:nvPr/>
          </p:nvGrpSpPr>
          <p:grpSpPr>
            <a:xfrm>
              <a:off x="5125655" y="3631586"/>
              <a:ext cx="2165565" cy="614103"/>
              <a:chOff x="5026768" y="4034698"/>
              <a:chExt cx="2049890" cy="581300"/>
            </a:xfrm>
          </p:grpSpPr>
          <p:sp>
            <p:nvSpPr>
              <p:cNvPr id="29" name="Freeform: Shape 20"/>
              <p:cNvSpPr/>
              <p:nvPr/>
            </p:nvSpPr>
            <p:spPr bwMode="auto">
              <a:xfrm>
                <a:off x="5026768" y="4034698"/>
                <a:ext cx="2049890" cy="581300"/>
              </a:xfrm>
              <a:custGeom>
                <a:avLst/>
                <a:gdLst>
                  <a:gd name="T0" fmla="*/ 2338 w 2338"/>
                  <a:gd name="T1" fmla="*/ 663 h 663"/>
                  <a:gd name="T2" fmla="*/ 0 w 2338"/>
                  <a:gd name="T3" fmla="*/ 477 h 663"/>
                  <a:gd name="T4" fmla="*/ 0 w 2338"/>
                  <a:gd name="T5" fmla="*/ 0 h 663"/>
                  <a:gd name="T6" fmla="*/ 2338 w 2338"/>
                  <a:gd name="T7" fmla="*/ 186 h 663"/>
                  <a:gd name="T8" fmla="*/ 2338 w 2338"/>
                  <a:gd name="T9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8" h="663">
                    <a:moveTo>
                      <a:pt x="2338" y="663"/>
                    </a:moveTo>
                    <a:lnTo>
                      <a:pt x="0" y="477"/>
                    </a:lnTo>
                    <a:lnTo>
                      <a:pt x="0" y="0"/>
                    </a:lnTo>
                    <a:lnTo>
                      <a:pt x="2338" y="186"/>
                    </a:lnTo>
                    <a:lnTo>
                      <a:pt x="2338" y="6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TextBox 21"/>
              <p:cNvSpPr txBox="1"/>
              <p:nvPr/>
            </p:nvSpPr>
            <p:spPr>
              <a:xfrm rot="259200">
                <a:off x="5498759" y="4128601"/>
                <a:ext cx="1194480" cy="393304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Group 22"/>
            <p:cNvGrpSpPr/>
            <p:nvPr/>
          </p:nvGrpSpPr>
          <p:grpSpPr>
            <a:xfrm>
              <a:off x="5125655" y="4474471"/>
              <a:ext cx="2165565" cy="614103"/>
              <a:chOff x="5026768" y="4832560"/>
              <a:chExt cx="2049890" cy="581300"/>
            </a:xfrm>
          </p:grpSpPr>
          <p:sp>
            <p:nvSpPr>
              <p:cNvPr id="27" name="Freeform: Shape 23"/>
              <p:cNvSpPr/>
              <p:nvPr/>
            </p:nvSpPr>
            <p:spPr bwMode="auto">
              <a:xfrm>
                <a:off x="5026768" y="4832560"/>
                <a:ext cx="2049890" cy="581300"/>
              </a:xfrm>
              <a:custGeom>
                <a:avLst/>
                <a:gdLst>
                  <a:gd name="T0" fmla="*/ 2338 w 2338"/>
                  <a:gd name="T1" fmla="*/ 663 h 663"/>
                  <a:gd name="T2" fmla="*/ 0 w 2338"/>
                  <a:gd name="T3" fmla="*/ 477 h 663"/>
                  <a:gd name="T4" fmla="*/ 0 w 2338"/>
                  <a:gd name="T5" fmla="*/ 0 h 663"/>
                  <a:gd name="T6" fmla="*/ 2338 w 2338"/>
                  <a:gd name="T7" fmla="*/ 186 h 663"/>
                  <a:gd name="T8" fmla="*/ 2338 w 2338"/>
                  <a:gd name="T9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8" h="663">
                    <a:moveTo>
                      <a:pt x="2338" y="663"/>
                    </a:moveTo>
                    <a:lnTo>
                      <a:pt x="0" y="477"/>
                    </a:lnTo>
                    <a:lnTo>
                      <a:pt x="0" y="0"/>
                    </a:lnTo>
                    <a:lnTo>
                      <a:pt x="2338" y="186"/>
                    </a:lnTo>
                    <a:lnTo>
                      <a:pt x="2338" y="6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TextBox 24"/>
              <p:cNvSpPr txBox="1"/>
              <p:nvPr/>
            </p:nvSpPr>
            <p:spPr>
              <a:xfrm rot="259200">
                <a:off x="5498758" y="4922207"/>
                <a:ext cx="1194480" cy="393304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719667" y="2250832"/>
            <a:ext cx="3673530" cy="1252792"/>
            <a:chOff x="719667" y="2250832"/>
            <a:chExt cx="3673530" cy="1252792"/>
          </a:xfrm>
        </p:grpSpPr>
        <p:cxnSp>
          <p:nvCxnSpPr>
            <p:cNvPr id="5" name="Straight Connector 25"/>
            <p:cNvCxnSpPr/>
            <p:nvPr/>
          </p:nvCxnSpPr>
          <p:spPr>
            <a:xfrm flipH="1">
              <a:off x="3560333" y="2788701"/>
              <a:ext cx="832864" cy="0"/>
            </a:xfrm>
            <a:prstGeom prst="line">
              <a:avLst/>
            </a:prstGeom>
            <a:ln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1"/>
            <p:cNvGrpSpPr/>
            <p:nvPr/>
          </p:nvGrpSpPr>
          <p:grpSpPr>
            <a:xfrm>
              <a:off x="719667" y="2250832"/>
              <a:ext cx="2588601" cy="1252792"/>
              <a:chOff x="795527" y="2404021"/>
              <a:chExt cx="2512741" cy="946413"/>
            </a:xfrm>
          </p:grpSpPr>
          <p:sp>
            <p:nvSpPr>
              <p:cNvPr id="15" name="TextBox 26"/>
              <p:cNvSpPr txBox="1"/>
              <p:nvPr/>
            </p:nvSpPr>
            <p:spPr>
              <a:xfrm>
                <a:off x="795527" y="2657937"/>
                <a:ext cx="2512741" cy="69249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ysClr val="windowText" lastClr="000000"/>
                    </a:solidFill>
                  </a:rPr>
                  <a:t>请替换文字内容复制你的内容到此 小木头</a:t>
                </a:r>
                <a:r>
                  <a:rPr lang="en-US" altLang="zh-CN" sz="10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1000" dirty="0">
                    <a:solidFill>
                      <a:sysClr val="windowText" lastClr="000000"/>
                    </a:solidFill>
                  </a:rPr>
                  <a:t>如需更改请在（设置形状格式）菜单下（文本选项）中调整</a:t>
                </a:r>
                <a:endParaRPr lang="zh-CN" altLang="en-US" sz="10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" name="TextBox 27"/>
              <p:cNvSpPr txBox="1"/>
              <p:nvPr/>
            </p:nvSpPr>
            <p:spPr>
              <a:xfrm>
                <a:off x="795527" y="2404021"/>
                <a:ext cx="2512741" cy="25391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39" name="千图PPT彼岸天：ID 8661124库_组合 38"/>
          <p:cNvGrpSpPr/>
          <p:nvPr>
            <p:custDataLst>
              <p:tags r:id="rId3"/>
            </p:custDataLst>
          </p:nvPr>
        </p:nvGrpSpPr>
        <p:grpSpPr>
          <a:xfrm>
            <a:off x="719667" y="4162607"/>
            <a:ext cx="3673530" cy="1252792"/>
            <a:chOff x="719667" y="4162607"/>
            <a:chExt cx="3673530" cy="1252792"/>
          </a:xfrm>
        </p:grpSpPr>
        <p:cxnSp>
          <p:nvCxnSpPr>
            <p:cNvPr id="7" name="Straight Connector 28"/>
            <p:cNvCxnSpPr/>
            <p:nvPr/>
          </p:nvCxnSpPr>
          <p:spPr>
            <a:xfrm flipH="1">
              <a:off x="3560333" y="4700476"/>
              <a:ext cx="832864" cy="0"/>
            </a:xfrm>
            <a:prstGeom prst="line">
              <a:avLst/>
            </a:prstGeom>
            <a:ln>
              <a:solidFill>
                <a:schemeClr val="accent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Group 36"/>
            <p:cNvGrpSpPr/>
            <p:nvPr/>
          </p:nvGrpSpPr>
          <p:grpSpPr>
            <a:xfrm>
              <a:off x="719667" y="4162607"/>
              <a:ext cx="2588601" cy="1252792"/>
              <a:chOff x="795527" y="4315796"/>
              <a:chExt cx="2512741" cy="946413"/>
            </a:xfrm>
          </p:grpSpPr>
          <p:sp>
            <p:nvSpPr>
              <p:cNvPr id="13" name="TextBox 29"/>
              <p:cNvSpPr txBox="1"/>
              <p:nvPr/>
            </p:nvSpPr>
            <p:spPr>
              <a:xfrm>
                <a:off x="795527" y="4569712"/>
                <a:ext cx="2512741" cy="69249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ysClr val="windowText" lastClr="000000"/>
                    </a:solidFill>
                  </a:rPr>
                  <a:t>请替换文字内容复制你的内容到此 小木头</a:t>
                </a:r>
                <a:r>
                  <a:rPr lang="en-US" altLang="zh-CN" sz="10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1000" dirty="0">
                    <a:solidFill>
                      <a:sysClr val="windowText" lastClr="000000"/>
                    </a:solidFill>
                  </a:rPr>
                  <a:t>如需更改请在（设置形状格式）菜单下（文本选项）中调整</a:t>
                </a:r>
                <a:endParaRPr lang="zh-CN" altLang="en-US" sz="10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" name="TextBox 30"/>
              <p:cNvSpPr txBox="1"/>
              <p:nvPr/>
            </p:nvSpPr>
            <p:spPr>
              <a:xfrm>
                <a:off x="795527" y="4315796"/>
                <a:ext cx="2512741" cy="25391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/>
                  </a:solidFill>
                </a:endParaRPr>
              </a:p>
            </p:txBody>
          </p:sp>
        </p:grpSp>
      </p:grpSp>
      <p:grpSp>
        <p:nvGrpSpPr>
          <p:cNvPr id="40" name="千图PPT彼岸天：ID 8661124库_组合 39"/>
          <p:cNvGrpSpPr/>
          <p:nvPr>
            <p:custDataLst>
              <p:tags r:id="rId4"/>
            </p:custDataLst>
          </p:nvPr>
        </p:nvGrpSpPr>
        <p:grpSpPr>
          <a:xfrm>
            <a:off x="7798803" y="3473685"/>
            <a:ext cx="3674060" cy="1139148"/>
            <a:chOff x="7798803" y="3473685"/>
            <a:chExt cx="3674060" cy="1139148"/>
          </a:xfrm>
        </p:grpSpPr>
        <p:cxnSp>
          <p:nvCxnSpPr>
            <p:cNvPr id="9" name="Straight Connector 31"/>
            <p:cNvCxnSpPr/>
            <p:nvPr/>
          </p:nvCxnSpPr>
          <p:spPr>
            <a:xfrm>
              <a:off x="7798803" y="4023716"/>
              <a:ext cx="832864" cy="0"/>
            </a:xfrm>
            <a:prstGeom prst="line">
              <a:avLst/>
            </a:prstGeom>
            <a:ln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/>
          </p:nvGrpSpPr>
          <p:grpSpPr>
            <a:xfrm>
              <a:off x="8883732" y="3473685"/>
              <a:ext cx="2589131" cy="1139148"/>
              <a:chOff x="8883732" y="3626490"/>
              <a:chExt cx="2512741" cy="860560"/>
            </a:xfrm>
          </p:grpSpPr>
          <p:sp>
            <p:nvSpPr>
              <p:cNvPr id="11" name="TextBox 32"/>
              <p:cNvSpPr txBox="1"/>
              <p:nvPr/>
            </p:nvSpPr>
            <p:spPr>
              <a:xfrm flipH="1">
                <a:off x="8883732" y="3963908"/>
                <a:ext cx="2512741" cy="523142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ysClr val="windowText" lastClr="000000"/>
                    </a:solidFill>
                  </a:rPr>
                  <a:t>请替换文字内容复制你的内容到此 小木头</a:t>
                </a:r>
                <a:r>
                  <a:rPr lang="en-US" altLang="zh-CN" sz="10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1000" dirty="0">
                    <a:solidFill>
                      <a:sysClr val="windowText" lastClr="000000"/>
                    </a:solidFill>
                  </a:rPr>
                  <a:t>如需更改请在（设置形状格式）菜单下（文本选项）中调整</a:t>
                </a:r>
                <a:endParaRPr lang="zh-CN" altLang="en-US" sz="10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" name="TextBox 33"/>
              <p:cNvSpPr txBox="1"/>
              <p:nvPr/>
            </p:nvSpPr>
            <p:spPr>
              <a:xfrm flipH="1">
                <a:off x="8883732" y="3626490"/>
                <a:ext cx="1194783" cy="279009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</p:grpSp>
      </p:grpSp>
      <p:sp>
        <p:nvSpPr>
          <p:cNvPr id="3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2"/>
          <p:cNvGrpSpPr/>
          <p:nvPr>
            <p:custDataLst>
              <p:tags r:id="rId1"/>
            </p:custDataLst>
          </p:nvPr>
        </p:nvGrpSpPr>
        <p:grpSpPr>
          <a:xfrm>
            <a:off x="4482713" y="1993899"/>
            <a:ext cx="3299602" cy="3605703"/>
            <a:chOff x="4287700" y="2014137"/>
            <a:chExt cx="3616600" cy="4046407"/>
          </a:xfrm>
        </p:grpSpPr>
        <p:sp>
          <p:nvSpPr>
            <p:cNvPr id="36" name="Freeform: Shape 13"/>
            <p:cNvSpPr/>
            <p:nvPr/>
          </p:nvSpPr>
          <p:spPr>
            <a:xfrm>
              <a:off x="4287700" y="2014137"/>
              <a:ext cx="1808300" cy="1235881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7" name="Freeform: Shape 14"/>
            <p:cNvSpPr/>
            <p:nvPr/>
          </p:nvSpPr>
          <p:spPr>
            <a:xfrm flipH="1">
              <a:off x="6096000" y="2014137"/>
              <a:ext cx="1808300" cy="1235881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15"/>
            <p:cNvSpPr/>
            <p:nvPr/>
          </p:nvSpPr>
          <p:spPr>
            <a:xfrm>
              <a:off x="4592206" y="3374775"/>
              <a:ext cx="1503794" cy="1027767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16"/>
            <p:cNvSpPr/>
            <p:nvPr/>
          </p:nvSpPr>
          <p:spPr>
            <a:xfrm flipH="1">
              <a:off x="6096000" y="3374775"/>
              <a:ext cx="1503794" cy="1027767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17"/>
            <p:cNvSpPr/>
            <p:nvPr/>
          </p:nvSpPr>
          <p:spPr>
            <a:xfrm>
              <a:off x="5005965" y="4527299"/>
              <a:ext cx="1090035" cy="726686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18"/>
            <p:cNvSpPr/>
            <p:nvPr/>
          </p:nvSpPr>
          <p:spPr>
            <a:xfrm flipH="1">
              <a:off x="6096000" y="4527299"/>
              <a:ext cx="1090035" cy="726686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19"/>
            <p:cNvSpPr/>
            <p:nvPr/>
          </p:nvSpPr>
          <p:spPr>
            <a:xfrm rot="21295839">
              <a:off x="4299992" y="3165634"/>
              <a:ext cx="1816041" cy="358618"/>
            </a:xfrm>
            <a:custGeom>
              <a:avLst/>
              <a:gdLst>
                <a:gd name="connsiteX0" fmla="*/ 0 w 1808300"/>
                <a:gd name="connsiteY0" fmla="*/ 0 h 836207"/>
                <a:gd name="connsiteX1" fmla="*/ 1808300 w 1808300"/>
                <a:gd name="connsiteY1" fmla="*/ 0 h 836207"/>
                <a:gd name="connsiteX2" fmla="*/ 1808300 w 1808300"/>
                <a:gd name="connsiteY2" fmla="*/ 836207 h 836207"/>
                <a:gd name="connsiteX3" fmla="*/ 0 w 1808300"/>
                <a:gd name="connsiteY3" fmla="*/ 836207 h 836207"/>
                <a:gd name="connsiteX4" fmla="*/ 0 w 1808300"/>
                <a:gd name="connsiteY4" fmla="*/ 0 h 836207"/>
                <a:gd name="connsiteX0-1" fmla="*/ 0 w 1826855"/>
                <a:gd name="connsiteY0-2" fmla="*/ 0 h 842635"/>
                <a:gd name="connsiteX1-3" fmla="*/ 1826855 w 1826855"/>
                <a:gd name="connsiteY1-4" fmla="*/ 6428 h 842635"/>
                <a:gd name="connsiteX2-5" fmla="*/ 1826855 w 1826855"/>
                <a:gd name="connsiteY2-6" fmla="*/ 842635 h 842635"/>
                <a:gd name="connsiteX3-7" fmla="*/ 18555 w 1826855"/>
                <a:gd name="connsiteY3-8" fmla="*/ 842635 h 842635"/>
                <a:gd name="connsiteX4-9" fmla="*/ 0 w 1826855"/>
                <a:gd name="connsiteY4-10" fmla="*/ 0 h 842635"/>
                <a:gd name="connsiteX0-11" fmla="*/ 0 w 1826855"/>
                <a:gd name="connsiteY0-12" fmla="*/ 0 h 842635"/>
                <a:gd name="connsiteX1-13" fmla="*/ 1826855 w 1826855"/>
                <a:gd name="connsiteY1-14" fmla="*/ 6428 h 842635"/>
                <a:gd name="connsiteX2-15" fmla="*/ 1805437 w 1826855"/>
                <a:gd name="connsiteY2-16" fmla="*/ 278473 h 842635"/>
                <a:gd name="connsiteX3-17" fmla="*/ 18555 w 1826855"/>
                <a:gd name="connsiteY3-18" fmla="*/ 842635 h 842635"/>
                <a:gd name="connsiteX4-19" fmla="*/ 0 w 1826855"/>
                <a:gd name="connsiteY4-20" fmla="*/ 0 h 842635"/>
                <a:gd name="connsiteX0-21" fmla="*/ 0 w 1826855"/>
                <a:gd name="connsiteY0-22" fmla="*/ 0 h 842635"/>
                <a:gd name="connsiteX1-23" fmla="*/ 1826855 w 1826855"/>
                <a:gd name="connsiteY1-24" fmla="*/ 6428 h 842635"/>
                <a:gd name="connsiteX2-25" fmla="*/ 1774996 w 1826855"/>
                <a:gd name="connsiteY2-26" fmla="*/ 242594 h 842635"/>
                <a:gd name="connsiteX3-27" fmla="*/ 18555 w 1826855"/>
                <a:gd name="connsiteY3-28" fmla="*/ 842635 h 842635"/>
                <a:gd name="connsiteX4-29" fmla="*/ 0 w 1826855"/>
                <a:gd name="connsiteY4-30" fmla="*/ 0 h 842635"/>
                <a:gd name="connsiteX0-31" fmla="*/ 0 w 1826855"/>
                <a:gd name="connsiteY0-32" fmla="*/ 0 h 842635"/>
                <a:gd name="connsiteX1-33" fmla="*/ 1826855 w 1826855"/>
                <a:gd name="connsiteY1-34" fmla="*/ 6428 h 842635"/>
                <a:gd name="connsiteX2-35" fmla="*/ 1802204 w 1826855"/>
                <a:gd name="connsiteY2-36" fmla="*/ 287682 h 842635"/>
                <a:gd name="connsiteX3-37" fmla="*/ 18555 w 1826855"/>
                <a:gd name="connsiteY3-38" fmla="*/ 842635 h 842635"/>
                <a:gd name="connsiteX4-39" fmla="*/ 0 w 1826855"/>
                <a:gd name="connsiteY4-40" fmla="*/ 0 h 842635"/>
                <a:gd name="connsiteX0-41" fmla="*/ 0 w 1826855"/>
                <a:gd name="connsiteY0-42" fmla="*/ 0 h 350476"/>
                <a:gd name="connsiteX1-43" fmla="*/ 1826855 w 1826855"/>
                <a:gd name="connsiteY1-44" fmla="*/ 6428 h 350476"/>
                <a:gd name="connsiteX2-45" fmla="*/ 1802204 w 1826855"/>
                <a:gd name="connsiteY2-46" fmla="*/ 287682 h 350476"/>
                <a:gd name="connsiteX3-47" fmla="*/ 1036767 w 1826855"/>
                <a:gd name="connsiteY3-48" fmla="*/ 350476 h 350476"/>
                <a:gd name="connsiteX4-49" fmla="*/ 0 w 1826855"/>
                <a:gd name="connsiteY4-50" fmla="*/ 0 h 350476"/>
                <a:gd name="connsiteX0-51" fmla="*/ 0 w 1826855"/>
                <a:gd name="connsiteY0-52" fmla="*/ 0 h 355906"/>
                <a:gd name="connsiteX1-53" fmla="*/ 1826855 w 1826855"/>
                <a:gd name="connsiteY1-54" fmla="*/ 6428 h 355906"/>
                <a:gd name="connsiteX2-55" fmla="*/ 1802204 w 1826855"/>
                <a:gd name="connsiteY2-56" fmla="*/ 287682 h 355906"/>
                <a:gd name="connsiteX3-57" fmla="*/ 1098804 w 1826855"/>
                <a:gd name="connsiteY3-58" fmla="*/ 355906 h 355906"/>
                <a:gd name="connsiteX4-59" fmla="*/ 0 w 1826855"/>
                <a:gd name="connsiteY4-60" fmla="*/ 0 h 355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6855" h="355906">
                  <a:moveTo>
                    <a:pt x="0" y="0"/>
                  </a:moveTo>
                  <a:lnTo>
                    <a:pt x="1826855" y="6428"/>
                  </a:lnTo>
                  <a:lnTo>
                    <a:pt x="1802204" y="287682"/>
                  </a:lnTo>
                  <a:lnTo>
                    <a:pt x="1098804" y="3559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3" name="Freeform: Shape 20"/>
            <p:cNvSpPr/>
            <p:nvPr/>
          </p:nvSpPr>
          <p:spPr>
            <a:xfrm rot="304161" flipH="1">
              <a:off x="6079146" y="4334962"/>
              <a:ext cx="1506243" cy="320786"/>
            </a:xfrm>
            <a:custGeom>
              <a:avLst/>
              <a:gdLst>
                <a:gd name="connsiteX0" fmla="*/ 0 w 1808300"/>
                <a:gd name="connsiteY0" fmla="*/ 0 h 836207"/>
                <a:gd name="connsiteX1" fmla="*/ 1808300 w 1808300"/>
                <a:gd name="connsiteY1" fmla="*/ 0 h 836207"/>
                <a:gd name="connsiteX2" fmla="*/ 1808300 w 1808300"/>
                <a:gd name="connsiteY2" fmla="*/ 836207 h 836207"/>
                <a:gd name="connsiteX3" fmla="*/ 0 w 1808300"/>
                <a:gd name="connsiteY3" fmla="*/ 836207 h 836207"/>
                <a:gd name="connsiteX4" fmla="*/ 0 w 1808300"/>
                <a:gd name="connsiteY4" fmla="*/ 0 h 836207"/>
                <a:gd name="connsiteX0-1" fmla="*/ 0 w 1826855"/>
                <a:gd name="connsiteY0-2" fmla="*/ 0 h 842635"/>
                <a:gd name="connsiteX1-3" fmla="*/ 1826855 w 1826855"/>
                <a:gd name="connsiteY1-4" fmla="*/ 6428 h 842635"/>
                <a:gd name="connsiteX2-5" fmla="*/ 1826855 w 1826855"/>
                <a:gd name="connsiteY2-6" fmla="*/ 842635 h 842635"/>
                <a:gd name="connsiteX3-7" fmla="*/ 18555 w 1826855"/>
                <a:gd name="connsiteY3-8" fmla="*/ 842635 h 842635"/>
                <a:gd name="connsiteX4-9" fmla="*/ 0 w 1826855"/>
                <a:gd name="connsiteY4-10" fmla="*/ 0 h 842635"/>
                <a:gd name="connsiteX0-11" fmla="*/ 0 w 1826855"/>
                <a:gd name="connsiteY0-12" fmla="*/ 0 h 842635"/>
                <a:gd name="connsiteX1-13" fmla="*/ 1826855 w 1826855"/>
                <a:gd name="connsiteY1-14" fmla="*/ 6428 h 842635"/>
                <a:gd name="connsiteX2-15" fmla="*/ 1805437 w 1826855"/>
                <a:gd name="connsiteY2-16" fmla="*/ 278473 h 842635"/>
                <a:gd name="connsiteX3-17" fmla="*/ 18555 w 1826855"/>
                <a:gd name="connsiteY3-18" fmla="*/ 842635 h 842635"/>
                <a:gd name="connsiteX4-19" fmla="*/ 0 w 1826855"/>
                <a:gd name="connsiteY4-20" fmla="*/ 0 h 842635"/>
                <a:gd name="connsiteX0-21" fmla="*/ 0 w 1826855"/>
                <a:gd name="connsiteY0-22" fmla="*/ 0 h 842635"/>
                <a:gd name="connsiteX1-23" fmla="*/ 1826855 w 1826855"/>
                <a:gd name="connsiteY1-24" fmla="*/ 6428 h 842635"/>
                <a:gd name="connsiteX2-25" fmla="*/ 1774996 w 1826855"/>
                <a:gd name="connsiteY2-26" fmla="*/ 242594 h 842635"/>
                <a:gd name="connsiteX3-27" fmla="*/ 18555 w 1826855"/>
                <a:gd name="connsiteY3-28" fmla="*/ 842635 h 842635"/>
                <a:gd name="connsiteX4-29" fmla="*/ 0 w 1826855"/>
                <a:gd name="connsiteY4-30" fmla="*/ 0 h 842635"/>
                <a:gd name="connsiteX0-31" fmla="*/ 0 w 1826855"/>
                <a:gd name="connsiteY0-32" fmla="*/ 0 h 842635"/>
                <a:gd name="connsiteX1-33" fmla="*/ 1826855 w 1826855"/>
                <a:gd name="connsiteY1-34" fmla="*/ 6428 h 842635"/>
                <a:gd name="connsiteX2-35" fmla="*/ 1802204 w 1826855"/>
                <a:gd name="connsiteY2-36" fmla="*/ 287682 h 842635"/>
                <a:gd name="connsiteX3-37" fmla="*/ 18555 w 1826855"/>
                <a:gd name="connsiteY3-38" fmla="*/ 842635 h 842635"/>
                <a:gd name="connsiteX4-39" fmla="*/ 0 w 1826855"/>
                <a:gd name="connsiteY4-40" fmla="*/ 0 h 842635"/>
                <a:gd name="connsiteX0-41" fmla="*/ 0 w 1826855"/>
                <a:gd name="connsiteY0-42" fmla="*/ 0 h 350476"/>
                <a:gd name="connsiteX1-43" fmla="*/ 1826855 w 1826855"/>
                <a:gd name="connsiteY1-44" fmla="*/ 6428 h 350476"/>
                <a:gd name="connsiteX2-45" fmla="*/ 1802204 w 1826855"/>
                <a:gd name="connsiteY2-46" fmla="*/ 287682 h 350476"/>
                <a:gd name="connsiteX3-47" fmla="*/ 1036767 w 1826855"/>
                <a:gd name="connsiteY3-48" fmla="*/ 350476 h 350476"/>
                <a:gd name="connsiteX4-49" fmla="*/ 0 w 1826855"/>
                <a:gd name="connsiteY4-50" fmla="*/ 0 h 350476"/>
                <a:gd name="connsiteX0-51" fmla="*/ 0 w 1826855"/>
                <a:gd name="connsiteY0-52" fmla="*/ 0 h 355906"/>
                <a:gd name="connsiteX1-53" fmla="*/ 1826855 w 1826855"/>
                <a:gd name="connsiteY1-54" fmla="*/ 6428 h 355906"/>
                <a:gd name="connsiteX2-55" fmla="*/ 1802204 w 1826855"/>
                <a:gd name="connsiteY2-56" fmla="*/ 287682 h 355906"/>
                <a:gd name="connsiteX3-57" fmla="*/ 1098804 w 1826855"/>
                <a:gd name="connsiteY3-58" fmla="*/ 355906 h 355906"/>
                <a:gd name="connsiteX4-59" fmla="*/ 0 w 1826855"/>
                <a:gd name="connsiteY4-60" fmla="*/ 0 h 355906"/>
                <a:gd name="connsiteX0-61" fmla="*/ 0 w 1826855"/>
                <a:gd name="connsiteY0-62" fmla="*/ 0 h 343621"/>
                <a:gd name="connsiteX1-63" fmla="*/ 1826855 w 1826855"/>
                <a:gd name="connsiteY1-64" fmla="*/ 6428 h 343621"/>
                <a:gd name="connsiteX2-65" fmla="*/ 1802204 w 1826855"/>
                <a:gd name="connsiteY2-66" fmla="*/ 287682 h 343621"/>
                <a:gd name="connsiteX3-67" fmla="*/ 1071111 w 1826855"/>
                <a:gd name="connsiteY3-68" fmla="*/ 343621 h 343621"/>
                <a:gd name="connsiteX4-69" fmla="*/ 0 w 1826855"/>
                <a:gd name="connsiteY4-70" fmla="*/ 0 h 343621"/>
                <a:gd name="connsiteX0-71" fmla="*/ 0 w 1826855"/>
                <a:gd name="connsiteY0-72" fmla="*/ 0 h 343621"/>
                <a:gd name="connsiteX1-73" fmla="*/ 1826855 w 1826855"/>
                <a:gd name="connsiteY1-74" fmla="*/ 6428 h 343621"/>
                <a:gd name="connsiteX2-75" fmla="*/ 1800351 w 1826855"/>
                <a:gd name="connsiteY2-76" fmla="*/ 277404 h 343621"/>
                <a:gd name="connsiteX3-77" fmla="*/ 1071111 w 1826855"/>
                <a:gd name="connsiteY3-78" fmla="*/ 343621 h 343621"/>
                <a:gd name="connsiteX4-79" fmla="*/ 0 w 1826855"/>
                <a:gd name="connsiteY4-80" fmla="*/ 0 h 343621"/>
                <a:gd name="connsiteX0-81" fmla="*/ 0 w 1826855"/>
                <a:gd name="connsiteY0-82" fmla="*/ 0 h 343621"/>
                <a:gd name="connsiteX1-83" fmla="*/ 1826855 w 1826855"/>
                <a:gd name="connsiteY1-84" fmla="*/ 6428 h 343621"/>
                <a:gd name="connsiteX2-85" fmla="*/ 1799842 w 1826855"/>
                <a:gd name="connsiteY2-86" fmla="*/ 282432 h 343621"/>
                <a:gd name="connsiteX3-87" fmla="*/ 1071111 w 1826855"/>
                <a:gd name="connsiteY3-88" fmla="*/ 343621 h 343621"/>
                <a:gd name="connsiteX4-89" fmla="*/ 0 w 1826855"/>
                <a:gd name="connsiteY4-90" fmla="*/ 0 h 343621"/>
                <a:gd name="connsiteX0-91" fmla="*/ 0 w 1827534"/>
                <a:gd name="connsiteY0-92" fmla="*/ 275 h 337193"/>
                <a:gd name="connsiteX1-93" fmla="*/ 1827534 w 1827534"/>
                <a:gd name="connsiteY1-94" fmla="*/ 0 h 337193"/>
                <a:gd name="connsiteX2-95" fmla="*/ 1800521 w 1827534"/>
                <a:gd name="connsiteY2-96" fmla="*/ 276004 h 337193"/>
                <a:gd name="connsiteX3-97" fmla="*/ 1071790 w 1827534"/>
                <a:gd name="connsiteY3-98" fmla="*/ 337193 h 337193"/>
                <a:gd name="connsiteX4-99" fmla="*/ 0 w 1827534"/>
                <a:gd name="connsiteY4-100" fmla="*/ 275 h 337193"/>
                <a:gd name="connsiteX0-101" fmla="*/ 0 w 1823366"/>
                <a:gd name="connsiteY0-102" fmla="*/ 0 h 339973"/>
                <a:gd name="connsiteX1-103" fmla="*/ 1823366 w 1823366"/>
                <a:gd name="connsiteY1-104" fmla="*/ 2780 h 339973"/>
                <a:gd name="connsiteX2-105" fmla="*/ 1796353 w 1823366"/>
                <a:gd name="connsiteY2-106" fmla="*/ 278784 h 339973"/>
                <a:gd name="connsiteX3-107" fmla="*/ 1067622 w 1823366"/>
                <a:gd name="connsiteY3-108" fmla="*/ 339973 h 339973"/>
                <a:gd name="connsiteX4-109" fmla="*/ 0 w 1823366"/>
                <a:gd name="connsiteY4-110" fmla="*/ 0 h 3399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3366" h="339973">
                  <a:moveTo>
                    <a:pt x="0" y="0"/>
                  </a:moveTo>
                  <a:lnTo>
                    <a:pt x="1823366" y="2780"/>
                  </a:lnTo>
                  <a:lnTo>
                    <a:pt x="1796353" y="278784"/>
                  </a:lnTo>
                  <a:lnTo>
                    <a:pt x="1067622" y="3399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4" name="Freeform: Shape 21"/>
            <p:cNvSpPr/>
            <p:nvPr/>
          </p:nvSpPr>
          <p:spPr>
            <a:xfrm>
              <a:off x="5005389" y="5160780"/>
              <a:ext cx="1090612" cy="899764"/>
            </a:xfrm>
            <a:custGeom>
              <a:avLst/>
              <a:gdLst>
                <a:gd name="connsiteX0" fmla="*/ 0 w 1294388"/>
                <a:gd name="connsiteY0" fmla="*/ 1306958 h 1306958"/>
                <a:gd name="connsiteX1" fmla="*/ 0 w 1294388"/>
                <a:gd name="connsiteY1" fmla="*/ 0 h 1306958"/>
                <a:gd name="connsiteX2" fmla="*/ 1294388 w 1294388"/>
                <a:gd name="connsiteY2" fmla="*/ 1306958 h 1306958"/>
                <a:gd name="connsiteX3" fmla="*/ 0 w 1294388"/>
                <a:gd name="connsiteY3" fmla="*/ 1306958 h 1306958"/>
                <a:gd name="connsiteX0-1" fmla="*/ 0 w 2399288"/>
                <a:gd name="connsiteY0-2" fmla="*/ 87758 h 1306958"/>
                <a:gd name="connsiteX1-3" fmla="*/ 1104900 w 2399288"/>
                <a:gd name="connsiteY1-4" fmla="*/ 0 h 1306958"/>
                <a:gd name="connsiteX2-5" fmla="*/ 2399288 w 2399288"/>
                <a:gd name="connsiteY2-6" fmla="*/ 1306958 h 1306958"/>
                <a:gd name="connsiteX3-7" fmla="*/ 0 w 2399288"/>
                <a:gd name="connsiteY3-8" fmla="*/ 87758 h 1306958"/>
                <a:gd name="connsiteX0-9" fmla="*/ 0 w 1104900"/>
                <a:gd name="connsiteY0-10" fmla="*/ 87758 h 897383"/>
                <a:gd name="connsiteX1-11" fmla="*/ 1104900 w 1104900"/>
                <a:gd name="connsiteY1-12" fmla="*/ 0 h 897383"/>
                <a:gd name="connsiteX2-13" fmla="*/ 1099126 w 1104900"/>
                <a:gd name="connsiteY2-14" fmla="*/ 897383 h 897383"/>
                <a:gd name="connsiteX3-15" fmla="*/ 0 w 1104900"/>
                <a:gd name="connsiteY3-16" fmla="*/ 87758 h 897383"/>
                <a:gd name="connsiteX0-17" fmla="*/ 0 w 1095375"/>
                <a:gd name="connsiteY0-18" fmla="*/ 99665 h 897383"/>
                <a:gd name="connsiteX1-19" fmla="*/ 1095375 w 1095375"/>
                <a:gd name="connsiteY1-20" fmla="*/ 0 h 897383"/>
                <a:gd name="connsiteX2-21" fmla="*/ 1089601 w 1095375"/>
                <a:gd name="connsiteY2-22" fmla="*/ 897383 h 897383"/>
                <a:gd name="connsiteX3-23" fmla="*/ 0 w 1095375"/>
                <a:gd name="connsiteY3-24" fmla="*/ 99665 h 897383"/>
                <a:gd name="connsiteX0-25" fmla="*/ 0 w 1090612"/>
                <a:gd name="connsiteY0-26" fmla="*/ 92522 h 897383"/>
                <a:gd name="connsiteX1-27" fmla="*/ 1090612 w 1090612"/>
                <a:gd name="connsiteY1-28" fmla="*/ 0 h 897383"/>
                <a:gd name="connsiteX2-29" fmla="*/ 1084838 w 1090612"/>
                <a:gd name="connsiteY2-30" fmla="*/ 897383 h 897383"/>
                <a:gd name="connsiteX3-31" fmla="*/ 0 w 1090612"/>
                <a:gd name="connsiteY3-32" fmla="*/ 92522 h 897383"/>
                <a:gd name="connsiteX0-33" fmla="*/ 0 w 1090612"/>
                <a:gd name="connsiteY0-34" fmla="*/ 92522 h 899764"/>
                <a:gd name="connsiteX1-35" fmla="*/ 1090612 w 1090612"/>
                <a:gd name="connsiteY1-36" fmla="*/ 0 h 899764"/>
                <a:gd name="connsiteX2-37" fmla="*/ 1089601 w 1090612"/>
                <a:gd name="connsiteY2-38" fmla="*/ 899764 h 899764"/>
                <a:gd name="connsiteX3-39" fmla="*/ 0 w 1090612"/>
                <a:gd name="connsiteY3-40" fmla="*/ 92522 h 89976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90612" h="899764">
                  <a:moveTo>
                    <a:pt x="0" y="92522"/>
                  </a:moveTo>
                  <a:lnTo>
                    <a:pt x="1090612" y="0"/>
                  </a:lnTo>
                  <a:cubicBezTo>
                    <a:pt x="1088687" y="299128"/>
                    <a:pt x="1091526" y="600636"/>
                    <a:pt x="1089601" y="899764"/>
                  </a:cubicBezTo>
                  <a:lnTo>
                    <a:pt x="0" y="9252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5" name="Freeform: Shape 22"/>
            <p:cNvSpPr/>
            <p:nvPr/>
          </p:nvSpPr>
          <p:spPr>
            <a:xfrm flipH="1">
              <a:off x="6095423" y="5160780"/>
              <a:ext cx="1090612" cy="899764"/>
            </a:xfrm>
            <a:custGeom>
              <a:avLst/>
              <a:gdLst>
                <a:gd name="connsiteX0" fmla="*/ 0 w 1294388"/>
                <a:gd name="connsiteY0" fmla="*/ 1306958 h 1306958"/>
                <a:gd name="connsiteX1" fmla="*/ 0 w 1294388"/>
                <a:gd name="connsiteY1" fmla="*/ 0 h 1306958"/>
                <a:gd name="connsiteX2" fmla="*/ 1294388 w 1294388"/>
                <a:gd name="connsiteY2" fmla="*/ 1306958 h 1306958"/>
                <a:gd name="connsiteX3" fmla="*/ 0 w 1294388"/>
                <a:gd name="connsiteY3" fmla="*/ 1306958 h 1306958"/>
                <a:gd name="connsiteX0-1" fmla="*/ 0 w 2399288"/>
                <a:gd name="connsiteY0-2" fmla="*/ 87758 h 1306958"/>
                <a:gd name="connsiteX1-3" fmla="*/ 1104900 w 2399288"/>
                <a:gd name="connsiteY1-4" fmla="*/ 0 h 1306958"/>
                <a:gd name="connsiteX2-5" fmla="*/ 2399288 w 2399288"/>
                <a:gd name="connsiteY2-6" fmla="*/ 1306958 h 1306958"/>
                <a:gd name="connsiteX3-7" fmla="*/ 0 w 2399288"/>
                <a:gd name="connsiteY3-8" fmla="*/ 87758 h 1306958"/>
                <a:gd name="connsiteX0-9" fmla="*/ 0 w 1104900"/>
                <a:gd name="connsiteY0-10" fmla="*/ 87758 h 897383"/>
                <a:gd name="connsiteX1-11" fmla="*/ 1104900 w 1104900"/>
                <a:gd name="connsiteY1-12" fmla="*/ 0 h 897383"/>
                <a:gd name="connsiteX2-13" fmla="*/ 1099126 w 1104900"/>
                <a:gd name="connsiteY2-14" fmla="*/ 897383 h 897383"/>
                <a:gd name="connsiteX3-15" fmla="*/ 0 w 1104900"/>
                <a:gd name="connsiteY3-16" fmla="*/ 87758 h 897383"/>
                <a:gd name="connsiteX0-17" fmla="*/ 0 w 1095375"/>
                <a:gd name="connsiteY0-18" fmla="*/ 99665 h 897383"/>
                <a:gd name="connsiteX1-19" fmla="*/ 1095375 w 1095375"/>
                <a:gd name="connsiteY1-20" fmla="*/ 0 h 897383"/>
                <a:gd name="connsiteX2-21" fmla="*/ 1089601 w 1095375"/>
                <a:gd name="connsiteY2-22" fmla="*/ 897383 h 897383"/>
                <a:gd name="connsiteX3-23" fmla="*/ 0 w 1095375"/>
                <a:gd name="connsiteY3-24" fmla="*/ 99665 h 897383"/>
                <a:gd name="connsiteX0-25" fmla="*/ 0 w 1090612"/>
                <a:gd name="connsiteY0-26" fmla="*/ 92522 h 897383"/>
                <a:gd name="connsiteX1-27" fmla="*/ 1090612 w 1090612"/>
                <a:gd name="connsiteY1-28" fmla="*/ 0 h 897383"/>
                <a:gd name="connsiteX2-29" fmla="*/ 1084838 w 1090612"/>
                <a:gd name="connsiteY2-30" fmla="*/ 897383 h 897383"/>
                <a:gd name="connsiteX3-31" fmla="*/ 0 w 1090612"/>
                <a:gd name="connsiteY3-32" fmla="*/ 92522 h 897383"/>
                <a:gd name="connsiteX0-33" fmla="*/ 0 w 1090612"/>
                <a:gd name="connsiteY0-34" fmla="*/ 92522 h 899764"/>
                <a:gd name="connsiteX1-35" fmla="*/ 1090612 w 1090612"/>
                <a:gd name="connsiteY1-36" fmla="*/ 0 h 899764"/>
                <a:gd name="connsiteX2-37" fmla="*/ 1089601 w 1090612"/>
                <a:gd name="connsiteY2-38" fmla="*/ 899764 h 899764"/>
                <a:gd name="connsiteX3-39" fmla="*/ 0 w 1090612"/>
                <a:gd name="connsiteY3-40" fmla="*/ 92522 h 89976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90612" h="899764">
                  <a:moveTo>
                    <a:pt x="0" y="92522"/>
                  </a:moveTo>
                  <a:lnTo>
                    <a:pt x="1090612" y="0"/>
                  </a:lnTo>
                  <a:cubicBezTo>
                    <a:pt x="1088687" y="299128"/>
                    <a:pt x="1091526" y="600636"/>
                    <a:pt x="1089601" y="899764"/>
                  </a:cubicBezTo>
                  <a:lnTo>
                    <a:pt x="0" y="9252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48" name="千图PPT彼岸天：ID 8661124库_组合 47"/>
          <p:cNvGrpSpPr/>
          <p:nvPr>
            <p:custDataLst>
              <p:tags r:id="rId2"/>
            </p:custDataLst>
          </p:nvPr>
        </p:nvGrpSpPr>
        <p:grpSpPr>
          <a:xfrm>
            <a:off x="753039" y="2031513"/>
            <a:ext cx="6627054" cy="896182"/>
            <a:chOff x="753039" y="2031513"/>
            <a:chExt cx="6627054" cy="896182"/>
          </a:xfrm>
        </p:grpSpPr>
        <p:grpSp>
          <p:nvGrpSpPr>
            <p:cNvPr id="5" name="Group 23"/>
            <p:cNvGrpSpPr/>
            <p:nvPr/>
          </p:nvGrpSpPr>
          <p:grpSpPr>
            <a:xfrm>
              <a:off x="2589900" y="2031513"/>
              <a:ext cx="2008047" cy="652421"/>
              <a:chOff x="3191581" y="1736196"/>
              <a:chExt cx="2008047" cy="652421"/>
            </a:xfrm>
          </p:grpSpPr>
          <p:grpSp>
            <p:nvGrpSpPr>
              <p:cNvPr id="32" name="Group 24"/>
              <p:cNvGrpSpPr/>
              <p:nvPr/>
            </p:nvGrpSpPr>
            <p:grpSpPr>
              <a:xfrm>
                <a:off x="3382081" y="1832353"/>
                <a:ext cx="1817547" cy="556264"/>
                <a:chOff x="3382081" y="1832353"/>
                <a:chExt cx="1817547" cy="556264"/>
              </a:xfrm>
            </p:grpSpPr>
            <p:cxnSp>
              <p:nvCxnSpPr>
                <p:cNvPr id="34" name="Straight Connector 26"/>
                <p:cNvCxnSpPr/>
                <p:nvPr/>
              </p:nvCxnSpPr>
              <p:spPr>
                <a:xfrm>
                  <a:off x="4482012" y="1832353"/>
                  <a:ext cx="717616" cy="556264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27"/>
                <p:cNvCxnSpPr/>
                <p:nvPr/>
              </p:nvCxnSpPr>
              <p:spPr>
                <a:xfrm>
                  <a:off x="3382081" y="1832353"/>
                  <a:ext cx="1099931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Oval 25"/>
              <p:cNvSpPr/>
              <p:nvPr/>
            </p:nvSpPr>
            <p:spPr>
              <a:xfrm>
                <a:off x="3191581" y="1736196"/>
                <a:ext cx="190500" cy="1905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6" name="TextBox 28"/>
            <p:cNvSpPr txBox="1"/>
            <p:nvPr/>
          </p:nvSpPr>
          <p:spPr>
            <a:xfrm>
              <a:off x="753039" y="2363729"/>
              <a:ext cx="2294777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7" name="TextBox 29"/>
            <p:cNvSpPr txBox="1"/>
            <p:nvPr/>
          </p:nvSpPr>
          <p:spPr>
            <a:xfrm>
              <a:off x="753039" y="205595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11" name="Freeform: Shape 40"/>
            <p:cNvSpPr/>
            <p:nvPr/>
          </p:nvSpPr>
          <p:spPr bwMode="auto">
            <a:xfrm>
              <a:off x="5025760" y="2415232"/>
              <a:ext cx="563705" cy="423428"/>
            </a:xfrm>
            <a:custGeom>
              <a:avLst/>
              <a:gdLst>
                <a:gd name="T0" fmla="*/ 3355 w 16058"/>
                <a:gd name="T1" fmla="*/ 1202 h 12062"/>
                <a:gd name="T2" fmla="*/ 12900 w 16058"/>
                <a:gd name="T3" fmla="*/ 3520 h 12062"/>
                <a:gd name="T4" fmla="*/ 6375 w 16058"/>
                <a:gd name="T5" fmla="*/ 9292 h 12062"/>
                <a:gd name="T6" fmla="*/ 7499 w 16058"/>
                <a:gd name="T7" fmla="*/ 10191 h 12062"/>
                <a:gd name="T8" fmla="*/ 3867 w 16058"/>
                <a:gd name="T9" fmla="*/ 3520 h 12062"/>
                <a:gd name="T10" fmla="*/ 4867 w 16058"/>
                <a:gd name="T11" fmla="*/ 1808 h 12062"/>
                <a:gd name="T12" fmla="*/ 10392 w 16058"/>
                <a:gd name="T13" fmla="*/ 1006 h 12062"/>
                <a:gd name="T14" fmla="*/ 11161 w 16058"/>
                <a:gd name="T15" fmla="*/ 2489 h 12062"/>
                <a:gd name="T16" fmla="*/ 8559 w 16058"/>
                <a:gd name="T17" fmla="*/ 10191 h 12062"/>
                <a:gd name="T18" fmla="*/ 9279 w 16058"/>
                <a:gd name="T19" fmla="*/ 4022 h 12062"/>
                <a:gd name="T20" fmla="*/ 6524 w 16058"/>
                <a:gd name="T21" fmla="*/ 3192 h 12062"/>
                <a:gd name="T22" fmla="*/ 8421 w 16058"/>
                <a:gd name="T23" fmla="*/ 2263 h 12062"/>
                <a:gd name="T24" fmla="*/ 15764 w 16058"/>
                <a:gd name="T25" fmla="*/ 2849 h 12062"/>
                <a:gd name="T26" fmla="*/ 13141 w 16058"/>
                <a:gd name="T27" fmla="*/ 228 h 12062"/>
                <a:gd name="T28" fmla="*/ 13041 w 16058"/>
                <a:gd name="T29" fmla="*/ 156 h 12062"/>
                <a:gd name="T30" fmla="*/ 12934 w 16058"/>
                <a:gd name="T31" fmla="*/ 97 h 12062"/>
                <a:gd name="T32" fmla="*/ 12820 w 16058"/>
                <a:gd name="T33" fmla="*/ 51 h 12062"/>
                <a:gd name="T34" fmla="*/ 12702 w 16058"/>
                <a:gd name="T35" fmla="*/ 19 h 12062"/>
                <a:gd name="T36" fmla="*/ 12579 w 16058"/>
                <a:gd name="T37" fmla="*/ 3 h 12062"/>
                <a:gd name="T38" fmla="*/ 3529 w 16058"/>
                <a:gd name="T39" fmla="*/ 0 h 12062"/>
                <a:gd name="T40" fmla="*/ 3405 w 16058"/>
                <a:gd name="T41" fmla="*/ 11 h 12062"/>
                <a:gd name="T42" fmla="*/ 3285 w 16058"/>
                <a:gd name="T43" fmla="*/ 36 h 12062"/>
                <a:gd name="T44" fmla="*/ 3169 w 16058"/>
                <a:gd name="T45" fmla="*/ 76 h 12062"/>
                <a:gd name="T46" fmla="*/ 3059 w 16058"/>
                <a:gd name="T47" fmla="*/ 131 h 12062"/>
                <a:gd name="T48" fmla="*/ 2957 w 16058"/>
                <a:gd name="T49" fmla="*/ 197 h 12062"/>
                <a:gd name="T50" fmla="*/ 2861 w 16058"/>
                <a:gd name="T51" fmla="*/ 278 h 12062"/>
                <a:gd name="T52" fmla="*/ 242 w 16058"/>
                <a:gd name="T53" fmla="*/ 2906 h 12062"/>
                <a:gd name="T54" fmla="*/ 166 w 16058"/>
                <a:gd name="T55" fmla="*/ 3008 h 12062"/>
                <a:gd name="T56" fmla="*/ 103 w 16058"/>
                <a:gd name="T57" fmla="*/ 3116 h 12062"/>
                <a:gd name="T58" fmla="*/ 56 w 16058"/>
                <a:gd name="T59" fmla="*/ 3231 h 12062"/>
                <a:gd name="T60" fmla="*/ 23 w 16058"/>
                <a:gd name="T61" fmla="*/ 3349 h 12062"/>
                <a:gd name="T62" fmla="*/ 5 w 16058"/>
                <a:gd name="T63" fmla="*/ 3469 h 12062"/>
                <a:gd name="T64" fmla="*/ 1 w 16058"/>
                <a:gd name="T65" fmla="*/ 3611 h 12062"/>
                <a:gd name="T66" fmla="*/ 37 w 16058"/>
                <a:gd name="T67" fmla="*/ 3830 h 12062"/>
                <a:gd name="T68" fmla="*/ 90 w 16058"/>
                <a:gd name="T69" fmla="*/ 3978 h 12062"/>
                <a:gd name="T70" fmla="*/ 144 w 16058"/>
                <a:gd name="T71" fmla="*/ 4079 h 12062"/>
                <a:gd name="T72" fmla="*/ 209 w 16058"/>
                <a:gd name="T73" fmla="*/ 4174 h 12062"/>
                <a:gd name="T74" fmla="*/ 7297 w 16058"/>
                <a:gd name="T75" fmla="*/ 11744 h 12062"/>
                <a:gd name="T76" fmla="*/ 7395 w 16058"/>
                <a:gd name="T77" fmla="*/ 11836 h 12062"/>
                <a:gd name="T78" fmla="*/ 7502 w 16058"/>
                <a:gd name="T79" fmla="*/ 11912 h 12062"/>
                <a:gd name="T80" fmla="*/ 7618 w 16058"/>
                <a:gd name="T81" fmla="*/ 11974 h 12062"/>
                <a:gd name="T82" fmla="*/ 7741 w 16058"/>
                <a:gd name="T83" fmla="*/ 12020 h 12062"/>
                <a:gd name="T84" fmla="*/ 7869 w 16058"/>
                <a:gd name="T85" fmla="*/ 12049 h 12062"/>
                <a:gd name="T86" fmla="*/ 8002 w 16058"/>
                <a:gd name="T87" fmla="*/ 12062 h 12062"/>
                <a:gd name="T88" fmla="*/ 8135 w 16058"/>
                <a:gd name="T89" fmla="*/ 12056 h 12062"/>
                <a:gd name="T90" fmla="*/ 8266 w 16058"/>
                <a:gd name="T91" fmla="*/ 12034 h 12062"/>
                <a:gd name="T92" fmla="*/ 8392 w 16058"/>
                <a:gd name="T93" fmla="*/ 11994 h 12062"/>
                <a:gd name="T94" fmla="*/ 8511 w 16058"/>
                <a:gd name="T95" fmla="*/ 11938 h 12062"/>
                <a:gd name="T96" fmla="*/ 8622 w 16058"/>
                <a:gd name="T97" fmla="*/ 11868 h 12062"/>
                <a:gd name="T98" fmla="*/ 8724 w 16058"/>
                <a:gd name="T99" fmla="*/ 11782 h 12062"/>
                <a:gd name="T100" fmla="*/ 15821 w 16058"/>
                <a:gd name="T101" fmla="*/ 4210 h 12062"/>
                <a:gd name="T102" fmla="*/ 15892 w 16058"/>
                <a:gd name="T103" fmla="*/ 4115 h 12062"/>
                <a:gd name="T104" fmla="*/ 15951 w 16058"/>
                <a:gd name="T105" fmla="*/ 4014 h 12062"/>
                <a:gd name="T106" fmla="*/ 15997 w 16058"/>
                <a:gd name="T107" fmla="*/ 3908 h 12062"/>
                <a:gd name="T108" fmla="*/ 16030 w 16058"/>
                <a:gd name="T109" fmla="*/ 3799 h 12062"/>
                <a:gd name="T110" fmla="*/ 16050 w 16058"/>
                <a:gd name="T111" fmla="*/ 3686 h 12062"/>
                <a:gd name="T112" fmla="*/ 16058 w 16058"/>
                <a:gd name="T113" fmla="*/ 3574 h 12062"/>
                <a:gd name="T114" fmla="*/ 16053 w 16058"/>
                <a:gd name="T115" fmla="*/ 3456 h 12062"/>
                <a:gd name="T116" fmla="*/ 16034 w 16058"/>
                <a:gd name="T117" fmla="*/ 3338 h 12062"/>
                <a:gd name="T118" fmla="*/ 16000 w 16058"/>
                <a:gd name="T119" fmla="*/ 3222 h 12062"/>
                <a:gd name="T120" fmla="*/ 15953 w 16058"/>
                <a:gd name="T121" fmla="*/ 3111 h 12062"/>
                <a:gd name="T122" fmla="*/ 15891 w 16058"/>
                <a:gd name="T123" fmla="*/ 3005 h 12062"/>
                <a:gd name="T124" fmla="*/ 15816 w 16058"/>
                <a:gd name="T125" fmla="*/ 2905 h 1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58" h="12062">
                  <a:moveTo>
                    <a:pt x="3355" y="1202"/>
                  </a:moveTo>
                  <a:lnTo>
                    <a:pt x="4509" y="2165"/>
                  </a:lnTo>
                  <a:lnTo>
                    <a:pt x="3157" y="3520"/>
                  </a:lnTo>
                  <a:lnTo>
                    <a:pt x="1007" y="3520"/>
                  </a:lnTo>
                  <a:lnTo>
                    <a:pt x="3355" y="1202"/>
                  </a:lnTo>
                  <a:close/>
                  <a:moveTo>
                    <a:pt x="12900" y="3520"/>
                  </a:moveTo>
                  <a:lnTo>
                    <a:pt x="11549" y="2165"/>
                  </a:lnTo>
                  <a:lnTo>
                    <a:pt x="12702" y="1203"/>
                  </a:lnTo>
                  <a:lnTo>
                    <a:pt x="15013" y="3520"/>
                  </a:lnTo>
                  <a:lnTo>
                    <a:pt x="12900" y="3520"/>
                  </a:lnTo>
                  <a:close/>
                  <a:moveTo>
                    <a:pt x="12837" y="4022"/>
                  </a:moveTo>
                  <a:lnTo>
                    <a:pt x="14621" y="4022"/>
                  </a:lnTo>
                  <a:lnTo>
                    <a:pt x="9682" y="9292"/>
                  </a:lnTo>
                  <a:lnTo>
                    <a:pt x="12837" y="4022"/>
                  </a:lnTo>
                  <a:close/>
                  <a:moveTo>
                    <a:pt x="6375" y="9292"/>
                  </a:moveTo>
                  <a:lnTo>
                    <a:pt x="1438" y="4022"/>
                  </a:lnTo>
                  <a:lnTo>
                    <a:pt x="3221" y="4022"/>
                  </a:lnTo>
                  <a:lnTo>
                    <a:pt x="6375" y="9292"/>
                  </a:lnTo>
                  <a:close/>
                  <a:moveTo>
                    <a:pt x="6268" y="4022"/>
                  </a:moveTo>
                  <a:lnTo>
                    <a:pt x="7499" y="10191"/>
                  </a:lnTo>
                  <a:lnTo>
                    <a:pt x="3806" y="4022"/>
                  </a:lnTo>
                  <a:lnTo>
                    <a:pt x="6268" y="4022"/>
                  </a:lnTo>
                  <a:close/>
                  <a:moveTo>
                    <a:pt x="4897" y="2489"/>
                  </a:moveTo>
                  <a:lnTo>
                    <a:pt x="6132" y="3520"/>
                  </a:lnTo>
                  <a:lnTo>
                    <a:pt x="3867" y="3520"/>
                  </a:lnTo>
                  <a:lnTo>
                    <a:pt x="4897" y="2489"/>
                  </a:lnTo>
                  <a:close/>
                  <a:moveTo>
                    <a:pt x="4867" y="1808"/>
                  </a:moveTo>
                  <a:lnTo>
                    <a:pt x="3905" y="1006"/>
                  </a:lnTo>
                  <a:lnTo>
                    <a:pt x="5666" y="1006"/>
                  </a:lnTo>
                  <a:lnTo>
                    <a:pt x="4867" y="1808"/>
                  </a:lnTo>
                  <a:close/>
                  <a:moveTo>
                    <a:pt x="8029" y="1936"/>
                  </a:moveTo>
                  <a:lnTo>
                    <a:pt x="6915" y="1006"/>
                  </a:lnTo>
                  <a:lnTo>
                    <a:pt x="9143" y="1006"/>
                  </a:lnTo>
                  <a:lnTo>
                    <a:pt x="8029" y="1936"/>
                  </a:lnTo>
                  <a:close/>
                  <a:moveTo>
                    <a:pt x="10392" y="1006"/>
                  </a:moveTo>
                  <a:lnTo>
                    <a:pt x="12154" y="1006"/>
                  </a:lnTo>
                  <a:lnTo>
                    <a:pt x="11192" y="1808"/>
                  </a:lnTo>
                  <a:lnTo>
                    <a:pt x="10392" y="1006"/>
                  </a:lnTo>
                  <a:close/>
                  <a:moveTo>
                    <a:pt x="9926" y="3520"/>
                  </a:moveTo>
                  <a:lnTo>
                    <a:pt x="11161" y="2489"/>
                  </a:lnTo>
                  <a:lnTo>
                    <a:pt x="12190" y="3520"/>
                  </a:lnTo>
                  <a:lnTo>
                    <a:pt x="9926" y="3520"/>
                  </a:lnTo>
                  <a:close/>
                  <a:moveTo>
                    <a:pt x="9790" y="4022"/>
                  </a:moveTo>
                  <a:lnTo>
                    <a:pt x="12252" y="4022"/>
                  </a:lnTo>
                  <a:lnTo>
                    <a:pt x="8559" y="10191"/>
                  </a:lnTo>
                  <a:lnTo>
                    <a:pt x="9790" y="4022"/>
                  </a:lnTo>
                  <a:close/>
                  <a:moveTo>
                    <a:pt x="9279" y="4022"/>
                  </a:moveTo>
                  <a:lnTo>
                    <a:pt x="8029" y="10283"/>
                  </a:lnTo>
                  <a:lnTo>
                    <a:pt x="6779" y="4022"/>
                  </a:lnTo>
                  <a:lnTo>
                    <a:pt x="9279" y="4022"/>
                  </a:lnTo>
                  <a:close/>
                  <a:moveTo>
                    <a:pt x="6524" y="3192"/>
                  </a:moveTo>
                  <a:lnTo>
                    <a:pt x="5253" y="2132"/>
                  </a:lnTo>
                  <a:lnTo>
                    <a:pt x="6266" y="1117"/>
                  </a:lnTo>
                  <a:lnTo>
                    <a:pt x="7637" y="2263"/>
                  </a:lnTo>
                  <a:lnTo>
                    <a:pt x="6524" y="3192"/>
                  </a:lnTo>
                  <a:close/>
                  <a:moveTo>
                    <a:pt x="8421" y="2263"/>
                  </a:moveTo>
                  <a:lnTo>
                    <a:pt x="9792" y="1117"/>
                  </a:lnTo>
                  <a:lnTo>
                    <a:pt x="10806" y="2132"/>
                  </a:lnTo>
                  <a:lnTo>
                    <a:pt x="9534" y="3192"/>
                  </a:lnTo>
                  <a:lnTo>
                    <a:pt x="8421" y="2263"/>
                  </a:lnTo>
                  <a:close/>
                  <a:moveTo>
                    <a:pt x="9143" y="3520"/>
                  </a:moveTo>
                  <a:lnTo>
                    <a:pt x="6915" y="3520"/>
                  </a:lnTo>
                  <a:lnTo>
                    <a:pt x="8029" y="2589"/>
                  </a:lnTo>
                  <a:lnTo>
                    <a:pt x="9143" y="3520"/>
                  </a:lnTo>
                  <a:close/>
                  <a:moveTo>
                    <a:pt x="15764" y="2849"/>
                  </a:moveTo>
                  <a:lnTo>
                    <a:pt x="13215" y="295"/>
                  </a:lnTo>
                  <a:lnTo>
                    <a:pt x="13197" y="278"/>
                  </a:lnTo>
                  <a:lnTo>
                    <a:pt x="13179" y="260"/>
                  </a:lnTo>
                  <a:lnTo>
                    <a:pt x="13160" y="243"/>
                  </a:lnTo>
                  <a:lnTo>
                    <a:pt x="13141" y="228"/>
                  </a:lnTo>
                  <a:lnTo>
                    <a:pt x="13121" y="212"/>
                  </a:lnTo>
                  <a:lnTo>
                    <a:pt x="13102" y="197"/>
                  </a:lnTo>
                  <a:lnTo>
                    <a:pt x="13082" y="183"/>
                  </a:lnTo>
                  <a:lnTo>
                    <a:pt x="13062" y="169"/>
                  </a:lnTo>
                  <a:lnTo>
                    <a:pt x="13041" y="156"/>
                  </a:lnTo>
                  <a:lnTo>
                    <a:pt x="13020" y="143"/>
                  </a:lnTo>
                  <a:lnTo>
                    <a:pt x="12999" y="131"/>
                  </a:lnTo>
                  <a:lnTo>
                    <a:pt x="12978" y="119"/>
                  </a:lnTo>
                  <a:lnTo>
                    <a:pt x="12956" y="108"/>
                  </a:lnTo>
                  <a:lnTo>
                    <a:pt x="12934" y="97"/>
                  </a:lnTo>
                  <a:lnTo>
                    <a:pt x="12912" y="86"/>
                  </a:lnTo>
                  <a:lnTo>
                    <a:pt x="12890" y="76"/>
                  </a:lnTo>
                  <a:lnTo>
                    <a:pt x="12866" y="67"/>
                  </a:lnTo>
                  <a:lnTo>
                    <a:pt x="12843" y="59"/>
                  </a:lnTo>
                  <a:lnTo>
                    <a:pt x="12820" y="51"/>
                  </a:lnTo>
                  <a:lnTo>
                    <a:pt x="12797" y="43"/>
                  </a:lnTo>
                  <a:lnTo>
                    <a:pt x="12773" y="36"/>
                  </a:lnTo>
                  <a:lnTo>
                    <a:pt x="12750" y="30"/>
                  </a:lnTo>
                  <a:lnTo>
                    <a:pt x="12726" y="25"/>
                  </a:lnTo>
                  <a:lnTo>
                    <a:pt x="12702" y="19"/>
                  </a:lnTo>
                  <a:lnTo>
                    <a:pt x="12678" y="15"/>
                  </a:lnTo>
                  <a:lnTo>
                    <a:pt x="12654" y="11"/>
                  </a:lnTo>
                  <a:lnTo>
                    <a:pt x="12629" y="8"/>
                  </a:lnTo>
                  <a:lnTo>
                    <a:pt x="12605" y="5"/>
                  </a:lnTo>
                  <a:lnTo>
                    <a:pt x="12579" y="3"/>
                  </a:lnTo>
                  <a:lnTo>
                    <a:pt x="12555" y="1"/>
                  </a:lnTo>
                  <a:lnTo>
                    <a:pt x="12530" y="0"/>
                  </a:lnTo>
                  <a:lnTo>
                    <a:pt x="12505" y="0"/>
                  </a:lnTo>
                  <a:lnTo>
                    <a:pt x="3554" y="0"/>
                  </a:lnTo>
                  <a:lnTo>
                    <a:pt x="3529" y="0"/>
                  </a:lnTo>
                  <a:lnTo>
                    <a:pt x="3504" y="1"/>
                  </a:lnTo>
                  <a:lnTo>
                    <a:pt x="3480" y="3"/>
                  </a:lnTo>
                  <a:lnTo>
                    <a:pt x="3454" y="5"/>
                  </a:lnTo>
                  <a:lnTo>
                    <a:pt x="3430" y="8"/>
                  </a:lnTo>
                  <a:lnTo>
                    <a:pt x="3405" y="11"/>
                  </a:lnTo>
                  <a:lnTo>
                    <a:pt x="3381" y="15"/>
                  </a:lnTo>
                  <a:lnTo>
                    <a:pt x="3357" y="19"/>
                  </a:lnTo>
                  <a:lnTo>
                    <a:pt x="3333" y="25"/>
                  </a:lnTo>
                  <a:lnTo>
                    <a:pt x="3309" y="30"/>
                  </a:lnTo>
                  <a:lnTo>
                    <a:pt x="3285" y="36"/>
                  </a:lnTo>
                  <a:lnTo>
                    <a:pt x="3262" y="43"/>
                  </a:lnTo>
                  <a:lnTo>
                    <a:pt x="3239" y="51"/>
                  </a:lnTo>
                  <a:lnTo>
                    <a:pt x="3216" y="59"/>
                  </a:lnTo>
                  <a:lnTo>
                    <a:pt x="3193" y="67"/>
                  </a:lnTo>
                  <a:lnTo>
                    <a:pt x="3169" y="76"/>
                  </a:lnTo>
                  <a:lnTo>
                    <a:pt x="3147" y="86"/>
                  </a:lnTo>
                  <a:lnTo>
                    <a:pt x="3124" y="97"/>
                  </a:lnTo>
                  <a:lnTo>
                    <a:pt x="3103" y="108"/>
                  </a:lnTo>
                  <a:lnTo>
                    <a:pt x="3081" y="119"/>
                  </a:lnTo>
                  <a:lnTo>
                    <a:pt x="3059" y="131"/>
                  </a:lnTo>
                  <a:lnTo>
                    <a:pt x="3038" y="143"/>
                  </a:lnTo>
                  <a:lnTo>
                    <a:pt x="3017" y="156"/>
                  </a:lnTo>
                  <a:lnTo>
                    <a:pt x="2997" y="169"/>
                  </a:lnTo>
                  <a:lnTo>
                    <a:pt x="2977" y="183"/>
                  </a:lnTo>
                  <a:lnTo>
                    <a:pt x="2957" y="197"/>
                  </a:lnTo>
                  <a:lnTo>
                    <a:pt x="2937" y="212"/>
                  </a:lnTo>
                  <a:lnTo>
                    <a:pt x="2918" y="228"/>
                  </a:lnTo>
                  <a:lnTo>
                    <a:pt x="2898" y="243"/>
                  </a:lnTo>
                  <a:lnTo>
                    <a:pt x="2880" y="260"/>
                  </a:lnTo>
                  <a:lnTo>
                    <a:pt x="2861" y="278"/>
                  </a:lnTo>
                  <a:lnTo>
                    <a:pt x="2844" y="295"/>
                  </a:lnTo>
                  <a:lnTo>
                    <a:pt x="295" y="2849"/>
                  </a:lnTo>
                  <a:lnTo>
                    <a:pt x="277" y="2868"/>
                  </a:lnTo>
                  <a:lnTo>
                    <a:pt x="259" y="2887"/>
                  </a:lnTo>
                  <a:lnTo>
                    <a:pt x="242" y="2906"/>
                  </a:lnTo>
                  <a:lnTo>
                    <a:pt x="226" y="2926"/>
                  </a:lnTo>
                  <a:lnTo>
                    <a:pt x="210" y="2946"/>
                  </a:lnTo>
                  <a:lnTo>
                    <a:pt x="195" y="2966"/>
                  </a:lnTo>
                  <a:lnTo>
                    <a:pt x="180" y="2987"/>
                  </a:lnTo>
                  <a:lnTo>
                    <a:pt x="166" y="3008"/>
                  </a:lnTo>
                  <a:lnTo>
                    <a:pt x="152" y="3029"/>
                  </a:lnTo>
                  <a:lnTo>
                    <a:pt x="140" y="3051"/>
                  </a:lnTo>
                  <a:lnTo>
                    <a:pt x="126" y="3072"/>
                  </a:lnTo>
                  <a:lnTo>
                    <a:pt x="114" y="3094"/>
                  </a:lnTo>
                  <a:lnTo>
                    <a:pt x="103" y="3116"/>
                  </a:lnTo>
                  <a:lnTo>
                    <a:pt x="93" y="3139"/>
                  </a:lnTo>
                  <a:lnTo>
                    <a:pt x="83" y="3162"/>
                  </a:lnTo>
                  <a:lnTo>
                    <a:pt x="73" y="3185"/>
                  </a:lnTo>
                  <a:lnTo>
                    <a:pt x="64" y="3208"/>
                  </a:lnTo>
                  <a:lnTo>
                    <a:pt x="56" y="3231"/>
                  </a:lnTo>
                  <a:lnTo>
                    <a:pt x="48" y="3254"/>
                  </a:lnTo>
                  <a:lnTo>
                    <a:pt x="41" y="3277"/>
                  </a:lnTo>
                  <a:lnTo>
                    <a:pt x="34" y="3301"/>
                  </a:lnTo>
                  <a:lnTo>
                    <a:pt x="28" y="3324"/>
                  </a:lnTo>
                  <a:lnTo>
                    <a:pt x="23" y="3349"/>
                  </a:lnTo>
                  <a:lnTo>
                    <a:pt x="18" y="3373"/>
                  </a:lnTo>
                  <a:lnTo>
                    <a:pt x="14" y="3397"/>
                  </a:lnTo>
                  <a:lnTo>
                    <a:pt x="10" y="3421"/>
                  </a:lnTo>
                  <a:lnTo>
                    <a:pt x="7" y="3445"/>
                  </a:lnTo>
                  <a:lnTo>
                    <a:pt x="5" y="3469"/>
                  </a:lnTo>
                  <a:lnTo>
                    <a:pt x="3" y="3493"/>
                  </a:lnTo>
                  <a:lnTo>
                    <a:pt x="1" y="3518"/>
                  </a:lnTo>
                  <a:lnTo>
                    <a:pt x="0" y="3543"/>
                  </a:lnTo>
                  <a:lnTo>
                    <a:pt x="0" y="3567"/>
                  </a:lnTo>
                  <a:lnTo>
                    <a:pt x="1" y="3611"/>
                  </a:lnTo>
                  <a:lnTo>
                    <a:pt x="5" y="3655"/>
                  </a:lnTo>
                  <a:lnTo>
                    <a:pt x="10" y="3700"/>
                  </a:lnTo>
                  <a:lnTo>
                    <a:pt x="17" y="3743"/>
                  </a:lnTo>
                  <a:lnTo>
                    <a:pt x="26" y="3787"/>
                  </a:lnTo>
                  <a:lnTo>
                    <a:pt x="37" y="3830"/>
                  </a:lnTo>
                  <a:lnTo>
                    <a:pt x="49" y="3874"/>
                  </a:lnTo>
                  <a:lnTo>
                    <a:pt x="64" y="3916"/>
                  </a:lnTo>
                  <a:lnTo>
                    <a:pt x="72" y="3936"/>
                  </a:lnTo>
                  <a:lnTo>
                    <a:pt x="81" y="3957"/>
                  </a:lnTo>
                  <a:lnTo>
                    <a:pt x="90" y="3978"/>
                  </a:lnTo>
                  <a:lnTo>
                    <a:pt x="100" y="3998"/>
                  </a:lnTo>
                  <a:lnTo>
                    <a:pt x="110" y="4018"/>
                  </a:lnTo>
                  <a:lnTo>
                    <a:pt x="120" y="4039"/>
                  </a:lnTo>
                  <a:lnTo>
                    <a:pt x="132" y="4059"/>
                  </a:lnTo>
                  <a:lnTo>
                    <a:pt x="144" y="4079"/>
                  </a:lnTo>
                  <a:lnTo>
                    <a:pt x="156" y="4099"/>
                  </a:lnTo>
                  <a:lnTo>
                    <a:pt x="169" y="4118"/>
                  </a:lnTo>
                  <a:lnTo>
                    <a:pt x="182" y="4137"/>
                  </a:lnTo>
                  <a:lnTo>
                    <a:pt x="195" y="4156"/>
                  </a:lnTo>
                  <a:lnTo>
                    <a:pt x="209" y="4174"/>
                  </a:lnTo>
                  <a:lnTo>
                    <a:pt x="224" y="4193"/>
                  </a:lnTo>
                  <a:lnTo>
                    <a:pt x="239" y="4211"/>
                  </a:lnTo>
                  <a:lnTo>
                    <a:pt x="254" y="4228"/>
                  </a:lnTo>
                  <a:lnTo>
                    <a:pt x="7278" y="11724"/>
                  </a:lnTo>
                  <a:lnTo>
                    <a:pt x="7297" y="11744"/>
                  </a:lnTo>
                  <a:lnTo>
                    <a:pt x="7315" y="11763"/>
                  </a:lnTo>
                  <a:lnTo>
                    <a:pt x="7334" y="11782"/>
                  </a:lnTo>
                  <a:lnTo>
                    <a:pt x="7354" y="11801"/>
                  </a:lnTo>
                  <a:lnTo>
                    <a:pt x="7374" y="11819"/>
                  </a:lnTo>
                  <a:lnTo>
                    <a:pt x="7395" y="11836"/>
                  </a:lnTo>
                  <a:lnTo>
                    <a:pt x="7415" y="11852"/>
                  </a:lnTo>
                  <a:lnTo>
                    <a:pt x="7436" y="11868"/>
                  </a:lnTo>
                  <a:lnTo>
                    <a:pt x="7458" y="11883"/>
                  </a:lnTo>
                  <a:lnTo>
                    <a:pt x="7480" y="11898"/>
                  </a:lnTo>
                  <a:lnTo>
                    <a:pt x="7502" y="11912"/>
                  </a:lnTo>
                  <a:lnTo>
                    <a:pt x="7524" y="11925"/>
                  </a:lnTo>
                  <a:lnTo>
                    <a:pt x="7547" y="11938"/>
                  </a:lnTo>
                  <a:lnTo>
                    <a:pt x="7570" y="11950"/>
                  </a:lnTo>
                  <a:lnTo>
                    <a:pt x="7594" y="11962"/>
                  </a:lnTo>
                  <a:lnTo>
                    <a:pt x="7618" y="11974"/>
                  </a:lnTo>
                  <a:lnTo>
                    <a:pt x="7642" y="11985"/>
                  </a:lnTo>
                  <a:lnTo>
                    <a:pt x="7667" y="11994"/>
                  </a:lnTo>
                  <a:lnTo>
                    <a:pt x="7691" y="12004"/>
                  </a:lnTo>
                  <a:lnTo>
                    <a:pt x="7716" y="12012"/>
                  </a:lnTo>
                  <a:lnTo>
                    <a:pt x="7741" y="12020"/>
                  </a:lnTo>
                  <a:lnTo>
                    <a:pt x="7766" y="12027"/>
                  </a:lnTo>
                  <a:lnTo>
                    <a:pt x="7792" y="12034"/>
                  </a:lnTo>
                  <a:lnTo>
                    <a:pt x="7817" y="12040"/>
                  </a:lnTo>
                  <a:lnTo>
                    <a:pt x="7843" y="12045"/>
                  </a:lnTo>
                  <a:lnTo>
                    <a:pt x="7869" y="12049"/>
                  </a:lnTo>
                  <a:lnTo>
                    <a:pt x="7896" y="12053"/>
                  </a:lnTo>
                  <a:lnTo>
                    <a:pt x="7923" y="12056"/>
                  </a:lnTo>
                  <a:lnTo>
                    <a:pt x="7949" y="12059"/>
                  </a:lnTo>
                  <a:lnTo>
                    <a:pt x="7976" y="12061"/>
                  </a:lnTo>
                  <a:lnTo>
                    <a:pt x="8002" y="12062"/>
                  </a:lnTo>
                  <a:lnTo>
                    <a:pt x="8029" y="12062"/>
                  </a:lnTo>
                  <a:lnTo>
                    <a:pt x="8056" y="12062"/>
                  </a:lnTo>
                  <a:lnTo>
                    <a:pt x="8082" y="12061"/>
                  </a:lnTo>
                  <a:lnTo>
                    <a:pt x="8109" y="12059"/>
                  </a:lnTo>
                  <a:lnTo>
                    <a:pt x="8135" y="12056"/>
                  </a:lnTo>
                  <a:lnTo>
                    <a:pt x="8162" y="12053"/>
                  </a:lnTo>
                  <a:lnTo>
                    <a:pt x="8189" y="12049"/>
                  </a:lnTo>
                  <a:lnTo>
                    <a:pt x="8215" y="12045"/>
                  </a:lnTo>
                  <a:lnTo>
                    <a:pt x="8241" y="12040"/>
                  </a:lnTo>
                  <a:lnTo>
                    <a:pt x="8266" y="12034"/>
                  </a:lnTo>
                  <a:lnTo>
                    <a:pt x="8292" y="12027"/>
                  </a:lnTo>
                  <a:lnTo>
                    <a:pt x="8317" y="12020"/>
                  </a:lnTo>
                  <a:lnTo>
                    <a:pt x="8342" y="12012"/>
                  </a:lnTo>
                  <a:lnTo>
                    <a:pt x="8367" y="12004"/>
                  </a:lnTo>
                  <a:lnTo>
                    <a:pt x="8392" y="11994"/>
                  </a:lnTo>
                  <a:lnTo>
                    <a:pt x="8416" y="11985"/>
                  </a:lnTo>
                  <a:lnTo>
                    <a:pt x="8440" y="11974"/>
                  </a:lnTo>
                  <a:lnTo>
                    <a:pt x="8465" y="11962"/>
                  </a:lnTo>
                  <a:lnTo>
                    <a:pt x="8488" y="11950"/>
                  </a:lnTo>
                  <a:lnTo>
                    <a:pt x="8511" y="11938"/>
                  </a:lnTo>
                  <a:lnTo>
                    <a:pt x="8534" y="11925"/>
                  </a:lnTo>
                  <a:lnTo>
                    <a:pt x="8557" y="11912"/>
                  </a:lnTo>
                  <a:lnTo>
                    <a:pt x="8579" y="11898"/>
                  </a:lnTo>
                  <a:lnTo>
                    <a:pt x="8601" y="11883"/>
                  </a:lnTo>
                  <a:lnTo>
                    <a:pt x="8622" y="11868"/>
                  </a:lnTo>
                  <a:lnTo>
                    <a:pt x="8643" y="11852"/>
                  </a:lnTo>
                  <a:lnTo>
                    <a:pt x="8664" y="11836"/>
                  </a:lnTo>
                  <a:lnTo>
                    <a:pt x="8684" y="11819"/>
                  </a:lnTo>
                  <a:lnTo>
                    <a:pt x="8704" y="11801"/>
                  </a:lnTo>
                  <a:lnTo>
                    <a:pt x="8724" y="11782"/>
                  </a:lnTo>
                  <a:lnTo>
                    <a:pt x="8743" y="11763"/>
                  </a:lnTo>
                  <a:lnTo>
                    <a:pt x="8762" y="11744"/>
                  </a:lnTo>
                  <a:lnTo>
                    <a:pt x="8780" y="11724"/>
                  </a:lnTo>
                  <a:lnTo>
                    <a:pt x="15805" y="4228"/>
                  </a:lnTo>
                  <a:lnTo>
                    <a:pt x="15821" y="4210"/>
                  </a:lnTo>
                  <a:lnTo>
                    <a:pt x="15836" y="4192"/>
                  </a:lnTo>
                  <a:lnTo>
                    <a:pt x="15851" y="4173"/>
                  </a:lnTo>
                  <a:lnTo>
                    <a:pt x="15865" y="4154"/>
                  </a:lnTo>
                  <a:lnTo>
                    <a:pt x="15878" y="4135"/>
                  </a:lnTo>
                  <a:lnTo>
                    <a:pt x="15892" y="4115"/>
                  </a:lnTo>
                  <a:lnTo>
                    <a:pt x="15904" y="4096"/>
                  </a:lnTo>
                  <a:lnTo>
                    <a:pt x="15917" y="4076"/>
                  </a:lnTo>
                  <a:lnTo>
                    <a:pt x="15929" y="4056"/>
                  </a:lnTo>
                  <a:lnTo>
                    <a:pt x="15940" y="4034"/>
                  </a:lnTo>
                  <a:lnTo>
                    <a:pt x="15951" y="4014"/>
                  </a:lnTo>
                  <a:lnTo>
                    <a:pt x="15961" y="3993"/>
                  </a:lnTo>
                  <a:lnTo>
                    <a:pt x="15971" y="3972"/>
                  </a:lnTo>
                  <a:lnTo>
                    <a:pt x="15980" y="3951"/>
                  </a:lnTo>
                  <a:lnTo>
                    <a:pt x="15989" y="3930"/>
                  </a:lnTo>
                  <a:lnTo>
                    <a:pt x="15997" y="3908"/>
                  </a:lnTo>
                  <a:lnTo>
                    <a:pt x="16004" y="3887"/>
                  </a:lnTo>
                  <a:lnTo>
                    <a:pt x="16011" y="3864"/>
                  </a:lnTo>
                  <a:lnTo>
                    <a:pt x="16018" y="3842"/>
                  </a:lnTo>
                  <a:lnTo>
                    <a:pt x="16024" y="3820"/>
                  </a:lnTo>
                  <a:lnTo>
                    <a:pt x="16030" y="3799"/>
                  </a:lnTo>
                  <a:lnTo>
                    <a:pt x="16035" y="3776"/>
                  </a:lnTo>
                  <a:lnTo>
                    <a:pt x="16039" y="3754"/>
                  </a:lnTo>
                  <a:lnTo>
                    <a:pt x="16044" y="3732"/>
                  </a:lnTo>
                  <a:lnTo>
                    <a:pt x="16047" y="3710"/>
                  </a:lnTo>
                  <a:lnTo>
                    <a:pt x="16050" y="3686"/>
                  </a:lnTo>
                  <a:lnTo>
                    <a:pt x="16053" y="3664"/>
                  </a:lnTo>
                  <a:lnTo>
                    <a:pt x="16055" y="3642"/>
                  </a:lnTo>
                  <a:lnTo>
                    <a:pt x="16056" y="3619"/>
                  </a:lnTo>
                  <a:lnTo>
                    <a:pt x="16057" y="3597"/>
                  </a:lnTo>
                  <a:lnTo>
                    <a:pt x="16058" y="3574"/>
                  </a:lnTo>
                  <a:lnTo>
                    <a:pt x="16058" y="3552"/>
                  </a:lnTo>
                  <a:lnTo>
                    <a:pt x="16057" y="3528"/>
                  </a:lnTo>
                  <a:lnTo>
                    <a:pt x="16056" y="3503"/>
                  </a:lnTo>
                  <a:lnTo>
                    <a:pt x="16055" y="3479"/>
                  </a:lnTo>
                  <a:lnTo>
                    <a:pt x="16053" y="3456"/>
                  </a:lnTo>
                  <a:lnTo>
                    <a:pt x="16050" y="3432"/>
                  </a:lnTo>
                  <a:lnTo>
                    <a:pt x="16047" y="3408"/>
                  </a:lnTo>
                  <a:lnTo>
                    <a:pt x="16043" y="3385"/>
                  </a:lnTo>
                  <a:lnTo>
                    <a:pt x="16039" y="3362"/>
                  </a:lnTo>
                  <a:lnTo>
                    <a:pt x="16034" y="3338"/>
                  </a:lnTo>
                  <a:lnTo>
                    <a:pt x="16028" y="3314"/>
                  </a:lnTo>
                  <a:lnTo>
                    <a:pt x="16022" y="3291"/>
                  </a:lnTo>
                  <a:lnTo>
                    <a:pt x="16015" y="3268"/>
                  </a:lnTo>
                  <a:lnTo>
                    <a:pt x="16008" y="3245"/>
                  </a:lnTo>
                  <a:lnTo>
                    <a:pt x="16000" y="3222"/>
                  </a:lnTo>
                  <a:lnTo>
                    <a:pt x="15992" y="3200"/>
                  </a:lnTo>
                  <a:lnTo>
                    <a:pt x="15983" y="3178"/>
                  </a:lnTo>
                  <a:lnTo>
                    <a:pt x="15974" y="3155"/>
                  </a:lnTo>
                  <a:lnTo>
                    <a:pt x="15964" y="3132"/>
                  </a:lnTo>
                  <a:lnTo>
                    <a:pt x="15953" y="3111"/>
                  </a:lnTo>
                  <a:lnTo>
                    <a:pt x="15942" y="3089"/>
                  </a:lnTo>
                  <a:lnTo>
                    <a:pt x="15930" y="3068"/>
                  </a:lnTo>
                  <a:lnTo>
                    <a:pt x="15917" y="3047"/>
                  </a:lnTo>
                  <a:lnTo>
                    <a:pt x="15904" y="3026"/>
                  </a:lnTo>
                  <a:lnTo>
                    <a:pt x="15891" y="3005"/>
                  </a:lnTo>
                  <a:lnTo>
                    <a:pt x="15877" y="2985"/>
                  </a:lnTo>
                  <a:lnTo>
                    <a:pt x="15863" y="2964"/>
                  </a:lnTo>
                  <a:lnTo>
                    <a:pt x="15848" y="2944"/>
                  </a:lnTo>
                  <a:lnTo>
                    <a:pt x="15832" y="2924"/>
                  </a:lnTo>
                  <a:lnTo>
                    <a:pt x="15816" y="2905"/>
                  </a:lnTo>
                  <a:lnTo>
                    <a:pt x="15799" y="2886"/>
                  </a:lnTo>
                  <a:lnTo>
                    <a:pt x="15782" y="2868"/>
                  </a:lnTo>
                  <a:lnTo>
                    <a:pt x="15764" y="28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TextBox 47"/>
            <p:cNvSpPr txBox="1"/>
            <p:nvPr/>
          </p:nvSpPr>
          <p:spPr>
            <a:xfrm>
              <a:off x="6542617" y="2326196"/>
              <a:ext cx="837476" cy="601499"/>
            </a:xfrm>
            <a:prstGeom prst="rect">
              <a:avLst/>
            </a:prstGeom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zh-CN" altLang="en-US" sz="1100" spc="-150">
                  <a:solidFill>
                    <a:schemeClr val="bg1"/>
                  </a:solidFill>
                </a:rPr>
                <a:t>关键词</a:t>
              </a:r>
              <a:endParaRPr lang="zh-CN" altLang="en-US" sz="1100" spc="-15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753039" y="3818997"/>
            <a:ext cx="6295458" cy="1068114"/>
            <a:chOff x="753039" y="3818997"/>
            <a:chExt cx="6295458" cy="1068114"/>
          </a:xfrm>
        </p:grpSpPr>
        <p:sp>
          <p:nvSpPr>
            <p:cNvPr id="8" name="TextBox 30"/>
            <p:cNvSpPr txBox="1"/>
            <p:nvPr/>
          </p:nvSpPr>
          <p:spPr>
            <a:xfrm>
              <a:off x="753039" y="4144742"/>
              <a:ext cx="2294777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9" name="TextBox 31"/>
            <p:cNvSpPr txBox="1"/>
            <p:nvPr/>
          </p:nvSpPr>
          <p:spPr>
            <a:xfrm>
              <a:off x="753039" y="3836965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grpSp>
          <p:nvGrpSpPr>
            <p:cNvPr id="10" name="Group 32"/>
            <p:cNvGrpSpPr/>
            <p:nvPr/>
          </p:nvGrpSpPr>
          <p:grpSpPr>
            <a:xfrm>
              <a:off x="2613741" y="3818997"/>
              <a:ext cx="2425975" cy="824343"/>
              <a:chOff x="3191581" y="1736196"/>
              <a:chExt cx="2425975" cy="824343"/>
            </a:xfrm>
          </p:grpSpPr>
          <p:grpSp>
            <p:nvGrpSpPr>
              <p:cNvPr id="28" name="Group 33"/>
              <p:cNvGrpSpPr/>
              <p:nvPr/>
            </p:nvGrpSpPr>
            <p:grpSpPr>
              <a:xfrm>
                <a:off x="3382081" y="1832353"/>
                <a:ext cx="2235475" cy="728186"/>
                <a:chOff x="3382081" y="1832353"/>
                <a:chExt cx="2235475" cy="728186"/>
              </a:xfrm>
            </p:grpSpPr>
            <p:cxnSp>
              <p:nvCxnSpPr>
                <p:cNvPr id="30" name="Straight Connector 35"/>
                <p:cNvCxnSpPr/>
                <p:nvPr/>
              </p:nvCxnSpPr>
              <p:spPr>
                <a:xfrm>
                  <a:off x="4482012" y="1832353"/>
                  <a:ext cx="1135544" cy="728186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6"/>
                <p:cNvCxnSpPr/>
                <p:nvPr/>
              </p:nvCxnSpPr>
              <p:spPr>
                <a:xfrm>
                  <a:off x="3382081" y="1832353"/>
                  <a:ext cx="1099931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9" name="Oval 34"/>
              <p:cNvSpPr/>
              <p:nvPr/>
            </p:nvSpPr>
            <p:spPr>
              <a:xfrm>
                <a:off x="3191581" y="1736196"/>
                <a:ext cx="190500" cy="1905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Group 44"/>
            <p:cNvGrpSpPr/>
            <p:nvPr/>
          </p:nvGrpSpPr>
          <p:grpSpPr>
            <a:xfrm>
              <a:off x="5468474" y="4441594"/>
              <a:ext cx="333070" cy="289525"/>
              <a:chOff x="3613150" y="3136900"/>
              <a:chExt cx="692150" cy="601663"/>
            </a:xfrm>
            <a:solidFill>
              <a:schemeClr val="bg1"/>
            </a:solidFill>
          </p:grpSpPr>
          <p:sp>
            <p:nvSpPr>
              <p:cNvPr id="24" name="Freeform: Shape 45"/>
              <p:cNvSpPr/>
              <p:nvPr/>
            </p:nvSpPr>
            <p:spPr bwMode="auto">
              <a:xfrm>
                <a:off x="3721100" y="3244850"/>
                <a:ext cx="249238" cy="160338"/>
              </a:xfrm>
              <a:custGeom>
                <a:avLst/>
                <a:gdLst>
                  <a:gd name="T0" fmla="*/ 4713 w 5797"/>
                  <a:gd name="T1" fmla="*/ 41 h 3756"/>
                  <a:gd name="T2" fmla="*/ 3661 w 5797"/>
                  <a:gd name="T3" fmla="*/ 216 h 3756"/>
                  <a:gd name="T4" fmla="*/ 2695 w 5797"/>
                  <a:gd name="T5" fmla="*/ 516 h 3756"/>
                  <a:gd name="T6" fmla="*/ 1839 w 5797"/>
                  <a:gd name="T7" fmla="*/ 924 h 3756"/>
                  <a:gd name="T8" fmla="*/ 1118 w 5797"/>
                  <a:gd name="T9" fmla="*/ 1423 h 3756"/>
                  <a:gd name="T10" fmla="*/ 556 w 5797"/>
                  <a:gd name="T11" fmla="*/ 2001 h 3756"/>
                  <a:gd name="T12" fmla="*/ 178 w 5797"/>
                  <a:gd name="T13" fmla="*/ 2641 h 3756"/>
                  <a:gd name="T14" fmla="*/ 7 w 5797"/>
                  <a:gd name="T15" fmla="*/ 3329 h 3756"/>
                  <a:gd name="T16" fmla="*/ 3 w 5797"/>
                  <a:gd name="T17" fmla="*/ 3544 h 3756"/>
                  <a:gd name="T18" fmla="*/ 15 w 5797"/>
                  <a:gd name="T19" fmla="*/ 3592 h 3756"/>
                  <a:gd name="T20" fmla="*/ 36 w 5797"/>
                  <a:gd name="T21" fmla="*/ 3636 h 3756"/>
                  <a:gd name="T22" fmla="*/ 65 w 5797"/>
                  <a:gd name="T23" fmla="*/ 3674 h 3756"/>
                  <a:gd name="T24" fmla="*/ 100 w 5797"/>
                  <a:gd name="T25" fmla="*/ 3706 h 3756"/>
                  <a:gd name="T26" fmla="*/ 143 w 5797"/>
                  <a:gd name="T27" fmla="*/ 3731 h 3756"/>
                  <a:gd name="T28" fmla="*/ 189 w 5797"/>
                  <a:gd name="T29" fmla="*/ 3748 h 3756"/>
                  <a:gd name="T30" fmla="*/ 239 w 5797"/>
                  <a:gd name="T31" fmla="*/ 3756 h 3756"/>
                  <a:gd name="T32" fmla="*/ 290 w 5797"/>
                  <a:gd name="T33" fmla="*/ 3753 h 3756"/>
                  <a:gd name="T34" fmla="*/ 338 w 5797"/>
                  <a:gd name="T35" fmla="*/ 3741 h 3756"/>
                  <a:gd name="T36" fmla="*/ 383 w 5797"/>
                  <a:gd name="T37" fmla="*/ 3720 h 3756"/>
                  <a:gd name="T38" fmla="*/ 421 w 5797"/>
                  <a:gd name="T39" fmla="*/ 3691 h 3756"/>
                  <a:gd name="T40" fmla="*/ 453 w 5797"/>
                  <a:gd name="T41" fmla="*/ 3655 h 3756"/>
                  <a:gd name="T42" fmla="*/ 479 w 5797"/>
                  <a:gd name="T43" fmla="*/ 3614 h 3756"/>
                  <a:gd name="T44" fmla="*/ 496 w 5797"/>
                  <a:gd name="T45" fmla="*/ 3568 h 3756"/>
                  <a:gd name="T46" fmla="*/ 504 w 5797"/>
                  <a:gd name="T47" fmla="*/ 3519 h 3756"/>
                  <a:gd name="T48" fmla="*/ 564 w 5797"/>
                  <a:gd name="T49" fmla="*/ 3062 h 3756"/>
                  <a:gd name="T50" fmla="*/ 820 w 5797"/>
                  <a:gd name="T51" fmla="*/ 2496 h 3756"/>
                  <a:gd name="T52" fmla="*/ 1257 w 5797"/>
                  <a:gd name="T53" fmla="*/ 1973 h 3756"/>
                  <a:gd name="T54" fmla="*/ 1848 w 5797"/>
                  <a:gd name="T55" fmla="*/ 1509 h 3756"/>
                  <a:gd name="T56" fmla="*/ 2572 w 5797"/>
                  <a:gd name="T57" fmla="*/ 1115 h 3756"/>
                  <a:gd name="T58" fmla="*/ 3402 w 5797"/>
                  <a:gd name="T59" fmla="*/ 807 h 3756"/>
                  <a:gd name="T60" fmla="*/ 4318 w 5797"/>
                  <a:gd name="T61" fmla="*/ 599 h 3756"/>
                  <a:gd name="T62" fmla="*/ 5294 w 5797"/>
                  <a:gd name="T63" fmla="*/ 505 h 3756"/>
                  <a:gd name="T64" fmla="*/ 5583 w 5797"/>
                  <a:gd name="T65" fmla="*/ 498 h 3756"/>
                  <a:gd name="T66" fmla="*/ 5632 w 5797"/>
                  <a:gd name="T67" fmla="*/ 486 h 3756"/>
                  <a:gd name="T68" fmla="*/ 5676 w 5797"/>
                  <a:gd name="T69" fmla="*/ 465 h 3756"/>
                  <a:gd name="T70" fmla="*/ 5714 w 5797"/>
                  <a:gd name="T71" fmla="*/ 436 h 3756"/>
                  <a:gd name="T72" fmla="*/ 5747 w 5797"/>
                  <a:gd name="T73" fmla="*/ 401 h 3756"/>
                  <a:gd name="T74" fmla="*/ 5772 w 5797"/>
                  <a:gd name="T75" fmla="*/ 359 h 3756"/>
                  <a:gd name="T76" fmla="*/ 5789 w 5797"/>
                  <a:gd name="T77" fmla="*/ 313 h 3756"/>
                  <a:gd name="T78" fmla="*/ 5797 w 5797"/>
                  <a:gd name="T79" fmla="*/ 264 h 3756"/>
                  <a:gd name="T80" fmla="*/ 5794 w 5797"/>
                  <a:gd name="T81" fmla="*/ 212 h 3756"/>
                  <a:gd name="T82" fmla="*/ 5782 w 5797"/>
                  <a:gd name="T83" fmla="*/ 164 h 3756"/>
                  <a:gd name="T84" fmla="*/ 5761 w 5797"/>
                  <a:gd name="T85" fmla="*/ 120 h 3756"/>
                  <a:gd name="T86" fmla="*/ 5732 w 5797"/>
                  <a:gd name="T87" fmla="*/ 82 h 3756"/>
                  <a:gd name="T88" fmla="*/ 5696 w 5797"/>
                  <a:gd name="T89" fmla="*/ 50 h 3756"/>
                  <a:gd name="T90" fmla="*/ 5654 w 5797"/>
                  <a:gd name="T91" fmla="*/ 25 h 3756"/>
                  <a:gd name="T92" fmla="*/ 5609 w 5797"/>
                  <a:gd name="T93" fmla="*/ 8 h 3756"/>
                  <a:gd name="T94" fmla="*/ 5558 w 5797"/>
                  <a:gd name="T95" fmla="*/ 0 h 3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797" h="3756">
                    <a:moveTo>
                      <a:pt x="5545" y="0"/>
                    </a:moveTo>
                    <a:lnTo>
                      <a:pt x="5265" y="5"/>
                    </a:lnTo>
                    <a:lnTo>
                      <a:pt x="4987" y="18"/>
                    </a:lnTo>
                    <a:lnTo>
                      <a:pt x="4713" y="41"/>
                    </a:lnTo>
                    <a:lnTo>
                      <a:pt x="4444" y="73"/>
                    </a:lnTo>
                    <a:lnTo>
                      <a:pt x="4178" y="112"/>
                    </a:lnTo>
                    <a:lnTo>
                      <a:pt x="3917" y="160"/>
                    </a:lnTo>
                    <a:lnTo>
                      <a:pt x="3661" y="216"/>
                    </a:lnTo>
                    <a:lnTo>
                      <a:pt x="3411" y="281"/>
                    </a:lnTo>
                    <a:lnTo>
                      <a:pt x="3166" y="352"/>
                    </a:lnTo>
                    <a:lnTo>
                      <a:pt x="2927" y="431"/>
                    </a:lnTo>
                    <a:lnTo>
                      <a:pt x="2695" y="516"/>
                    </a:lnTo>
                    <a:lnTo>
                      <a:pt x="2470" y="608"/>
                    </a:lnTo>
                    <a:lnTo>
                      <a:pt x="2251" y="707"/>
                    </a:lnTo>
                    <a:lnTo>
                      <a:pt x="2041" y="812"/>
                    </a:lnTo>
                    <a:lnTo>
                      <a:pt x="1839" y="924"/>
                    </a:lnTo>
                    <a:lnTo>
                      <a:pt x="1645" y="1041"/>
                    </a:lnTo>
                    <a:lnTo>
                      <a:pt x="1460" y="1163"/>
                    </a:lnTo>
                    <a:lnTo>
                      <a:pt x="1284" y="1291"/>
                    </a:lnTo>
                    <a:lnTo>
                      <a:pt x="1118" y="1423"/>
                    </a:lnTo>
                    <a:lnTo>
                      <a:pt x="961" y="1562"/>
                    </a:lnTo>
                    <a:lnTo>
                      <a:pt x="815" y="1704"/>
                    </a:lnTo>
                    <a:lnTo>
                      <a:pt x="680" y="1851"/>
                    </a:lnTo>
                    <a:lnTo>
                      <a:pt x="556" y="2001"/>
                    </a:lnTo>
                    <a:lnTo>
                      <a:pt x="443" y="2157"/>
                    </a:lnTo>
                    <a:lnTo>
                      <a:pt x="342" y="2315"/>
                    </a:lnTo>
                    <a:lnTo>
                      <a:pt x="254" y="2477"/>
                    </a:lnTo>
                    <a:lnTo>
                      <a:pt x="178" y="2641"/>
                    </a:lnTo>
                    <a:lnTo>
                      <a:pt x="115" y="2810"/>
                    </a:lnTo>
                    <a:lnTo>
                      <a:pt x="65" y="2980"/>
                    </a:lnTo>
                    <a:lnTo>
                      <a:pt x="29" y="3153"/>
                    </a:lnTo>
                    <a:lnTo>
                      <a:pt x="7" y="3329"/>
                    </a:lnTo>
                    <a:lnTo>
                      <a:pt x="0" y="3506"/>
                    </a:lnTo>
                    <a:lnTo>
                      <a:pt x="0" y="3519"/>
                    </a:lnTo>
                    <a:lnTo>
                      <a:pt x="1" y="3531"/>
                    </a:lnTo>
                    <a:lnTo>
                      <a:pt x="3" y="3544"/>
                    </a:lnTo>
                    <a:lnTo>
                      <a:pt x="5" y="3556"/>
                    </a:lnTo>
                    <a:lnTo>
                      <a:pt x="8" y="3568"/>
                    </a:lnTo>
                    <a:lnTo>
                      <a:pt x="11" y="3580"/>
                    </a:lnTo>
                    <a:lnTo>
                      <a:pt x="15" y="3592"/>
                    </a:lnTo>
                    <a:lnTo>
                      <a:pt x="20" y="3603"/>
                    </a:lnTo>
                    <a:lnTo>
                      <a:pt x="25" y="3614"/>
                    </a:lnTo>
                    <a:lnTo>
                      <a:pt x="30" y="3625"/>
                    </a:lnTo>
                    <a:lnTo>
                      <a:pt x="36" y="3636"/>
                    </a:lnTo>
                    <a:lnTo>
                      <a:pt x="43" y="3646"/>
                    </a:lnTo>
                    <a:lnTo>
                      <a:pt x="50" y="3655"/>
                    </a:lnTo>
                    <a:lnTo>
                      <a:pt x="57" y="3665"/>
                    </a:lnTo>
                    <a:lnTo>
                      <a:pt x="65" y="3674"/>
                    </a:lnTo>
                    <a:lnTo>
                      <a:pt x="73" y="3683"/>
                    </a:lnTo>
                    <a:lnTo>
                      <a:pt x="82" y="3691"/>
                    </a:lnTo>
                    <a:lnTo>
                      <a:pt x="91" y="3699"/>
                    </a:lnTo>
                    <a:lnTo>
                      <a:pt x="100" y="3706"/>
                    </a:lnTo>
                    <a:lnTo>
                      <a:pt x="111" y="3713"/>
                    </a:lnTo>
                    <a:lnTo>
                      <a:pt x="121" y="3720"/>
                    </a:lnTo>
                    <a:lnTo>
                      <a:pt x="132" y="3726"/>
                    </a:lnTo>
                    <a:lnTo>
                      <a:pt x="143" y="3731"/>
                    </a:lnTo>
                    <a:lnTo>
                      <a:pt x="154" y="3736"/>
                    </a:lnTo>
                    <a:lnTo>
                      <a:pt x="165" y="3741"/>
                    </a:lnTo>
                    <a:lnTo>
                      <a:pt x="177" y="3745"/>
                    </a:lnTo>
                    <a:lnTo>
                      <a:pt x="189" y="3748"/>
                    </a:lnTo>
                    <a:lnTo>
                      <a:pt x="201" y="3751"/>
                    </a:lnTo>
                    <a:lnTo>
                      <a:pt x="213" y="3753"/>
                    </a:lnTo>
                    <a:lnTo>
                      <a:pt x="226" y="3755"/>
                    </a:lnTo>
                    <a:lnTo>
                      <a:pt x="239" y="3756"/>
                    </a:lnTo>
                    <a:lnTo>
                      <a:pt x="252" y="3756"/>
                    </a:lnTo>
                    <a:lnTo>
                      <a:pt x="265" y="3756"/>
                    </a:lnTo>
                    <a:lnTo>
                      <a:pt x="278" y="3755"/>
                    </a:lnTo>
                    <a:lnTo>
                      <a:pt x="290" y="3753"/>
                    </a:lnTo>
                    <a:lnTo>
                      <a:pt x="302" y="3751"/>
                    </a:lnTo>
                    <a:lnTo>
                      <a:pt x="315" y="3748"/>
                    </a:lnTo>
                    <a:lnTo>
                      <a:pt x="326" y="3745"/>
                    </a:lnTo>
                    <a:lnTo>
                      <a:pt x="338" y="3741"/>
                    </a:lnTo>
                    <a:lnTo>
                      <a:pt x="349" y="3736"/>
                    </a:lnTo>
                    <a:lnTo>
                      <a:pt x="361" y="3731"/>
                    </a:lnTo>
                    <a:lnTo>
                      <a:pt x="372" y="3726"/>
                    </a:lnTo>
                    <a:lnTo>
                      <a:pt x="383" y="3720"/>
                    </a:lnTo>
                    <a:lnTo>
                      <a:pt x="393" y="3713"/>
                    </a:lnTo>
                    <a:lnTo>
                      <a:pt x="403" y="3706"/>
                    </a:lnTo>
                    <a:lnTo>
                      <a:pt x="412" y="3699"/>
                    </a:lnTo>
                    <a:lnTo>
                      <a:pt x="421" y="3691"/>
                    </a:lnTo>
                    <a:lnTo>
                      <a:pt x="430" y="3683"/>
                    </a:lnTo>
                    <a:lnTo>
                      <a:pt x="438" y="3674"/>
                    </a:lnTo>
                    <a:lnTo>
                      <a:pt x="446" y="3665"/>
                    </a:lnTo>
                    <a:lnTo>
                      <a:pt x="453" y="3655"/>
                    </a:lnTo>
                    <a:lnTo>
                      <a:pt x="460" y="3646"/>
                    </a:lnTo>
                    <a:lnTo>
                      <a:pt x="467" y="3636"/>
                    </a:lnTo>
                    <a:lnTo>
                      <a:pt x="474" y="3625"/>
                    </a:lnTo>
                    <a:lnTo>
                      <a:pt x="479" y="3614"/>
                    </a:lnTo>
                    <a:lnTo>
                      <a:pt x="484" y="3603"/>
                    </a:lnTo>
                    <a:lnTo>
                      <a:pt x="489" y="3592"/>
                    </a:lnTo>
                    <a:lnTo>
                      <a:pt x="493" y="3580"/>
                    </a:lnTo>
                    <a:lnTo>
                      <a:pt x="496" y="3568"/>
                    </a:lnTo>
                    <a:lnTo>
                      <a:pt x="499" y="3556"/>
                    </a:lnTo>
                    <a:lnTo>
                      <a:pt x="501" y="3544"/>
                    </a:lnTo>
                    <a:lnTo>
                      <a:pt x="503" y="3531"/>
                    </a:lnTo>
                    <a:lnTo>
                      <a:pt x="504" y="3519"/>
                    </a:lnTo>
                    <a:lnTo>
                      <a:pt x="504" y="3506"/>
                    </a:lnTo>
                    <a:lnTo>
                      <a:pt x="511" y="3357"/>
                    </a:lnTo>
                    <a:lnTo>
                      <a:pt x="531" y="3208"/>
                    </a:lnTo>
                    <a:lnTo>
                      <a:pt x="564" y="3062"/>
                    </a:lnTo>
                    <a:lnTo>
                      <a:pt x="611" y="2917"/>
                    </a:lnTo>
                    <a:lnTo>
                      <a:pt x="669" y="2775"/>
                    </a:lnTo>
                    <a:lnTo>
                      <a:pt x="739" y="2634"/>
                    </a:lnTo>
                    <a:lnTo>
                      <a:pt x="820" y="2496"/>
                    </a:lnTo>
                    <a:lnTo>
                      <a:pt x="914" y="2361"/>
                    </a:lnTo>
                    <a:lnTo>
                      <a:pt x="1018" y="2229"/>
                    </a:lnTo>
                    <a:lnTo>
                      <a:pt x="1132" y="2100"/>
                    </a:lnTo>
                    <a:lnTo>
                      <a:pt x="1257" y="1973"/>
                    </a:lnTo>
                    <a:lnTo>
                      <a:pt x="1391" y="1851"/>
                    </a:lnTo>
                    <a:lnTo>
                      <a:pt x="1534" y="1733"/>
                    </a:lnTo>
                    <a:lnTo>
                      <a:pt x="1686" y="1619"/>
                    </a:lnTo>
                    <a:lnTo>
                      <a:pt x="1848" y="1509"/>
                    </a:lnTo>
                    <a:lnTo>
                      <a:pt x="2017" y="1403"/>
                    </a:lnTo>
                    <a:lnTo>
                      <a:pt x="2195" y="1302"/>
                    </a:lnTo>
                    <a:lnTo>
                      <a:pt x="2379" y="1206"/>
                    </a:lnTo>
                    <a:lnTo>
                      <a:pt x="2572" y="1115"/>
                    </a:lnTo>
                    <a:lnTo>
                      <a:pt x="2769" y="1030"/>
                    </a:lnTo>
                    <a:lnTo>
                      <a:pt x="2975" y="950"/>
                    </a:lnTo>
                    <a:lnTo>
                      <a:pt x="3186" y="876"/>
                    </a:lnTo>
                    <a:lnTo>
                      <a:pt x="3402" y="807"/>
                    </a:lnTo>
                    <a:lnTo>
                      <a:pt x="3624" y="745"/>
                    </a:lnTo>
                    <a:lnTo>
                      <a:pt x="3851" y="690"/>
                    </a:lnTo>
                    <a:lnTo>
                      <a:pt x="4083" y="641"/>
                    </a:lnTo>
                    <a:lnTo>
                      <a:pt x="4318" y="599"/>
                    </a:lnTo>
                    <a:lnTo>
                      <a:pt x="4557" y="564"/>
                    </a:lnTo>
                    <a:lnTo>
                      <a:pt x="4800" y="537"/>
                    </a:lnTo>
                    <a:lnTo>
                      <a:pt x="5046" y="517"/>
                    </a:lnTo>
                    <a:lnTo>
                      <a:pt x="5294" y="505"/>
                    </a:lnTo>
                    <a:lnTo>
                      <a:pt x="5545" y="501"/>
                    </a:lnTo>
                    <a:lnTo>
                      <a:pt x="5558" y="501"/>
                    </a:lnTo>
                    <a:lnTo>
                      <a:pt x="5571" y="500"/>
                    </a:lnTo>
                    <a:lnTo>
                      <a:pt x="5583" y="498"/>
                    </a:lnTo>
                    <a:lnTo>
                      <a:pt x="5595" y="496"/>
                    </a:lnTo>
                    <a:lnTo>
                      <a:pt x="5609" y="493"/>
                    </a:lnTo>
                    <a:lnTo>
                      <a:pt x="5620" y="490"/>
                    </a:lnTo>
                    <a:lnTo>
                      <a:pt x="5632" y="486"/>
                    </a:lnTo>
                    <a:lnTo>
                      <a:pt x="5643" y="481"/>
                    </a:lnTo>
                    <a:lnTo>
                      <a:pt x="5654" y="476"/>
                    </a:lnTo>
                    <a:lnTo>
                      <a:pt x="5665" y="471"/>
                    </a:lnTo>
                    <a:lnTo>
                      <a:pt x="5676" y="465"/>
                    </a:lnTo>
                    <a:lnTo>
                      <a:pt x="5686" y="458"/>
                    </a:lnTo>
                    <a:lnTo>
                      <a:pt x="5696" y="451"/>
                    </a:lnTo>
                    <a:lnTo>
                      <a:pt x="5705" y="444"/>
                    </a:lnTo>
                    <a:lnTo>
                      <a:pt x="5714" y="436"/>
                    </a:lnTo>
                    <a:lnTo>
                      <a:pt x="5723" y="428"/>
                    </a:lnTo>
                    <a:lnTo>
                      <a:pt x="5732" y="419"/>
                    </a:lnTo>
                    <a:lnTo>
                      <a:pt x="5740" y="410"/>
                    </a:lnTo>
                    <a:lnTo>
                      <a:pt x="5747" y="401"/>
                    </a:lnTo>
                    <a:lnTo>
                      <a:pt x="5754" y="391"/>
                    </a:lnTo>
                    <a:lnTo>
                      <a:pt x="5761" y="381"/>
                    </a:lnTo>
                    <a:lnTo>
                      <a:pt x="5767" y="370"/>
                    </a:lnTo>
                    <a:lnTo>
                      <a:pt x="5772" y="359"/>
                    </a:lnTo>
                    <a:lnTo>
                      <a:pt x="5777" y="348"/>
                    </a:lnTo>
                    <a:lnTo>
                      <a:pt x="5782" y="337"/>
                    </a:lnTo>
                    <a:lnTo>
                      <a:pt x="5786" y="325"/>
                    </a:lnTo>
                    <a:lnTo>
                      <a:pt x="5789" y="313"/>
                    </a:lnTo>
                    <a:lnTo>
                      <a:pt x="5792" y="301"/>
                    </a:lnTo>
                    <a:lnTo>
                      <a:pt x="5794" y="289"/>
                    </a:lnTo>
                    <a:lnTo>
                      <a:pt x="5796" y="277"/>
                    </a:lnTo>
                    <a:lnTo>
                      <a:pt x="5797" y="264"/>
                    </a:lnTo>
                    <a:lnTo>
                      <a:pt x="5797" y="251"/>
                    </a:lnTo>
                    <a:lnTo>
                      <a:pt x="5797" y="237"/>
                    </a:lnTo>
                    <a:lnTo>
                      <a:pt x="5796" y="225"/>
                    </a:lnTo>
                    <a:lnTo>
                      <a:pt x="5794" y="212"/>
                    </a:lnTo>
                    <a:lnTo>
                      <a:pt x="5792" y="200"/>
                    </a:lnTo>
                    <a:lnTo>
                      <a:pt x="5789" y="188"/>
                    </a:lnTo>
                    <a:lnTo>
                      <a:pt x="5786" y="176"/>
                    </a:lnTo>
                    <a:lnTo>
                      <a:pt x="5782" y="164"/>
                    </a:lnTo>
                    <a:lnTo>
                      <a:pt x="5777" y="153"/>
                    </a:lnTo>
                    <a:lnTo>
                      <a:pt x="5772" y="142"/>
                    </a:lnTo>
                    <a:lnTo>
                      <a:pt x="5767" y="131"/>
                    </a:lnTo>
                    <a:lnTo>
                      <a:pt x="5761" y="120"/>
                    </a:lnTo>
                    <a:lnTo>
                      <a:pt x="5754" y="110"/>
                    </a:lnTo>
                    <a:lnTo>
                      <a:pt x="5747" y="100"/>
                    </a:lnTo>
                    <a:lnTo>
                      <a:pt x="5740" y="91"/>
                    </a:lnTo>
                    <a:lnTo>
                      <a:pt x="5732" y="82"/>
                    </a:lnTo>
                    <a:lnTo>
                      <a:pt x="5723" y="73"/>
                    </a:lnTo>
                    <a:lnTo>
                      <a:pt x="5714" y="65"/>
                    </a:lnTo>
                    <a:lnTo>
                      <a:pt x="5705" y="57"/>
                    </a:lnTo>
                    <a:lnTo>
                      <a:pt x="5696" y="50"/>
                    </a:lnTo>
                    <a:lnTo>
                      <a:pt x="5686" y="43"/>
                    </a:lnTo>
                    <a:lnTo>
                      <a:pt x="5676" y="36"/>
                    </a:lnTo>
                    <a:lnTo>
                      <a:pt x="5665" y="30"/>
                    </a:lnTo>
                    <a:lnTo>
                      <a:pt x="5654" y="25"/>
                    </a:lnTo>
                    <a:lnTo>
                      <a:pt x="5643" y="20"/>
                    </a:lnTo>
                    <a:lnTo>
                      <a:pt x="5632" y="15"/>
                    </a:lnTo>
                    <a:lnTo>
                      <a:pt x="5620" y="11"/>
                    </a:lnTo>
                    <a:lnTo>
                      <a:pt x="5609" y="8"/>
                    </a:lnTo>
                    <a:lnTo>
                      <a:pt x="5595" y="5"/>
                    </a:lnTo>
                    <a:lnTo>
                      <a:pt x="5583" y="3"/>
                    </a:lnTo>
                    <a:lnTo>
                      <a:pt x="5571" y="1"/>
                    </a:lnTo>
                    <a:lnTo>
                      <a:pt x="5558" y="0"/>
                    </a:lnTo>
                    <a:lnTo>
                      <a:pt x="55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Freeform: Shape 46"/>
              <p:cNvSpPr/>
              <p:nvPr/>
            </p:nvSpPr>
            <p:spPr bwMode="auto">
              <a:xfrm>
                <a:off x="3613150" y="3136900"/>
                <a:ext cx="692150" cy="601663"/>
              </a:xfrm>
              <a:custGeom>
                <a:avLst/>
                <a:gdLst>
                  <a:gd name="T0" fmla="*/ 7365 w 16132"/>
                  <a:gd name="T1" fmla="*/ 10992 h 14023"/>
                  <a:gd name="T2" fmla="*/ 6620 w 16132"/>
                  <a:gd name="T3" fmla="*/ 10910 h 14023"/>
                  <a:gd name="T4" fmla="*/ 6344 w 16132"/>
                  <a:gd name="T5" fmla="*/ 10917 h 14023"/>
                  <a:gd name="T6" fmla="*/ 6106 w 16132"/>
                  <a:gd name="T7" fmla="*/ 10988 h 14023"/>
                  <a:gd name="T8" fmla="*/ 5892 w 16132"/>
                  <a:gd name="T9" fmla="*/ 11114 h 14023"/>
                  <a:gd name="T10" fmla="*/ 5710 w 16132"/>
                  <a:gd name="T11" fmla="*/ 11296 h 14023"/>
                  <a:gd name="T12" fmla="*/ 5336 w 16132"/>
                  <a:gd name="T13" fmla="*/ 11674 h 14023"/>
                  <a:gd name="T14" fmla="*/ 4873 w 16132"/>
                  <a:gd name="T15" fmla="*/ 12065 h 14023"/>
                  <a:gd name="T16" fmla="*/ 4310 w 16132"/>
                  <a:gd name="T17" fmla="*/ 12459 h 14023"/>
                  <a:gd name="T18" fmla="*/ 4388 w 16132"/>
                  <a:gd name="T19" fmla="*/ 11971 h 14023"/>
                  <a:gd name="T20" fmla="*/ 4488 w 16132"/>
                  <a:gd name="T21" fmla="*/ 11553 h 14023"/>
                  <a:gd name="T22" fmla="*/ 4535 w 16132"/>
                  <a:gd name="T23" fmla="*/ 11121 h 14023"/>
                  <a:gd name="T24" fmla="*/ 4531 w 16132"/>
                  <a:gd name="T25" fmla="*/ 10842 h 14023"/>
                  <a:gd name="T26" fmla="*/ 4442 w 16132"/>
                  <a:gd name="T27" fmla="*/ 10547 h 14023"/>
                  <a:gd name="T28" fmla="*/ 4269 w 16132"/>
                  <a:gd name="T29" fmla="*/ 10296 h 14023"/>
                  <a:gd name="T30" fmla="*/ 4023 w 16132"/>
                  <a:gd name="T31" fmla="*/ 10106 h 14023"/>
                  <a:gd name="T32" fmla="*/ 2737 w 16132"/>
                  <a:gd name="T33" fmla="*/ 9277 h 14023"/>
                  <a:gd name="T34" fmla="*/ 1706 w 16132"/>
                  <a:gd name="T35" fmla="*/ 8163 h 14023"/>
                  <a:gd name="T36" fmla="*/ 1123 w 16132"/>
                  <a:gd name="T37" fmla="*/ 6901 h 14023"/>
                  <a:gd name="T38" fmla="*/ 1090 w 16132"/>
                  <a:gd name="T39" fmla="*/ 5248 h 14023"/>
                  <a:gd name="T40" fmla="*/ 2215 w 16132"/>
                  <a:gd name="T41" fmla="*/ 3211 h 14023"/>
                  <a:gd name="T42" fmla="*/ 4409 w 16132"/>
                  <a:gd name="T43" fmla="*/ 1728 h 14023"/>
                  <a:gd name="T44" fmla="*/ 7345 w 16132"/>
                  <a:gd name="T45" fmla="*/ 1028 h 14023"/>
                  <a:gd name="T46" fmla="*/ 10490 w 16132"/>
                  <a:gd name="T47" fmla="*/ 1306 h 14023"/>
                  <a:gd name="T48" fmla="*/ 13054 w 16132"/>
                  <a:gd name="T49" fmla="*/ 2470 h 14023"/>
                  <a:gd name="T50" fmla="*/ 14695 w 16132"/>
                  <a:gd name="T51" fmla="*/ 4290 h 14023"/>
                  <a:gd name="T52" fmla="*/ 15087 w 16132"/>
                  <a:gd name="T53" fmla="*/ 6521 h 14023"/>
                  <a:gd name="T54" fmla="*/ 14100 w 16132"/>
                  <a:gd name="T55" fmla="*/ 8605 h 14023"/>
                  <a:gd name="T56" fmla="*/ 12009 w 16132"/>
                  <a:gd name="T57" fmla="*/ 10162 h 14023"/>
                  <a:gd name="T58" fmla="*/ 9140 w 16132"/>
                  <a:gd name="T59" fmla="*/ 10960 h 14023"/>
                  <a:gd name="T60" fmla="*/ 6051 w 16132"/>
                  <a:gd name="T61" fmla="*/ 189 h 14023"/>
                  <a:gd name="T62" fmla="*/ 2935 w 16132"/>
                  <a:gd name="T63" fmla="*/ 1372 h 14023"/>
                  <a:gd name="T64" fmla="*/ 796 w 16132"/>
                  <a:gd name="T65" fmla="*/ 3405 h 14023"/>
                  <a:gd name="T66" fmla="*/ 0 w 16132"/>
                  <a:gd name="T67" fmla="*/ 6010 h 14023"/>
                  <a:gd name="T68" fmla="*/ 318 w 16132"/>
                  <a:gd name="T69" fmla="*/ 7685 h 14023"/>
                  <a:gd name="T70" fmla="*/ 1211 w 16132"/>
                  <a:gd name="T71" fmla="*/ 9177 h 14023"/>
                  <a:gd name="T72" fmla="*/ 2590 w 16132"/>
                  <a:gd name="T73" fmla="*/ 10421 h 14023"/>
                  <a:gd name="T74" fmla="*/ 3529 w 16132"/>
                  <a:gd name="T75" fmla="*/ 11018 h 14023"/>
                  <a:gd name="T76" fmla="*/ 3392 w 16132"/>
                  <a:gd name="T77" fmla="*/ 11780 h 14023"/>
                  <a:gd name="T78" fmla="*/ 3075 w 16132"/>
                  <a:gd name="T79" fmla="*/ 12505 h 14023"/>
                  <a:gd name="T80" fmla="*/ 2616 w 16132"/>
                  <a:gd name="T81" fmla="*/ 13290 h 14023"/>
                  <a:gd name="T82" fmla="*/ 2522 w 16132"/>
                  <a:gd name="T83" fmla="*/ 13545 h 14023"/>
                  <a:gd name="T84" fmla="*/ 2556 w 16132"/>
                  <a:gd name="T85" fmla="*/ 13746 h 14023"/>
                  <a:gd name="T86" fmla="*/ 2670 w 16132"/>
                  <a:gd name="T87" fmla="*/ 13905 h 14023"/>
                  <a:gd name="T88" fmla="*/ 2841 w 16132"/>
                  <a:gd name="T89" fmla="*/ 14003 h 14023"/>
                  <a:gd name="T90" fmla="*/ 3078 w 16132"/>
                  <a:gd name="T91" fmla="*/ 14016 h 14023"/>
                  <a:gd name="T92" fmla="*/ 3690 w 16132"/>
                  <a:gd name="T93" fmla="*/ 13870 h 14023"/>
                  <a:gd name="T94" fmla="*/ 4910 w 16132"/>
                  <a:gd name="T95" fmla="*/ 13267 h 14023"/>
                  <a:gd name="T96" fmla="*/ 5885 w 16132"/>
                  <a:gd name="T97" fmla="*/ 12528 h 14023"/>
                  <a:gd name="T98" fmla="*/ 6475 w 16132"/>
                  <a:gd name="T99" fmla="*/ 11947 h 14023"/>
                  <a:gd name="T100" fmla="*/ 7278 w 16132"/>
                  <a:gd name="T101" fmla="*/ 11990 h 14023"/>
                  <a:gd name="T102" fmla="*/ 8481 w 16132"/>
                  <a:gd name="T103" fmla="*/ 12012 h 14023"/>
                  <a:gd name="T104" fmla="*/ 11910 w 16132"/>
                  <a:gd name="T105" fmla="*/ 11295 h 14023"/>
                  <a:gd name="T106" fmla="*/ 14530 w 16132"/>
                  <a:gd name="T107" fmla="*/ 9606 h 14023"/>
                  <a:gd name="T108" fmla="*/ 15968 w 16132"/>
                  <a:gd name="T109" fmla="*/ 7221 h 14023"/>
                  <a:gd name="T110" fmla="*/ 15878 w 16132"/>
                  <a:gd name="T111" fmla="*/ 4508 h 14023"/>
                  <a:gd name="T112" fmla="*/ 14290 w 16132"/>
                  <a:gd name="T113" fmla="*/ 2188 h 14023"/>
                  <a:gd name="T114" fmla="*/ 11563 w 16132"/>
                  <a:gd name="T115" fmla="*/ 593 h 14023"/>
                  <a:gd name="T116" fmla="*/ 8066 w 16132"/>
                  <a:gd name="T117" fmla="*/ 0 h 14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132" h="14023">
                    <a:moveTo>
                      <a:pt x="8066" y="11018"/>
                    </a:moveTo>
                    <a:lnTo>
                      <a:pt x="7979" y="11018"/>
                    </a:lnTo>
                    <a:lnTo>
                      <a:pt x="7893" y="11016"/>
                    </a:lnTo>
                    <a:lnTo>
                      <a:pt x="7805" y="11014"/>
                    </a:lnTo>
                    <a:lnTo>
                      <a:pt x="7717" y="11012"/>
                    </a:lnTo>
                    <a:lnTo>
                      <a:pt x="7629" y="11008"/>
                    </a:lnTo>
                    <a:lnTo>
                      <a:pt x="7542" y="11003"/>
                    </a:lnTo>
                    <a:lnTo>
                      <a:pt x="7454" y="10998"/>
                    </a:lnTo>
                    <a:lnTo>
                      <a:pt x="7365" y="10992"/>
                    </a:lnTo>
                    <a:lnTo>
                      <a:pt x="7278" y="10985"/>
                    </a:lnTo>
                    <a:lnTo>
                      <a:pt x="7189" y="10978"/>
                    </a:lnTo>
                    <a:lnTo>
                      <a:pt x="7100" y="10969"/>
                    </a:lnTo>
                    <a:lnTo>
                      <a:pt x="7011" y="10960"/>
                    </a:lnTo>
                    <a:lnTo>
                      <a:pt x="6923" y="10950"/>
                    </a:lnTo>
                    <a:lnTo>
                      <a:pt x="6834" y="10939"/>
                    </a:lnTo>
                    <a:lnTo>
                      <a:pt x="6745" y="10927"/>
                    </a:lnTo>
                    <a:lnTo>
                      <a:pt x="6656" y="10914"/>
                    </a:lnTo>
                    <a:lnTo>
                      <a:pt x="6620" y="10910"/>
                    </a:lnTo>
                    <a:lnTo>
                      <a:pt x="6583" y="10906"/>
                    </a:lnTo>
                    <a:lnTo>
                      <a:pt x="6547" y="10904"/>
                    </a:lnTo>
                    <a:lnTo>
                      <a:pt x="6510" y="10903"/>
                    </a:lnTo>
                    <a:lnTo>
                      <a:pt x="6482" y="10904"/>
                    </a:lnTo>
                    <a:lnTo>
                      <a:pt x="6455" y="10905"/>
                    </a:lnTo>
                    <a:lnTo>
                      <a:pt x="6427" y="10907"/>
                    </a:lnTo>
                    <a:lnTo>
                      <a:pt x="6398" y="10910"/>
                    </a:lnTo>
                    <a:lnTo>
                      <a:pt x="6371" y="10913"/>
                    </a:lnTo>
                    <a:lnTo>
                      <a:pt x="6344" y="10917"/>
                    </a:lnTo>
                    <a:lnTo>
                      <a:pt x="6317" y="10922"/>
                    </a:lnTo>
                    <a:lnTo>
                      <a:pt x="6289" y="10928"/>
                    </a:lnTo>
                    <a:lnTo>
                      <a:pt x="6262" y="10934"/>
                    </a:lnTo>
                    <a:lnTo>
                      <a:pt x="6236" y="10941"/>
                    </a:lnTo>
                    <a:lnTo>
                      <a:pt x="6210" y="10949"/>
                    </a:lnTo>
                    <a:lnTo>
                      <a:pt x="6183" y="10958"/>
                    </a:lnTo>
                    <a:lnTo>
                      <a:pt x="6157" y="10967"/>
                    </a:lnTo>
                    <a:lnTo>
                      <a:pt x="6131" y="10977"/>
                    </a:lnTo>
                    <a:lnTo>
                      <a:pt x="6106" y="10988"/>
                    </a:lnTo>
                    <a:lnTo>
                      <a:pt x="6081" y="10999"/>
                    </a:lnTo>
                    <a:lnTo>
                      <a:pt x="6056" y="11011"/>
                    </a:lnTo>
                    <a:lnTo>
                      <a:pt x="6031" y="11024"/>
                    </a:lnTo>
                    <a:lnTo>
                      <a:pt x="6007" y="11037"/>
                    </a:lnTo>
                    <a:lnTo>
                      <a:pt x="5983" y="11051"/>
                    </a:lnTo>
                    <a:lnTo>
                      <a:pt x="5960" y="11066"/>
                    </a:lnTo>
                    <a:lnTo>
                      <a:pt x="5937" y="11081"/>
                    </a:lnTo>
                    <a:lnTo>
                      <a:pt x="5914" y="11097"/>
                    </a:lnTo>
                    <a:lnTo>
                      <a:pt x="5892" y="11114"/>
                    </a:lnTo>
                    <a:lnTo>
                      <a:pt x="5870" y="11131"/>
                    </a:lnTo>
                    <a:lnTo>
                      <a:pt x="5849" y="11149"/>
                    </a:lnTo>
                    <a:lnTo>
                      <a:pt x="5828" y="11167"/>
                    </a:lnTo>
                    <a:lnTo>
                      <a:pt x="5808" y="11187"/>
                    </a:lnTo>
                    <a:lnTo>
                      <a:pt x="5787" y="11206"/>
                    </a:lnTo>
                    <a:lnTo>
                      <a:pt x="5768" y="11227"/>
                    </a:lnTo>
                    <a:lnTo>
                      <a:pt x="5749" y="11248"/>
                    </a:lnTo>
                    <a:lnTo>
                      <a:pt x="5731" y="11269"/>
                    </a:lnTo>
                    <a:lnTo>
                      <a:pt x="5710" y="11296"/>
                    </a:lnTo>
                    <a:lnTo>
                      <a:pt x="5686" y="11323"/>
                    </a:lnTo>
                    <a:lnTo>
                      <a:pt x="5660" y="11352"/>
                    </a:lnTo>
                    <a:lnTo>
                      <a:pt x="5632" y="11382"/>
                    </a:lnTo>
                    <a:lnTo>
                      <a:pt x="5570" y="11448"/>
                    </a:lnTo>
                    <a:lnTo>
                      <a:pt x="5499" y="11518"/>
                    </a:lnTo>
                    <a:lnTo>
                      <a:pt x="5461" y="11556"/>
                    </a:lnTo>
                    <a:lnTo>
                      <a:pt x="5420" y="11594"/>
                    </a:lnTo>
                    <a:lnTo>
                      <a:pt x="5379" y="11633"/>
                    </a:lnTo>
                    <a:lnTo>
                      <a:pt x="5336" y="11674"/>
                    </a:lnTo>
                    <a:lnTo>
                      <a:pt x="5290" y="11715"/>
                    </a:lnTo>
                    <a:lnTo>
                      <a:pt x="5243" y="11757"/>
                    </a:lnTo>
                    <a:lnTo>
                      <a:pt x="5195" y="11799"/>
                    </a:lnTo>
                    <a:lnTo>
                      <a:pt x="5145" y="11842"/>
                    </a:lnTo>
                    <a:lnTo>
                      <a:pt x="5093" y="11886"/>
                    </a:lnTo>
                    <a:lnTo>
                      <a:pt x="5040" y="11931"/>
                    </a:lnTo>
                    <a:lnTo>
                      <a:pt x="4986" y="11975"/>
                    </a:lnTo>
                    <a:lnTo>
                      <a:pt x="4930" y="12020"/>
                    </a:lnTo>
                    <a:lnTo>
                      <a:pt x="4873" y="12065"/>
                    </a:lnTo>
                    <a:lnTo>
                      <a:pt x="4814" y="12109"/>
                    </a:lnTo>
                    <a:lnTo>
                      <a:pt x="4755" y="12154"/>
                    </a:lnTo>
                    <a:lnTo>
                      <a:pt x="4694" y="12199"/>
                    </a:lnTo>
                    <a:lnTo>
                      <a:pt x="4633" y="12243"/>
                    </a:lnTo>
                    <a:lnTo>
                      <a:pt x="4570" y="12287"/>
                    </a:lnTo>
                    <a:lnTo>
                      <a:pt x="4507" y="12331"/>
                    </a:lnTo>
                    <a:lnTo>
                      <a:pt x="4442" y="12374"/>
                    </a:lnTo>
                    <a:lnTo>
                      <a:pt x="4377" y="12417"/>
                    </a:lnTo>
                    <a:lnTo>
                      <a:pt x="4310" y="12459"/>
                    </a:lnTo>
                    <a:lnTo>
                      <a:pt x="4244" y="12501"/>
                    </a:lnTo>
                    <a:lnTo>
                      <a:pt x="4176" y="12542"/>
                    </a:lnTo>
                    <a:lnTo>
                      <a:pt x="4212" y="12456"/>
                    </a:lnTo>
                    <a:lnTo>
                      <a:pt x="4248" y="12371"/>
                    </a:lnTo>
                    <a:lnTo>
                      <a:pt x="4281" y="12284"/>
                    </a:lnTo>
                    <a:lnTo>
                      <a:pt x="4313" y="12196"/>
                    </a:lnTo>
                    <a:lnTo>
                      <a:pt x="4345" y="12107"/>
                    </a:lnTo>
                    <a:lnTo>
                      <a:pt x="4374" y="12017"/>
                    </a:lnTo>
                    <a:lnTo>
                      <a:pt x="4388" y="11971"/>
                    </a:lnTo>
                    <a:lnTo>
                      <a:pt x="4401" y="11926"/>
                    </a:lnTo>
                    <a:lnTo>
                      <a:pt x="4414" y="11879"/>
                    </a:lnTo>
                    <a:lnTo>
                      <a:pt x="4426" y="11833"/>
                    </a:lnTo>
                    <a:lnTo>
                      <a:pt x="4438" y="11787"/>
                    </a:lnTo>
                    <a:lnTo>
                      <a:pt x="4449" y="11740"/>
                    </a:lnTo>
                    <a:lnTo>
                      <a:pt x="4459" y="11694"/>
                    </a:lnTo>
                    <a:lnTo>
                      <a:pt x="4470" y="11647"/>
                    </a:lnTo>
                    <a:lnTo>
                      <a:pt x="4480" y="11600"/>
                    </a:lnTo>
                    <a:lnTo>
                      <a:pt x="4488" y="11553"/>
                    </a:lnTo>
                    <a:lnTo>
                      <a:pt x="4496" y="11506"/>
                    </a:lnTo>
                    <a:lnTo>
                      <a:pt x="4504" y="11458"/>
                    </a:lnTo>
                    <a:lnTo>
                      <a:pt x="4510" y="11411"/>
                    </a:lnTo>
                    <a:lnTo>
                      <a:pt x="4516" y="11363"/>
                    </a:lnTo>
                    <a:lnTo>
                      <a:pt x="4522" y="11315"/>
                    </a:lnTo>
                    <a:lnTo>
                      <a:pt x="4526" y="11266"/>
                    </a:lnTo>
                    <a:lnTo>
                      <a:pt x="4530" y="11218"/>
                    </a:lnTo>
                    <a:lnTo>
                      <a:pt x="4533" y="11170"/>
                    </a:lnTo>
                    <a:lnTo>
                      <a:pt x="4535" y="11121"/>
                    </a:lnTo>
                    <a:lnTo>
                      <a:pt x="4537" y="11073"/>
                    </a:lnTo>
                    <a:lnTo>
                      <a:pt x="4538" y="11049"/>
                    </a:lnTo>
                    <a:lnTo>
                      <a:pt x="4540" y="11025"/>
                    </a:lnTo>
                    <a:lnTo>
                      <a:pt x="4541" y="11002"/>
                    </a:lnTo>
                    <a:lnTo>
                      <a:pt x="4541" y="10981"/>
                    </a:lnTo>
                    <a:lnTo>
                      <a:pt x="4540" y="10946"/>
                    </a:lnTo>
                    <a:lnTo>
                      <a:pt x="4539" y="10911"/>
                    </a:lnTo>
                    <a:lnTo>
                      <a:pt x="4536" y="10876"/>
                    </a:lnTo>
                    <a:lnTo>
                      <a:pt x="4531" y="10842"/>
                    </a:lnTo>
                    <a:lnTo>
                      <a:pt x="4526" y="10808"/>
                    </a:lnTo>
                    <a:lnTo>
                      <a:pt x="4519" y="10774"/>
                    </a:lnTo>
                    <a:lnTo>
                      <a:pt x="4512" y="10741"/>
                    </a:lnTo>
                    <a:lnTo>
                      <a:pt x="4503" y="10707"/>
                    </a:lnTo>
                    <a:lnTo>
                      <a:pt x="4493" y="10675"/>
                    </a:lnTo>
                    <a:lnTo>
                      <a:pt x="4482" y="10641"/>
                    </a:lnTo>
                    <a:lnTo>
                      <a:pt x="4470" y="10610"/>
                    </a:lnTo>
                    <a:lnTo>
                      <a:pt x="4456" y="10578"/>
                    </a:lnTo>
                    <a:lnTo>
                      <a:pt x="4442" y="10547"/>
                    </a:lnTo>
                    <a:lnTo>
                      <a:pt x="4426" y="10517"/>
                    </a:lnTo>
                    <a:lnTo>
                      <a:pt x="4410" y="10487"/>
                    </a:lnTo>
                    <a:lnTo>
                      <a:pt x="4393" y="10458"/>
                    </a:lnTo>
                    <a:lnTo>
                      <a:pt x="4375" y="10429"/>
                    </a:lnTo>
                    <a:lnTo>
                      <a:pt x="4356" y="10401"/>
                    </a:lnTo>
                    <a:lnTo>
                      <a:pt x="4334" y="10374"/>
                    </a:lnTo>
                    <a:lnTo>
                      <a:pt x="4313" y="10347"/>
                    </a:lnTo>
                    <a:lnTo>
                      <a:pt x="4291" y="10321"/>
                    </a:lnTo>
                    <a:lnTo>
                      <a:pt x="4269" y="10296"/>
                    </a:lnTo>
                    <a:lnTo>
                      <a:pt x="4245" y="10271"/>
                    </a:lnTo>
                    <a:lnTo>
                      <a:pt x="4220" y="10248"/>
                    </a:lnTo>
                    <a:lnTo>
                      <a:pt x="4194" y="10225"/>
                    </a:lnTo>
                    <a:lnTo>
                      <a:pt x="4168" y="10203"/>
                    </a:lnTo>
                    <a:lnTo>
                      <a:pt x="4140" y="10182"/>
                    </a:lnTo>
                    <a:lnTo>
                      <a:pt x="4112" y="10161"/>
                    </a:lnTo>
                    <a:lnTo>
                      <a:pt x="4083" y="10142"/>
                    </a:lnTo>
                    <a:lnTo>
                      <a:pt x="4053" y="10123"/>
                    </a:lnTo>
                    <a:lnTo>
                      <a:pt x="4023" y="10106"/>
                    </a:lnTo>
                    <a:lnTo>
                      <a:pt x="3992" y="10089"/>
                    </a:lnTo>
                    <a:lnTo>
                      <a:pt x="3819" y="9998"/>
                    </a:lnTo>
                    <a:lnTo>
                      <a:pt x="3650" y="9904"/>
                    </a:lnTo>
                    <a:lnTo>
                      <a:pt x="3487" y="9807"/>
                    </a:lnTo>
                    <a:lnTo>
                      <a:pt x="3327" y="9707"/>
                    </a:lnTo>
                    <a:lnTo>
                      <a:pt x="3173" y="9604"/>
                    </a:lnTo>
                    <a:lnTo>
                      <a:pt x="3023" y="9499"/>
                    </a:lnTo>
                    <a:lnTo>
                      <a:pt x="2878" y="9389"/>
                    </a:lnTo>
                    <a:lnTo>
                      <a:pt x="2737" y="9277"/>
                    </a:lnTo>
                    <a:lnTo>
                      <a:pt x="2602" y="9163"/>
                    </a:lnTo>
                    <a:lnTo>
                      <a:pt x="2472" y="9046"/>
                    </a:lnTo>
                    <a:lnTo>
                      <a:pt x="2346" y="8927"/>
                    </a:lnTo>
                    <a:lnTo>
                      <a:pt x="2226" y="8805"/>
                    </a:lnTo>
                    <a:lnTo>
                      <a:pt x="2112" y="8681"/>
                    </a:lnTo>
                    <a:lnTo>
                      <a:pt x="2002" y="8555"/>
                    </a:lnTo>
                    <a:lnTo>
                      <a:pt x="1899" y="8427"/>
                    </a:lnTo>
                    <a:lnTo>
                      <a:pt x="1800" y="8297"/>
                    </a:lnTo>
                    <a:lnTo>
                      <a:pt x="1706" y="8163"/>
                    </a:lnTo>
                    <a:lnTo>
                      <a:pt x="1618" y="8030"/>
                    </a:lnTo>
                    <a:lnTo>
                      <a:pt x="1537" y="7894"/>
                    </a:lnTo>
                    <a:lnTo>
                      <a:pt x="1460" y="7757"/>
                    </a:lnTo>
                    <a:lnTo>
                      <a:pt x="1388" y="7617"/>
                    </a:lnTo>
                    <a:lnTo>
                      <a:pt x="1324" y="7476"/>
                    </a:lnTo>
                    <a:lnTo>
                      <a:pt x="1264" y="7335"/>
                    </a:lnTo>
                    <a:lnTo>
                      <a:pt x="1212" y="7192"/>
                    </a:lnTo>
                    <a:lnTo>
                      <a:pt x="1165" y="7047"/>
                    </a:lnTo>
                    <a:lnTo>
                      <a:pt x="1123" y="6901"/>
                    </a:lnTo>
                    <a:lnTo>
                      <a:pt x="1089" y="6755"/>
                    </a:lnTo>
                    <a:lnTo>
                      <a:pt x="1060" y="6608"/>
                    </a:lnTo>
                    <a:lnTo>
                      <a:pt x="1037" y="6459"/>
                    </a:lnTo>
                    <a:lnTo>
                      <a:pt x="1021" y="6309"/>
                    </a:lnTo>
                    <a:lnTo>
                      <a:pt x="1011" y="6160"/>
                    </a:lnTo>
                    <a:lnTo>
                      <a:pt x="1008" y="6010"/>
                    </a:lnTo>
                    <a:lnTo>
                      <a:pt x="1017" y="5752"/>
                    </a:lnTo>
                    <a:lnTo>
                      <a:pt x="1045" y="5498"/>
                    </a:lnTo>
                    <a:lnTo>
                      <a:pt x="1090" y="5248"/>
                    </a:lnTo>
                    <a:lnTo>
                      <a:pt x="1151" y="5002"/>
                    </a:lnTo>
                    <a:lnTo>
                      <a:pt x="1231" y="4760"/>
                    </a:lnTo>
                    <a:lnTo>
                      <a:pt x="1326" y="4522"/>
                    </a:lnTo>
                    <a:lnTo>
                      <a:pt x="1437" y="4290"/>
                    </a:lnTo>
                    <a:lnTo>
                      <a:pt x="1564" y="4063"/>
                    </a:lnTo>
                    <a:lnTo>
                      <a:pt x="1705" y="3840"/>
                    </a:lnTo>
                    <a:lnTo>
                      <a:pt x="1861" y="3625"/>
                    </a:lnTo>
                    <a:lnTo>
                      <a:pt x="2032" y="3415"/>
                    </a:lnTo>
                    <a:lnTo>
                      <a:pt x="2215" y="3211"/>
                    </a:lnTo>
                    <a:lnTo>
                      <a:pt x="2412" y="3015"/>
                    </a:lnTo>
                    <a:lnTo>
                      <a:pt x="2621" y="2826"/>
                    </a:lnTo>
                    <a:lnTo>
                      <a:pt x="2844" y="2644"/>
                    </a:lnTo>
                    <a:lnTo>
                      <a:pt x="3078" y="2470"/>
                    </a:lnTo>
                    <a:lnTo>
                      <a:pt x="3323" y="2304"/>
                    </a:lnTo>
                    <a:lnTo>
                      <a:pt x="3579" y="2147"/>
                    </a:lnTo>
                    <a:lnTo>
                      <a:pt x="3845" y="1998"/>
                    </a:lnTo>
                    <a:lnTo>
                      <a:pt x="4123" y="1858"/>
                    </a:lnTo>
                    <a:lnTo>
                      <a:pt x="4409" y="1728"/>
                    </a:lnTo>
                    <a:lnTo>
                      <a:pt x="4704" y="1607"/>
                    </a:lnTo>
                    <a:lnTo>
                      <a:pt x="5009" y="1496"/>
                    </a:lnTo>
                    <a:lnTo>
                      <a:pt x="5322" y="1395"/>
                    </a:lnTo>
                    <a:lnTo>
                      <a:pt x="5642" y="1306"/>
                    </a:lnTo>
                    <a:lnTo>
                      <a:pt x="5970" y="1227"/>
                    </a:lnTo>
                    <a:lnTo>
                      <a:pt x="6305" y="1160"/>
                    </a:lnTo>
                    <a:lnTo>
                      <a:pt x="6645" y="1104"/>
                    </a:lnTo>
                    <a:lnTo>
                      <a:pt x="6992" y="1060"/>
                    </a:lnTo>
                    <a:lnTo>
                      <a:pt x="7345" y="1028"/>
                    </a:lnTo>
                    <a:lnTo>
                      <a:pt x="7703" y="1008"/>
                    </a:lnTo>
                    <a:lnTo>
                      <a:pt x="8066" y="1002"/>
                    </a:lnTo>
                    <a:lnTo>
                      <a:pt x="8429" y="1008"/>
                    </a:lnTo>
                    <a:lnTo>
                      <a:pt x="8787" y="1028"/>
                    </a:lnTo>
                    <a:lnTo>
                      <a:pt x="9140" y="1060"/>
                    </a:lnTo>
                    <a:lnTo>
                      <a:pt x="9487" y="1104"/>
                    </a:lnTo>
                    <a:lnTo>
                      <a:pt x="9827" y="1160"/>
                    </a:lnTo>
                    <a:lnTo>
                      <a:pt x="10162" y="1227"/>
                    </a:lnTo>
                    <a:lnTo>
                      <a:pt x="10490" y="1306"/>
                    </a:lnTo>
                    <a:lnTo>
                      <a:pt x="10810" y="1395"/>
                    </a:lnTo>
                    <a:lnTo>
                      <a:pt x="11123" y="1496"/>
                    </a:lnTo>
                    <a:lnTo>
                      <a:pt x="11428" y="1607"/>
                    </a:lnTo>
                    <a:lnTo>
                      <a:pt x="11723" y="1728"/>
                    </a:lnTo>
                    <a:lnTo>
                      <a:pt x="12009" y="1858"/>
                    </a:lnTo>
                    <a:lnTo>
                      <a:pt x="12287" y="1998"/>
                    </a:lnTo>
                    <a:lnTo>
                      <a:pt x="12553" y="2147"/>
                    </a:lnTo>
                    <a:lnTo>
                      <a:pt x="12809" y="2304"/>
                    </a:lnTo>
                    <a:lnTo>
                      <a:pt x="13054" y="2470"/>
                    </a:lnTo>
                    <a:lnTo>
                      <a:pt x="13288" y="2644"/>
                    </a:lnTo>
                    <a:lnTo>
                      <a:pt x="13511" y="2826"/>
                    </a:lnTo>
                    <a:lnTo>
                      <a:pt x="13720" y="3015"/>
                    </a:lnTo>
                    <a:lnTo>
                      <a:pt x="13917" y="3211"/>
                    </a:lnTo>
                    <a:lnTo>
                      <a:pt x="14100" y="3415"/>
                    </a:lnTo>
                    <a:lnTo>
                      <a:pt x="14271" y="3625"/>
                    </a:lnTo>
                    <a:lnTo>
                      <a:pt x="14427" y="3840"/>
                    </a:lnTo>
                    <a:lnTo>
                      <a:pt x="14568" y="4063"/>
                    </a:lnTo>
                    <a:lnTo>
                      <a:pt x="14695" y="4290"/>
                    </a:lnTo>
                    <a:lnTo>
                      <a:pt x="14806" y="4522"/>
                    </a:lnTo>
                    <a:lnTo>
                      <a:pt x="14901" y="4760"/>
                    </a:lnTo>
                    <a:lnTo>
                      <a:pt x="14981" y="5002"/>
                    </a:lnTo>
                    <a:lnTo>
                      <a:pt x="15042" y="5248"/>
                    </a:lnTo>
                    <a:lnTo>
                      <a:pt x="15087" y="5498"/>
                    </a:lnTo>
                    <a:lnTo>
                      <a:pt x="15115" y="5752"/>
                    </a:lnTo>
                    <a:lnTo>
                      <a:pt x="15124" y="6010"/>
                    </a:lnTo>
                    <a:lnTo>
                      <a:pt x="15115" y="6267"/>
                    </a:lnTo>
                    <a:lnTo>
                      <a:pt x="15087" y="6521"/>
                    </a:lnTo>
                    <a:lnTo>
                      <a:pt x="15042" y="6771"/>
                    </a:lnTo>
                    <a:lnTo>
                      <a:pt x="14981" y="7018"/>
                    </a:lnTo>
                    <a:lnTo>
                      <a:pt x="14901" y="7260"/>
                    </a:lnTo>
                    <a:lnTo>
                      <a:pt x="14806" y="7497"/>
                    </a:lnTo>
                    <a:lnTo>
                      <a:pt x="14695" y="7730"/>
                    </a:lnTo>
                    <a:lnTo>
                      <a:pt x="14568" y="7957"/>
                    </a:lnTo>
                    <a:lnTo>
                      <a:pt x="14427" y="8179"/>
                    </a:lnTo>
                    <a:lnTo>
                      <a:pt x="14271" y="8395"/>
                    </a:lnTo>
                    <a:lnTo>
                      <a:pt x="14100" y="8605"/>
                    </a:lnTo>
                    <a:lnTo>
                      <a:pt x="13917" y="8807"/>
                    </a:lnTo>
                    <a:lnTo>
                      <a:pt x="13720" y="9005"/>
                    </a:lnTo>
                    <a:lnTo>
                      <a:pt x="13511" y="9194"/>
                    </a:lnTo>
                    <a:lnTo>
                      <a:pt x="13288" y="9375"/>
                    </a:lnTo>
                    <a:lnTo>
                      <a:pt x="13054" y="9550"/>
                    </a:lnTo>
                    <a:lnTo>
                      <a:pt x="12809" y="9715"/>
                    </a:lnTo>
                    <a:lnTo>
                      <a:pt x="12553" y="9873"/>
                    </a:lnTo>
                    <a:lnTo>
                      <a:pt x="12287" y="10021"/>
                    </a:lnTo>
                    <a:lnTo>
                      <a:pt x="12009" y="10162"/>
                    </a:lnTo>
                    <a:lnTo>
                      <a:pt x="11723" y="10292"/>
                    </a:lnTo>
                    <a:lnTo>
                      <a:pt x="11428" y="10413"/>
                    </a:lnTo>
                    <a:lnTo>
                      <a:pt x="11123" y="10523"/>
                    </a:lnTo>
                    <a:lnTo>
                      <a:pt x="10810" y="10623"/>
                    </a:lnTo>
                    <a:lnTo>
                      <a:pt x="10490" y="10714"/>
                    </a:lnTo>
                    <a:lnTo>
                      <a:pt x="10162" y="10793"/>
                    </a:lnTo>
                    <a:lnTo>
                      <a:pt x="9827" y="10860"/>
                    </a:lnTo>
                    <a:lnTo>
                      <a:pt x="9487" y="10916"/>
                    </a:lnTo>
                    <a:lnTo>
                      <a:pt x="9140" y="10960"/>
                    </a:lnTo>
                    <a:lnTo>
                      <a:pt x="8787" y="10992"/>
                    </a:lnTo>
                    <a:lnTo>
                      <a:pt x="8429" y="11011"/>
                    </a:lnTo>
                    <a:lnTo>
                      <a:pt x="8066" y="11018"/>
                    </a:lnTo>
                    <a:close/>
                    <a:moveTo>
                      <a:pt x="8066" y="0"/>
                    </a:moveTo>
                    <a:lnTo>
                      <a:pt x="7651" y="8"/>
                    </a:lnTo>
                    <a:lnTo>
                      <a:pt x="7241" y="31"/>
                    </a:lnTo>
                    <a:lnTo>
                      <a:pt x="6838" y="69"/>
                    </a:lnTo>
                    <a:lnTo>
                      <a:pt x="6441" y="122"/>
                    </a:lnTo>
                    <a:lnTo>
                      <a:pt x="6051" y="189"/>
                    </a:lnTo>
                    <a:lnTo>
                      <a:pt x="5667" y="270"/>
                    </a:lnTo>
                    <a:lnTo>
                      <a:pt x="5292" y="365"/>
                    </a:lnTo>
                    <a:lnTo>
                      <a:pt x="4926" y="473"/>
                    </a:lnTo>
                    <a:lnTo>
                      <a:pt x="4569" y="593"/>
                    </a:lnTo>
                    <a:lnTo>
                      <a:pt x="4222" y="725"/>
                    </a:lnTo>
                    <a:lnTo>
                      <a:pt x="3884" y="870"/>
                    </a:lnTo>
                    <a:lnTo>
                      <a:pt x="3556" y="1027"/>
                    </a:lnTo>
                    <a:lnTo>
                      <a:pt x="3240" y="1194"/>
                    </a:lnTo>
                    <a:lnTo>
                      <a:pt x="2935" y="1372"/>
                    </a:lnTo>
                    <a:lnTo>
                      <a:pt x="2643" y="1562"/>
                    </a:lnTo>
                    <a:lnTo>
                      <a:pt x="2362" y="1760"/>
                    </a:lnTo>
                    <a:lnTo>
                      <a:pt x="2095" y="1969"/>
                    </a:lnTo>
                    <a:lnTo>
                      <a:pt x="1842" y="2188"/>
                    </a:lnTo>
                    <a:lnTo>
                      <a:pt x="1602" y="2414"/>
                    </a:lnTo>
                    <a:lnTo>
                      <a:pt x="1377" y="2649"/>
                    </a:lnTo>
                    <a:lnTo>
                      <a:pt x="1168" y="2894"/>
                    </a:lnTo>
                    <a:lnTo>
                      <a:pt x="974" y="3145"/>
                    </a:lnTo>
                    <a:lnTo>
                      <a:pt x="796" y="3405"/>
                    </a:lnTo>
                    <a:lnTo>
                      <a:pt x="634" y="3671"/>
                    </a:lnTo>
                    <a:lnTo>
                      <a:pt x="489" y="3943"/>
                    </a:lnTo>
                    <a:lnTo>
                      <a:pt x="363" y="4223"/>
                    </a:lnTo>
                    <a:lnTo>
                      <a:pt x="254" y="4508"/>
                    </a:lnTo>
                    <a:lnTo>
                      <a:pt x="163" y="4799"/>
                    </a:lnTo>
                    <a:lnTo>
                      <a:pt x="93" y="5094"/>
                    </a:lnTo>
                    <a:lnTo>
                      <a:pt x="41" y="5396"/>
                    </a:lnTo>
                    <a:lnTo>
                      <a:pt x="10" y="5700"/>
                    </a:lnTo>
                    <a:lnTo>
                      <a:pt x="0" y="6010"/>
                    </a:lnTo>
                    <a:lnTo>
                      <a:pt x="4" y="6203"/>
                    </a:lnTo>
                    <a:lnTo>
                      <a:pt x="16" y="6394"/>
                    </a:lnTo>
                    <a:lnTo>
                      <a:pt x="36" y="6584"/>
                    </a:lnTo>
                    <a:lnTo>
                      <a:pt x="65" y="6772"/>
                    </a:lnTo>
                    <a:lnTo>
                      <a:pt x="100" y="6958"/>
                    </a:lnTo>
                    <a:lnTo>
                      <a:pt x="143" y="7144"/>
                    </a:lnTo>
                    <a:lnTo>
                      <a:pt x="195" y="7326"/>
                    </a:lnTo>
                    <a:lnTo>
                      <a:pt x="252" y="7506"/>
                    </a:lnTo>
                    <a:lnTo>
                      <a:pt x="318" y="7685"/>
                    </a:lnTo>
                    <a:lnTo>
                      <a:pt x="390" y="7861"/>
                    </a:lnTo>
                    <a:lnTo>
                      <a:pt x="470" y="8034"/>
                    </a:lnTo>
                    <a:lnTo>
                      <a:pt x="556" y="8205"/>
                    </a:lnTo>
                    <a:lnTo>
                      <a:pt x="648" y="8375"/>
                    </a:lnTo>
                    <a:lnTo>
                      <a:pt x="748" y="8541"/>
                    </a:lnTo>
                    <a:lnTo>
                      <a:pt x="855" y="8704"/>
                    </a:lnTo>
                    <a:lnTo>
                      <a:pt x="967" y="8865"/>
                    </a:lnTo>
                    <a:lnTo>
                      <a:pt x="1086" y="9023"/>
                    </a:lnTo>
                    <a:lnTo>
                      <a:pt x="1211" y="9177"/>
                    </a:lnTo>
                    <a:lnTo>
                      <a:pt x="1341" y="9329"/>
                    </a:lnTo>
                    <a:lnTo>
                      <a:pt x="1478" y="9478"/>
                    </a:lnTo>
                    <a:lnTo>
                      <a:pt x="1620" y="9623"/>
                    </a:lnTo>
                    <a:lnTo>
                      <a:pt x="1768" y="9765"/>
                    </a:lnTo>
                    <a:lnTo>
                      <a:pt x="1923" y="9903"/>
                    </a:lnTo>
                    <a:lnTo>
                      <a:pt x="2081" y="10038"/>
                    </a:lnTo>
                    <a:lnTo>
                      <a:pt x="2245" y="10170"/>
                    </a:lnTo>
                    <a:lnTo>
                      <a:pt x="2415" y="10298"/>
                    </a:lnTo>
                    <a:lnTo>
                      <a:pt x="2590" y="10421"/>
                    </a:lnTo>
                    <a:lnTo>
                      <a:pt x="2769" y="10541"/>
                    </a:lnTo>
                    <a:lnTo>
                      <a:pt x="2953" y="10657"/>
                    </a:lnTo>
                    <a:lnTo>
                      <a:pt x="3142" y="10770"/>
                    </a:lnTo>
                    <a:lnTo>
                      <a:pt x="3335" y="10878"/>
                    </a:lnTo>
                    <a:lnTo>
                      <a:pt x="3533" y="10981"/>
                    </a:lnTo>
                    <a:lnTo>
                      <a:pt x="3532" y="10990"/>
                    </a:lnTo>
                    <a:lnTo>
                      <a:pt x="3531" y="10999"/>
                    </a:lnTo>
                    <a:lnTo>
                      <a:pt x="3530" y="11008"/>
                    </a:lnTo>
                    <a:lnTo>
                      <a:pt x="3529" y="11018"/>
                    </a:lnTo>
                    <a:lnTo>
                      <a:pt x="3527" y="11102"/>
                    </a:lnTo>
                    <a:lnTo>
                      <a:pt x="3521" y="11187"/>
                    </a:lnTo>
                    <a:lnTo>
                      <a:pt x="3512" y="11271"/>
                    </a:lnTo>
                    <a:lnTo>
                      <a:pt x="3500" y="11357"/>
                    </a:lnTo>
                    <a:lnTo>
                      <a:pt x="3484" y="11442"/>
                    </a:lnTo>
                    <a:lnTo>
                      <a:pt x="3464" y="11527"/>
                    </a:lnTo>
                    <a:lnTo>
                      <a:pt x="3443" y="11612"/>
                    </a:lnTo>
                    <a:lnTo>
                      <a:pt x="3419" y="11696"/>
                    </a:lnTo>
                    <a:lnTo>
                      <a:pt x="3392" y="11780"/>
                    </a:lnTo>
                    <a:lnTo>
                      <a:pt x="3364" y="11863"/>
                    </a:lnTo>
                    <a:lnTo>
                      <a:pt x="3332" y="11947"/>
                    </a:lnTo>
                    <a:lnTo>
                      <a:pt x="3300" y="12030"/>
                    </a:lnTo>
                    <a:lnTo>
                      <a:pt x="3266" y="12111"/>
                    </a:lnTo>
                    <a:lnTo>
                      <a:pt x="3229" y="12192"/>
                    </a:lnTo>
                    <a:lnTo>
                      <a:pt x="3192" y="12271"/>
                    </a:lnTo>
                    <a:lnTo>
                      <a:pt x="3155" y="12350"/>
                    </a:lnTo>
                    <a:lnTo>
                      <a:pt x="3115" y="12428"/>
                    </a:lnTo>
                    <a:lnTo>
                      <a:pt x="3075" y="12505"/>
                    </a:lnTo>
                    <a:lnTo>
                      <a:pt x="3036" y="12580"/>
                    </a:lnTo>
                    <a:lnTo>
                      <a:pt x="2995" y="12653"/>
                    </a:lnTo>
                    <a:lnTo>
                      <a:pt x="2954" y="12726"/>
                    </a:lnTo>
                    <a:lnTo>
                      <a:pt x="2914" y="12796"/>
                    </a:lnTo>
                    <a:lnTo>
                      <a:pt x="2874" y="12864"/>
                    </a:lnTo>
                    <a:lnTo>
                      <a:pt x="2834" y="12931"/>
                    </a:lnTo>
                    <a:lnTo>
                      <a:pt x="2757" y="13059"/>
                    </a:lnTo>
                    <a:lnTo>
                      <a:pt x="2684" y="13180"/>
                    </a:lnTo>
                    <a:lnTo>
                      <a:pt x="2616" y="13290"/>
                    </a:lnTo>
                    <a:lnTo>
                      <a:pt x="2557" y="13390"/>
                    </a:lnTo>
                    <a:lnTo>
                      <a:pt x="2558" y="13390"/>
                    </a:lnTo>
                    <a:lnTo>
                      <a:pt x="2550" y="13411"/>
                    </a:lnTo>
                    <a:lnTo>
                      <a:pt x="2542" y="13432"/>
                    </a:lnTo>
                    <a:lnTo>
                      <a:pt x="2536" y="13454"/>
                    </a:lnTo>
                    <a:lnTo>
                      <a:pt x="2531" y="13476"/>
                    </a:lnTo>
                    <a:lnTo>
                      <a:pt x="2527" y="13499"/>
                    </a:lnTo>
                    <a:lnTo>
                      <a:pt x="2523" y="13522"/>
                    </a:lnTo>
                    <a:lnTo>
                      <a:pt x="2522" y="13545"/>
                    </a:lnTo>
                    <a:lnTo>
                      <a:pt x="2521" y="13569"/>
                    </a:lnTo>
                    <a:lnTo>
                      <a:pt x="2522" y="13592"/>
                    </a:lnTo>
                    <a:lnTo>
                      <a:pt x="2523" y="13615"/>
                    </a:lnTo>
                    <a:lnTo>
                      <a:pt x="2526" y="13638"/>
                    </a:lnTo>
                    <a:lnTo>
                      <a:pt x="2530" y="13660"/>
                    </a:lnTo>
                    <a:lnTo>
                      <a:pt x="2535" y="13682"/>
                    </a:lnTo>
                    <a:lnTo>
                      <a:pt x="2541" y="13704"/>
                    </a:lnTo>
                    <a:lnTo>
                      <a:pt x="2548" y="13726"/>
                    </a:lnTo>
                    <a:lnTo>
                      <a:pt x="2556" y="13746"/>
                    </a:lnTo>
                    <a:lnTo>
                      <a:pt x="2566" y="13766"/>
                    </a:lnTo>
                    <a:lnTo>
                      <a:pt x="2576" y="13786"/>
                    </a:lnTo>
                    <a:lnTo>
                      <a:pt x="2586" y="13805"/>
                    </a:lnTo>
                    <a:lnTo>
                      <a:pt x="2598" y="13823"/>
                    </a:lnTo>
                    <a:lnTo>
                      <a:pt x="2611" y="13841"/>
                    </a:lnTo>
                    <a:lnTo>
                      <a:pt x="2624" y="13858"/>
                    </a:lnTo>
                    <a:lnTo>
                      <a:pt x="2640" y="13875"/>
                    </a:lnTo>
                    <a:lnTo>
                      <a:pt x="2655" y="13890"/>
                    </a:lnTo>
                    <a:lnTo>
                      <a:pt x="2670" y="13905"/>
                    </a:lnTo>
                    <a:lnTo>
                      <a:pt x="2687" y="13920"/>
                    </a:lnTo>
                    <a:lnTo>
                      <a:pt x="2704" y="13933"/>
                    </a:lnTo>
                    <a:lnTo>
                      <a:pt x="2722" y="13946"/>
                    </a:lnTo>
                    <a:lnTo>
                      <a:pt x="2740" y="13958"/>
                    </a:lnTo>
                    <a:lnTo>
                      <a:pt x="2760" y="13968"/>
                    </a:lnTo>
                    <a:lnTo>
                      <a:pt x="2779" y="13978"/>
                    </a:lnTo>
                    <a:lnTo>
                      <a:pt x="2800" y="13987"/>
                    </a:lnTo>
                    <a:lnTo>
                      <a:pt x="2820" y="13996"/>
                    </a:lnTo>
                    <a:lnTo>
                      <a:pt x="2841" y="14003"/>
                    </a:lnTo>
                    <a:lnTo>
                      <a:pt x="2863" y="14009"/>
                    </a:lnTo>
                    <a:lnTo>
                      <a:pt x="2886" y="14014"/>
                    </a:lnTo>
                    <a:lnTo>
                      <a:pt x="2908" y="14018"/>
                    </a:lnTo>
                    <a:lnTo>
                      <a:pt x="2931" y="14021"/>
                    </a:lnTo>
                    <a:lnTo>
                      <a:pt x="2954" y="14022"/>
                    </a:lnTo>
                    <a:lnTo>
                      <a:pt x="2977" y="14023"/>
                    </a:lnTo>
                    <a:lnTo>
                      <a:pt x="3018" y="14021"/>
                    </a:lnTo>
                    <a:lnTo>
                      <a:pt x="3060" y="14017"/>
                    </a:lnTo>
                    <a:lnTo>
                      <a:pt x="3078" y="14016"/>
                    </a:lnTo>
                    <a:lnTo>
                      <a:pt x="3093" y="14015"/>
                    </a:lnTo>
                    <a:lnTo>
                      <a:pt x="3099" y="14015"/>
                    </a:lnTo>
                    <a:lnTo>
                      <a:pt x="3103" y="14015"/>
                    </a:lnTo>
                    <a:lnTo>
                      <a:pt x="3105" y="14016"/>
                    </a:lnTo>
                    <a:lnTo>
                      <a:pt x="3106" y="14016"/>
                    </a:lnTo>
                    <a:lnTo>
                      <a:pt x="3254" y="13989"/>
                    </a:lnTo>
                    <a:lnTo>
                      <a:pt x="3400" y="13955"/>
                    </a:lnTo>
                    <a:lnTo>
                      <a:pt x="3546" y="13915"/>
                    </a:lnTo>
                    <a:lnTo>
                      <a:pt x="3690" y="13870"/>
                    </a:lnTo>
                    <a:lnTo>
                      <a:pt x="3833" y="13819"/>
                    </a:lnTo>
                    <a:lnTo>
                      <a:pt x="3976" y="13763"/>
                    </a:lnTo>
                    <a:lnTo>
                      <a:pt x="4116" y="13701"/>
                    </a:lnTo>
                    <a:lnTo>
                      <a:pt x="4254" y="13637"/>
                    </a:lnTo>
                    <a:lnTo>
                      <a:pt x="4390" y="13569"/>
                    </a:lnTo>
                    <a:lnTo>
                      <a:pt x="4524" y="13497"/>
                    </a:lnTo>
                    <a:lnTo>
                      <a:pt x="4656" y="13423"/>
                    </a:lnTo>
                    <a:lnTo>
                      <a:pt x="4784" y="13346"/>
                    </a:lnTo>
                    <a:lnTo>
                      <a:pt x="4910" y="13267"/>
                    </a:lnTo>
                    <a:lnTo>
                      <a:pt x="5033" y="13186"/>
                    </a:lnTo>
                    <a:lnTo>
                      <a:pt x="5153" y="13104"/>
                    </a:lnTo>
                    <a:lnTo>
                      <a:pt x="5269" y="13021"/>
                    </a:lnTo>
                    <a:lnTo>
                      <a:pt x="5382" y="12938"/>
                    </a:lnTo>
                    <a:lnTo>
                      <a:pt x="5491" y="12854"/>
                    </a:lnTo>
                    <a:lnTo>
                      <a:pt x="5596" y="12771"/>
                    </a:lnTo>
                    <a:lnTo>
                      <a:pt x="5697" y="12689"/>
                    </a:lnTo>
                    <a:lnTo>
                      <a:pt x="5793" y="12608"/>
                    </a:lnTo>
                    <a:lnTo>
                      <a:pt x="5885" y="12528"/>
                    </a:lnTo>
                    <a:lnTo>
                      <a:pt x="5972" y="12450"/>
                    </a:lnTo>
                    <a:lnTo>
                      <a:pt x="6055" y="12375"/>
                    </a:lnTo>
                    <a:lnTo>
                      <a:pt x="6131" y="12302"/>
                    </a:lnTo>
                    <a:lnTo>
                      <a:pt x="6203" y="12233"/>
                    </a:lnTo>
                    <a:lnTo>
                      <a:pt x="6269" y="12167"/>
                    </a:lnTo>
                    <a:lnTo>
                      <a:pt x="6330" y="12105"/>
                    </a:lnTo>
                    <a:lnTo>
                      <a:pt x="6384" y="12048"/>
                    </a:lnTo>
                    <a:lnTo>
                      <a:pt x="6433" y="11995"/>
                    </a:lnTo>
                    <a:lnTo>
                      <a:pt x="6475" y="11947"/>
                    </a:lnTo>
                    <a:lnTo>
                      <a:pt x="6510" y="11906"/>
                    </a:lnTo>
                    <a:lnTo>
                      <a:pt x="6605" y="11919"/>
                    </a:lnTo>
                    <a:lnTo>
                      <a:pt x="6700" y="11932"/>
                    </a:lnTo>
                    <a:lnTo>
                      <a:pt x="6796" y="11943"/>
                    </a:lnTo>
                    <a:lnTo>
                      <a:pt x="6891" y="11954"/>
                    </a:lnTo>
                    <a:lnTo>
                      <a:pt x="6987" y="11965"/>
                    </a:lnTo>
                    <a:lnTo>
                      <a:pt x="7083" y="11974"/>
                    </a:lnTo>
                    <a:lnTo>
                      <a:pt x="7180" y="11983"/>
                    </a:lnTo>
                    <a:lnTo>
                      <a:pt x="7278" y="11990"/>
                    </a:lnTo>
                    <a:lnTo>
                      <a:pt x="7374" y="11997"/>
                    </a:lnTo>
                    <a:lnTo>
                      <a:pt x="7472" y="12003"/>
                    </a:lnTo>
                    <a:lnTo>
                      <a:pt x="7571" y="12008"/>
                    </a:lnTo>
                    <a:lnTo>
                      <a:pt x="7669" y="12012"/>
                    </a:lnTo>
                    <a:lnTo>
                      <a:pt x="7768" y="12016"/>
                    </a:lnTo>
                    <a:lnTo>
                      <a:pt x="7867" y="12018"/>
                    </a:lnTo>
                    <a:lnTo>
                      <a:pt x="7966" y="12019"/>
                    </a:lnTo>
                    <a:lnTo>
                      <a:pt x="8066" y="12020"/>
                    </a:lnTo>
                    <a:lnTo>
                      <a:pt x="8481" y="12012"/>
                    </a:lnTo>
                    <a:lnTo>
                      <a:pt x="8891" y="11989"/>
                    </a:lnTo>
                    <a:lnTo>
                      <a:pt x="9294" y="11951"/>
                    </a:lnTo>
                    <a:lnTo>
                      <a:pt x="9691" y="11898"/>
                    </a:lnTo>
                    <a:lnTo>
                      <a:pt x="10081" y="11830"/>
                    </a:lnTo>
                    <a:lnTo>
                      <a:pt x="10465" y="11749"/>
                    </a:lnTo>
                    <a:lnTo>
                      <a:pt x="10840" y="11655"/>
                    </a:lnTo>
                    <a:lnTo>
                      <a:pt x="11206" y="11547"/>
                    </a:lnTo>
                    <a:lnTo>
                      <a:pt x="11563" y="11427"/>
                    </a:lnTo>
                    <a:lnTo>
                      <a:pt x="11910" y="11295"/>
                    </a:lnTo>
                    <a:lnTo>
                      <a:pt x="12248" y="11149"/>
                    </a:lnTo>
                    <a:lnTo>
                      <a:pt x="12576" y="10993"/>
                    </a:lnTo>
                    <a:lnTo>
                      <a:pt x="12891" y="10826"/>
                    </a:lnTo>
                    <a:lnTo>
                      <a:pt x="13197" y="10647"/>
                    </a:lnTo>
                    <a:lnTo>
                      <a:pt x="13489" y="10458"/>
                    </a:lnTo>
                    <a:lnTo>
                      <a:pt x="13770" y="10260"/>
                    </a:lnTo>
                    <a:lnTo>
                      <a:pt x="14037" y="10050"/>
                    </a:lnTo>
                    <a:lnTo>
                      <a:pt x="14290" y="9832"/>
                    </a:lnTo>
                    <a:lnTo>
                      <a:pt x="14530" y="9606"/>
                    </a:lnTo>
                    <a:lnTo>
                      <a:pt x="14755" y="9370"/>
                    </a:lnTo>
                    <a:lnTo>
                      <a:pt x="14964" y="9126"/>
                    </a:lnTo>
                    <a:lnTo>
                      <a:pt x="15158" y="8875"/>
                    </a:lnTo>
                    <a:lnTo>
                      <a:pt x="15336" y="8615"/>
                    </a:lnTo>
                    <a:lnTo>
                      <a:pt x="15498" y="8349"/>
                    </a:lnTo>
                    <a:lnTo>
                      <a:pt x="15643" y="8076"/>
                    </a:lnTo>
                    <a:lnTo>
                      <a:pt x="15769" y="7797"/>
                    </a:lnTo>
                    <a:lnTo>
                      <a:pt x="15878" y="7511"/>
                    </a:lnTo>
                    <a:lnTo>
                      <a:pt x="15968" y="7221"/>
                    </a:lnTo>
                    <a:lnTo>
                      <a:pt x="16039" y="6925"/>
                    </a:lnTo>
                    <a:lnTo>
                      <a:pt x="16091" y="6624"/>
                    </a:lnTo>
                    <a:lnTo>
                      <a:pt x="16122" y="6319"/>
                    </a:lnTo>
                    <a:lnTo>
                      <a:pt x="16132" y="6010"/>
                    </a:lnTo>
                    <a:lnTo>
                      <a:pt x="16122" y="5700"/>
                    </a:lnTo>
                    <a:lnTo>
                      <a:pt x="16091" y="5396"/>
                    </a:lnTo>
                    <a:lnTo>
                      <a:pt x="16039" y="5094"/>
                    </a:lnTo>
                    <a:lnTo>
                      <a:pt x="15968" y="4799"/>
                    </a:lnTo>
                    <a:lnTo>
                      <a:pt x="15878" y="4508"/>
                    </a:lnTo>
                    <a:lnTo>
                      <a:pt x="15769" y="4223"/>
                    </a:lnTo>
                    <a:lnTo>
                      <a:pt x="15643" y="3943"/>
                    </a:lnTo>
                    <a:lnTo>
                      <a:pt x="15498" y="3671"/>
                    </a:lnTo>
                    <a:lnTo>
                      <a:pt x="15336" y="3405"/>
                    </a:lnTo>
                    <a:lnTo>
                      <a:pt x="15158" y="3145"/>
                    </a:lnTo>
                    <a:lnTo>
                      <a:pt x="14964" y="2894"/>
                    </a:lnTo>
                    <a:lnTo>
                      <a:pt x="14755" y="2649"/>
                    </a:lnTo>
                    <a:lnTo>
                      <a:pt x="14530" y="2414"/>
                    </a:lnTo>
                    <a:lnTo>
                      <a:pt x="14290" y="2188"/>
                    </a:lnTo>
                    <a:lnTo>
                      <a:pt x="14037" y="1969"/>
                    </a:lnTo>
                    <a:lnTo>
                      <a:pt x="13770" y="1760"/>
                    </a:lnTo>
                    <a:lnTo>
                      <a:pt x="13489" y="1562"/>
                    </a:lnTo>
                    <a:lnTo>
                      <a:pt x="13197" y="1372"/>
                    </a:lnTo>
                    <a:lnTo>
                      <a:pt x="12891" y="1194"/>
                    </a:lnTo>
                    <a:lnTo>
                      <a:pt x="12576" y="1027"/>
                    </a:lnTo>
                    <a:lnTo>
                      <a:pt x="12248" y="870"/>
                    </a:lnTo>
                    <a:lnTo>
                      <a:pt x="11910" y="725"/>
                    </a:lnTo>
                    <a:lnTo>
                      <a:pt x="11563" y="593"/>
                    </a:lnTo>
                    <a:lnTo>
                      <a:pt x="11206" y="473"/>
                    </a:lnTo>
                    <a:lnTo>
                      <a:pt x="10840" y="365"/>
                    </a:lnTo>
                    <a:lnTo>
                      <a:pt x="10465" y="270"/>
                    </a:lnTo>
                    <a:lnTo>
                      <a:pt x="10081" y="189"/>
                    </a:lnTo>
                    <a:lnTo>
                      <a:pt x="9691" y="122"/>
                    </a:lnTo>
                    <a:lnTo>
                      <a:pt x="9294" y="69"/>
                    </a:lnTo>
                    <a:lnTo>
                      <a:pt x="8891" y="31"/>
                    </a:lnTo>
                    <a:lnTo>
                      <a:pt x="8481" y="8"/>
                    </a:lnTo>
                    <a:lnTo>
                      <a:pt x="80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6" name="TextBox 49"/>
            <p:cNvSpPr txBox="1"/>
            <p:nvPr/>
          </p:nvSpPr>
          <p:spPr>
            <a:xfrm>
              <a:off x="6211021" y="4285612"/>
              <a:ext cx="837476" cy="601499"/>
            </a:xfrm>
            <a:prstGeom prst="rect">
              <a:avLst/>
            </a:prstGeom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zh-CN" altLang="en-US" sz="1100" spc="-150">
                  <a:solidFill>
                    <a:schemeClr val="bg1"/>
                  </a:solidFill>
                </a:rPr>
                <a:t>关键词</a:t>
              </a:r>
              <a:endParaRPr lang="zh-CN" altLang="en-US" sz="1100" spc="-15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千图PPT彼岸天：ID 8661124库_组合 45"/>
          <p:cNvGrpSpPr/>
          <p:nvPr>
            <p:custDataLst>
              <p:tags r:id="rId4"/>
            </p:custDataLst>
          </p:nvPr>
        </p:nvGrpSpPr>
        <p:grpSpPr>
          <a:xfrm>
            <a:off x="5232163" y="2927963"/>
            <a:ext cx="6240700" cy="1088636"/>
            <a:chOff x="5232163" y="2927963"/>
            <a:chExt cx="6240700" cy="1088636"/>
          </a:xfrm>
        </p:grpSpPr>
        <p:grpSp>
          <p:nvGrpSpPr>
            <p:cNvPr id="12" name="Group 41"/>
            <p:cNvGrpSpPr/>
            <p:nvPr/>
          </p:nvGrpSpPr>
          <p:grpSpPr>
            <a:xfrm>
              <a:off x="5232163" y="3515145"/>
              <a:ext cx="427527" cy="400009"/>
              <a:chOff x="6964363" y="2108200"/>
              <a:chExt cx="690562" cy="646113"/>
            </a:xfrm>
            <a:solidFill>
              <a:schemeClr val="bg1"/>
            </a:solidFill>
          </p:grpSpPr>
          <p:sp>
            <p:nvSpPr>
              <p:cNvPr id="26" name="Freeform: Shape 42"/>
              <p:cNvSpPr/>
              <p:nvPr/>
            </p:nvSpPr>
            <p:spPr bwMode="auto">
              <a:xfrm>
                <a:off x="7050088" y="2193925"/>
                <a:ext cx="519112" cy="344488"/>
              </a:xfrm>
              <a:custGeom>
                <a:avLst/>
                <a:gdLst>
                  <a:gd name="T0" fmla="*/ 503 w 12071"/>
                  <a:gd name="T1" fmla="*/ 502 h 8033"/>
                  <a:gd name="T2" fmla="*/ 11568 w 12071"/>
                  <a:gd name="T3" fmla="*/ 0 h 8033"/>
                  <a:gd name="T4" fmla="*/ 452 w 12071"/>
                  <a:gd name="T5" fmla="*/ 5 h 8033"/>
                  <a:gd name="T6" fmla="*/ 377 w 12071"/>
                  <a:gd name="T7" fmla="*/ 18 h 8033"/>
                  <a:gd name="T8" fmla="*/ 307 w 12071"/>
                  <a:gd name="T9" fmla="*/ 41 h 8033"/>
                  <a:gd name="T10" fmla="*/ 242 w 12071"/>
                  <a:gd name="T11" fmla="*/ 74 h 8033"/>
                  <a:gd name="T12" fmla="*/ 183 w 12071"/>
                  <a:gd name="T13" fmla="*/ 116 h 8033"/>
                  <a:gd name="T14" fmla="*/ 131 w 12071"/>
                  <a:gd name="T15" fmla="*/ 166 h 8033"/>
                  <a:gd name="T16" fmla="*/ 85 w 12071"/>
                  <a:gd name="T17" fmla="*/ 222 h 8033"/>
                  <a:gd name="T18" fmla="*/ 49 w 12071"/>
                  <a:gd name="T19" fmla="*/ 284 h 8033"/>
                  <a:gd name="T20" fmla="*/ 22 w 12071"/>
                  <a:gd name="T21" fmla="*/ 353 h 8033"/>
                  <a:gd name="T22" fmla="*/ 6 w 12071"/>
                  <a:gd name="T23" fmla="*/ 426 h 8033"/>
                  <a:gd name="T24" fmla="*/ 0 w 12071"/>
                  <a:gd name="T25" fmla="*/ 502 h 8033"/>
                  <a:gd name="T26" fmla="*/ 3 w 12071"/>
                  <a:gd name="T27" fmla="*/ 7582 h 8033"/>
                  <a:gd name="T28" fmla="*/ 16 w 12071"/>
                  <a:gd name="T29" fmla="*/ 7656 h 8033"/>
                  <a:gd name="T30" fmla="*/ 39 w 12071"/>
                  <a:gd name="T31" fmla="*/ 7726 h 8033"/>
                  <a:gd name="T32" fmla="*/ 72 w 12071"/>
                  <a:gd name="T33" fmla="*/ 7792 h 8033"/>
                  <a:gd name="T34" fmla="*/ 115 w 12071"/>
                  <a:gd name="T35" fmla="*/ 7850 h 8033"/>
                  <a:gd name="T36" fmla="*/ 165 w 12071"/>
                  <a:gd name="T37" fmla="*/ 7902 h 8033"/>
                  <a:gd name="T38" fmla="*/ 221 w 12071"/>
                  <a:gd name="T39" fmla="*/ 7947 h 8033"/>
                  <a:gd name="T40" fmla="*/ 285 w 12071"/>
                  <a:gd name="T41" fmla="*/ 7983 h 8033"/>
                  <a:gd name="T42" fmla="*/ 353 w 12071"/>
                  <a:gd name="T43" fmla="*/ 8011 h 8033"/>
                  <a:gd name="T44" fmla="*/ 426 w 12071"/>
                  <a:gd name="T45" fmla="*/ 8027 h 8033"/>
                  <a:gd name="T46" fmla="*/ 503 w 12071"/>
                  <a:gd name="T47" fmla="*/ 8033 h 8033"/>
                  <a:gd name="T48" fmla="*/ 11619 w 12071"/>
                  <a:gd name="T49" fmla="*/ 8030 h 8033"/>
                  <a:gd name="T50" fmla="*/ 11694 w 12071"/>
                  <a:gd name="T51" fmla="*/ 8017 h 8033"/>
                  <a:gd name="T52" fmla="*/ 11764 w 12071"/>
                  <a:gd name="T53" fmla="*/ 7994 h 8033"/>
                  <a:gd name="T54" fmla="*/ 11829 w 12071"/>
                  <a:gd name="T55" fmla="*/ 7960 h 8033"/>
                  <a:gd name="T56" fmla="*/ 11888 w 12071"/>
                  <a:gd name="T57" fmla="*/ 7918 h 8033"/>
                  <a:gd name="T58" fmla="*/ 11940 w 12071"/>
                  <a:gd name="T59" fmla="*/ 7868 h 8033"/>
                  <a:gd name="T60" fmla="*/ 11986 w 12071"/>
                  <a:gd name="T61" fmla="*/ 7812 h 8033"/>
                  <a:gd name="T62" fmla="*/ 12022 w 12071"/>
                  <a:gd name="T63" fmla="*/ 7749 h 8033"/>
                  <a:gd name="T64" fmla="*/ 12049 w 12071"/>
                  <a:gd name="T65" fmla="*/ 7680 h 8033"/>
                  <a:gd name="T66" fmla="*/ 12065 w 12071"/>
                  <a:gd name="T67" fmla="*/ 7607 h 8033"/>
                  <a:gd name="T68" fmla="*/ 12071 w 12071"/>
                  <a:gd name="T69" fmla="*/ 7531 h 8033"/>
                  <a:gd name="T70" fmla="*/ 12068 w 12071"/>
                  <a:gd name="T71" fmla="*/ 451 h 8033"/>
                  <a:gd name="T72" fmla="*/ 12055 w 12071"/>
                  <a:gd name="T73" fmla="*/ 377 h 8033"/>
                  <a:gd name="T74" fmla="*/ 12032 w 12071"/>
                  <a:gd name="T75" fmla="*/ 306 h 8033"/>
                  <a:gd name="T76" fmla="*/ 11999 w 12071"/>
                  <a:gd name="T77" fmla="*/ 242 h 8033"/>
                  <a:gd name="T78" fmla="*/ 11956 w 12071"/>
                  <a:gd name="T79" fmla="*/ 183 h 8033"/>
                  <a:gd name="T80" fmla="*/ 11906 w 12071"/>
                  <a:gd name="T81" fmla="*/ 131 h 8033"/>
                  <a:gd name="T82" fmla="*/ 11850 w 12071"/>
                  <a:gd name="T83" fmla="*/ 85 h 8033"/>
                  <a:gd name="T84" fmla="*/ 11786 w 12071"/>
                  <a:gd name="T85" fmla="*/ 49 h 8033"/>
                  <a:gd name="T86" fmla="*/ 11718 w 12071"/>
                  <a:gd name="T87" fmla="*/ 22 h 8033"/>
                  <a:gd name="T88" fmla="*/ 11645 w 12071"/>
                  <a:gd name="T89" fmla="*/ 6 h 8033"/>
                  <a:gd name="T90" fmla="*/ 11568 w 12071"/>
                  <a:gd name="T91" fmla="*/ 0 h 8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071" h="8033">
                    <a:moveTo>
                      <a:pt x="11568" y="7533"/>
                    </a:moveTo>
                    <a:lnTo>
                      <a:pt x="503" y="7533"/>
                    </a:lnTo>
                    <a:lnTo>
                      <a:pt x="503" y="502"/>
                    </a:lnTo>
                    <a:lnTo>
                      <a:pt x="11568" y="502"/>
                    </a:lnTo>
                    <a:lnTo>
                      <a:pt x="11568" y="7533"/>
                    </a:lnTo>
                    <a:close/>
                    <a:moveTo>
                      <a:pt x="11568" y="0"/>
                    </a:moveTo>
                    <a:lnTo>
                      <a:pt x="503" y="2"/>
                    </a:lnTo>
                    <a:lnTo>
                      <a:pt x="477" y="3"/>
                    </a:lnTo>
                    <a:lnTo>
                      <a:pt x="452" y="5"/>
                    </a:lnTo>
                    <a:lnTo>
                      <a:pt x="426" y="8"/>
                    </a:lnTo>
                    <a:lnTo>
                      <a:pt x="401" y="12"/>
                    </a:lnTo>
                    <a:lnTo>
                      <a:pt x="377" y="18"/>
                    </a:lnTo>
                    <a:lnTo>
                      <a:pt x="353" y="24"/>
                    </a:lnTo>
                    <a:lnTo>
                      <a:pt x="330" y="32"/>
                    </a:lnTo>
                    <a:lnTo>
                      <a:pt x="307" y="41"/>
                    </a:lnTo>
                    <a:lnTo>
                      <a:pt x="285" y="51"/>
                    </a:lnTo>
                    <a:lnTo>
                      <a:pt x="263" y="62"/>
                    </a:lnTo>
                    <a:lnTo>
                      <a:pt x="242" y="74"/>
                    </a:lnTo>
                    <a:lnTo>
                      <a:pt x="221" y="87"/>
                    </a:lnTo>
                    <a:lnTo>
                      <a:pt x="202" y="102"/>
                    </a:lnTo>
                    <a:lnTo>
                      <a:pt x="183" y="116"/>
                    </a:lnTo>
                    <a:lnTo>
                      <a:pt x="165" y="132"/>
                    </a:lnTo>
                    <a:lnTo>
                      <a:pt x="147" y="148"/>
                    </a:lnTo>
                    <a:lnTo>
                      <a:pt x="131" y="166"/>
                    </a:lnTo>
                    <a:lnTo>
                      <a:pt x="115" y="184"/>
                    </a:lnTo>
                    <a:lnTo>
                      <a:pt x="99" y="202"/>
                    </a:lnTo>
                    <a:lnTo>
                      <a:pt x="85" y="222"/>
                    </a:lnTo>
                    <a:lnTo>
                      <a:pt x="72" y="242"/>
                    </a:lnTo>
                    <a:lnTo>
                      <a:pt x="60" y="263"/>
                    </a:lnTo>
                    <a:lnTo>
                      <a:pt x="49" y="284"/>
                    </a:lnTo>
                    <a:lnTo>
                      <a:pt x="39" y="307"/>
                    </a:lnTo>
                    <a:lnTo>
                      <a:pt x="30" y="329"/>
                    </a:lnTo>
                    <a:lnTo>
                      <a:pt x="22" y="353"/>
                    </a:lnTo>
                    <a:lnTo>
                      <a:pt x="16" y="377"/>
                    </a:lnTo>
                    <a:lnTo>
                      <a:pt x="10" y="401"/>
                    </a:lnTo>
                    <a:lnTo>
                      <a:pt x="6" y="426"/>
                    </a:lnTo>
                    <a:lnTo>
                      <a:pt x="3" y="451"/>
                    </a:lnTo>
                    <a:lnTo>
                      <a:pt x="1" y="476"/>
                    </a:lnTo>
                    <a:lnTo>
                      <a:pt x="0" y="502"/>
                    </a:lnTo>
                    <a:lnTo>
                      <a:pt x="0" y="7531"/>
                    </a:lnTo>
                    <a:lnTo>
                      <a:pt x="1" y="7557"/>
                    </a:lnTo>
                    <a:lnTo>
                      <a:pt x="3" y="7582"/>
                    </a:lnTo>
                    <a:lnTo>
                      <a:pt x="6" y="7607"/>
                    </a:lnTo>
                    <a:lnTo>
                      <a:pt x="10" y="7632"/>
                    </a:lnTo>
                    <a:lnTo>
                      <a:pt x="16" y="7656"/>
                    </a:lnTo>
                    <a:lnTo>
                      <a:pt x="22" y="7680"/>
                    </a:lnTo>
                    <a:lnTo>
                      <a:pt x="30" y="7703"/>
                    </a:lnTo>
                    <a:lnTo>
                      <a:pt x="39" y="7726"/>
                    </a:lnTo>
                    <a:lnTo>
                      <a:pt x="49" y="7749"/>
                    </a:lnTo>
                    <a:lnTo>
                      <a:pt x="60" y="7771"/>
                    </a:lnTo>
                    <a:lnTo>
                      <a:pt x="72" y="7792"/>
                    </a:lnTo>
                    <a:lnTo>
                      <a:pt x="85" y="7812"/>
                    </a:lnTo>
                    <a:lnTo>
                      <a:pt x="99" y="7831"/>
                    </a:lnTo>
                    <a:lnTo>
                      <a:pt x="115" y="7850"/>
                    </a:lnTo>
                    <a:lnTo>
                      <a:pt x="131" y="7868"/>
                    </a:lnTo>
                    <a:lnTo>
                      <a:pt x="147" y="7886"/>
                    </a:lnTo>
                    <a:lnTo>
                      <a:pt x="165" y="7902"/>
                    </a:lnTo>
                    <a:lnTo>
                      <a:pt x="183" y="7918"/>
                    </a:lnTo>
                    <a:lnTo>
                      <a:pt x="202" y="7933"/>
                    </a:lnTo>
                    <a:lnTo>
                      <a:pt x="221" y="7947"/>
                    </a:lnTo>
                    <a:lnTo>
                      <a:pt x="242" y="7960"/>
                    </a:lnTo>
                    <a:lnTo>
                      <a:pt x="263" y="7972"/>
                    </a:lnTo>
                    <a:lnTo>
                      <a:pt x="285" y="7983"/>
                    </a:lnTo>
                    <a:lnTo>
                      <a:pt x="307" y="7994"/>
                    </a:lnTo>
                    <a:lnTo>
                      <a:pt x="330" y="8003"/>
                    </a:lnTo>
                    <a:lnTo>
                      <a:pt x="353" y="8011"/>
                    </a:lnTo>
                    <a:lnTo>
                      <a:pt x="377" y="8017"/>
                    </a:lnTo>
                    <a:lnTo>
                      <a:pt x="401" y="8023"/>
                    </a:lnTo>
                    <a:lnTo>
                      <a:pt x="426" y="8027"/>
                    </a:lnTo>
                    <a:lnTo>
                      <a:pt x="452" y="8030"/>
                    </a:lnTo>
                    <a:lnTo>
                      <a:pt x="477" y="8032"/>
                    </a:lnTo>
                    <a:lnTo>
                      <a:pt x="503" y="8033"/>
                    </a:lnTo>
                    <a:lnTo>
                      <a:pt x="11568" y="8033"/>
                    </a:lnTo>
                    <a:lnTo>
                      <a:pt x="11594" y="8032"/>
                    </a:lnTo>
                    <a:lnTo>
                      <a:pt x="11619" y="8030"/>
                    </a:lnTo>
                    <a:lnTo>
                      <a:pt x="11645" y="8027"/>
                    </a:lnTo>
                    <a:lnTo>
                      <a:pt x="11670" y="8023"/>
                    </a:lnTo>
                    <a:lnTo>
                      <a:pt x="11694" y="8017"/>
                    </a:lnTo>
                    <a:lnTo>
                      <a:pt x="11718" y="8011"/>
                    </a:lnTo>
                    <a:lnTo>
                      <a:pt x="11741" y="8003"/>
                    </a:lnTo>
                    <a:lnTo>
                      <a:pt x="11764" y="7994"/>
                    </a:lnTo>
                    <a:lnTo>
                      <a:pt x="11786" y="7983"/>
                    </a:lnTo>
                    <a:lnTo>
                      <a:pt x="11809" y="7972"/>
                    </a:lnTo>
                    <a:lnTo>
                      <a:pt x="11829" y="7960"/>
                    </a:lnTo>
                    <a:lnTo>
                      <a:pt x="11850" y="7947"/>
                    </a:lnTo>
                    <a:lnTo>
                      <a:pt x="11869" y="7933"/>
                    </a:lnTo>
                    <a:lnTo>
                      <a:pt x="11888" y="7918"/>
                    </a:lnTo>
                    <a:lnTo>
                      <a:pt x="11906" y="7902"/>
                    </a:lnTo>
                    <a:lnTo>
                      <a:pt x="11924" y="7886"/>
                    </a:lnTo>
                    <a:lnTo>
                      <a:pt x="11940" y="7868"/>
                    </a:lnTo>
                    <a:lnTo>
                      <a:pt x="11956" y="7850"/>
                    </a:lnTo>
                    <a:lnTo>
                      <a:pt x="11972" y="7831"/>
                    </a:lnTo>
                    <a:lnTo>
                      <a:pt x="11986" y="7812"/>
                    </a:lnTo>
                    <a:lnTo>
                      <a:pt x="11999" y="7792"/>
                    </a:lnTo>
                    <a:lnTo>
                      <a:pt x="12011" y="7771"/>
                    </a:lnTo>
                    <a:lnTo>
                      <a:pt x="12022" y="7749"/>
                    </a:lnTo>
                    <a:lnTo>
                      <a:pt x="12032" y="7726"/>
                    </a:lnTo>
                    <a:lnTo>
                      <a:pt x="12041" y="7703"/>
                    </a:lnTo>
                    <a:lnTo>
                      <a:pt x="12049" y="7680"/>
                    </a:lnTo>
                    <a:lnTo>
                      <a:pt x="12055" y="7656"/>
                    </a:lnTo>
                    <a:lnTo>
                      <a:pt x="12061" y="7632"/>
                    </a:lnTo>
                    <a:lnTo>
                      <a:pt x="12065" y="7607"/>
                    </a:lnTo>
                    <a:lnTo>
                      <a:pt x="12068" y="7582"/>
                    </a:lnTo>
                    <a:lnTo>
                      <a:pt x="12070" y="7557"/>
                    </a:lnTo>
                    <a:lnTo>
                      <a:pt x="12071" y="7531"/>
                    </a:lnTo>
                    <a:lnTo>
                      <a:pt x="12071" y="502"/>
                    </a:lnTo>
                    <a:lnTo>
                      <a:pt x="12070" y="476"/>
                    </a:lnTo>
                    <a:lnTo>
                      <a:pt x="12068" y="451"/>
                    </a:lnTo>
                    <a:lnTo>
                      <a:pt x="12065" y="426"/>
                    </a:lnTo>
                    <a:lnTo>
                      <a:pt x="12061" y="401"/>
                    </a:lnTo>
                    <a:lnTo>
                      <a:pt x="12055" y="377"/>
                    </a:lnTo>
                    <a:lnTo>
                      <a:pt x="12049" y="353"/>
                    </a:lnTo>
                    <a:lnTo>
                      <a:pt x="12041" y="329"/>
                    </a:lnTo>
                    <a:lnTo>
                      <a:pt x="12032" y="306"/>
                    </a:lnTo>
                    <a:lnTo>
                      <a:pt x="12022" y="284"/>
                    </a:lnTo>
                    <a:lnTo>
                      <a:pt x="12011" y="263"/>
                    </a:lnTo>
                    <a:lnTo>
                      <a:pt x="11999" y="242"/>
                    </a:lnTo>
                    <a:lnTo>
                      <a:pt x="11986" y="221"/>
                    </a:lnTo>
                    <a:lnTo>
                      <a:pt x="11972" y="202"/>
                    </a:lnTo>
                    <a:lnTo>
                      <a:pt x="11956" y="183"/>
                    </a:lnTo>
                    <a:lnTo>
                      <a:pt x="11940" y="165"/>
                    </a:lnTo>
                    <a:lnTo>
                      <a:pt x="11924" y="147"/>
                    </a:lnTo>
                    <a:lnTo>
                      <a:pt x="11906" y="131"/>
                    </a:lnTo>
                    <a:lnTo>
                      <a:pt x="11888" y="115"/>
                    </a:lnTo>
                    <a:lnTo>
                      <a:pt x="11869" y="100"/>
                    </a:lnTo>
                    <a:lnTo>
                      <a:pt x="11850" y="85"/>
                    </a:lnTo>
                    <a:lnTo>
                      <a:pt x="11829" y="72"/>
                    </a:lnTo>
                    <a:lnTo>
                      <a:pt x="11809" y="60"/>
                    </a:lnTo>
                    <a:lnTo>
                      <a:pt x="11786" y="49"/>
                    </a:lnTo>
                    <a:lnTo>
                      <a:pt x="11764" y="39"/>
                    </a:lnTo>
                    <a:lnTo>
                      <a:pt x="11741" y="30"/>
                    </a:lnTo>
                    <a:lnTo>
                      <a:pt x="11718" y="22"/>
                    </a:lnTo>
                    <a:lnTo>
                      <a:pt x="11694" y="16"/>
                    </a:lnTo>
                    <a:lnTo>
                      <a:pt x="11670" y="10"/>
                    </a:lnTo>
                    <a:lnTo>
                      <a:pt x="11645" y="6"/>
                    </a:lnTo>
                    <a:lnTo>
                      <a:pt x="11619" y="3"/>
                    </a:lnTo>
                    <a:lnTo>
                      <a:pt x="11594" y="1"/>
                    </a:lnTo>
                    <a:lnTo>
                      <a:pt x="115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43"/>
              <p:cNvSpPr/>
              <p:nvPr/>
            </p:nvSpPr>
            <p:spPr bwMode="auto">
              <a:xfrm>
                <a:off x="6964363" y="2108200"/>
                <a:ext cx="690562" cy="646113"/>
              </a:xfrm>
              <a:custGeom>
                <a:avLst/>
                <a:gdLst>
                  <a:gd name="T0" fmla="*/ 15066 w 16095"/>
                  <a:gd name="T1" fmla="*/ 11696 h 15059"/>
                  <a:gd name="T2" fmla="*/ 14988 w 16095"/>
                  <a:gd name="T3" fmla="*/ 11847 h 15059"/>
                  <a:gd name="T4" fmla="*/ 14867 w 16095"/>
                  <a:gd name="T5" fmla="*/ 11963 h 15059"/>
                  <a:gd name="T6" fmla="*/ 14712 w 16095"/>
                  <a:gd name="T7" fmla="*/ 12033 h 15059"/>
                  <a:gd name="T8" fmla="*/ 6036 w 16095"/>
                  <a:gd name="T9" fmla="*/ 12049 h 15059"/>
                  <a:gd name="T10" fmla="*/ 1359 w 16095"/>
                  <a:gd name="T11" fmla="*/ 12027 h 15059"/>
                  <a:gd name="T12" fmla="*/ 1208 w 16095"/>
                  <a:gd name="T13" fmla="*/ 11949 h 15059"/>
                  <a:gd name="T14" fmla="*/ 1091 w 16095"/>
                  <a:gd name="T15" fmla="*/ 11828 h 15059"/>
                  <a:gd name="T16" fmla="*/ 1022 w 16095"/>
                  <a:gd name="T17" fmla="*/ 11672 h 15059"/>
                  <a:gd name="T18" fmla="*/ 1007 w 16095"/>
                  <a:gd name="T19" fmla="*/ 1480 h 15059"/>
                  <a:gd name="T20" fmla="*/ 1045 w 16095"/>
                  <a:gd name="T21" fmla="*/ 1310 h 15059"/>
                  <a:gd name="T22" fmla="*/ 1137 w 16095"/>
                  <a:gd name="T23" fmla="*/ 1169 h 15059"/>
                  <a:gd name="T24" fmla="*/ 1268 w 16095"/>
                  <a:gd name="T25" fmla="*/ 1064 h 15059"/>
                  <a:gd name="T26" fmla="*/ 1432 w 16095"/>
                  <a:gd name="T27" fmla="*/ 1010 h 15059"/>
                  <a:gd name="T28" fmla="*/ 14663 w 16095"/>
                  <a:gd name="T29" fmla="*/ 1010 h 15059"/>
                  <a:gd name="T30" fmla="*/ 14826 w 16095"/>
                  <a:gd name="T31" fmla="*/ 1064 h 15059"/>
                  <a:gd name="T32" fmla="*/ 14958 w 16095"/>
                  <a:gd name="T33" fmla="*/ 1169 h 15059"/>
                  <a:gd name="T34" fmla="*/ 15050 w 16095"/>
                  <a:gd name="T35" fmla="*/ 1310 h 15059"/>
                  <a:gd name="T36" fmla="*/ 15088 w 16095"/>
                  <a:gd name="T37" fmla="*/ 1480 h 15059"/>
                  <a:gd name="T38" fmla="*/ 1279 w 16095"/>
                  <a:gd name="T39" fmla="*/ 17 h 15059"/>
                  <a:gd name="T40" fmla="*/ 790 w 16095"/>
                  <a:gd name="T41" fmla="*/ 182 h 15059"/>
                  <a:gd name="T42" fmla="*/ 391 w 16095"/>
                  <a:gd name="T43" fmla="*/ 493 h 15059"/>
                  <a:gd name="T44" fmla="*/ 119 w 16095"/>
                  <a:gd name="T45" fmla="*/ 920 h 15059"/>
                  <a:gd name="T46" fmla="*/ 2 w 16095"/>
                  <a:gd name="T47" fmla="*/ 1429 h 15059"/>
                  <a:gd name="T48" fmla="*/ 47 w 16095"/>
                  <a:gd name="T49" fmla="*/ 11922 h 15059"/>
                  <a:gd name="T50" fmla="*/ 257 w 16095"/>
                  <a:gd name="T51" fmla="*/ 12387 h 15059"/>
                  <a:gd name="T52" fmla="*/ 604 w 16095"/>
                  <a:gd name="T53" fmla="*/ 12752 h 15059"/>
                  <a:gd name="T54" fmla="*/ 1056 w 16095"/>
                  <a:gd name="T55" fmla="*/ 12984 h 15059"/>
                  <a:gd name="T56" fmla="*/ 6539 w 16095"/>
                  <a:gd name="T57" fmla="*/ 13053 h 15059"/>
                  <a:gd name="T58" fmla="*/ 3299 w 16095"/>
                  <a:gd name="T59" fmla="*/ 14106 h 15059"/>
                  <a:gd name="T60" fmla="*/ 3180 w 16095"/>
                  <a:gd name="T61" fmla="*/ 14188 h 15059"/>
                  <a:gd name="T62" fmla="*/ 3089 w 16095"/>
                  <a:gd name="T63" fmla="*/ 14299 h 15059"/>
                  <a:gd name="T64" fmla="*/ 3034 w 16095"/>
                  <a:gd name="T65" fmla="*/ 14431 h 15059"/>
                  <a:gd name="T66" fmla="*/ 3019 w 16095"/>
                  <a:gd name="T67" fmla="*/ 14583 h 15059"/>
                  <a:gd name="T68" fmla="*/ 3057 w 16095"/>
                  <a:gd name="T69" fmla="*/ 14753 h 15059"/>
                  <a:gd name="T70" fmla="*/ 3149 w 16095"/>
                  <a:gd name="T71" fmla="*/ 14894 h 15059"/>
                  <a:gd name="T72" fmla="*/ 3280 w 16095"/>
                  <a:gd name="T73" fmla="*/ 14999 h 15059"/>
                  <a:gd name="T74" fmla="*/ 3444 w 16095"/>
                  <a:gd name="T75" fmla="*/ 15053 h 15059"/>
                  <a:gd name="T76" fmla="*/ 12651 w 16095"/>
                  <a:gd name="T77" fmla="*/ 15053 h 15059"/>
                  <a:gd name="T78" fmla="*/ 12814 w 16095"/>
                  <a:gd name="T79" fmla="*/ 14999 h 15059"/>
                  <a:gd name="T80" fmla="*/ 12946 w 16095"/>
                  <a:gd name="T81" fmla="*/ 14894 h 15059"/>
                  <a:gd name="T82" fmla="*/ 13038 w 16095"/>
                  <a:gd name="T83" fmla="*/ 14753 h 15059"/>
                  <a:gd name="T84" fmla="*/ 13076 w 16095"/>
                  <a:gd name="T85" fmla="*/ 14583 h 15059"/>
                  <a:gd name="T86" fmla="*/ 13061 w 16095"/>
                  <a:gd name="T87" fmla="*/ 14431 h 15059"/>
                  <a:gd name="T88" fmla="*/ 13006 w 16095"/>
                  <a:gd name="T89" fmla="*/ 14299 h 15059"/>
                  <a:gd name="T90" fmla="*/ 12915 w 16095"/>
                  <a:gd name="T91" fmla="*/ 14188 h 15059"/>
                  <a:gd name="T92" fmla="*/ 12796 w 16095"/>
                  <a:gd name="T93" fmla="*/ 14106 h 15059"/>
                  <a:gd name="T94" fmla="*/ 9556 w 16095"/>
                  <a:gd name="T95" fmla="*/ 13053 h 15059"/>
                  <a:gd name="T96" fmla="*/ 15039 w 16095"/>
                  <a:gd name="T97" fmla="*/ 12984 h 15059"/>
                  <a:gd name="T98" fmla="*/ 15491 w 16095"/>
                  <a:gd name="T99" fmla="*/ 12752 h 15059"/>
                  <a:gd name="T100" fmla="*/ 15838 w 16095"/>
                  <a:gd name="T101" fmla="*/ 12387 h 15059"/>
                  <a:gd name="T102" fmla="*/ 16048 w 16095"/>
                  <a:gd name="T103" fmla="*/ 11922 h 15059"/>
                  <a:gd name="T104" fmla="*/ 16093 w 16095"/>
                  <a:gd name="T105" fmla="*/ 1429 h 15059"/>
                  <a:gd name="T106" fmla="*/ 15976 w 16095"/>
                  <a:gd name="T107" fmla="*/ 920 h 15059"/>
                  <a:gd name="T108" fmla="*/ 15703 w 16095"/>
                  <a:gd name="T109" fmla="*/ 493 h 15059"/>
                  <a:gd name="T110" fmla="*/ 15305 w 16095"/>
                  <a:gd name="T111" fmla="*/ 182 h 15059"/>
                  <a:gd name="T112" fmla="*/ 14815 w 16095"/>
                  <a:gd name="T113" fmla="*/ 17 h 15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095" h="15059">
                    <a:moveTo>
                      <a:pt x="15089" y="11547"/>
                    </a:moveTo>
                    <a:lnTo>
                      <a:pt x="15088" y="11573"/>
                    </a:lnTo>
                    <a:lnTo>
                      <a:pt x="15086" y="11598"/>
                    </a:lnTo>
                    <a:lnTo>
                      <a:pt x="15083" y="11623"/>
                    </a:lnTo>
                    <a:lnTo>
                      <a:pt x="15079" y="11648"/>
                    </a:lnTo>
                    <a:lnTo>
                      <a:pt x="15073" y="11672"/>
                    </a:lnTo>
                    <a:lnTo>
                      <a:pt x="15066" y="11696"/>
                    </a:lnTo>
                    <a:lnTo>
                      <a:pt x="15059" y="11719"/>
                    </a:lnTo>
                    <a:lnTo>
                      <a:pt x="15050" y="11743"/>
                    </a:lnTo>
                    <a:lnTo>
                      <a:pt x="15040" y="11765"/>
                    </a:lnTo>
                    <a:lnTo>
                      <a:pt x="15029" y="11786"/>
                    </a:lnTo>
                    <a:lnTo>
                      <a:pt x="15016" y="11807"/>
                    </a:lnTo>
                    <a:lnTo>
                      <a:pt x="15003" y="11828"/>
                    </a:lnTo>
                    <a:lnTo>
                      <a:pt x="14988" y="11847"/>
                    </a:lnTo>
                    <a:lnTo>
                      <a:pt x="14974" y="11866"/>
                    </a:lnTo>
                    <a:lnTo>
                      <a:pt x="14958" y="11884"/>
                    </a:lnTo>
                    <a:lnTo>
                      <a:pt x="14941" y="11902"/>
                    </a:lnTo>
                    <a:lnTo>
                      <a:pt x="14924" y="11918"/>
                    </a:lnTo>
                    <a:lnTo>
                      <a:pt x="14906" y="11934"/>
                    </a:lnTo>
                    <a:lnTo>
                      <a:pt x="14887" y="11949"/>
                    </a:lnTo>
                    <a:lnTo>
                      <a:pt x="14867" y="11963"/>
                    </a:lnTo>
                    <a:lnTo>
                      <a:pt x="14847" y="11977"/>
                    </a:lnTo>
                    <a:lnTo>
                      <a:pt x="14826" y="11989"/>
                    </a:lnTo>
                    <a:lnTo>
                      <a:pt x="14803" y="12000"/>
                    </a:lnTo>
                    <a:lnTo>
                      <a:pt x="14781" y="12010"/>
                    </a:lnTo>
                    <a:lnTo>
                      <a:pt x="14759" y="12019"/>
                    </a:lnTo>
                    <a:lnTo>
                      <a:pt x="14735" y="12027"/>
                    </a:lnTo>
                    <a:lnTo>
                      <a:pt x="14712" y="12033"/>
                    </a:lnTo>
                    <a:lnTo>
                      <a:pt x="14687" y="12039"/>
                    </a:lnTo>
                    <a:lnTo>
                      <a:pt x="14663" y="12043"/>
                    </a:lnTo>
                    <a:lnTo>
                      <a:pt x="14637" y="12047"/>
                    </a:lnTo>
                    <a:lnTo>
                      <a:pt x="14612" y="12048"/>
                    </a:lnTo>
                    <a:lnTo>
                      <a:pt x="14586" y="12049"/>
                    </a:lnTo>
                    <a:lnTo>
                      <a:pt x="10059" y="12049"/>
                    </a:lnTo>
                    <a:lnTo>
                      <a:pt x="6036" y="12049"/>
                    </a:lnTo>
                    <a:lnTo>
                      <a:pt x="1509" y="12049"/>
                    </a:lnTo>
                    <a:lnTo>
                      <a:pt x="1483" y="12048"/>
                    </a:lnTo>
                    <a:lnTo>
                      <a:pt x="1458" y="12047"/>
                    </a:lnTo>
                    <a:lnTo>
                      <a:pt x="1432" y="12043"/>
                    </a:lnTo>
                    <a:lnTo>
                      <a:pt x="1407" y="12039"/>
                    </a:lnTo>
                    <a:lnTo>
                      <a:pt x="1383" y="12033"/>
                    </a:lnTo>
                    <a:lnTo>
                      <a:pt x="1359" y="12027"/>
                    </a:lnTo>
                    <a:lnTo>
                      <a:pt x="1336" y="12019"/>
                    </a:lnTo>
                    <a:lnTo>
                      <a:pt x="1313" y="12010"/>
                    </a:lnTo>
                    <a:lnTo>
                      <a:pt x="1291" y="12000"/>
                    </a:lnTo>
                    <a:lnTo>
                      <a:pt x="1268" y="11989"/>
                    </a:lnTo>
                    <a:lnTo>
                      <a:pt x="1248" y="11977"/>
                    </a:lnTo>
                    <a:lnTo>
                      <a:pt x="1227" y="11963"/>
                    </a:lnTo>
                    <a:lnTo>
                      <a:pt x="1208" y="11949"/>
                    </a:lnTo>
                    <a:lnTo>
                      <a:pt x="1189" y="11934"/>
                    </a:lnTo>
                    <a:lnTo>
                      <a:pt x="1171" y="11918"/>
                    </a:lnTo>
                    <a:lnTo>
                      <a:pt x="1153" y="11902"/>
                    </a:lnTo>
                    <a:lnTo>
                      <a:pt x="1137" y="11884"/>
                    </a:lnTo>
                    <a:lnTo>
                      <a:pt x="1121" y="11866"/>
                    </a:lnTo>
                    <a:lnTo>
                      <a:pt x="1106" y="11847"/>
                    </a:lnTo>
                    <a:lnTo>
                      <a:pt x="1091" y="11828"/>
                    </a:lnTo>
                    <a:lnTo>
                      <a:pt x="1078" y="11807"/>
                    </a:lnTo>
                    <a:lnTo>
                      <a:pt x="1066" y="11786"/>
                    </a:lnTo>
                    <a:lnTo>
                      <a:pt x="1055" y="11765"/>
                    </a:lnTo>
                    <a:lnTo>
                      <a:pt x="1045" y="11743"/>
                    </a:lnTo>
                    <a:lnTo>
                      <a:pt x="1036" y="11719"/>
                    </a:lnTo>
                    <a:lnTo>
                      <a:pt x="1028" y="11696"/>
                    </a:lnTo>
                    <a:lnTo>
                      <a:pt x="1022" y="11672"/>
                    </a:lnTo>
                    <a:lnTo>
                      <a:pt x="1016" y="11648"/>
                    </a:lnTo>
                    <a:lnTo>
                      <a:pt x="1012" y="11623"/>
                    </a:lnTo>
                    <a:lnTo>
                      <a:pt x="1009" y="11598"/>
                    </a:lnTo>
                    <a:lnTo>
                      <a:pt x="1007" y="11573"/>
                    </a:lnTo>
                    <a:lnTo>
                      <a:pt x="1006" y="11547"/>
                    </a:lnTo>
                    <a:lnTo>
                      <a:pt x="1006" y="1506"/>
                    </a:lnTo>
                    <a:lnTo>
                      <a:pt x="1007" y="1480"/>
                    </a:lnTo>
                    <a:lnTo>
                      <a:pt x="1009" y="1455"/>
                    </a:lnTo>
                    <a:lnTo>
                      <a:pt x="1012" y="1430"/>
                    </a:lnTo>
                    <a:lnTo>
                      <a:pt x="1016" y="1405"/>
                    </a:lnTo>
                    <a:lnTo>
                      <a:pt x="1022" y="1381"/>
                    </a:lnTo>
                    <a:lnTo>
                      <a:pt x="1028" y="1356"/>
                    </a:lnTo>
                    <a:lnTo>
                      <a:pt x="1036" y="1333"/>
                    </a:lnTo>
                    <a:lnTo>
                      <a:pt x="1045" y="1310"/>
                    </a:lnTo>
                    <a:lnTo>
                      <a:pt x="1055" y="1288"/>
                    </a:lnTo>
                    <a:lnTo>
                      <a:pt x="1066" y="1267"/>
                    </a:lnTo>
                    <a:lnTo>
                      <a:pt x="1078" y="1246"/>
                    </a:lnTo>
                    <a:lnTo>
                      <a:pt x="1091" y="1225"/>
                    </a:lnTo>
                    <a:lnTo>
                      <a:pt x="1106" y="1206"/>
                    </a:lnTo>
                    <a:lnTo>
                      <a:pt x="1121" y="1187"/>
                    </a:lnTo>
                    <a:lnTo>
                      <a:pt x="1137" y="1169"/>
                    </a:lnTo>
                    <a:lnTo>
                      <a:pt x="1153" y="1151"/>
                    </a:lnTo>
                    <a:lnTo>
                      <a:pt x="1171" y="1135"/>
                    </a:lnTo>
                    <a:lnTo>
                      <a:pt x="1189" y="1119"/>
                    </a:lnTo>
                    <a:lnTo>
                      <a:pt x="1208" y="1103"/>
                    </a:lnTo>
                    <a:lnTo>
                      <a:pt x="1227" y="1090"/>
                    </a:lnTo>
                    <a:lnTo>
                      <a:pt x="1248" y="1077"/>
                    </a:lnTo>
                    <a:lnTo>
                      <a:pt x="1268" y="1064"/>
                    </a:lnTo>
                    <a:lnTo>
                      <a:pt x="1291" y="1053"/>
                    </a:lnTo>
                    <a:lnTo>
                      <a:pt x="1313" y="1043"/>
                    </a:lnTo>
                    <a:lnTo>
                      <a:pt x="1336" y="1034"/>
                    </a:lnTo>
                    <a:lnTo>
                      <a:pt x="1359" y="1027"/>
                    </a:lnTo>
                    <a:lnTo>
                      <a:pt x="1383" y="1020"/>
                    </a:lnTo>
                    <a:lnTo>
                      <a:pt x="1407" y="1014"/>
                    </a:lnTo>
                    <a:lnTo>
                      <a:pt x="1432" y="1010"/>
                    </a:lnTo>
                    <a:lnTo>
                      <a:pt x="1458" y="1007"/>
                    </a:lnTo>
                    <a:lnTo>
                      <a:pt x="1483" y="1005"/>
                    </a:lnTo>
                    <a:lnTo>
                      <a:pt x="1509" y="1004"/>
                    </a:lnTo>
                    <a:lnTo>
                      <a:pt x="14586" y="1004"/>
                    </a:lnTo>
                    <a:lnTo>
                      <a:pt x="14612" y="1005"/>
                    </a:lnTo>
                    <a:lnTo>
                      <a:pt x="14637" y="1007"/>
                    </a:lnTo>
                    <a:lnTo>
                      <a:pt x="14663" y="1010"/>
                    </a:lnTo>
                    <a:lnTo>
                      <a:pt x="14687" y="1014"/>
                    </a:lnTo>
                    <a:lnTo>
                      <a:pt x="14712" y="1020"/>
                    </a:lnTo>
                    <a:lnTo>
                      <a:pt x="14735" y="1027"/>
                    </a:lnTo>
                    <a:lnTo>
                      <a:pt x="14759" y="1034"/>
                    </a:lnTo>
                    <a:lnTo>
                      <a:pt x="14781" y="1043"/>
                    </a:lnTo>
                    <a:lnTo>
                      <a:pt x="14803" y="1053"/>
                    </a:lnTo>
                    <a:lnTo>
                      <a:pt x="14826" y="1064"/>
                    </a:lnTo>
                    <a:lnTo>
                      <a:pt x="14847" y="1077"/>
                    </a:lnTo>
                    <a:lnTo>
                      <a:pt x="14867" y="1090"/>
                    </a:lnTo>
                    <a:lnTo>
                      <a:pt x="14887" y="1103"/>
                    </a:lnTo>
                    <a:lnTo>
                      <a:pt x="14906" y="1119"/>
                    </a:lnTo>
                    <a:lnTo>
                      <a:pt x="14924" y="1135"/>
                    </a:lnTo>
                    <a:lnTo>
                      <a:pt x="14941" y="1151"/>
                    </a:lnTo>
                    <a:lnTo>
                      <a:pt x="14958" y="1169"/>
                    </a:lnTo>
                    <a:lnTo>
                      <a:pt x="14974" y="1187"/>
                    </a:lnTo>
                    <a:lnTo>
                      <a:pt x="14988" y="1206"/>
                    </a:lnTo>
                    <a:lnTo>
                      <a:pt x="15003" y="1225"/>
                    </a:lnTo>
                    <a:lnTo>
                      <a:pt x="15016" y="1246"/>
                    </a:lnTo>
                    <a:lnTo>
                      <a:pt x="15029" y="1267"/>
                    </a:lnTo>
                    <a:lnTo>
                      <a:pt x="15040" y="1288"/>
                    </a:lnTo>
                    <a:lnTo>
                      <a:pt x="15050" y="1310"/>
                    </a:lnTo>
                    <a:lnTo>
                      <a:pt x="15059" y="1333"/>
                    </a:lnTo>
                    <a:lnTo>
                      <a:pt x="15066" y="1356"/>
                    </a:lnTo>
                    <a:lnTo>
                      <a:pt x="15073" y="1381"/>
                    </a:lnTo>
                    <a:lnTo>
                      <a:pt x="15079" y="1405"/>
                    </a:lnTo>
                    <a:lnTo>
                      <a:pt x="15083" y="1430"/>
                    </a:lnTo>
                    <a:lnTo>
                      <a:pt x="15086" y="1455"/>
                    </a:lnTo>
                    <a:lnTo>
                      <a:pt x="15088" y="1480"/>
                    </a:lnTo>
                    <a:lnTo>
                      <a:pt x="15089" y="1506"/>
                    </a:lnTo>
                    <a:lnTo>
                      <a:pt x="15089" y="11547"/>
                    </a:lnTo>
                    <a:close/>
                    <a:moveTo>
                      <a:pt x="14586" y="0"/>
                    </a:moveTo>
                    <a:lnTo>
                      <a:pt x="1509" y="0"/>
                    </a:lnTo>
                    <a:lnTo>
                      <a:pt x="1431" y="2"/>
                    </a:lnTo>
                    <a:lnTo>
                      <a:pt x="1354" y="8"/>
                    </a:lnTo>
                    <a:lnTo>
                      <a:pt x="1279" y="17"/>
                    </a:lnTo>
                    <a:lnTo>
                      <a:pt x="1204" y="30"/>
                    </a:lnTo>
                    <a:lnTo>
                      <a:pt x="1132" y="47"/>
                    </a:lnTo>
                    <a:lnTo>
                      <a:pt x="1060" y="67"/>
                    </a:lnTo>
                    <a:lnTo>
                      <a:pt x="990" y="91"/>
                    </a:lnTo>
                    <a:lnTo>
                      <a:pt x="921" y="118"/>
                    </a:lnTo>
                    <a:lnTo>
                      <a:pt x="854" y="149"/>
                    </a:lnTo>
                    <a:lnTo>
                      <a:pt x="790" y="182"/>
                    </a:lnTo>
                    <a:lnTo>
                      <a:pt x="726" y="218"/>
                    </a:lnTo>
                    <a:lnTo>
                      <a:pt x="665" y="257"/>
                    </a:lnTo>
                    <a:lnTo>
                      <a:pt x="606" y="299"/>
                    </a:lnTo>
                    <a:lnTo>
                      <a:pt x="549" y="344"/>
                    </a:lnTo>
                    <a:lnTo>
                      <a:pt x="494" y="392"/>
                    </a:lnTo>
                    <a:lnTo>
                      <a:pt x="442" y="441"/>
                    </a:lnTo>
                    <a:lnTo>
                      <a:pt x="391" y="493"/>
                    </a:lnTo>
                    <a:lnTo>
                      <a:pt x="344" y="548"/>
                    </a:lnTo>
                    <a:lnTo>
                      <a:pt x="300" y="605"/>
                    </a:lnTo>
                    <a:lnTo>
                      <a:pt x="258" y="664"/>
                    </a:lnTo>
                    <a:lnTo>
                      <a:pt x="218" y="725"/>
                    </a:lnTo>
                    <a:lnTo>
                      <a:pt x="182" y="788"/>
                    </a:lnTo>
                    <a:lnTo>
                      <a:pt x="149" y="853"/>
                    </a:lnTo>
                    <a:lnTo>
                      <a:pt x="119" y="920"/>
                    </a:lnTo>
                    <a:lnTo>
                      <a:pt x="92" y="988"/>
                    </a:lnTo>
                    <a:lnTo>
                      <a:pt x="67" y="1058"/>
                    </a:lnTo>
                    <a:lnTo>
                      <a:pt x="47" y="1130"/>
                    </a:lnTo>
                    <a:lnTo>
                      <a:pt x="30" y="1203"/>
                    </a:lnTo>
                    <a:lnTo>
                      <a:pt x="17" y="1277"/>
                    </a:lnTo>
                    <a:lnTo>
                      <a:pt x="8" y="1352"/>
                    </a:lnTo>
                    <a:lnTo>
                      <a:pt x="2" y="1429"/>
                    </a:lnTo>
                    <a:lnTo>
                      <a:pt x="0" y="1506"/>
                    </a:lnTo>
                    <a:lnTo>
                      <a:pt x="0" y="11547"/>
                    </a:lnTo>
                    <a:lnTo>
                      <a:pt x="2" y="11624"/>
                    </a:lnTo>
                    <a:lnTo>
                      <a:pt x="8" y="11700"/>
                    </a:lnTo>
                    <a:lnTo>
                      <a:pt x="17" y="11776"/>
                    </a:lnTo>
                    <a:lnTo>
                      <a:pt x="30" y="11850"/>
                    </a:lnTo>
                    <a:lnTo>
                      <a:pt x="47" y="11922"/>
                    </a:lnTo>
                    <a:lnTo>
                      <a:pt x="67" y="11994"/>
                    </a:lnTo>
                    <a:lnTo>
                      <a:pt x="92" y="12064"/>
                    </a:lnTo>
                    <a:lnTo>
                      <a:pt x="118" y="12132"/>
                    </a:lnTo>
                    <a:lnTo>
                      <a:pt x="148" y="12198"/>
                    </a:lnTo>
                    <a:lnTo>
                      <a:pt x="181" y="12264"/>
                    </a:lnTo>
                    <a:lnTo>
                      <a:pt x="217" y="12326"/>
                    </a:lnTo>
                    <a:lnTo>
                      <a:pt x="257" y="12387"/>
                    </a:lnTo>
                    <a:lnTo>
                      <a:pt x="299" y="12446"/>
                    </a:lnTo>
                    <a:lnTo>
                      <a:pt x="343" y="12504"/>
                    </a:lnTo>
                    <a:lnTo>
                      <a:pt x="390" y="12558"/>
                    </a:lnTo>
                    <a:lnTo>
                      <a:pt x="441" y="12610"/>
                    </a:lnTo>
                    <a:lnTo>
                      <a:pt x="493" y="12660"/>
                    </a:lnTo>
                    <a:lnTo>
                      <a:pt x="547" y="12707"/>
                    </a:lnTo>
                    <a:lnTo>
                      <a:pt x="604" y="12752"/>
                    </a:lnTo>
                    <a:lnTo>
                      <a:pt x="663" y="12794"/>
                    </a:lnTo>
                    <a:lnTo>
                      <a:pt x="724" y="12833"/>
                    </a:lnTo>
                    <a:lnTo>
                      <a:pt x="787" y="12869"/>
                    </a:lnTo>
                    <a:lnTo>
                      <a:pt x="852" y="12902"/>
                    </a:lnTo>
                    <a:lnTo>
                      <a:pt x="918" y="12933"/>
                    </a:lnTo>
                    <a:lnTo>
                      <a:pt x="987" y="12959"/>
                    </a:lnTo>
                    <a:lnTo>
                      <a:pt x="1056" y="12984"/>
                    </a:lnTo>
                    <a:lnTo>
                      <a:pt x="1128" y="13004"/>
                    </a:lnTo>
                    <a:lnTo>
                      <a:pt x="1201" y="13021"/>
                    </a:lnTo>
                    <a:lnTo>
                      <a:pt x="1275" y="13035"/>
                    </a:lnTo>
                    <a:lnTo>
                      <a:pt x="1350" y="13044"/>
                    </a:lnTo>
                    <a:lnTo>
                      <a:pt x="1426" y="13050"/>
                    </a:lnTo>
                    <a:lnTo>
                      <a:pt x="1504" y="13053"/>
                    </a:lnTo>
                    <a:lnTo>
                      <a:pt x="6539" y="13053"/>
                    </a:lnTo>
                    <a:lnTo>
                      <a:pt x="6539" y="13663"/>
                    </a:lnTo>
                    <a:lnTo>
                      <a:pt x="3399" y="14070"/>
                    </a:lnTo>
                    <a:lnTo>
                      <a:pt x="3378" y="14076"/>
                    </a:lnTo>
                    <a:lnTo>
                      <a:pt x="3358" y="14082"/>
                    </a:lnTo>
                    <a:lnTo>
                      <a:pt x="3338" y="14090"/>
                    </a:lnTo>
                    <a:lnTo>
                      <a:pt x="3319" y="14098"/>
                    </a:lnTo>
                    <a:lnTo>
                      <a:pt x="3299" y="14106"/>
                    </a:lnTo>
                    <a:lnTo>
                      <a:pt x="3280" y="14116"/>
                    </a:lnTo>
                    <a:lnTo>
                      <a:pt x="3262" y="14126"/>
                    </a:lnTo>
                    <a:lnTo>
                      <a:pt x="3245" y="14137"/>
                    </a:lnTo>
                    <a:lnTo>
                      <a:pt x="3228" y="14149"/>
                    </a:lnTo>
                    <a:lnTo>
                      <a:pt x="3211" y="14161"/>
                    </a:lnTo>
                    <a:lnTo>
                      <a:pt x="3196" y="14174"/>
                    </a:lnTo>
                    <a:lnTo>
                      <a:pt x="3180" y="14188"/>
                    </a:lnTo>
                    <a:lnTo>
                      <a:pt x="3166" y="14203"/>
                    </a:lnTo>
                    <a:lnTo>
                      <a:pt x="3151" y="14217"/>
                    </a:lnTo>
                    <a:lnTo>
                      <a:pt x="3138" y="14233"/>
                    </a:lnTo>
                    <a:lnTo>
                      <a:pt x="3124" y="14249"/>
                    </a:lnTo>
                    <a:lnTo>
                      <a:pt x="3112" y="14265"/>
                    </a:lnTo>
                    <a:lnTo>
                      <a:pt x="3100" y="14282"/>
                    </a:lnTo>
                    <a:lnTo>
                      <a:pt x="3089" y="14299"/>
                    </a:lnTo>
                    <a:lnTo>
                      <a:pt x="3079" y="14316"/>
                    </a:lnTo>
                    <a:lnTo>
                      <a:pt x="3070" y="14335"/>
                    </a:lnTo>
                    <a:lnTo>
                      <a:pt x="3061" y="14353"/>
                    </a:lnTo>
                    <a:lnTo>
                      <a:pt x="3053" y="14372"/>
                    </a:lnTo>
                    <a:lnTo>
                      <a:pt x="3046" y="14391"/>
                    </a:lnTo>
                    <a:lnTo>
                      <a:pt x="3039" y="14411"/>
                    </a:lnTo>
                    <a:lnTo>
                      <a:pt x="3034" y="14431"/>
                    </a:lnTo>
                    <a:lnTo>
                      <a:pt x="3029" y="14452"/>
                    </a:lnTo>
                    <a:lnTo>
                      <a:pt x="3025" y="14473"/>
                    </a:lnTo>
                    <a:lnTo>
                      <a:pt x="3022" y="14493"/>
                    </a:lnTo>
                    <a:lnTo>
                      <a:pt x="3020" y="14514"/>
                    </a:lnTo>
                    <a:lnTo>
                      <a:pt x="3018" y="14536"/>
                    </a:lnTo>
                    <a:lnTo>
                      <a:pt x="3018" y="14557"/>
                    </a:lnTo>
                    <a:lnTo>
                      <a:pt x="3019" y="14583"/>
                    </a:lnTo>
                    <a:lnTo>
                      <a:pt x="3020" y="14608"/>
                    </a:lnTo>
                    <a:lnTo>
                      <a:pt x="3024" y="14633"/>
                    </a:lnTo>
                    <a:lnTo>
                      <a:pt x="3028" y="14658"/>
                    </a:lnTo>
                    <a:lnTo>
                      <a:pt x="3034" y="14682"/>
                    </a:lnTo>
                    <a:lnTo>
                      <a:pt x="3040" y="14707"/>
                    </a:lnTo>
                    <a:lnTo>
                      <a:pt x="3048" y="14730"/>
                    </a:lnTo>
                    <a:lnTo>
                      <a:pt x="3057" y="14753"/>
                    </a:lnTo>
                    <a:lnTo>
                      <a:pt x="3067" y="14775"/>
                    </a:lnTo>
                    <a:lnTo>
                      <a:pt x="3078" y="14797"/>
                    </a:lnTo>
                    <a:lnTo>
                      <a:pt x="3090" y="14818"/>
                    </a:lnTo>
                    <a:lnTo>
                      <a:pt x="3103" y="14838"/>
                    </a:lnTo>
                    <a:lnTo>
                      <a:pt x="3117" y="14857"/>
                    </a:lnTo>
                    <a:lnTo>
                      <a:pt x="3132" y="14876"/>
                    </a:lnTo>
                    <a:lnTo>
                      <a:pt x="3149" y="14894"/>
                    </a:lnTo>
                    <a:lnTo>
                      <a:pt x="3165" y="14912"/>
                    </a:lnTo>
                    <a:lnTo>
                      <a:pt x="3183" y="14928"/>
                    </a:lnTo>
                    <a:lnTo>
                      <a:pt x="3201" y="14945"/>
                    </a:lnTo>
                    <a:lnTo>
                      <a:pt x="3220" y="14960"/>
                    </a:lnTo>
                    <a:lnTo>
                      <a:pt x="3239" y="14974"/>
                    </a:lnTo>
                    <a:lnTo>
                      <a:pt x="3260" y="14987"/>
                    </a:lnTo>
                    <a:lnTo>
                      <a:pt x="3280" y="14999"/>
                    </a:lnTo>
                    <a:lnTo>
                      <a:pt x="3302" y="15010"/>
                    </a:lnTo>
                    <a:lnTo>
                      <a:pt x="3325" y="15020"/>
                    </a:lnTo>
                    <a:lnTo>
                      <a:pt x="3348" y="15029"/>
                    </a:lnTo>
                    <a:lnTo>
                      <a:pt x="3371" y="15037"/>
                    </a:lnTo>
                    <a:lnTo>
                      <a:pt x="3395" y="15043"/>
                    </a:lnTo>
                    <a:lnTo>
                      <a:pt x="3419" y="15049"/>
                    </a:lnTo>
                    <a:lnTo>
                      <a:pt x="3444" y="15053"/>
                    </a:lnTo>
                    <a:lnTo>
                      <a:pt x="3469" y="15056"/>
                    </a:lnTo>
                    <a:lnTo>
                      <a:pt x="3495" y="15058"/>
                    </a:lnTo>
                    <a:lnTo>
                      <a:pt x="3521" y="15059"/>
                    </a:lnTo>
                    <a:lnTo>
                      <a:pt x="12574" y="15059"/>
                    </a:lnTo>
                    <a:lnTo>
                      <a:pt x="12600" y="15058"/>
                    </a:lnTo>
                    <a:lnTo>
                      <a:pt x="12626" y="15056"/>
                    </a:lnTo>
                    <a:lnTo>
                      <a:pt x="12651" y="15053"/>
                    </a:lnTo>
                    <a:lnTo>
                      <a:pt x="12676" y="15049"/>
                    </a:lnTo>
                    <a:lnTo>
                      <a:pt x="12700" y="15043"/>
                    </a:lnTo>
                    <a:lnTo>
                      <a:pt x="12724" y="15037"/>
                    </a:lnTo>
                    <a:lnTo>
                      <a:pt x="12747" y="15029"/>
                    </a:lnTo>
                    <a:lnTo>
                      <a:pt x="12770" y="15020"/>
                    </a:lnTo>
                    <a:lnTo>
                      <a:pt x="12793" y="15010"/>
                    </a:lnTo>
                    <a:lnTo>
                      <a:pt x="12814" y="14999"/>
                    </a:lnTo>
                    <a:lnTo>
                      <a:pt x="12835" y="14987"/>
                    </a:lnTo>
                    <a:lnTo>
                      <a:pt x="12856" y="14974"/>
                    </a:lnTo>
                    <a:lnTo>
                      <a:pt x="12875" y="14960"/>
                    </a:lnTo>
                    <a:lnTo>
                      <a:pt x="12894" y="14945"/>
                    </a:lnTo>
                    <a:lnTo>
                      <a:pt x="12912" y="14928"/>
                    </a:lnTo>
                    <a:lnTo>
                      <a:pt x="12930" y="14912"/>
                    </a:lnTo>
                    <a:lnTo>
                      <a:pt x="12946" y="14894"/>
                    </a:lnTo>
                    <a:lnTo>
                      <a:pt x="12963" y="14876"/>
                    </a:lnTo>
                    <a:lnTo>
                      <a:pt x="12978" y="14857"/>
                    </a:lnTo>
                    <a:lnTo>
                      <a:pt x="12992" y="14838"/>
                    </a:lnTo>
                    <a:lnTo>
                      <a:pt x="13005" y="14818"/>
                    </a:lnTo>
                    <a:lnTo>
                      <a:pt x="13017" y="14797"/>
                    </a:lnTo>
                    <a:lnTo>
                      <a:pt x="13028" y="14775"/>
                    </a:lnTo>
                    <a:lnTo>
                      <a:pt x="13038" y="14753"/>
                    </a:lnTo>
                    <a:lnTo>
                      <a:pt x="13047" y="14730"/>
                    </a:lnTo>
                    <a:lnTo>
                      <a:pt x="13055" y="14707"/>
                    </a:lnTo>
                    <a:lnTo>
                      <a:pt x="13061" y="14682"/>
                    </a:lnTo>
                    <a:lnTo>
                      <a:pt x="13067" y="14658"/>
                    </a:lnTo>
                    <a:lnTo>
                      <a:pt x="13071" y="14633"/>
                    </a:lnTo>
                    <a:lnTo>
                      <a:pt x="13074" y="14608"/>
                    </a:lnTo>
                    <a:lnTo>
                      <a:pt x="13076" y="14583"/>
                    </a:lnTo>
                    <a:lnTo>
                      <a:pt x="13077" y="14557"/>
                    </a:lnTo>
                    <a:lnTo>
                      <a:pt x="13077" y="14536"/>
                    </a:lnTo>
                    <a:lnTo>
                      <a:pt x="13075" y="14514"/>
                    </a:lnTo>
                    <a:lnTo>
                      <a:pt x="13073" y="14493"/>
                    </a:lnTo>
                    <a:lnTo>
                      <a:pt x="13070" y="14473"/>
                    </a:lnTo>
                    <a:lnTo>
                      <a:pt x="13066" y="14452"/>
                    </a:lnTo>
                    <a:lnTo>
                      <a:pt x="13061" y="14431"/>
                    </a:lnTo>
                    <a:lnTo>
                      <a:pt x="13056" y="14411"/>
                    </a:lnTo>
                    <a:lnTo>
                      <a:pt x="13049" y="14391"/>
                    </a:lnTo>
                    <a:lnTo>
                      <a:pt x="13042" y="14372"/>
                    </a:lnTo>
                    <a:lnTo>
                      <a:pt x="13034" y="14353"/>
                    </a:lnTo>
                    <a:lnTo>
                      <a:pt x="13025" y="14335"/>
                    </a:lnTo>
                    <a:lnTo>
                      <a:pt x="13016" y="14316"/>
                    </a:lnTo>
                    <a:lnTo>
                      <a:pt x="13006" y="14299"/>
                    </a:lnTo>
                    <a:lnTo>
                      <a:pt x="12995" y="14282"/>
                    </a:lnTo>
                    <a:lnTo>
                      <a:pt x="12983" y="14265"/>
                    </a:lnTo>
                    <a:lnTo>
                      <a:pt x="12971" y="14249"/>
                    </a:lnTo>
                    <a:lnTo>
                      <a:pt x="12957" y="14233"/>
                    </a:lnTo>
                    <a:lnTo>
                      <a:pt x="12944" y="14217"/>
                    </a:lnTo>
                    <a:lnTo>
                      <a:pt x="12930" y="14203"/>
                    </a:lnTo>
                    <a:lnTo>
                      <a:pt x="12915" y="14188"/>
                    </a:lnTo>
                    <a:lnTo>
                      <a:pt x="12900" y="14174"/>
                    </a:lnTo>
                    <a:lnTo>
                      <a:pt x="12884" y="14161"/>
                    </a:lnTo>
                    <a:lnTo>
                      <a:pt x="12867" y="14149"/>
                    </a:lnTo>
                    <a:lnTo>
                      <a:pt x="12850" y="14137"/>
                    </a:lnTo>
                    <a:lnTo>
                      <a:pt x="12833" y="14126"/>
                    </a:lnTo>
                    <a:lnTo>
                      <a:pt x="12815" y="14116"/>
                    </a:lnTo>
                    <a:lnTo>
                      <a:pt x="12796" y="14106"/>
                    </a:lnTo>
                    <a:lnTo>
                      <a:pt x="12776" y="14098"/>
                    </a:lnTo>
                    <a:lnTo>
                      <a:pt x="12757" y="14090"/>
                    </a:lnTo>
                    <a:lnTo>
                      <a:pt x="12737" y="14082"/>
                    </a:lnTo>
                    <a:lnTo>
                      <a:pt x="12717" y="14076"/>
                    </a:lnTo>
                    <a:lnTo>
                      <a:pt x="12696" y="14070"/>
                    </a:lnTo>
                    <a:lnTo>
                      <a:pt x="9556" y="13663"/>
                    </a:lnTo>
                    <a:lnTo>
                      <a:pt x="9556" y="13053"/>
                    </a:lnTo>
                    <a:lnTo>
                      <a:pt x="14591" y="13053"/>
                    </a:lnTo>
                    <a:lnTo>
                      <a:pt x="14669" y="13050"/>
                    </a:lnTo>
                    <a:lnTo>
                      <a:pt x="14745" y="13044"/>
                    </a:lnTo>
                    <a:lnTo>
                      <a:pt x="14820" y="13035"/>
                    </a:lnTo>
                    <a:lnTo>
                      <a:pt x="14894" y="13021"/>
                    </a:lnTo>
                    <a:lnTo>
                      <a:pt x="14967" y="13004"/>
                    </a:lnTo>
                    <a:lnTo>
                      <a:pt x="15039" y="12984"/>
                    </a:lnTo>
                    <a:lnTo>
                      <a:pt x="15108" y="12959"/>
                    </a:lnTo>
                    <a:lnTo>
                      <a:pt x="15177" y="12933"/>
                    </a:lnTo>
                    <a:lnTo>
                      <a:pt x="15243" y="12902"/>
                    </a:lnTo>
                    <a:lnTo>
                      <a:pt x="15308" y="12869"/>
                    </a:lnTo>
                    <a:lnTo>
                      <a:pt x="15371" y="12833"/>
                    </a:lnTo>
                    <a:lnTo>
                      <a:pt x="15432" y="12794"/>
                    </a:lnTo>
                    <a:lnTo>
                      <a:pt x="15491" y="12752"/>
                    </a:lnTo>
                    <a:lnTo>
                      <a:pt x="15548" y="12707"/>
                    </a:lnTo>
                    <a:lnTo>
                      <a:pt x="15602" y="12660"/>
                    </a:lnTo>
                    <a:lnTo>
                      <a:pt x="15654" y="12610"/>
                    </a:lnTo>
                    <a:lnTo>
                      <a:pt x="15705" y="12558"/>
                    </a:lnTo>
                    <a:lnTo>
                      <a:pt x="15752" y="12504"/>
                    </a:lnTo>
                    <a:lnTo>
                      <a:pt x="15796" y="12446"/>
                    </a:lnTo>
                    <a:lnTo>
                      <a:pt x="15838" y="12387"/>
                    </a:lnTo>
                    <a:lnTo>
                      <a:pt x="15878" y="12326"/>
                    </a:lnTo>
                    <a:lnTo>
                      <a:pt x="15914" y="12264"/>
                    </a:lnTo>
                    <a:lnTo>
                      <a:pt x="15947" y="12198"/>
                    </a:lnTo>
                    <a:lnTo>
                      <a:pt x="15977" y="12132"/>
                    </a:lnTo>
                    <a:lnTo>
                      <a:pt x="16003" y="12064"/>
                    </a:lnTo>
                    <a:lnTo>
                      <a:pt x="16028" y="11994"/>
                    </a:lnTo>
                    <a:lnTo>
                      <a:pt x="16048" y="11922"/>
                    </a:lnTo>
                    <a:lnTo>
                      <a:pt x="16065" y="11850"/>
                    </a:lnTo>
                    <a:lnTo>
                      <a:pt x="16078" y="11776"/>
                    </a:lnTo>
                    <a:lnTo>
                      <a:pt x="16087" y="11700"/>
                    </a:lnTo>
                    <a:lnTo>
                      <a:pt x="16093" y="11624"/>
                    </a:lnTo>
                    <a:lnTo>
                      <a:pt x="16095" y="11547"/>
                    </a:lnTo>
                    <a:lnTo>
                      <a:pt x="16095" y="1506"/>
                    </a:lnTo>
                    <a:lnTo>
                      <a:pt x="16093" y="1429"/>
                    </a:lnTo>
                    <a:lnTo>
                      <a:pt x="16087" y="1352"/>
                    </a:lnTo>
                    <a:lnTo>
                      <a:pt x="16078" y="1277"/>
                    </a:lnTo>
                    <a:lnTo>
                      <a:pt x="16064" y="1203"/>
                    </a:lnTo>
                    <a:lnTo>
                      <a:pt x="16048" y="1130"/>
                    </a:lnTo>
                    <a:lnTo>
                      <a:pt x="16028" y="1058"/>
                    </a:lnTo>
                    <a:lnTo>
                      <a:pt x="16003" y="988"/>
                    </a:lnTo>
                    <a:lnTo>
                      <a:pt x="15976" y="920"/>
                    </a:lnTo>
                    <a:lnTo>
                      <a:pt x="15946" y="853"/>
                    </a:lnTo>
                    <a:lnTo>
                      <a:pt x="15913" y="788"/>
                    </a:lnTo>
                    <a:lnTo>
                      <a:pt x="15877" y="725"/>
                    </a:lnTo>
                    <a:lnTo>
                      <a:pt x="15837" y="664"/>
                    </a:lnTo>
                    <a:lnTo>
                      <a:pt x="15795" y="605"/>
                    </a:lnTo>
                    <a:lnTo>
                      <a:pt x="15750" y="548"/>
                    </a:lnTo>
                    <a:lnTo>
                      <a:pt x="15703" y="493"/>
                    </a:lnTo>
                    <a:lnTo>
                      <a:pt x="15652" y="441"/>
                    </a:lnTo>
                    <a:lnTo>
                      <a:pt x="15600" y="392"/>
                    </a:lnTo>
                    <a:lnTo>
                      <a:pt x="15546" y="344"/>
                    </a:lnTo>
                    <a:lnTo>
                      <a:pt x="15488" y="299"/>
                    </a:lnTo>
                    <a:lnTo>
                      <a:pt x="15429" y="257"/>
                    </a:lnTo>
                    <a:lnTo>
                      <a:pt x="15369" y="218"/>
                    </a:lnTo>
                    <a:lnTo>
                      <a:pt x="15305" y="182"/>
                    </a:lnTo>
                    <a:lnTo>
                      <a:pt x="15240" y="149"/>
                    </a:lnTo>
                    <a:lnTo>
                      <a:pt x="15174" y="118"/>
                    </a:lnTo>
                    <a:lnTo>
                      <a:pt x="15105" y="91"/>
                    </a:lnTo>
                    <a:lnTo>
                      <a:pt x="15035" y="67"/>
                    </a:lnTo>
                    <a:lnTo>
                      <a:pt x="14963" y="47"/>
                    </a:lnTo>
                    <a:lnTo>
                      <a:pt x="14890" y="30"/>
                    </a:lnTo>
                    <a:lnTo>
                      <a:pt x="14815" y="17"/>
                    </a:lnTo>
                    <a:lnTo>
                      <a:pt x="14740" y="8"/>
                    </a:lnTo>
                    <a:lnTo>
                      <a:pt x="14664" y="2"/>
                    </a:lnTo>
                    <a:lnTo>
                      <a:pt x="145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5" name="TextBox 48"/>
            <p:cNvSpPr txBox="1"/>
            <p:nvPr/>
          </p:nvSpPr>
          <p:spPr>
            <a:xfrm>
              <a:off x="6385507" y="3415100"/>
              <a:ext cx="837476" cy="601499"/>
            </a:xfrm>
            <a:prstGeom prst="rect">
              <a:avLst/>
            </a:prstGeom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zh-CN" altLang="en-US" sz="1100" spc="-150">
                  <a:solidFill>
                    <a:schemeClr val="bg1"/>
                  </a:solidFill>
                </a:rPr>
                <a:t>关键词</a:t>
              </a:r>
              <a:endParaRPr lang="zh-CN" altLang="en-US" sz="1100" spc="-150">
                <a:solidFill>
                  <a:schemeClr val="bg1"/>
                </a:solidFill>
              </a:endParaRPr>
            </a:p>
          </p:txBody>
        </p:sp>
        <p:sp>
          <p:nvSpPr>
            <p:cNvPr id="17" name="TextBox 50"/>
            <p:cNvSpPr txBox="1"/>
            <p:nvPr/>
          </p:nvSpPr>
          <p:spPr>
            <a:xfrm>
              <a:off x="9178086" y="3510899"/>
              <a:ext cx="2294777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8" name="TextBox 51"/>
            <p:cNvSpPr txBox="1"/>
            <p:nvPr/>
          </p:nvSpPr>
          <p:spPr>
            <a:xfrm>
              <a:off x="9178086" y="320312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grpSp>
          <p:nvGrpSpPr>
            <p:cNvPr id="19" name="Group 52"/>
            <p:cNvGrpSpPr/>
            <p:nvPr/>
          </p:nvGrpSpPr>
          <p:grpSpPr>
            <a:xfrm flipH="1">
              <a:off x="7380093" y="2927963"/>
              <a:ext cx="2425975" cy="824343"/>
              <a:chOff x="3191581" y="1736196"/>
              <a:chExt cx="2425975" cy="824343"/>
            </a:xfrm>
          </p:grpSpPr>
          <p:grpSp>
            <p:nvGrpSpPr>
              <p:cNvPr id="20" name="Group 53"/>
              <p:cNvGrpSpPr/>
              <p:nvPr/>
            </p:nvGrpSpPr>
            <p:grpSpPr>
              <a:xfrm>
                <a:off x="3382081" y="1832353"/>
                <a:ext cx="2235475" cy="728186"/>
                <a:chOff x="3382081" y="1832353"/>
                <a:chExt cx="2235475" cy="728186"/>
              </a:xfrm>
            </p:grpSpPr>
            <p:cxnSp>
              <p:nvCxnSpPr>
                <p:cNvPr id="22" name="Straight Connector 55"/>
                <p:cNvCxnSpPr/>
                <p:nvPr/>
              </p:nvCxnSpPr>
              <p:spPr>
                <a:xfrm>
                  <a:off x="4482012" y="1832353"/>
                  <a:ext cx="1135544" cy="728186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56"/>
                <p:cNvCxnSpPr/>
                <p:nvPr/>
              </p:nvCxnSpPr>
              <p:spPr>
                <a:xfrm>
                  <a:off x="3382081" y="1832353"/>
                  <a:ext cx="1099931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Oval 54"/>
              <p:cNvSpPr/>
              <p:nvPr/>
            </p:nvSpPr>
            <p:spPr>
              <a:xfrm>
                <a:off x="3191581" y="1736196"/>
                <a:ext cx="190500" cy="1905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3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950314" y="2384885"/>
            <a:ext cx="4328892" cy="4473115"/>
            <a:chOff x="6513526" y="1639850"/>
            <a:chExt cx="5049903" cy="5218150"/>
          </a:xfrm>
        </p:grpSpPr>
        <p:sp>
          <p:nvSpPr>
            <p:cNvPr id="32" name="Freeform: Shape 2"/>
            <p:cNvSpPr/>
            <p:nvPr/>
          </p:nvSpPr>
          <p:spPr bwMode="auto">
            <a:xfrm>
              <a:off x="7602087" y="3068398"/>
              <a:ext cx="3025592" cy="3789602"/>
            </a:xfrm>
            <a:custGeom>
              <a:avLst/>
              <a:gdLst>
                <a:gd name="T0" fmla="*/ 197 w 454"/>
                <a:gd name="T1" fmla="*/ 254 h 569"/>
                <a:gd name="T2" fmla="*/ 200 w 454"/>
                <a:gd name="T3" fmla="*/ 449 h 569"/>
                <a:gd name="T4" fmla="*/ 148 w 454"/>
                <a:gd name="T5" fmla="*/ 559 h 569"/>
                <a:gd name="T6" fmla="*/ 122 w 454"/>
                <a:gd name="T7" fmla="*/ 569 h 569"/>
                <a:gd name="T8" fmla="*/ 339 w 454"/>
                <a:gd name="T9" fmla="*/ 569 h 569"/>
                <a:gd name="T10" fmla="*/ 304 w 454"/>
                <a:gd name="T11" fmla="*/ 557 h 569"/>
                <a:gd name="T12" fmla="*/ 277 w 454"/>
                <a:gd name="T13" fmla="*/ 354 h 569"/>
                <a:gd name="T14" fmla="*/ 282 w 454"/>
                <a:gd name="T15" fmla="*/ 261 h 569"/>
                <a:gd name="T16" fmla="*/ 315 w 454"/>
                <a:gd name="T17" fmla="*/ 247 h 569"/>
                <a:gd name="T18" fmla="*/ 454 w 454"/>
                <a:gd name="T19" fmla="*/ 120 h 569"/>
                <a:gd name="T20" fmla="*/ 451 w 454"/>
                <a:gd name="T21" fmla="*/ 117 h 569"/>
                <a:gd name="T22" fmla="*/ 451 w 454"/>
                <a:gd name="T23" fmla="*/ 117 h 569"/>
                <a:gd name="T24" fmla="*/ 389 w 454"/>
                <a:gd name="T25" fmla="*/ 164 h 569"/>
                <a:gd name="T26" fmla="*/ 400 w 454"/>
                <a:gd name="T27" fmla="*/ 82 h 569"/>
                <a:gd name="T28" fmla="*/ 399 w 454"/>
                <a:gd name="T29" fmla="*/ 82 h 569"/>
                <a:gd name="T30" fmla="*/ 398 w 454"/>
                <a:gd name="T31" fmla="*/ 82 h 569"/>
                <a:gd name="T32" fmla="*/ 362 w 454"/>
                <a:gd name="T33" fmla="*/ 182 h 569"/>
                <a:gd name="T34" fmla="*/ 257 w 454"/>
                <a:gd name="T35" fmla="*/ 234 h 569"/>
                <a:gd name="T36" fmla="*/ 241 w 454"/>
                <a:gd name="T37" fmla="*/ 146 h 569"/>
                <a:gd name="T38" fmla="*/ 296 w 454"/>
                <a:gd name="T39" fmla="*/ 54 h 569"/>
                <a:gd name="T40" fmla="*/ 295 w 454"/>
                <a:gd name="T41" fmla="*/ 54 h 569"/>
                <a:gd name="T42" fmla="*/ 294 w 454"/>
                <a:gd name="T43" fmla="*/ 52 h 569"/>
                <a:gd name="T44" fmla="*/ 238 w 454"/>
                <a:gd name="T45" fmla="*/ 113 h 569"/>
                <a:gd name="T46" fmla="*/ 235 w 454"/>
                <a:gd name="T47" fmla="*/ 35 h 569"/>
                <a:gd name="T48" fmla="*/ 235 w 454"/>
                <a:gd name="T49" fmla="*/ 35 h 569"/>
                <a:gd name="T50" fmla="*/ 230 w 454"/>
                <a:gd name="T51" fmla="*/ 35 h 569"/>
                <a:gd name="T52" fmla="*/ 219 w 454"/>
                <a:gd name="T53" fmla="*/ 223 h 569"/>
                <a:gd name="T54" fmla="*/ 122 w 454"/>
                <a:gd name="T55" fmla="*/ 132 h 569"/>
                <a:gd name="T56" fmla="*/ 137 w 454"/>
                <a:gd name="T57" fmla="*/ 64 h 569"/>
                <a:gd name="T58" fmla="*/ 135 w 454"/>
                <a:gd name="T59" fmla="*/ 63 h 569"/>
                <a:gd name="T60" fmla="*/ 135 w 454"/>
                <a:gd name="T61" fmla="*/ 63 h 569"/>
                <a:gd name="T62" fmla="*/ 113 w 454"/>
                <a:gd name="T63" fmla="*/ 118 h 569"/>
                <a:gd name="T64" fmla="*/ 52 w 454"/>
                <a:gd name="T65" fmla="*/ 1 h 569"/>
                <a:gd name="T66" fmla="*/ 50 w 454"/>
                <a:gd name="T67" fmla="*/ 0 h 569"/>
                <a:gd name="T68" fmla="*/ 46 w 454"/>
                <a:gd name="T69" fmla="*/ 1 h 569"/>
                <a:gd name="T70" fmla="*/ 74 w 454"/>
                <a:gd name="T71" fmla="*/ 91 h 569"/>
                <a:gd name="T72" fmla="*/ 74 w 454"/>
                <a:gd name="T73" fmla="*/ 91 h 569"/>
                <a:gd name="T74" fmla="*/ 149 w 454"/>
                <a:gd name="T75" fmla="*/ 208 h 569"/>
                <a:gd name="T76" fmla="*/ 3 w 454"/>
                <a:gd name="T77" fmla="*/ 195 h 569"/>
                <a:gd name="T78" fmla="*/ 3 w 454"/>
                <a:gd name="T79" fmla="*/ 196 h 569"/>
                <a:gd name="T80" fmla="*/ 0 w 454"/>
                <a:gd name="T81" fmla="*/ 201 h 569"/>
                <a:gd name="T82" fmla="*/ 172 w 454"/>
                <a:gd name="T83" fmla="*/ 237 h 569"/>
                <a:gd name="T84" fmla="*/ 197 w 454"/>
                <a:gd name="T85" fmla="*/ 254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569">
                  <a:moveTo>
                    <a:pt x="197" y="254"/>
                  </a:moveTo>
                  <a:cubicBezTo>
                    <a:pt x="209" y="304"/>
                    <a:pt x="213" y="368"/>
                    <a:pt x="200" y="449"/>
                  </a:cubicBezTo>
                  <a:cubicBezTo>
                    <a:pt x="191" y="518"/>
                    <a:pt x="199" y="559"/>
                    <a:pt x="148" y="559"/>
                  </a:cubicBezTo>
                  <a:cubicBezTo>
                    <a:pt x="148" y="559"/>
                    <a:pt x="138" y="555"/>
                    <a:pt x="122" y="569"/>
                  </a:cubicBezTo>
                  <a:cubicBezTo>
                    <a:pt x="339" y="569"/>
                    <a:pt x="339" y="569"/>
                    <a:pt x="339" y="569"/>
                  </a:cubicBezTo>
                  <a:cubicBezTo>
                    <a:pt x="328" y="564"/>
                    <a:pt x="315" y="559"/>
                    <a:pt x="304" y="557"/>
                  </a:cubicBezTo>
                  <a:cubicBezTo>
                    <a:pt x="292" y="529"/>
                    <a:pt x="279" y="475"/>
                    <a:pt x="277" y="354"/>
                  </a:cubicBezTo>
                  <a:cubicBezTo>
                    <a:pt x="276" y="318"/>
                    <a:pt x="278" y="287"/>
                    <a:pt x="282" y="261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404" y="194"/>
                    <a:pt x="433" y="147"/>
                    <a:pt x="454" y="120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28" y="135"/>
                    <a:pt x="407" y="151"/>
                    <a:pt x="389" y="164"/>
                  </a:cubicBezTo>
                  <a:cubicBezTo>
                    <a:pt x="396" y="133"/>
                    <a:pt x="398" y="121"/>
                    <a:pt x="400" y="82"/>
                  </a:cubicBezTo>
                  <a:cubicBezTo>
                    <a:pt x="399" y="82"/>
                    <a:pt x="399" y="82"/>
                    <a:pt x="399" y="82"/>
                  </a:cubicBezTo>
                  <a:cubicBezTo>
                    <a:pt x="399" y="82"/>
                    <a:pt x="398" y="82"/>
                    <a:pt x="398" y="82"/>
                  </a:cubicBezTo>
                  <a:cubicBezTo>
                    <a:pt x="393" y="101"/>
                    <a:pt x="379" y="147"/>
                    <a:pt x="362" y="182"/>
                  </a:cubicBezTo>
                  <a:cubicBezTo>
                    <a:pt x="312" y="215"/>
                    <a:pt x="278" y="228"/>
                    <a:pt x="257" y="234"/>
                  </a:cubicBezTo>
                  <a:cubicBezTo>
                    <a:pt x="251" y="213"/>
                    <a:pt x="245" y="185"/>
                    <a:pt x="241" y="146"/>
                  </a:cubicBezTo>
                  <a:cubicBezTo>
                    <a:pt x="257" y="110"/>
                    <a:pt x="284" y="70"/>
                    <a:pt x="296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4" y="52"/>
                    <a:pt x="294" y="52"/>
                    <a:pt x="294" y="52"/>
                  </a:cubicBezTo>
                  <a:cubicBezTo>
                    <a:pt x="265" y="79"/>
                    <a:pt x="258" y="88"/>
                    <a:pt x="238" y="113"/>
                  </a:cubicBezTo>
                  <a:cubicBezTo>
                    <a:pt x="236" y="91"/>
                    <a:pt x="235" y="64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23" y="69"/>
                    <a:pt x="210" y="143"/>
                    <a:pt x="219" y="223"/>
                  </a:cubicBezTo>
                  <a:cubicBezTo>
                    <a:pt x="219" y="223"/>
                    <a:pt x="175" y="205"/>
                    <a:pt x="122" y="132"/>
                  </a:cubicBezTo>
                  <a:cubicBezTo>
                    <a:pt x="123" y="120"/>
                    <a:pt x="125" y="90"/>
                    <a:pt x="137" y="64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27" y="75"/>
                    <a:pt x="118" y="94"/>
                    <a:pt x="113" y="118"/>
                  </a:cubicBezTo>
                  <a:cubicBezTo>
                    <a:pt x="93" y="88"/>
                    <a:pt x="72" y="50"/>
                    <a:pt x="52" y="1"/>
                  </a:cubicBezTo>
                  <a:cubicBezTo>
                    <a:pt x="51" y="1"/>
                    <a:pt x="51" y="1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17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91" y="132"/>
                    <a:pt x="115" y="175"/>
                    <a:pt x="149" y="208"/>
                  </a:cubicBezTo>
                  <a:cubicBezTo>
                    <a:pt x="149" y="208"/>
                    <a:pt x="89" y="222"/>
                    <a:pt x="3" y="195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37" y="218"/>
                    <a:pt x="97" y="238"/>
                    <a:pt x="172" y="237"/>
                  </a:cubicBezTo>
                  <a:cubicBezTo>
                    <a:pt x="178" y="238"/>
                    <a:pt x="187" y="243"/>
                    <a:pt x="197" y="2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3" name="Group 3"/>
            <p:cNvGrpSpPr/>
            <p:nvPr/>
          </p:nvGrpSpPr>
          <p:grpSpPr>
            <a:xfrm>
              <a:off x="6685154" y="1639850"/>
              <a:ext cx="4779675" cy="3671505"/>
              <a:chOff x="7223605" y="1034167"/>
              <a:chExt cx="4779675" cy="3671505"/>
            </a:xfrm>
            <a:solidFill>
              <a:schemeClr val="accent5">
                <a:alpha val="70000"/>
              </a:schemeClr>
            </a:solidFill>
          </p:grpSpPr>
          <p:sp>
            <p:nvSpPr>
              <p:cNvPr id="78" name="Oval 49"/>
              <p:cNvSpPr/>
              <p:nvPr/>
            </p:nvSpPr>
            <p:spPr>
              <a:xfrm>
                <a:off x="7223605" y="2907942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Oval 50"/>
              <p:cNvSpPr/>
              <p:nvPr/>
            </p:nvSpPr>
            <p:spPr>
              <a:xfrm>
                <a:off x="8051873" y="4113273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Oval 51"/>
              <p:cNvSpPr/>
              <p:nvPr/>
            </p:nvSpPr>
            <p:spPr>
              <a:xfrm>
                <a:off x="8576155" y="1922081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1" name="Oval 52"/>
              <p:cNvSpPr/>
              <p:nvPr/>
            </p:nvSpPr>
            <p:spPr>
              <a:xfrm>
                <a:off x="9722732" y="3212873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Oval 53"/>
              <p:cNvSpPr/>
              <p:nvPr/>
            </p:nvSpPr>
            <p:spPr>
              <a:xfrm>
                <a:off x="8647793" y="259875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3" name="Oval 54"/>
              <p:cNvSpPr/>
              <p:nvPr/>
            </p:nvSpPr>
            <p:spPr>
              <a:xfrm>
                <a:off x="10147702" y="416441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Oval 55"/>
              <p:cNvSpPr/>
              <p:nvPr/>
            </p:nvSpPr>
            <p:spPr>
              <a:xfrm>
                <a:off x="11150960" y="2163063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5" name="Oval 56"/>
              <p:cNvSpPr/>
              <p:nvPr/>
            </p:nvSpPr>
            <p:spPr>
              <a:xfrm>
                <a:off x="11294540" y="3501142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Oval 57"/>
              <p:cNvSpPr/>
              <p:nvPr/>
            </p:nvSpPr>
            <p:spPr>
              <a:xfrm>
                <a:off x="9368362" y="1034167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4" name="Group 4"/>
            <p:cNvGrpSpPr/>
            <p:nvPr/>
          </p:nvGrpSpPr>
          <p:grpSpPr>
            <a:xfrm>
              <a:off x="6574014" y="1946200"/>
              <a:ext cx="4788017" cy="3731205"/>
              <a:chOff x="7071416" y="1121303"/>
              <a:chExt cx="4788017" cy="3731205"/>
            </a:xfrm>
            <a:solidFill>
              <a:schemeClr val="accent2">
                <a:alpha val="40000"/>
              </a:schemeClr>
            </a:solidFill>
          </p:grpSpPr>
          <p:sp>
            <p:nvSpPr>
              <p:cNvPr id="68" name="Oval 39"/>
              <p:cNvSpPr/>
              <p:nvPr/>
            </p:nvSpPr>
            <p:spPr>
              <a:xfrm>
                <a:off x="7071416" y="1970672"/>
                <a:ext cx="604144" cy="6041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Oval 40"/>
              <p:cNvSpPr/>
              <p:nvPr/>
            </p:nvSpPr>
            <p:spPr>
              <a:xfrm>
                <a:off x="10028885" y="2266337"/>
                <a:ext cx="778885" cy="77888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Oval 41"/>
              <p:cNvSpPr/>
              <p:nvPr/>
            </p:nvSpPr>
            <p:spPr>
              <a:xfrm>
                <a:off x="8444595" y="4164419"/>
                <a:ext cx="688089" cy="68808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Oval 42"/>
              <p:cNvSpPr/>
              <p:nvPr/>
            </p:nvSpPr>
            <p:spPr>
              <a:xfrm>
                <a:off x="10677336" y="3875937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Oval 43"/>
              <p:cNvSpPr/>
              <p:nvPr/>
            </p:nvSpPr>
            <p:spPr>
              <a:xfrm>
                <a:off x="11598565" y="2698248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Oval 44"/>
              <p:cNvSpPr/>
              <p:nvPr/>
            </p:nvSpPr>
            <p:spPr>
              <a:xfrm>
                <a:off x="7688405" y="2869385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Oval 45"/>
              <p:cNvSpPr/>
              <p:nvPr/>
            </p:nvSpPr>
            <p:spPr>
              <a:xfrm>
                <a:off x="9592298" y="1865334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Oval 46"/>
              <p:cNvSpPr/>
              <p:nvPr/>
            </p:nvSpPr>
            <p:spPr>
              <a:xfrm>
                <a:off x="7838577" y="1121303"/>
                <a:ext cx="759965" cy="7599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Oval 47"/>
              <p:cNvSpPr/>
              <p:nvPr/>
            </p:nvSpPr>
            <p:spPr>
              <a:xfrm>
                <a:off x="9111041" y="3345133"/>
                <a:ext cx="156009" cy="1560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Oval 48"/>
              <p:cNvSpPr/>
              <p:nvPr/>
            </p:nvSpPr>
            <p:spPr>
              <a:xfrm>
                <a:off x="11106733" y="2785942"/>
                <a:ext cx="156009" cy="1560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5" name="Group 5"/>
            <p:cNvGrpSpPr/>
            <p:nvPr/>
          </p:nvGrpSpPr>
          <p:grpSpPr>
            <a:xfrm>
              <a:off x="7210995" y="2279145"/>
              <a:ext cx="4142805" cy="3446444"/>
              <a:chOff x="7242069" y="1000204"/>
              <a:chExt cx="4142805" cy="3446444"/>
            </a:xfrm>
            <a:solidFill>
              <a:schemeClr val="accent1">
                <a:alpha val="20000"/>
              </a:schemeClr>
            </a:solidFill>
          </p:grpSpPr>
          <p:sp>
            <p:nvSpPr>
              <p:cNvPr id="58" name="Oval 29"/>
              <p:cNvSpPr/>
              <p:nvPr/>
            </p:nvSpPr>
            <p:spPr>
              <a:xfrm>
                <a:off x="8373143" y="1000204"/>
                <a:ext cx="1180478" cy="11804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Oval 30"/>
              <p:cNvSpPr/>
              <p:nvPr/>
            </p:nvSpPr>
            <p:spPr>
              <a:xfrm>
                <a:off x="9793458" y="1543897"/>
                <a:ext cx="673424" cy="67342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Oval 31"/>
              <p:cNvSpPr/>
              <p:nvPr/>
            </p:nvSpPr>
            <p:spPr>
              <a:xfrm>
                <a:off x="7728795" y="3028844"/>
                <a:ext cx="608999" cy="6089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Oval 32"/>
              <p:cNvSpPr/>
              <p:nvPr/>
            </p:nvSpPr>
            <p:spPr>
              <a:xfrm>
                <a:off x="10055853" y="2924511"/>
                <a:ext cx="608999" cy="6089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Oval 33"/>
              <p:cNvSpPr/>
              <p:nvPr/>
            </p:nvSpPr>
            <p:spPr>
              <a:xfrm>
                <a:off x="7242069" y="1362158"/>
                <a:ext cx="550776" cy="5507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Oval 34"/>
              <p:cNvSpPr/>
              <p:nvPr/>
            </p:nvSpPr>
            <p:spPr>
              <a:xfrm>
                <a:off x="7460786" y="2351919"/>
                <a:ext cx="460611" cy="460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Oval 35"/>
              <p:cNvSpPr/>
              <p:nvPr/>
            </p:nvSpPr>
            <p:spPr>
              <a:xfrm>
                <a:off x="10593255" y="2042438"/>
                <a:ext cx="460611" cy="460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Oval 36"/>
              <p:cNvSpPr/>
              <p:nvPr/>
            </p:nvSpPr>
            <p:spPr>
              <a:xfrm>
                <a:off x="11048082" y="1704777"/>
                <a:ext cx="336792" cy="3367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Oval 37"/>
              <p:cNvSpPr/>
              <p:nvPr/>
            </p:nvSpPr>
            <p:spPr>
              <a:xfrm>
                <a:off x="11027370" y="3450791"/>
                <a:ext cx="336792" cy="3367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Oval 38"/>
              <p:cNvSpPr/>
              <p:nvPr/>
            </p:nvSpPr>
            <p:spPr>
              <a:xfrm>
                <a:off x="8453970" y="3618181"/>
                <a:ext cx="828467" cy="8284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6" name="Group 6"/>
            <p:cNvGrpSpPr/>
            <p:nvPr/>
          </p:nvGrpSpPr>
          <p:grpSpPr>
            <a:xfrm rot="9000000">
              <a:off x="7380010" y="1811773"/>
              <a:ext cx="3591334" cy="2758680"/>
              <a:chOff x="7223605" y="1034167"/>
              <a:chExt cx="4779675" cy="3671505"/>
            </a:xfrm>
            <a:solidFill>
              <a:schemeClr val="accent4">
                <a:alpha val="70000"/>
              </a:schemeClr>
            </a:solidFill>
          </p:grpSpPr>
          <p:sp>
            <p:nvSpPr>
              <p:cNvPr id="49" name="Oval 20"/>
              <p:cNvSpPr/>
              <p:nvPr/>
            </p:nvSpPr>
            <p:spPr>
              <a:xfrm>
                <a:off x="7223605" y="2907942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Oval 21"/>
              <p:cNvSpPr/>
              <p:nvPr/>
            </p:nvSpPr>
            <p:spPr>
              <a:xfrm>
                <a:off x="8051873" y="4113273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Oval 22"/>
              <p:cNvSpPr/>
              <p:nvPr/>
            </p:nvSpPr>
            <p:spPr>
              <a:xfrm>
                <a:off x="8576155" y="1922081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Oval 23"/>
              <p:cNvSpPr/>
              <p:nvPr/>
            </p:nvSpPr>
            <p:spPr>
              <a:xfrm>
                <a:off x="9722732" y="3212873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Oval 24"/>
              <p:cNvSpPr/>
              <p:nvPr/>
            </p:nvSpPr>
            <p:spPr>
              <a:xfrm>
                <a:off x="8647793" y="259875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Oval 25"/>
              <p:cNvSpPr/>
              <p:nvPr/>
            </p:nvSpPr>
            <p:spPr>
              <a:xfrm>
                <a:off x="10147702" y="416441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Oval 26"/>
              <p:cNvSpPr/>
              <p:nvPr/>
            </p:nvSpPr>
            <p:spPr>
              <a:xfrm>
                <a:off x="11150960" y="2163063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Oval 27"/>
              <p:cNvSpPr/>
              <p:nvPr/>
            </p:nvSpPr>
            <p:spPr>
              <a:xfrm>
                <a:off x="11294540" y="3501142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Oval 28"/>
              <p:cNvSpPr/>
              <p:nvPr/>
            </p:nvSpPr>
            <p:spPr>
              <a:xfrm>
                <a:off x="9368362" y="1034167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7" name="Oval 7"/>
            <p:cNvSpPr/>
            <p:nvPr/>
          </p:nvSpPr>
          <p:spPr>
            <a:xfrm>
              <a:off x="7498233" y="1881011"/>
              <a:ext cx="1514855" cy="1514855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8" name="Oval 8"/>
            <p:cNvSpPr/>
            <p:nvPr/>
          </p:nvSpPr>
          <p:spPr>
            <a:xfrm>
              <a:off x="9449885" y="2141135"/>
              <a:ext cx="1437159" cy="1437159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9" name="Oval 9"/>
            <p:cNvSpPr/>
            <p:nvPr/>
          </p:nvSpPr>
          <p:spPr>
            <a:xfrm>
              <a:off x="6513526" y="3453959"/>
              <a:ext cx="1437159" cy="1437159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0" name="Oval 10"/>
            <p:cNvSpPr/>
            <p:nvPr/>
          </p:nvSpPr>
          <p:spPr>
            <a:xfrm>
              <a:off x="10126270" y="3664860"/>
              <a:ext cx="1437159" cy="1437159"/>
            </a:xfrm>
            <a:prstGeom prst="ellipse">
              <a:avLst/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41" name="Group 11"/>
            <p:cNvGrpSpPr/>
            <p:nvPr/>
          </p:nvGrpSpPr>
          <p:grpSpPr>
            <a:xfrm>
              <a:off x="9937478" y="2603151"/>
              <a:ext cx="500065" cy="470320"/>
              <a:chOff x="4433888" y="4613275"/>
              <a:chExt cx="1147763" cy="1079500"/>
            </a:xfrm>
            <a:solidFill>
              <a:schemeClr val="bg1"/>
            </a:solidFill>
          </p:grpSpPr>
          <p:sp>
            <p:nvSpPr>
              <p:cNvPr id="47" name="Oval 18"/>
              <p:cNvSpPr/>
              <p:nvPr/>
            </p:nvSpPr>
            <p:spPr bwMode="auto">
              <a:xfrm>
                <a:off x="4991100" y="5203825"/>
                <a:ext cx="138113" cy="1397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19"/>
              <p:cNvSpPr/>
              <p:nvPr/>
            </p:nvSpPr>
            <p:spPr bwMode="auto">
              <a:xfrm>
                <a:off x="4433888" y="4613275"/>
                <a:ext cx="1147763" cy="1079500"/>
              </a:xfrm>
              <a:custGeom>
                <a:avLst/>
                <a:gdLst>
                  <a:gd name="T0" fmla="*/ 268 w 305"/>
                  <a:gd name="T1" fmla="*/ 111 h 287"/>
                  <a:gd name="T2" fmla="*/ 268 w 305"/>
                  <a:gd name="T3" fmla="*/ 51 h 287"/>
                  <a:gd name="T4" fmla="*/ 240 w 305"/>
                  <a:gd name="T5" fmla="*/ 0 h 287"/>
                  <a:gd name="T6" fmla="*/ 51 w 305"/>
                  <a:gd name="T7" fmla="*/ 0 h 287"/>
                  <a:gd name="T8" fmla="*/ 0 w 305"/>
                  <a:gd name="T9" fmla="*/ 236 h 287"/>
                  <a:gd name="T10" fmla="*/ 217 w 305"/>
                  <a:gd name="T11" fmla="*/ 287 h 287"/>
                  <a:gd name="T12" fmla="*/ 268 w 305"/>
                  <a:gd name="T13" fmla="*/ 222 h 287"/>
                  <a:gd name="T14" fmla="*/ 268 w 305"/>
                  <a:gd name="T15" fmla="*/ 111 h 287"/>
                  <a:gd name="T16" fmla="*/ 203 w 305"/>
                  <a:gd name="T17" fmla="*/ 19 h 287"/>
                  <a:gd name="T18" fmla="*/ 250 w 305"/>
                  <a:gd name="T19" fmla="*/ 28 h 287"/>
                  <a:gd name="T20" fmla="*/ 250 w 305"/>
                  <a:gd name="T21" fmla="*/ 56 h 287"/>
                  <a:gd name="T22" fmla="*/ 240 w 305"/>
                  <a:gd name="T23" fmla="*/ 83 h 287"/>
                  <a:gd name="T24" fmla="*/ 240 w 305"/>
                  <a:gd name="T25" fmla="*/ 74 h 287"/>
                  <a:gd name="T26" fmla="*/ 240 w 305"/>
                  <a:gd name="T27" fmla="*/ 37 h 287"/>
                  <a:gd name="T28" fmla="*/ 37 w 305"/>
                  <a:gd name="T29" fmla="*/ 28 h 287"/>
                  <a:gd name="T30" fmla="*/ 28 w 305"/>
                  <a:gd name="T31" fmla="*/ 56 h 287"/>
                  <a:gd name="T32" fmla="*/ 18 w 305"/>
                  <a:gd name="T33" fmla="*/ 51 h 287"/>
                  <a:gd name="T34" fmla="*/ 231 w 305"/>
                  <a:gd name="T35" fmla="*/ 46 h 287"/>
                  <a:gd name="T36" fmla="*/ 37 w 305"/>
                  <a:gd name="T37" fmla="*/ 37 h 287"/>
                  <a:gd name="T38" fmla="*/ 231 w 305"/>
                  <a:gd name="T39" fmla="*/ 46 h 287"/>
                  <a:gd name="T40" fmla="*/ 231 w 305"/>
                  <a:gd name="T41" fmla="*/ 65 h 287"/>
                  <a:gd name="T42" fmla="*/ 37 w 305"/>
                  <a:gd name="T43" fmla="*/ 56 h 287"/>
                  <a:gd name="T44" fmla="*/ 231 w 305"/>
                  <a:gd name="T45" fmla="*/ 74 h 287"/>
                  <a:gd name="T46" fmla="*/ 203 w 305"/>
                  <a:gd name="T47" fmla="*/ 83 h 287"/>
                  <a:gd name="T48" fmla="*/ 37 w 305"/>
                  <a:gd name="T49" fmla="*/ 80 h 287"/>
                  <a:gd name="T50" fmla="*/ 231 w 305"/>
                  <a:gd name="T51" fmla="*/ 74 h 287"/>
                  <a:gd name="T52" fmla="*/ 217 w 305"/>
                  <a:gd name="T53" fmla="*/ 268 h 287"/>
                  <a:gd name="T54" fmla="*/ 18 w 305"/>
                  <a:gd name="T55" fmla="*/ 236 h 287"/>
                  <a:gd name="T56" fmla="*/ 51 w 305"/>
                  <a:gd name="T57" fmla="*/ 102 h 287"/>
                  <a:gd name="T58" fmla="*/ 240 w 305"/>
                  <a:gd name="T59" fmla="*/ 102 h 287"/>
                  <a:gd name="T60" fmla="*/ 250 w 305"/>
                  <a:gd name="T61" fmla="*/ 130 h 287"/>
                  <a:gd name="T62" fmla="*/ 120 w 305"/>
                  <a:gd name="T63" fmla="*/ 176 h 287"/>
                  <a:gd name="T64" fmla="*/ 250 w 305"/>
                  <a:gd name="T65" fmla="*/ 222 h 287"/>
                  <a:gd name="T66" fmla="*/ 262 w 305"/>
                  <a:gd name="T67" fmla="*/ 204 h 287"/>
                  <a:gd name="T68" fmla="*/ 139 w 305"/>
                  <a:gd name="T69" fmla="*/ 176 h 287"/>
                  <a:gd name="T70" fmla="*/ 250 w 305"/>
                  <a:gd name="T71" fmla="*/ 148 h 287"/>
                  <a:gd name="T72" fmla="*/ 267 w 305"/>
                  <a:gd name="T73" fmla="*/ 136 h 287"/>
                  <a:gd name="T74" fmla="*/ 277 w 305"/>
                  <a:gd name="T75" fmla="*/ 16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5" h="287">
                    <a:moveTo>
                      <a:pt x="268" y="111"/>
                    </a:moveTo>
                    <a:cubicBezTo>
                      <a:pt x="268" y="111"/>
                      <a:pt x="268" y="111"/>
                      <a:pt x="268" y="111"/>
                    </a:cubicBezTo>
                    <a:cubicBezTo>
                      <a:pt x="268" y="56"/>
                      <a:pt x="268" y="56"/>
                      <a:pt x="268" y="56"/>
                    </a:cubicBezTo>
                    <a:cubicBezTo>
                      <a:pt x="268" y="51"/>
                      <a:pt x="268" y="51"/>
                      <a:pt x="268" y="51"/>
                    </a:cubicBezTo>
                    <a:cubicBezTo>
                      <a:pt x="268" y="28"/>
                      <a:pt x="268" y="28"/>
                      <a:pt x="268" y="28"/>
                    </a:cubicBezTo>
                    <a:cubicBezTo>
                      <a:pt x="268" y="13"/>
                      <a:pt x="256" y="0"/>
                      <a:pt x="240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1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0" y="264"/>
                      <a:pt x="23" y="287"/>
                      <a:pt x="51" y="287"/>
                    </a:cubicBezTo>
                    <a:cubicBezTo>
                      <a:pt x="217" y="287"/>
                      <a:pt x="217" y="287"/>
                      <a:pt x="217" y="287"/>
                    </a:cubicBezTo>
                    <a:cubicBezTo>
                      <a:pt x="245" y="287"/>
                      <a:pt x="268" y="264"/>
                      <a:pt x="268" y="236"/>
                    </a:cubicBezTo>
                    <a:cubicBezTo>
                      <a:pt x="268" y="222"/>
                      <a:pt x="268" y="222"/>
                      <a:pt x="268" y="222"/>
                    </a:cubicBezTo>
                    <a:cubicBezTo>
                      <a:pt x="268" y="222"/>
                      <a:pt x="268" y="222"/>
                      <a:pt x="268" y="222"/>
                    </a:cubicBezTo>
                    <a:cubicBezTo>
                      <a:pt x="305" y="194"/>
                      <a:pt x="305" y="139"/>
                      <a:pt x="268" y="111"/>
                    </a:cubicBezTo>
                    <a:close/>
                    <a:moveTo>
                      <a:pt x="51" y="19"/>
                    </a:moveTo>
                    <a:cubicBezTo>
                      <a:pt x="203" y="19"/>
                      <a:pt x="203" y="19"/>
                      <a:pt x="203" y="19"/>
                    </a:cubicBezTo>
                    <a:cubicBezTo>
                      <a:pt x="240" y="19"/>
                      <a:pt x="240" y="19"/>
                      <a:pt x="240" y="19"/>
                    </a:cubicBezTo>
                    <a:cubicBezTo>
                      <a:pt x="246" y="19"/>
                      <a:pt x="250" y="23"/>
                      <a:pt x="250" y="28"/>
                    </a:cubicBezTo>
                    <a:cubicBezTo>
                      <a:pt x="250" y="51"/>
                      <a:pt x="250" y="51"/>
                      <a:pt x="250" y="51"/>
                    </a:cubicBezTo>
                    <a:cubicBezTo>
                      <a:pt x="250" y="56"/>
                      <a:pt x="250" y="56"/>
                      <a:pt x="250" y="56"/>
                    </a:cubicBezTo>
                    <a:cubicBezTo>
                      <a:pt x="250" y="85"/>
                      <a:pt x="250" y="85"/>
                      <a:pt x="250" y="85"/>
                    </a:cubicBezTo>
                    <a:cubicBezTo>
                      <a:pt x="247" y="84"/>
                      <a:pt x="244" y="83"/>
                      <a:pt x="240" y="83"/>
                    </a:cubicBezTo>
                    <a:cubicBezTo>
                      <a:pt x="240" y="83"/>
                      <a:pt x="240" y="83"/>
                      <a:pt x="240" y="83"/>
                    </a:cubicBezTo>
                    <a:cubicBezTo>
                      <a:pt x="240" y="74"/>
                      <a:pt x="240" y="74"/>
                      <a:pt x="240" y="74"/>
                    </a:cubicBezTo>
                    <a:cubicBezTo>
                      <a:pt x="240" y="56"/>
                      <a:pt x="240" y="56"/>
                      <a:pt x="240" y="56"/>
                    </a:cubicBezTo>
                    <a:cubicBezTo>
                      <a:pt x="240" y="37"/>
                      <a:pt x="240" y="37"/>
                      <a:pt x="240" y="37"/>
                    </a:cubicBezTo>
                    <a:cubicBezTo>
                      <a:pt x="240" y="32"/>
                      <a:pt x="236" y="28"/>
                      <a:pt x="231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2" y="28"/>
                      <a:pt x="28" y="32"/>
                      <a:pt x="28" y="37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2" y="68"/>
                      <a:pt x="18" y="60"/>
                      <a:pt x="18" y="51"/>
                    </a:cubicBezTo>
                    <a:cubicBezTo>
                      <a:pt x="18" y="33"/>
                      <a:pt x="33" y="19"/>
                      <a:pt x="51" y="19"/>
                    </a:cubicBezTo>
                    <a:close/>
                    <a:moveTo>
                      <a:pt x="231" y="46"/>
                    </a:move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231" y="37"/>
                      <a:pt x="231" y="37"/>
                      <a:pt x="231" y="37"/>
                    </a:cubicBezTo>
                    <a:lnTo>
                      <a:pt x="231" y="46"/>
                    </a:lnTo>
                    <a:close/>
                    <a:moveTo>
                      <a:pt x="231" y="56"/>
                    </a:moveTo>
                    <a:cubicBezTo>
                      <a:pt x="231" y="65"/>
                      <a:pt x="231" y="65"/>
                      <a:pt x="231" y="65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56"/>
                      <a:pt x="37" y="56"/>
                      <a:pt x="37" y="56"/>
                    </a:cubicBezTo>
                    <a:lnTo>
                      <a:pt x="231" y="56"/>
                    </a:lnTo>
                    <a:close/>
                    <a:moveTo>
                      <a:pt x="231" y="74"/>
                    </a:moveTo>
                    <a:cubicBezTo>
                      <a:pt x="231" y="83"/>
                      <a:pt x="231" y="83"/>
                      <a:pt x="231" y="83"/>
                    </a:cubicBezTo>
                    <a:cubicBezTo>
                      <a:pt x="203" y="83"/>
                      <a:pt x="203" y="83"/>
                      <a:pt x="203" y="83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46" y="83"/>
                      <a:pt x="41" y="82"/>
                      <a:pt x="37" y="80"/>
                    </a:cubicBezTo>
                    <a:cubicBezTo>
                      <a:pt x="37" y="74"/>
                      <a:pt x="37" y="74"/>
                      <a:pt x="37" y="74"/>
                    </a:cubicBezTo>
                    <a:lnTo>
                      <a:pt x="231" y="74"/>
                    </a:lnTo>
                    <a:close/>
                    <a:moveTo>
                      <a:pt x="250" y="236"/>
                    </a:moveTo>
                    <a:cubicBezTo>
                      <a:pt x="250" y="254"/>
                      <a:pt x="235" y="268"/>
                      <a:pt x="217" y="268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33" y="268"/>
                      <a:pt x="18" y="254"/>
                      <a:pt x="18" y="236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27" y="98"/>
                      <a:pt x="38" y="102"/>
                      <a:pt x="51" y="102"/>
                    </a:cubicBezTo>
                    <a:cubicBezTo>
                      <a:pt x="203" y="102"/>
                      <a:pt x="203" y="102"/>
                      <a:pt x="203" y="102"/>
                    </a:cubicBezTo>
                    <a:cubicBezTo>
                      <a:pt x="240" y="102"/>
                      <a:pt x="240" y="102"/>
                      <a:pt x="240" y="102"/>
                    </a:cubicBezTo>
                    <a:cubicBezTo>
                      <a:pt x="246" y="102"/>
                      <a:pt x="250" y="106"/>
                      <a:pt x="250" y="111"/>
                    </a:cubicBezTo>
                    <a:cubicBezTo>
                      <a:pt x="250" y="130"/>
                      <a:pt x="250" y="130"/>
                      <a:pt x="250" y="130"/>
                    </a:cubicBezTo>
                    <a:cubicBezTo>
                      <a:pt x="166" y="130"/>
                      <a:pt x="166" y="130"/>
                      <a:pt x="166" y="130"/>
                    </a:cubicBezTo>
                    <a:cubicBezTo>
                      <a:pt x="141" y="130"/>
                      <a:pt x="120" y="150"/>
                      <a:pt x="120" y="176"/>
                    </a:cubicBezTo>
                    <a:cubicBezTo>
                      <a:pt x="120" y="201"/>
                      <a:pt x="141" y="222"/>
                      <a:pt x="166" y="222"/>
                    </a:cubicBezTo>
                    <a:cubicBezTo>
                      <a:pt x="250" y="222"/>
                      <a:pt x="250" y="222"/>
                      <a:pt x="250" y="222"/>
                    </a:cubicBezTo>
                    <a:lnTo>
                      <a:pt x="250" y="236"/>
                    </a:lnTo>
                    <a:close/>
                    <a:moveTo>
                      <a:pt x="262" y="204"/>
                    </a:moveTo>
                    <a:cubicBezTo>
                      <a:pt x="166" y="204"/>
                      <a:pt x="166" y="204"/>
                      <a:pt x="166" y="204"/>
                    </a:cubicBezTo>
                    <a:cubicBezTo>
                      <a:pt x="151" y="204"/>
                      <a:pt x="139" y="191"/>
                      <a:pt x="139" y="176"/>
                    </a:cubicBezTo>
                    <a:cubicBezTo>
                      <a:pt x="139" y="161"/>
                      <a:pt x="151" y="148"/>
                      <a:pt x="166" y="148"/>
                    </a:cubicBezTo>
                    <a:cubicBezTo>
                      <a:pt x="250" y="148"/>
                      <a:pt x="250" y="148"/>
                      <a:pt x="250" y="148"/>
                    </a:cubicBezTo>
                    <a:cubicBezTo>
                      <a:pt x="255" y="148"/>
                      <a:pt x="261" y="145"/>
                      <a:pt x="265" y="141"/>
                    </a:cubicBezTo>
                    <a:cubicBezTo>
                      <a:pt x="266" y="139"/>
                      <a:pt x="266" y="138"/>
                      <a:pt x="267" y="136"/>
                    </a:cubicBezTo>
                    <a:cubicBezTo>
                      <a:pt x="267" y="136"/>
                      <a:pt x="267" y="136"/>
                      <a:pt x="267" y="136"/>
                    </a:cubicBezTo>
                    <a:cubicBezTo>
                      <a:pt x="274" y="145"/>
                      <a:pt x="277" y="155"/>
                      <a:pt x="277" y="167"/>
                    </a:cubicBezTo>
                    <a:cubicBezTo>
                      <a:pt x="277" y="181"/>
                      <a:pt x="272" y="194"/>
                      <a:pt x="262" y="2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2" name="Freeform: Shape 12"/>
            <p:cNvSpPr/>
            <p:nvPr/>
          </p:nvSpPr>
          <p:spPr bwMode="auto">
            <a:xfrm>
              <a:off x="10624922" y="4125900"/>
              <a:ext cx="485537" cy="485537"/>
            </a:xfrm>
            <a:custGeom>
              <a:avLst/>
              <a:gdLst>
                <a:gd name="T0" fmla="*/ 263 w 296"/>
                <a:gd name="T1" fmla="*/ 67 h 296"/>
                <a:gd name="T2" fmla="*/ 259 w 296"/>
                <a:gd name="T3" fmla="*/ 19 h 296"/>
                <a:gd name="T4" fmla="*/ 55 w 296"/>
                <a:gd name="T5" fmla="*/ 0 h 296"/>
                <a:gd name="T6" fmla="*/ 37 w 296"/>
                <a:gd name="T7" fmla="*/ 63 h 296"/>
                <a:gd name="T8" fmla="*/ 5 w 296"/>
                <a:gd name="T9" fmla="*/ 104 h 296"/>
                <a:gd name="T10" fmla="*/ 0 w 296"/>
                <a:gd name="T11" fmla="*/ 130 h 296"/>
                <a:gd name="T12" fmla="*/ 28 w 296"/>
                <a:gd name="T13" fmla="*/ 158 h 296"/>
                <a:gd name="T14" fmla="*/ 46 w 296"/>
                <a:gd name="T15" fmla="*/ 296 h 296"/>
                <a:gd name="T16" fmla="*/ 268 w 296"/>
                <a:gd name="T17" fmla="*/ 278 h 296"/>
                <a:gd name="T18" fmla="*/ 268 w 296"/>
                <a:gd name="T19" fmla="*/ 158 h 296"/>
                <a:gd name="T20" fmla="*/ 296 w 296"/>
                <a:gd name="T21" fmla="*/ 121 h 296"/>
                <a:gd name="T22" fmla="*/ 241 w 296"/>
                <a:gd name="T23" fmla="*/ 19 h 296"/>
                <a:gd name="T24" fmla="*/ 55 w 296"/>
                <a:gd name="T25" fmla="*/ 56 h 296"/>
                <a:gd name="T26" fmla="*/ 55 w 296"/>
                <a:gd name="T27" fmla="*/ 19 h 296"/>
                <a:gd name="T28" fmla="*/ 94 w 296"/>
                <a:gd name="T29" fmla="*/ 139 h 296"/>
                <a:gd name="T30" fmla="*/ 93 w 296"/>
                <a:gd name="T31" fmla="*/ 74 h 296"/>
                <a:gd name="T32" fmla="*/ 94 w 296"/>
                <a:gd name="T33" fmla="*/ 139 h 296"/>
                <a:gd name="T34" fmla="*/ 143 w 296"/>
                <a:gd name="T35" fmla="*/ 74 h 296"/>
                <a:gd name="T36" fmla="*/ 104 w 296"/>
                <a:gd name="T37" fmla="*/ 139 h 296"/>
                <a:gd name="T38" fmla="*/ 153 w 296"/>
                <a:gd name="T39" fmla="*/ 74 h 296"/>
                <a:gd name="T40" fmla="*/ 192 w 296"/>
                <a:gd name="T41" fmla="*/ 139 h 296"/>
                <a:gd name="T42" fmla="*/ 153 w 296"/>
                <a:gd name="T43" fmla="*/ 74 h 296"/>
                <a:gd name="T44" fmla="*/ 204 w 296"/>
                <a:gd name="T45" fmla="*/ 74 h 296"/>
                <a:gd name="T46" fmla="*/ 202 w 296"/>
                <a:gd name="T47" fmla="*/ 139 h 296"/>
                <a:gd name="T48" fmla="*/ 18 w 296"/>
                <a:gd name="T49" fmla="*/ 130 h 296"/>
                <a:gd name="T50" fmla="*/ 20 w 296"/>
                <a:gd name="T51" fmla="*/ 115 h 296"/>
                <a:gd name="T52" fmla="*/ 55 w 296"/>
                <a:gd name="T53" fmla="*/ 74 h 296"/>
                <a:gd name="T54" fmla="*/ 45 w 296"/>
                <a:gd name="T55" fmla="*/ 139 h 296"/>
                <a:gd name="T56" fmla="*/ 18 w 296"/>
                <a:gd name="T57" fmla="*/ 130 h 296"/>
                <a:gd name="T58" fmla="*/ 116 w 296"/>
                <a:gd name="T59" fmla="*/ 278 h 296"/>
                <a:gd name="T60" fmla="*/ 185 w 296"/>
                <a:gd name="T61" fmla="*/ 185 h 296"/>
                <a:gd name="T62" fmla="*/ 250 w 296"/>
                <a:gd name="T63" fmla="*/ 278 h 296"/>
                <a:gd name="T64" fmla="*/ 194 w 296"/>
                <a:gd name="T65" fmla="*/ 185 h 296"/>
                <a:gd name="T66" fmla="*/ 116 w 296"/>
                <a:gd name="T67" fmla="*/ 176 h 296"/>
                <a:gd name="T68" fmla="*/ 106 w 296"/>
                <a:gd name="T69" fmla="*/ 278 h 296"/>
                <a:gd name="T70" fmla="*/ 46 w 296"/>
                <a:gd name="T71" fmla="*/ 158 h 296"/>
                <a:gd name="T72" fmla="*/ 250 w 296"/>
                <a:gd name="T73" fmla="*/ 278 h 296"/>
                <a:gd name="T74" fmla="*/ 268 w 296"/>
                <a:gd name="T75" fmla="*/ 139 h 296"/>
                <a:gd name="T76" fmla="*/ 214 w 296"/>
                <a:gd name="T77" fmla="*/ 74 h 296"/>
                <a:gd name="T78" fmla="*/ 241 w 296"/>
                <a:gd name="T79" fmla="*/ 74 h 296"/>
                <a:gd name="T80" fmla="*/ 276 w 296"/>
                <a:gd name="T81" fmla="*/ 115 h 296"/>
                <a:gd name="T82" fmla="*/ 278 w 296"/>
                <a:gd name="T83" fmla="*/ 13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6" h="296">
                  <a:moveTo>
                    <a:pt x="291" y="104"/>
                  </a:moveTo>
                  <a:cubicBezTo>
                    <a:pt x="263" y="67"/>
                    <a:pt x="263" y="67"/>
                    <a:pt x="263" y="67"/>
                  </a:cubicBezTo>
                  <a:cubicBezTo>
                    <a:pt x="262" y="66"/>
                    <a:pt x="260" y="64"/>
                    <a:pt x="259" y="63"/>
                  </a:cubicBezTo>
                  <a:cubicBezTo>
                    <a:pt x="259" y="19"/>
                    <a:pt x="259" y="19"/>
                    <a:pt x="259" y="19"/>
                  </a:cubicBezTo>
                  <a:cubicBezTo>
                    <a:pt x="259" y="9"/>
                    <a:pt x="251" y="0"/>
                    <a:pt x="24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5" y="0"/>
                    <a:pt x="37" y="9"/>
                    <a:pt x="37" y="19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4"/>
                    <a:pt x="34" y="66"/>
                    <a:pt x="33" y="67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2" y="109"/>
                    <a:pt x="0" y="115"/>
                    <a:pt x="0" y="121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45"/>
                    <a:pt x="12" y="158"/>
                    <a:pt x="28" y="158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278"/>
                    <a:pt x="28" y="278"/>
                    <a:pt x="28" y="278"/>
                  </a:cubicBezTo>
                  <a:cubicBezTo>
                    <a:pt x="28" y="288"/>
                    <a:pt x="36" y="296"/>
                    <a:pt x="46" y="296"/>
                  </a:cubicBezTo>
                  <a:cubicBezTo>
                    <a:pt x="250" y="296"/>
                    <a:pt x="250" y="296"/>
                    <a:pt x="250" y="296"/>
                  </a:cubicBezTo>
                  <a:cubicBezTo>
                    <a:pt x="260" y="296"/>
                    <a:pt x="268" y="288"/>
                    <a:pt x="268" y="278"/>
                  </a:cubicBezTo>
                  <a:cubicBezTo>
                    <a:pt x="268" y="158"/>
                    <a:pt x="268" y="158"/>
                    <a:pt x="268" y="158"/>
                  </a:cubicBezTo>
                  <a:cubicBezTo>
                    <a:pt x="268" y="158"/>
                    <a:pt x="268" y="158"/>
                    <a:pt x="268" y="158"/>
                  </a:cubicBezTo>
                  <a:cubicBezTo>
                    <a:pt x="284" y="158"/>
                    <a:pt x="296" y="145"/>
                    <a:pt x="296" y="130"/>
                  </a:cubicBezTo>
                  <a:cubicBezTo>
                    <a:pt x="296" y="121"/>
                    <a:pt x="296" y="121"/>
                    <a:pt x="296" y="121"/>
                  </a:cubicBezTo>
                  <a:cubicBezTo>
                    <a:pt x="296" y="115"/>
                    <a:pt x="294" y="109"/>
                    <a:pt x="291" y="104"/>
                  </a:cubicBezTo>
                  <a:close/>
                  <a:moveTo>
                    <a:pt x="241" y="19"/>
                  </a:moveTo>
                  <a:cubicBezTo>
                    <a:pt x="241" y="56"/>
                    <a:pt x="241" y="56"/>
                    <a:pt x="241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19"/>
                    <a:pt x="55" y="19"/>
                    <a:pt x="55" y="19"/>
                  </a:cubicBezTo>
                  <a:lnTo>
                    <a:pt x="241" y="19"/>
                  </a:lnTo>
                  <a:close/>
                  <a:moveTo>
                    <a:pt x="94" y="139"/>
                  </a:moveTo>
                  <a:cubicBezTo>
                    <a:pt x="55" y="139"/>
                    <a:pt x="55" y="139"/>
                    <a:pt x="55" y="139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113" y="74"/>
                    <a:pt x="113" y="74"/>
                    <a:pt x="113" y="74"/>
                  </a:cubicBezTo>
                  <a:lnTo>
                    <a:pt x="94" y="139"/>
                  </a:lnTo>
                  <a:close/>
                  <a:moveTo>
                    <a:pt x="122" y="74"/>
                  </a:moveTo>
                  <a:cubicBezTo>
                    <a:pt x="143" y="74"/>
                    <a:pt x="143" y="74"/>
                    <a:pt x="143" y="74"/>
                  </a:cubicBezTo>
                  <a:cubicBezTo>
                    <a:pt x="143" y="139"/>
                    <a:pt x="143" y="139"/>
                    <a:pt x="143" y="139"/>
                  </a:cubicBezTo>
                  <a:cubicBezTo>
                    <a:pt x="104" y="139"/>
                    <a:pt x="104" y="139"/>
                    <a:pt x="104" y="139"/>
                  </a:cubicBezTo>
                  <a:lnTo>
                    <a:pt x="122" y="74"/>
                  </a:lnTo>
                  <a:close/>
                  <a:moveTo>
                    <a:pt x="153" y="74"/>
                  </a:moveTo>
                  <a:cubicBezTo>
                    <a:pt x="174" y="74"/>
                    <a:pt x="174" y="74"/>
                    <a:pt x="174" y="74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53" y="139"/>
                    <a:pt x="153" y="139"/>
                    <a:pt x="153" y="139"/>
                  </a:cubicBezTo>
                  <a:lnTo>
                    <a:pt x="153" y="74"/>
                  </a:lnTo>
                  <a:close/>
                  <a:moveTo>
                    <a:pt x="183" y="74"/>
                  </a:moveTo>
                  <a:cubicBezTo>
                    <a:pt x="204" y="74"/>
                    <a:pt x="204" y="74"/>
                    <a:pt x="204" y="74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02" y="139"/>
                    <a:pt x="202" y="139"/>
                    <a:pt x="202" y="139"/>
                  </a:cubicBezTo>
                  <a:lnTo>
                    <a:pt x="183" y="74"/>
                  </a:lnTo>
                  <a:close/>
                  <a:moveTo>
                    <a:pt x="18" y="130"/>
                  </a:moveTo>
                  <a:cubicBezTo>
                    <a:pt x="18" y="121"/>
                    <a:pt x="18" y="121"/>
                    <a:pt x="18" y="121"/>
                  </a:cubicBezTo>
                  <a:cubicBezTo>
                    <a:pt x="18" y="119"/>
                    <a:pt x="19" y="117"/>
                    <a:pt x="20" y="115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50" y="76"/>
                    <a:pt x="53" y="74"/>
                    <a:pt x="55" y="74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3" y="139"/>
                    <a:pt x="18" y="135"/>
                    <a:pt x="18" y="130"/>
                  </a:cubicBezTo>
                  <a:close/>
                  <a:moveTo>
                    <a:pt x="185" y="278"/>
                  </a:moveTo>
                  <a:cubicBezTo>
                    <a:pt x="116" y="278"/>
                    <a:pt x="116" y="278"/>
                    <a:pt x="116" y="278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85" y="185"/>
                    <a:pt x="185" y="185"/>
                    <a:pt x="185" y="185"/>
                  </a:cubicBezTo>
                  <a:lnTo>
                    <a:pt x="185" y="278"/>
                  </a:lnTo>
                  <a:close/>
                  <a:moveTo>
                    <a:pt x="250" y="278"/>
                  </a:moveTo>
                  <a:cubicBezTo>
                    <a:pt x="194" y="278"/>
                    <a:pt x="194" y="278"/>
                    <a:pt x="194" y="278"/>
                  </a:cubicBezTo>
                  <a:cubicBezTo>
                    <a:pt x="194" y="185"/>
                    <a:pt x="194" y="185"/>
                    <a:pt x="194" y="185"/>
                  </a:cubicBezTo>
                  <a:cubicBezTo>
                    <a:pt x="194" y="180"/>
                    <a:pt x="190" y="176"/>
                    <a:pt x="185" y="176"/>
                  </a:cubicBezTo>
                  <a:cubicBezTo>
                    <a:pt x="116" y="176"/>
                    <a:pt x="116" y="176"/>
                    <a:pt x="116" y="176"/>
                  </a:cubicBezTo>
                  <a:cubicBezTo>
                    <a:pt x="111" y="176"/>
                    <a:pt x="106" y="180"/>
                    <a:pt x="106" y="185"/>
                  </a:cubicBezTo>
                  <a:cubicBezTo>
                    <a:pt x="106" y="278"/>
                    <a:pt x="106" y="278"/>
                    <a:pt x="106" y="278"/>
                  </a:cubicBezTo>
                  <a:cubicBezTo>
                    <a:pt x="46" y="278"/>
                    <a:pt x="46" y="278"/>
                    <a:pt x="46" y="278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250" y="158"/>
                    <a:pt x="250" y="158"/>
                    <a:pt x="250" y="158"/>
                  </a:cubicBezTo>
                  <a:lnTo>
                    <a:pt x="250" y="278"/>
                  </a:lnTo>
                  <a:close/>
                  <a:moveTo>
                    <a:pt x="278" y="130"/>
                  </a:moveTo>
                  <a:cubicBezTo>
                    <a:pt x="278" y="135"/>
                    <a:pt x="273" y="139"/>
                    <a:pt x="268" y="139"/>
                  </a:cubicBezTo>
                  <a:cubicBezTo>
                    <a:pt x="251" y="139"/>
                    <a:pt x="251" y="139"/>
                    <a:pt x="251" y="139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41" y="74"/>
                    <a:pt x="241" y="74"/>
                    <a:pt x="241" y="74"/>
                  </a:cubicBezTo>
                  <a:cubicBezTo>
                    <a:pt x="241" y="74"/>
                    <a:pt x="241" y="74"/>
                    <a:pt x="241" y="74"/>
                  </a:cubicBezTo>
                  <a:cubicBezTo>
                    <a:pt x="243" y="74"/>
                    <a:pt x="246" y="76"/>
                    <a:pt x="248" y="78"/>
                  </a:cubicBezTo>
                  <a:cubicBezTo>
                    <a:pt x="276" y="115"/>
                    <a:pt x="276" y="115"/>
                    <a:pt x="276" y="115"/>
                  </a:cubicBezTo>
                  <a:cubicBezTo>
                    <a:pt x="277" y="117"/>
                    <a:pt x="278" y="119"/>
                    <a:pt x="278" y="121"/>
                  </a:cubicBezTo>
                  <a:lnTo>
                    <a:pt x="278" y="1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3" name="Group 13"/>
            <p:cNvGrpSpPr/>
            <p:nvPr/>
          </p:nvGrpSpPr>
          <p:grpSpPr>
            <a:xfrm>
              <a:off x="6993231" y="3943997"/>
              <a:ext cx="486920" cy="424672"/>
              <a:chOff x="4233863" y="2697163"/>
              <a:chExt cx="1117600" cy="974725"/>
            </a:xfrm>
            <a:solidFill>
              <a:schemeClr val="bg1"/>
            </a:solidFill>
          </p:grpSpPr>
          <p:sp>
            <p:nvSpPr>
              <p:cNvPr id="45" name="Freeform: Shape 16"/>
              <p:cNvSpPr/>
              <p:nvPr/>
            </p:nvSpPr>
            <p:spPr bwMode="auto">
              <a:xfrm>
                <a:off x="4233863" y="2697163"/>
                <a:ext cx="1117600" cy="974725"/>
              </a:xfrm>
              <a:custGeom>
                <a:avLst/>
                <a:gdLst>
                  <a:gd name="T0" fmla="*/ 296 w 297"/>
                  <a:gd name="T1" fmla="*/ 152 h 259"/>
                  <a:gd name="T2" fmla="*/ 259 w 297"/>
                  <a:gd name="T3" fmla="*/ 13 h 259"/>
                  <a:gd name="T4" fmla="*/ 241 w 297"/>
                  <a:gd name="T5" fmla="*/ 0 h 259"/>
                  <a:gd name="T6" fmla="*/ 148 w 297"/>
                  <a:gd name="T7" fmla="*/ 0 h 259"/>
                  <a:gd name="T8" fmla="*/ 56 w 297"/>
                  <a:gd name="T9" fmla="*/ 0 h 259"/>
                  <a:gd name="T10" fmla="*/ 38 w 297"/>
                  <a:gd name="T11" fmla="*/ 13 h 259"/>
                  <a:gd name="T12" fmla="*/ 1 w 297"/>
                  <a:gd name="T13" fmla="*/ 152 h 259"/>
                  <a:gd name="T14" fmla="*/ 0 w 297"/>
                  <a:gd name="T15" fmla="*/ 157 h 259"/>
                  <a:gd name="T16" fmla="*/ 0 w 297"/>
                  <a:gd name="T17" fmla="*/ 222 h 259"/>
                  <a:gd name="T18" fmla="*/ 37 w 297"/>
                  <a:gd name="T19" fmla="*/ 259 h 259"/>
                  <a:gd name="T20" fmla="*/ 260 w 297"/>
                  <a:gd name="T21" fmla="*/ 259 h 259"/>
                  <a:gd name="T22" fmla="*/ 297 w 297"/>
                  <a:gd name="T23" fmla="*/ 222 h 259"/>
                  <a:gd name="T24" fmla="*/ 297 w 297"/>
                  <a:gd name="T25" fmla="*/ 157 h 259"/>
                  <a:gd name="T26" fmla="*/ 296 w 297"/>
                  <a:gd name="T27" fmla="*/ 152 h 259"/>
                  <a:gd name="T28" fmla="*/ 278 w 297"/>
                  <a:gd name="T29" fmla="*/ 222 h 259"/>
                  <a:gd name="T30" fmla="*/ 260 w 297"/>
                  <a:gd name="T31" fmla="*/ 241 h 259"/>
                  <a:gd name="T32" fmla="*/ 37 w 297"/>
                  <a:gd name="T33" fmla="*/ 241 h 259"/>
                  <a:gd name="T34" fmla="*/ 19 w 297"/>
                  <a:gd name="T35" fmla="*/ 222 h 259"/>
                  <a:gd name="T36" fmla="*/ 19 w 297"/>
                  <a:gd name="T37" fmla="*/ 157 h 259"/>
                  <a:gd name="T38" fmla="*/ 56 w 297"/>
                  <a:gd name="T39" fmla="*/ 19 h 259"/>
                  <a:gd name="T40" fmla="*/ 241 w 297"/>
                  <a:gd name="T41" fmla="*/ 19 h 259"/>
                  <a:gd name="T42" fmla="*/ 278 w 297"/>
                  <a:gd name="T43" fmla="*/ 157 h 259"/>
                  <a:gd name="T44" fmla="*/ 278 w 297"/>
                  <a:gd name="T45" fmla="*/ 22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7" h="259">
                    <a:moveTo>
                      <a:pt x="296" y="152"/>
                    </a:moveTo>
                    <a:cubicBezTo>
                      <a:pt x="259" y="13"/>
                      <a:pt x="259" y="13"/>
                      <a:pt x="259" y="13"/>
                    </a:cubicBezTo>
                    <a:cubicBezTo>
                      <a:pt x="257" y="6"/>
                      <a:pt x="249" y="0"/>
                      <a:pt x="241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8" y="0"/>
                      <a:pt x="40" y="6"/>
                      <a:pt x="38" y="13"/>
                    </a:cubicBezTo>
                    <a:cubicBezTo>
                      <a:pt x="1" y="152"/>
                      <a:pt x="1" y="152"/>
                      <a:pt x="1" y="152"/>
                    </a:cubicBezTo>
                    <a:cubicBezTo>
                      <a:pt x="1" y="154"/>
                      <a:pt x="0" y="156"/>
                      <a:pt x="0" y="157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243"/>
                      <a:pt x="17" y="259"/>
                      <a:pt x="37" y="259"/>
                    </a:cubicBezTo>
                    <a:cubicBezTo>
                      <a:pt x="260" y="259"/>
                      <a:pt x="260" y="259"/>
                      <a:pt x="260" y="259"/>
                    </a:cubicBezTo>
                    <a:cubicBezTo>
                      <a:pt x="280" y="259"/>
                      <a:pt x="297" y="243"/>
                      <a:pt x="297" y="222"/>
                    </a:cubicBezTo>
                    <a:cubicBezTo>
                      <a:pt x="297" y="157"/>
                      <a:pt x="297" y="157"/>
                      <a:pt x="297" y="157"/>
                    </a:cubicBezTo>
                    <a:cubicBezTo>
                      <a:pt x="297" y="156"/>
                      <a:pt x="296" y="154"/>
                      <a:pt x="296" y="152"/>
                    </a:cubicBezTo>
                    <a:close/>
                    <a:moveTo>
                      <a:pt x="278" y="222"/>
                    </a:moveTo>
                    <a:cubicBezTo>
                      <a:pt x="278" y="232"/>
                      <a:pt x="270" y="241"/>
                      <a:pt x="260" y="241"/>
                    </a:cubicBezTo>
                    <a:cubicBezTo>
                      <a:pt x="37" y="241"/>
                      <a:pt x="37" y="241"/>
                      <a:pt x="37" y="241"/>
                    </a:cubicBezTo>
                    <a:cubicBezTo>
                      <a:pt x="27" y="241"/>
                      <a:pt x="19" y="232"/>
                      <a:pt x="19" y="222"/>
                    </a:cubicBezTo>
                    <a:cubicBezTo>
                      <a:pt x="19" y="157"/>
                      <a:pt x="19" y="157"/>
                      <a:pt x="19" y="157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241" y="19"/>
                      <a:pt x="241" y="19"/>
                      <a:pt x="241" y="19"/>
                    </a:cubicBezTo>
                    <a:cubicBezTo>
                      <a:pt x="278" y="157"/>
                      <a:pt x="278" y="157"/>
                      <a:pt x="278" y="157"/>
                    </a:cubicBezTo>
                    <a:lnTo>
                      <a:pt x="278" y="2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17"/>
              <p:cNvSpPr/>
              <p:nvPr/>
            </p:nvSpPr>
            <p:spPr bwMode="auto">
              <a:xfrm>
                <a:off x="4365625" y="2835275"/>
                <a:ext cx="854075" cy="628650"/>
              </a:xfrm>
              <a:custGeom>
                <a:avLst/>
                <a:gdLst>
                  <a:gd name="T0" fmla="*/ 185 w 227"/>
                  <a:gd name="T1" fmla="*/ 0 h 167"/>
                  <a:gd name="T2" fmla="*/ 42 w 227"/>
                  <a:gd name="T3" fmla="*/ 0 h 167"/>
                  <a:gd name="T4" fmla="*/ 33 w 227"/>
                  <a:gd name="T5" fmla="*/ 7 h 167"/>
                  <a:gd name="T6" fmla="*/ 1 w 227"/>
                  <a:gd name="T7" fmla="*/ 118 h 167"/>
                  <a:gd name="T8" fmla="*/ 3 w 227"/>
                  <a:gd name="T9" fmla="*/ 126 h 167"/>
                  <a:gd name="T10" fmla="*/ 10 w 227"/>
                  <a:gd name="T11" fmla="*/ 130 h 167"/>
                  <a:gd name="T12" fmla="*/ 37 w 227"/>
                  <a:gd name="T13" fmla="*/ 130 h 167"/>
                  <a:gd name="T14" fmla="*/ 47 w 227"/>
                  <a:gd name="T15" fmla="*/ 130 h 167"/>
                  <a:gd name="T16" fmla="*/ 52 w 227"/>
                  <a:gd name="T17" fmla="*/ 130 h 167"/>
                  <a:gd name="T18" fmla="*/ 66 w 227"/>
                  <a:gd name="T19" fmla="*/ 156 h 167"/>
                  <a:gd name="T20" fmla="*/ 82 w 227"/>
                  <a:gd name="T21" fmla="*/ 167 h 167"/>
                  <a:gd name="T22" fmla="*/ 145 w 227"/>
                  <a:gd name="T23" fmla="*/ 167 h 167"/>
                  <a:gd name="T24" fmla="*/ 161 w 227"/>
                  <a:gd name="T25" fmla="*/ 156 h 167"/>
                  <a:gd name="T26" fmla="*/ 175 w 227"/>
                  <a:gd name="T27" fmla="*/ 130 h 167"/>
                  <a:gd name="T28" fmla="*/ 180 w 227"/>
                  <a:gd name="T29" fmla="*/ 130 h 167"/>
                  <a:gd name="T30" fmla="*/ 190 w 227"/>
                  <a:gd name="T31" fmla="*/ 130 h 167"/>
                  <a:gd name="T32" fmla="*/ 217 w 227"/>
                  <a:gd name="T33" fmla="*/ 130 h 167"/>
                  <a:gd name="T34" fmla="*/ 224 w 227"/>
                  <a:gd name="T35" fmla="*/ 126 h 167"/>
                  <a:gd name="T36" fmla="*/ 226 w 227"/>
                  <a:gd name="T37" fmla="*/ 118 h 167"/>
                  <a:gd name="T38" fmla="*/ 194 w 227"/>
                  <a:gd name="T39" fmla="*/ 7 h 167"/>
                  <a:gd name="T40" fmla="*/ 185 w 227"/>
                  <a:gd name="T41" fmla="*/ 0 h 167"/>
                  <a:gd name="T42" fmla="*/ 190 w 227"/>
                  <a:gd name="T43" fmla="*/ 111 h 167"/>
                  <a:gd name="T44" fmla="*/ 175 w 227"/>
                  <a:gd name="T45" fmla="*/ 111 h 167"/>
                  <a:gd name="T46" fmla="*/ 158 w 227"/>
                  <a:gd name="T47" fmla="*/ 121 h 167"/>
                  <a:gd name="T48" fmla="*/ 145 w 227"/>
                  <a:gd name="T49" fmla="*/ 148 h 167"/>
                  <a:gd name="T50" fmla="*/ 82 w 227"/>
                  <a:gd name="T51" fmla="*/ 148 h 167"/>
                  <a:gd name="T52" fmla="*/ 69 w 227"/>
                  <a:gd name="T53" fmla="*/ 121 h 167"/>
                  <a:gd name="T54" fmla="*/ 52 w 227"/>
                  <a:gd name="T55" fmla="*/ 111 h 167"/>
                  <a:gd name="T56" fmla="*/ 37 w 227"/>
                  <a:gd name="T57" fmla="*/ 111 h 167"/>
                  <a:gd name="T58" fmla="*/ 15 w 227"/>
                  <a:gd name="T59" fmla="*/ 111 h 167"/>
                  <a:gd name="T60" fmla="*/ 42 w 227"/>
                  <a:gd name="T61" fmla="*/ 9 h 167"/>
                  <a:gd name="T62" fmla="*/ 185 w 227"/>
                  <a:gd name="T63" fmla="*/ 9 h 167"/>
                  <a:gd name="T64" fmla="*/ 212 w 227"/>
                  <a:gd name="T65" fmla="*/ 111 h 167"/>
                  <a:gd name="T66" fmla="*/ 190 w 227"/>
                  <a:gd name="T67" fmla="*/ 111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7" h="167">
                    <a:moveTo>
                      <a:pt x="18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38" y="0"/>
                      <a:pt x="34" y="3"/>
                      <a:pt x="33" y="7"/>
                    </a:cubicBezTo>
                    <a:cubicBezTo>
                      <a:pt x="1" y="118"/>
                      <a:pt x="1" y="118"/>
                      <a:pt x="1" y="118"/>
                    </a:cubicBezTo>
                    <a:cubicBezTo>
                      <a:pt x="0" y="121"/>
                      <a:pt x="1" y="124"/>
                      <a:pt x="3" y="126"/>
                    </a:cubicBezTo>
                    <a:cubicBezTo>
                      <a:pt x="4" y="128"/>
                      <a:pt x="7" y="130"/>
                      <a:pt x="10" y="130"/>
                    </a:cubicBezTo>
                    <a:cubicBezTo>
                      <a:pt x="37" y="130"/>
                      <a:pt x="37" y="130"/>
                      <a:pt x="37" y="130"/>
                    </a:cubicBezTo>
                    <a:cubicBezTo>
                      <a:pt x="47" y="130"/>
                      <a:pt x="47" y="130"/>
                      <a:pt x="47" y="130"/>
                    </a:cubicBezTo>
                    <a:cubicBezTo>
                      <a:pt x="52" y="130"/>
                      <a:pt x="52" y="130"/>
                      <a:pt x="52" y="130"/>
                    </a:cubicBezTo>
                    <a:cubicBezTo>
                      <a:pt x="66" y="156"/>
                      <a:pt x="66" y="156"/>
                      <a:pt x="66" y="156"/>
                    </a:cubicBezTo>
                    <a:cubicBezTo>
                      <a:pt x="69" y="163"/>
                      <a:pt x="75" y="167"/>
                      <a:pt x="82" y="167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52" y="167"/>
                      <a:pt x="158" y="163"/>
                      <a:pt x="161" y="156"/>
                    </a:cubicBezTo>
                    <a:cubicBezTo>
                      <a:pt x="175" y="130"/>
                      <a:pt x="175" y="130"/>
                      <a:pt x="175" y="130"/>
                    </a:cubicBezTo>
                    <a:cubicBezTo>
                      <a:pt x="180" y="130"/>
                      <a:pt x="180" y="130"/>
                      <a:pt x="180" y="130"/>
                    </a:cubicBezTo>
                    <a:cubicBezTo>
                      <a:pt x="190" y="130"/>
                      <a:pt x="190" y="130"/>
                      <a:pt x="190" y="13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20" y="130"/>
                      <a:pt x="223" y="128"/>
                      <a:pt x="224" y="126"/>
                    </a:cubicBezTo>
                    <a:cubicBezTo>
                      <a:pt x="226" y="124"/>
                      <a:pt x="227" y="121"/>
                      <a:pt x="226" y="118"/>
                    </a:cubicBezTo>
                    <a:cubicBezTo>
                      <a:pt x="194" y="7"/>
                      <a:pt x="194" y="7"/>
                      <a:pt x="194" y="7"/>
                    </a:cubicBezTo>
                    <a:cubicBezTo>
                      <a:pt x="193" y="3"/>
                      <a:pt x="189" y="0"/>
                      <a:pt x="185" y="0"/>
                    </a:cubicBezTo>
                    <a:close/>
                    <a:moveTo>
                      <a:pt x="190" y="111"/>
                    </a:move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68" y="111"/>
                      <a:pt x="161" y="115"/>
                      <a:pt x="158" y="121"/>
                    </a:cubicBezTo>
                    <a:cubicBezTo>
                      <a:pt x="145" y="148"/>
                      <a:pt x="145" y="148"/>
                      <a:pt x="145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69" y="121"/>
                      <a:pt x="69" y="121"/>
                      <a:pt x="69" y="121"/>
                    </a:cubicBezTo>
                    <a:cubicBezTo>
                      <a:pt x="66" y="115"/>
                      <a:pt x="59" y="111"/>
                      <a:pt x="52" y="111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185" y="9"/>
                      <a:pt x="185" y="9"/>
                      <a:pt x="185" y="9"/>
                    </a:cubicBezTo>
                    <a:cubicBezTo>
                      <a:pt x="212" y="111"/>
                      <a:pt x="212" y="111"/>
                      <a:pt x="212" y="111"/>
                    </a:cubicBezTo>
                    <a:lnTo>
                      <a:pt x="190" y="1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4" name="Freeform: Shape 14"/>
            <p:cNvSpPr/>
            <p:nvPr/>
          </p:nvSpPr>
          <p:spPr bwMode="auto">
            <a:xfrm>
              <a:off x="8024168" y="2472432"/>
              <a:ext cx="485537" cy="363807"/>
            </a:xfrm>
            <a:custGeom>
              <a:avLst/>
              <a:gdLst>
                <a:gd name="T0" fmla="*/ 244 w 296"/>
                <a:gd name="T1" fmla="*/ 5 h 222"/>
                <a:gd name="T2" fmla="*/ 65 w 296"/>
                <a:gd name="T3" fmla="*/ 0 h 222"/>
                <a:gd name="T4" fmla="*/ 5 w 296"/>
                <a:gd name="T5" fmla="*/ 52 h 222"/>
                <a:gd name="T6" fmla="*/ 4 w 296"/>
                <a:gd name="T7" fmla="*/ 78 h 222"/>
                <a:gd name="T8" fmla="*/ 148 w 296"/>
                <a:gd name="T9" fmla="*/ 222 h 222"/>
                <a:gd name="T10" fmla="*/ 291 w 296"/>
                <a:gd name="T11" fmla="*/ 78 h 222"/>
                <a:gd name="T12" fmla="*/ 291 w 296"/>
                <a:gd name="T13" fmla="*/ 52 h 222"/>
                <a:gd name="T14" fmla="*/ 127 w 296"/>
                <a:gd name="T15" fmla="*/ 65 h 222"/>
                <a:gd name="T16" fmla="*/ 168 w 296"/>
                <a:gd name="T17" fmla="*/ 65 h 222"/>
                <a:gd name="T18" fmla="*/ 180 w 296"/>
                <a:gd name="T19" fmla="*/ 20 h 222"/>
                <a:gd name="T20" fmla="*/ 176 w 296"/>
                <a:gd name="T21" fmla="*/ 59 h 222"/>
                <a:gd name="T22" fmla="*/ 120 w 296"/>
                <a:gd name="T23" fmla="*/ 59 h 222"/>
                <a:gd name="T24" fmla="*/ 115 w 296"/>
                <a:gd name="T25" fmla="*/ 20 h 222"/>
                <a:gd name="T26" fmla="*/ 120 w 296"/>
                <a:gd name="T27" fmla="*/ 59 h 222"/>
                <a:gd name="T28" fmla="*/ 148 w 296"/>
                <a:gd name="T29" fmla="*/ 189 h 222"/>
                <a:gd name="T30" fmla="*/ 171 w 296"/>
                <a:gd name="T31" fmla="*/ 74 h 222"/>
                <a:gd name="T32" fmla="*/ 226 w 296"/>
                <a:gd name="T33" fmla="*/ 74 h 222"/>
                <a:gd name="T34" fmla="*/ 180 w 296"/>
                <a:gd name="T35" fmla="*/ 74 h 222"/>
                <a:gd name="T36" fmla="*/ 206 w 296"/>
                <a:gd name="T37" fmla="*/ 46 h 222"/>
                <a:gd name="T38" fmla="*/ 183 w 296"/>
                <a:gd name="T39" fmla="*/ 65 h 222"/>
                <a:gd name="T40" fmla="*/ 224 w 296"/>
                <a:gd name="T41" fmla="*/ 18 h 222"/>
                <a:gd name="T42" fmla="*/ 191 w 296"/>
                <a:gd name="T43" fmla="*/ 18 h 222"/>
                <a:gd name="T44" fmla="*/ 127 w 296"/>
                <a:gd name="T45" fmla="*/ 18 h 222"/>
                <a:gd name="T46" fmla="*/ 148 w 296"/>
                <a:gd name="T47" fmla="*/ 35 h 222"/>
                <a:gd name="T48" fmla="*/ 72 w 296"/>
                <a:gd name="T49" fmla="*/ 18 h 222"/>
                <a:gd name="T50" fmla="*/ 90 w 296"/>
                <a:gd name="T51" fmla="*/ 33 h 222"/>
                <a:gd name="T52" fmla="*/ 113 w 296"/>
                <a:gd name="T53" fmla="*/ 65 h 222"/>
                <a:gd name="T54" fmla="*/ 90 w 296"/>
                <a:gd name="T55" fmla="*/ 46 h 222"/>
                <a:gd name="T56" fmla="*/ 138 w 296"/>
                <a:gd name="T57" fmla="*/ 187 h 222"/>
                <a:gd name="T58" fmla="*/ 115 w 296"/>
                <a:gd name="T59" fmla="*/ 74 h 222"/>
                <a:gd name="T60" fmla="*/ 26 w 296"/>
                <a:gd name="T61" fmla="*/ 74 h 222"/>
                <a:gd name="T62" fmla="*/ 117 w 296"/>
                <a:gd name="T63" fmla="*/ 171 h 222"/>
                <a:gd name="T64" fmla="*/ 269 w 296"/>
                <a:gd name="T65" fmla="*/ 74 h 222"/>
                <a:gd name="T66" fmla="*/ 237 w 296"/>
                <a:gd name="T67" fmla="*/ 74 h 222"/>
                <a:gd name="T68" fmla="*/ 213 w 296"/>
                <a:gd name="T69" fmla="*/ 40 h 222"/>
                <a:gd name="T70" fmla="*/ 277 w 296"/>
                <a:gd name="T71" fmla="*/ 65 h 222"/>
                <a:gd name="T72" fmla="*/ 62 w 296"/>
                <a:gd name="T73" fmla="*/ 22 h 222"/>
                <a:gd name="T74" fmla="*/ 58 w 296"/>
                <a:gd name="T75" fmla="*/ 65 h 222"/>
                <a:gd name="T76" fmla="*/ 62 w 296"/>
                <a:gd name="T77" fmla="*/ 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6" h="222">
                  <a:moveTo>
                    <a:pt x="291" y="52"/>
                  </a:moveTo>
                  <a:cubicBezTo>
                    <a:pt x="244" y="5"/>
                    <a:pt x="244" y="5"/>
                    <a:pt x="244" y="5"/>
                  </a:cubicBezTo>
                  <a:cubicBezTo>
                    <a:pt x="240" y="2"/>
                    <a:pt x="235" y="0"/>
                    <a:pt x="23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0"/>
                    <a:pt x="56" y="2"/>
                    <a:pt x="52" y="5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2" y="56"/>
                    <a:pt x="0" y="61"/>
                    <a:pt x="0" y="65"/>
                  </a:cubicBezTo>
                  <a:cubicBezTo>
                    <a:pt x="0" y="70"/>
                    <a:pt x="1" y="74"/>
                    <a:pt x="4" y="78"/>
                  </a:cubicBezTo>
                  <a:cubicBezTo>
                    <a:pt x="134" y="216"/>
                    <a:pt x="134" y="216"/>
                    <a:pt x="134" y="216"/>
                  </a:cubicBezTo>
                  <a:cubicBezTo>
                    <a:pt x="138" y="220"/>
                    <a:pt x="143" y="222"/>
                    <a:pt x="148" y="222"/>
                  </a:cubicBezTo>
                  <a:cubicBezTo>
                    <a:pt x="153" y="222"/>
                    <a:pt x="158" y="220"/>
                    <a:pt x="162" y="216"/>
                  </a:cubicBezTo>
                  <a:cubicBezTo>
                    <a:pt x="291" y="78"/>
                    <a:pt x="291" y="78"/>
                    <a:pt x="291" y="78"/>
                  </a:cubicBezTo>
                  <a:cubicBezTo>
                    <a:pt x="294" y="74"/>
                    <a:pt x="296" y="70"/>
                    <a:pt x="296" y="65"/>
                  </a:cubicBezTo>
                  <a:cubicBezTo>
                    <a:pt x="296" y="60"/>
                    <a:pt x="294" y="56"/>
                    <a:pt x="291" y="52"/>
                  </a:cubicBezTo>
                  <a:close/>
                  <a:moveTo>
                    <a:pt x="168" y="65"/>
                  </a:moveTo>
                  <a:cubicBezTo>
                    <a:pt x="127" y="65"/>
                    <a:pt x="127" y="65"/>
                    <a:pt x="127" y="65"/>
                  </a:cubicBezTo>
                  <a:cubicBezTo>
                    <a:pt x="148" y="47"/>
                    <a:pt x="148" y="47"/>
                    <a:pt x="148" y="47"/>
                  </a:cubicBezTo>
                  <a:lnTo>
                    <a:pt x="168" y="65"/>
                  </a:lnTo>
                  <a:close/>
                  <a:moveTo>
                    <a:pt x="155" y="41"/>
                  </a:moveTo>
                  <a:cubicBezTo>
                    <a:pt x="180" y="20"/>
                    <a:pt x="180" y="20"/>
                    <a:pt x="180" y="20"/>
                  </a:cubicBezTo>
                  <a:cubicBezTo>
                    <a:pt x="199" y="39"/>
                    <a:pt x="199" y="39"/>
                    <a:pt x="199" y="39"/>
                  </a:cubicBezTo>
                  <a:cubicBezTo>
                    <a:pt x="176" y="59"/>
                    <a:pt x="176" y="59"/>
                    <a:pt x="176" y="59"/>
                  </a:cubicBezTo>
                  <a:lnTo>
                    <a:pt x="155" y="41"/>
                  </a:lnTo>
                  <a:close/>
                  <a:moveTo>
                    <a:pt x="120" y="59"/>
                  </a:moveTo>
                  <a:cubicBezTo>
                    <a:pt x="97" y="39"/>
                    <a:pt x="97" y="39"/>
                    <a:pt x="97" y="3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41" y="41"/>
                    <a:pt x="141" y="41"/>
                    <a:pt x="141" y="41"/>
                  </a:cubicBezTo>
                  <a:lnTo>
                    <a:pt x="120" y="59"/>
                  </a:lnTo>
                  <a:close/>
                  <a:moveTo>
                    <a:pt x="171" y="74"/>
                  </a:moveTo>
                  <a:cubicBezTo>
                    <a:pt x="148" y="189"/>
                    <a:pt x="148" y="189"/>
                    <a:pt x="148" y="189"/>
                  </a:cubicBezTo>
                  <a:cubicBezTo>
                    <a:pt x="125" y="74"/>
                    <a:pt x="125" y="74"/>
                    <a:pt x="125" y="74"/>
                  </a:cubicBezTo>
                  <a:lnTo>
                    <a:pt x="171" y="74"/>
                  </a:lnTo>
                  <a:close/>
                  <a:moveTo>
                    <a:pt x="180" y="74"/>
                  </a:moveTo>
                  <a:cubicBezTo>
                    <a:pt x="226" y="74"/>
                    <a:pt x="226" y="74"/>
                    <a:pt x="226" y="74"/>
                  </a:cubicBezTo>
                  <a:cubicBezTo>
                    <a:pt x="158" y="187"/>
                    <a:pt x="158" y="187"/>
                    <a:pt x="158" y="187"/>
                  </a:cubicBezTo>
                  <a:lnTo>
                    <a:pt x="180" y="74"/>
                  </a:lnTo>
                  <a:close/>
                  <a:moveTo>
                    <a:pt x="183" y="65"/>
                  </a:moveTo>
                  <a:cubicBezTo>
                    <a:pt x="206" y="46"/>
                    <a:pt x="206" y="46"/>
                    <a:pt x="206" y="46"/>
                  </a:cubicBezTo>
                  <a:cubicBezTo>
                    <a:pt x="225" y="65"/>
                    <a:pt x="225" y="65"/>
                    <a:pt x="225" y="65"/>
                  </a:cubicBezTo>
                  <a:lnTo>
                    <a:pt x="183" y="65"/>
                  </a:lnTo>
                  <a:close/>
                  <a:moveTo>
                    <a:pt x="191" y="18"/>
                  </a:moveTo>
                  <a:cubicBezTo>
                    <a:pt x="224" y="18"/>
                    <a:pt x="224" y="18"/>
                    <a:pt x="224" y="18"/>
                  </a:cubicBezTo>
                  <a:cubicBezTo>
                    <a:pt x="206" y="33"/>
                    <a:pt x="206" y="33"/>
                    <a:pt x="206" y="33"/>
                  </a:cubicBezTo>
                  <a:lnTo>
                    <a:pt x="191" y="18"/>
                  </a:lnTo>
                  <a:close/>
                  <a:moveTo>
                    <a:pt x="148" y="35"/>
                  </a:moveTo>
                  <a:cubicBezTo>
                    <a:pt x="127" y="18"/>
                    <a:pt x="127" y="18"/>
                    <a:pt x="127" y="18"/>
                  </a:cubicBezTo>
                  <a:cubicBezTo>
                    <a:pt x="168" y="18"/>
                    <a:pt x="168" y="18"/>
                    <a:pt x="168" y="18"/>
                  </a:cubicBezTo>
                  <a:lnTo>
                    <a:pt x="148" y="35"/>
                  </a:lnTo>
                  <a:close/>
                  <a:moveTo>
                    <a:pt x="90" y="33"/>
                  </a:moveTo>
                  <a:cubicBezTo>
                    <a:pt x="72" y="18"/>
                    <a:pt x="72" y="18"/>
                    <a:pt x="72" y="18"/>
                  </a:cubicBezTo>
                  <a:cubicBezTo>
                    <a:pt x="104" y="18"/>
                    <a:pt x="104" y="18"/>
                    <a:pt x="104" y="18"/>
                  </a:cubicBezTo>
                  <a:lnTo>
                    <a:pt x="90" y="33"/>
                  </a:lnTo>
                  <a:close/>
                  <a:moveTo>
                    <a:pt x="90" y="46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71" y="65"/>
                    <a:pt x="71" y="65"/>
                    <a:pt x="71" y="65"/>
                  </a:cubicBezTo>
                  <a:lnTo>
                    <a:pt x="90" y="46"/>
                  </a:lnTo>
                  <a:close/>
                  <a:moveTo>
                    <a:pt x="115" y="74"/>
                  </a:moveTo>
                  <a:cubicBezTo>
                    <a:pt x="138" y="187"/>
                    <a:pt x="138" y="187"/>
                    <a:pt x="138" y="187"/>
                  </a:cubicBezTo>
                  <a:cubicBezTo>
                    <a:pt x="70" y="74"/>
                    <a:pt x="70" y="74"/>
                    <a:pt x="70" y="74"/>
                  </a:cubicBezTo>
                  <a:lnTo>
                    <a:pt x="115" y="74"/>
                  </a:lnTo>
                  <a:close/>
                  <a:moveTo>
                    <a:pt x="117" y="171"/>
                  </a:moveTo>
                  <a:cubicBezTo>
                    <a:pt x="26" y="74"/>
                    <a:pt x="26" y="74"/>
                    <a:pt x="26" y="74"/>
                  </a:cubicBezTo>
                  <a:cubicBezTo>
                    <a:pt x="59" y="74"/>
                    <a:pt x="59" y="74"/>
                    <a:pt x="59" y="74"/>
                  </a:cubicBezTo>
                  <a:lnTo>
                    <a:pt x="117" y="171"/>
                  </a:lnTo>
                  <a:close/>
                  <a:moveTo>
                    <a:pt x="237" y="74"/>
                  </a:moveTo>
                  <a:cubicBezTo>
                    <a:pt x="269" y="74"/>
                    <a:pt x="269" y="74"/>
                    <a:pt x="269" y="74"/>
                  </a:cubicBezTo>
                  <a:cubicBezTo>
                    <a:pt x="178" y="171"/>
                    <a:pt x="178" y="171"/>
                    <a:pt x="178" y="171"/>
                  </a:cubicBezTo>
                  <a:lnTo>
                    <a:pt x="237" y="74"/>
                  </a:lnTo>
                  <a:close/>
                  <a:moveTo>
                    <a:pt x="238" y="65"/>
                  </a:moveTo>
                  <a:cubicBezTo>
                    <a:pt x="213" y="40"/>
                    <a:pt x="213" y="40"/>
                    <a:pt x="213" y="40"/>
                  </a:cubicBezTo>
                  <a:cubicBezTo>
                    <a:pt x="234" y="22"/>
                    <a:pt x="234" y="22"/>
                    <a:pt x="234" y="22"/>
                  </a:cubicBezTo>
                  <a:cubicBezTo>
                    <a:pt x="277" y="65"/>
                    <a:pt x="277" y="65"/>
                    <a:pt x="277" y="65"/>
                  </a:cubicBezTo>
                  <a:lnTo>
                    <a:pt x="238" y="65"/>
                  </a:lnTo>
                  <a:close/>
                  <a:moveTo>
                    <a:pt x="62" y="22"/>
                  </a:moveTo>
                  <a:cubicBezTo>
                    <a:pt x="83" y="40"/>
                    <a:pt x="83" y="40"/>
                    <a:pt x="83" y="40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18" y="65"/>
                    <a:pt x="18" y="65"/>
                    <a:pt x="18" y="65"/>
                  </a:cubicBezTo>
                  <a:lnTo>
                    <a:pt x="62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58"/>
          <p:cNvGrpSpPr/>
          <p:nvPr>
            <p:custDataLst>
              <p:tags r:id="rId2"/>
            </p:custDataLst>
          </p:nvPr>
        </p:nvGrpSpPr>
        <p:grpSpPr>
          <a:xfrm>
            <a:off x="8602069" y="2010678"/>
            <a:ext cx="2749722" cy="3463424"/>
            <a:chOff x="8170814" y="1912116"/>
            <a:chExt cx="2749722" cy="3463424"/>
          </a:xfrm>
        </p:grpSpPr>
        <p:grpSp>
          <p:nvGrpSpPr>
            <p:cNvPr id="20" name="Group 59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6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6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小木头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31" name="Rectangle 7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24" name="Group 6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6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小木头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29" name="Rectangle 6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25" name="Group 6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6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小木头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27" name="Rectangle 6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5"/>
                    </a:solidFill>
                  </a:endParaRPr>
                </a:p>
              </p:txBody>
            </p:sp>
          </p:grpSp>
        </p:grpSp>
        <p:cxnSp>
          <p:nvCxnSpPr>
            <p:cNvPr id="21" name="Straight Connector 60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61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千图PPT彼岸天：ID 8661124库_组合 71"/>
          <p:cNvGrpSpPr/>
          <p:nvPr>
            <p:custDataLst>
              <p:tags r:id="rId3"/>
            </p:custDataLst>
          </p:nvPr>
        </p:nvGrpSpPr>
        <p:grpSpPr>
          <a:xfrm>
            <a:off x="914156" y="2010678"/>
            <a:ext cx="2713719" cy="3463424"/>
            <a:chOff x="1307468" y="1697288"/>
            <a:chExt cx="2713719" cy="3463424"/>
          </a:xfrm>
        </p:grpSpPr>
        <p:grpSp>
          <p:nvGrpSpPr>
            <p:cNvPr id="7" name="Group 72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76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8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小木头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19" name="Rectangle 8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12" name="Group 77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8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小木头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17" name="Rectangle 8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13" name="Group 78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7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小木头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15" name="Rectangle 8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5"/>
                    </a:solidFill>
                  </a:endParaRPr>
                </a:p>
              </p:txBody>
            </p:sp>
          </p:grpSp>
        </p:grpSp>
        <p:grpSp>
          <p:nvGrpSpPr>
            <p:cNvPr id="8" name="Group 73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74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75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719436" y="3480914"/>
            <a:ext cx="1382110" cy="174624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600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您</a:t>
            </a:r>
            <a:endParaRPr lang="zh-CN" altLang="en-US" sz="96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5874" y="1312360"/>
            <a:ext cx="139172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感</a:t>
            </a:r>
            <a:endParaRPr lang="zh-CN" altLang="en-US" sz="96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39772" y="2409145"/>
            <a:ext cx="138691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谢</a:t>
            </a:r>
            <a:endParaRPr lang="zh-CN" altLang="en-US" sz="96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254" y="3846741"/>
            <a:ext cx="508907" cy="77162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793744" y="5052134"/>
            <a:ext cx="2980108" cy="72853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汉仪程行简" panose="00020600040101010101" pitchFamily="18" charset="-122"/>
                <a:ea typeface="汉仪程行简" panose="00020600040101010101" pitchFamily="18" charset="-122"/>
              </a:rPr>
              <a:t>商务通用</a:t>
            </a:r>
            <a:r>
              <a:rPr lang="en-US" altLang="zh-CN" sz="3600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汉仪程行简" panose="00020600040101010101" pitchFamily="18" charset="-122"/>
                <a:ea typeface="汉仪程行简" panose="00020600040101010101" pitchFamily="18" charset="-122"/>
              </a:rPr>
              <a:t>PPT</a:t>
            </a:r>
            <a:endParaRPr lang="zh-CN" altLang="en-US" sz="36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55080" y="2585594"/>
            <a:ext cx="738664" cy="329392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Lorem ipsum sit amet, consectetuer elit.Aenean dolor. </a:t>
            </a:r>
            <a:endParaRPr lang="zh-CN" altLang="en-US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80455" y="1098710"/>
            <a:ext cx="203453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+mn-ea"/>
                <a:sym typeface="+mn-lt"/>
              </a:rPr>
              <a:t>壹</a:t>
            </a:r>
            <a:endParaRPr lang="zh-CN" altLang="en-US" sz="138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8220" y="3255362"/>
            <a:ext cx="492443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  <a:endParaRPr lang="zh-CN" altLang="en-US" sz="20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9690" y="3314701"/>
            <a:ext cx="615553" cy="26648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1215390">
              <a:lnSpc>
                <a:spcPct val="140000"/>
              </a:lnSpc>
            </a:pPr>
            <a:r>
              <a:rPr lang="zh-CN" altLang="en-US" sz="10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您的内容打在这里，或者通过复制您的</a:t>
            </a:r>
            <a:endParaRPr lang="en-US" altLang="zh-CN" sz="10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  <a:p>
            <a:pPr defTabSz="1215390">
              <a:lnSpc>
                <a:spcPct val="140000"/>
              </a:lnSpc>
            </a:pPr>
            <a:r>
              <a:rPr lang="zh-CN" altLang="en-US" sz="10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文本后，文字。您的内容打在这里，</a:t>
            </a:r>
            <a:endParaRPr lang="zh-CN" altLang="en-US" sz="9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4"/>
          <p:cNvGrpSpPr/>
          <p:nvPr>
            <p:custDataLst>
              <p:tags r:id="rId1"/>
            </p:custDataLst>
          </p:nvPr>
        </p:nvGrpSpPr>
        <p:grpSpPr>
          <a:xfrm>
            <a:off x="3067538" y="1340773"/>
            <a:ext cx="6056760" cy="3587012"/>
            <a:chOff x="3067538" y="1340768"/>
            <a:chExt cx="6056760" cy="3587012"/>
          </a:xfrm>
        </p:grpSpPr>
        <p:sp>
          <p:nvSpPr>
            <p:cNvPr id="14" name="Block Arc 41"/>
            <p:cNvSpPr/>
            <p:nvPr/>
          </p:nvSpPr>
          <p:spPr>
            <a:xfrm flipH="1" flipV="1">
              <a:off x="6379958" y="2591809"/>
              <a:ext cx="2335971" cy="2335971"/>
            </a:xfrm>
            <a:prstGeom prst="blockArc">
              <a:avLst>
                <a:gd name="adj1" fmla="val 2799269"/>
                <a:gd name="adj2" fmla="val 2465928"/>
                <a:gd name="adj3" fmla="val 17238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Block Arc 42"/>
            <p:cNvSpPr/>
            <p:nvPr/>
          </p:nvSpPr>
          <p:spPr>
            <a:xfrm flipV="1">
              <a:off x="3486331" y="2591809"/>
              <a:ext cx="2335971" cy="2335971"/>
            </a:xfrm>
            <a:prstGeom prst="blockArc">
              <a:avLst>
                <a:gd name="adj1" fmla="val 2799269"/>
                <a:gd name="adj2" fmla="val 2465928"/>
                <a:gd name="adj3" fmla="val 17238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Block Arc 43"/>
            <p:cNvSpPr/>
            <p:nvPr/>
          </p:nvSpPr>
          <p:spPr>
            <a:xfrm>
              <a:off x="4932385" y="1340768"/>
              <a:ext cx="2335971" cy="2335971"/>
            </a:xfrm>
            <a:prstGeom prst="blockArc">
              <a:avLst>
                <a:gd name="adj1" fmla="val 8199420"/>
                <a:gd name="adj2" fmla="val 2525835"/>
                <a:gd name="adj3" fmla="val 18224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Oval 44"/>
            <p:cNvSpPr/>
            <p:nvPr/>
          </p:nvSpPr>
          <p:spPr>
            <a:xfrm>
              <a:off x="5657809" y="2061103"/>
              <a:ext cx="894614" cy="894613"/>
            </a:xfrm>
            <a:prstGeom prst="ellipse">
              <a:avLst/>
            </a:prstGeom>
            <a:noFill/>
            <a:ln w="12700">
              <a:solidFill>
                <a:schemeClr val="accent3">
                  <a:alpha val="60000"/>
                </a:schemeClr>
              </a:solidFill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Oval 45"/>
            <p:cNvSpPr/>
            <p:nvPr/>
          </p:nvSpPr>
          <p:spPr>
            <a:xfrm>
              <a:off x="4204318" y="3298644"/>
              <a:ext cx="894614" cy="894613"/>
            </a:xfrm>
            <a:prstGeom prst="ellipse">
              <a:avLst/>
            </a:prstGeom>
            <a:noFill/>
            <a:ln w="12700">
              <a:solidFill>
                <a:schemeClr val="accent5">
                  <a:alpha val="60000"/>
                </a:schemeClr>
              </a:solidFill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Oval 46"/>
            <p:cNvSpPr/>
            <p:nvPr/>
          </p:nvSpPr>
          <p:spPr>
            <a:xfrm>
              <a:off x="7093999" y="3298644"/>
              <a:ext cx="894614" cy="894613"/>
            </a:xfrm>
            <a:prstGeom prst="ellipse">
              <a:avLst/>
            </a:prstGeom>
            <a:noFill/>
            <a:ln w="12700">
              <a:solidFill>
                <a:schemeClr val="accent1">
                  <a:alpha val="60000"/>
                </a:schemeClr>
              </a:solidFill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0" name="Group 47"/>
            <p:cNvGrpSpPr/>
            <p:nvPr/>
          </p:nvGrpSpPr>
          <p:grpSpPr bwMode="auto">
            <a:xfrm>
              <a:off x="7292973" y="3603128"/>
              <a:ext cx="517248" cy="285646"/>
              <a:chOff x="0" y="0"/>
              <a:chExt cx="573" cy="317"/>
            </a:xfrm>
            <a:solidFill>
              <a:srgbClr val="FF6400"/>
            </a:solidFill>
            <a:effectLst/>
          </p:grpSpPr>
          <p:sp>
            <p:nvSpPr>
              <p:cNvPr id="47" name="Freeform: Shape 48"/>
              <p:cNvSpPr/>
              <p:nvPr/>
            </p:nvSpPr>
            <p:spPr bwMode="auto">
              <a:xfrm>
                <a:off x="0" y="0"/>
                <a:ext cx="573" cy="31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0809" y="0"/>
                    </a:moveTo>
                    <a:cubicBezTo>
                      <a:pt x="4964" y="0"/>
                      <a:pt x="0" y="10568"/>
                      <a:pt x="0" y="10568"/>
                    </a:cubicBezTo>
                    <a:lnTo>
                      <a:pt x="0" y="10966"/>
                    </a:lnTo>
                    <a:cubicBezTo>
                      <a:pt x="0" y="10966"/>
                      <a:pt x="4945" y="21600"/>
                      <a:pt x="10791" y="21600"/>
                    </a:cubicBezTo>
                    <a:cubicBezTo>
                      <a:pt x="16635" y="21600"/>
                      <a:pt x="21600" y="11032"/>
                      <a:pt x="21600" y="11032"/>
                    </a:cubicBezTo>
                    <a:lnTo>
                      <a:pt x="21600" y="10634"/>
                    </a:lnTo>
                    <a:cubicBezTo>
                      <a:pt x="21600" y="10635"/>
                      <a:pt x="16654" y="0"/>
                      <a:pt x="10809" y="0"/>
                    </a:cubicBezTo>
                    <a:close/>
                    <a:moveTo>
                      <a:pt x="10772" y="17410"/>
                    </a:moveTo>
                    <a:cubicBezTo>
                      <a:pt x="8794" y="17410"/>
                      <a:pt x="7191" y="14514"/>
                      <a:pt x="7191" y="10942"/>
                    </a:cubicBezTo>
                    <a:cubicBezTo>
                      <a:pt x="7191" y="7369"/>
                      <a:pt x="8794" y="4473"/>
                      <a:pt x="10772" y="4473"/>
                    </a:cubicBezTo>
                    <a:cubicBezTo>
                      <a:pt x="12750" y="4473"/>
                      <a:pt x="14353" y="7369"/>
                      <a:pt x="14353" y="10942"/>
                    </a:cubicBezTo>
                    <a:cubicBezTo>
                      <a:pt x="14353" y="14514"/>
                      <a:pt x="12750" y="17410"/>
                      <a:pt x="10772" y="17410"/>
                    </a:cubicBezTo>
                    <a:close/>
                    <a:moveTo>
                      <a:pt x="10772" y="1741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49"/>
              <p:cNvSpPr/>
              <p:nvPr/>
            </p:nvSpPr>
            <p:spPr bwMode="auto">
              <a:xfrm>
                <a:off x="247" y="120"/>
                <a:ext cx="88" cy="87"/>
              </a:xfrm>
              <a:custGeom>
                <a:avLst/>
                <a:gdLst>
                  <a:gd name="T0" fmla="*/ 0 w 21598"/>
                  <a:gd name="T1" fmla="*/ 0 h 21598"/>
                  <a:gd name="T2" fmla="*/ 0 w 21598"/>
                  <a:gd name="T3" fmla="*/ 0 h 21598"/>
                  <a:gd name="T4" fmla="*/ 0 w 21598"/>
                  <a:gd name="T5" fmla="*/ 0 h 21598"/>
                  <a:gd name="T6" fmla="*/ 0 w 21598"/>
                  <a:gd name="T7" fmla="*/ 0 h 21598"/>
                  <a:gd name="T8" fmla="*/ 0 w 21598"/>
                  <a:gd name="T9" fmla="*/ 0 h 21598"/>
                  <a:gd name="T10" fmla="*/ 0 w 21598"/>
                  <a:gd name="T11" fmla="*/ 0 h 21598"/>
                  <a:gd name="T12" fmla="*/ 0 w 21598"/>
                  <a:gd name="T13" fmla="*/ 0 h 21598"/>
                  <a:gd name="T14" fmla="*/ 0 w 21598"/>
                  <a:gd name="T15" fmla="*/ 0 h 21598"/>
                  <a:gd name="T16" fmla="*/ 0 w 21598"/>
                  <a:gd name="T17" fmla="*/ 0 h 21598"/>
                  <a:gd name="T18" fmla="*/ 0 w 21598"/>
                  <a:gd name="T19" fmla="*/ 0 h 21598"/>
                  <a:gd name="T20" fmla="*/ 0 w 21598"/>
                  <a:gd name="T21" fmla="*/ 0 h 21598"/>
                  <a:gd name="T22" fmla="*/ 0 w 21598"/>
                  <a:gd name="T23" fmla="*/ 0 h 21598"/>
                  <a:gd name="T24" fmla="*/ 0 w 21598"/>
                  <a:gd name="T25" fmla="*/ 0 h 21598"/>
                  <a:gd name="T26" fmla="*/ 0 w 21598"/>
                  <a:gd name="T27" fmla="*/ 0 h 21598"/>
                  <a:gd name="T28" fmla="*/ 0 w 21598"/>
                  <a:gd name="T29" fmla="*/ 0 h 21598"/>
                  <a:gd name="T30" fmla="*/ 0 w 21598"/>
                  <a:gd name="T31" fmla="*/ 0 h 21598"/>
                  <a:gd name="T32" fmla="*/ 0 w 21598"/>
                  <a:gd name="T33" fmla="*/ 0 h 21598"/>
                  <a:gd name="T34" fmla="*/ 0 w 21598"/>
                  <a:gd name="T35" fmla="*/ 0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1" name="Group 50"/>
            <p:cNvGrpSpPr/>
            <p:nvPr/>
          </p:nvGrpSpPr>
          <p:grpSpPr bwMode="auto">
            <a:xfrm>
              <a:off x="5838093" y="2237196"/>
              <a:ext cx="517248" cy="517248"/>
              <a:chOff x="0" y="0"/>
              <a:chExt cx="576" cy="576"/>
            </a:xfrm>
            <a:solidFill>
              <a:srgbClr val="5EA3E7"/>
            </a:solidFill>
            <a:effectLst/>
          </p:grpSpPr>
          <p:sp>
            <p:nvSpPr>
              <p:cNvPr id="28" name="Freeform: Shape 51"/>
              <p:cNvSpPr/>
              <p:nvPr/>
            </p:nvSpPr>
            <p:spPr bwMode="auto">
              <a:xfrm>
                <a:off x="0" y="0"/>
                <a:ext cx="576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7951" y="7646"/>
                    </a:moveTo>
                    <a:cubicBezTo>
                      <a:pt x="18069" y="7639"/>
                      <a:pt x="18121" y="7531"/>
                      <a:pt x="18225" y="7500"/>
                    </a:cubicBezTo>
                    <a:cubicBezTo>
                      <a:pt x="18420" y="7442"/>
                      <a:pt x="18352" y="7564"/>
                      <a:pt x="18447" y="7660"/>
                    </a:cubicBezTo>
                    <a:cubicBezTo>
                      <a:pt x="18529" y="7660"/>
                      <a:pt x="18346" y="7716"/>
                      <a:pt x="18334" y="7716"/>
                    </a:cubicBezTo>
                    <a:cubicBezTo>
                      <a:pt x="18252" y="7747"/>
                      <a:pt x="18257" y="7731"/>
                      <a:pt x="18192" y="7731"/>
                    </a:cubicBezTo>
                    <a:cubicBezTo>
                      <a:pt x="18166" y="7764"/>
                      <a:pt x="18232" y="7915"/>
                      <a:pt x="18248" y="7915"/>
                    </a:cubicBezTo>
                    <a:cubicBezTo>
                      <a:pt x="18307" y="8002"/>
                      <a:pt x="18338" y="7946"/>
                      <a:pt x="18332" y="8076"/>
                    </a:cubicBezTo>
                    <a:cubicBezTo>
                      <a:pt x="18326" y="8193"/>
                      <a:pt x="18422" y="8085"/>
                      <a:pt x="18461" y="8085"/>
                    </a:cubicBezTo>
                    <a:cubicBezTo>
                      <a:pt x="18461" y="8156"/>
                      <a:pt x="18566" y="8214"/>
                      <a:pt x="18574" y="8297"/>
                    </a:cubicBezTo>
                    <a:cubicBezTo>
                      <a:pt x="18528" y="8303"/>
                      <a:pt x="18423" y="8283"/>
                      <a:pt x="18404" y="8297"/>
                    </a:cubicBezTo>
                    <a:cubicBezTo>
                      <a:pt x="18411" y="8380"/>
                      <a:pt x="18461" y="8380"/>
                      <a:pt x="18461" y="8453"/>
                    </a:cubicBezTo>
                    <a:cubicBezTo>
                      <a:pt x="18549" y="8453"/>
                      <a:pt x="18392" y="8680"/>
                      <a:pt x="18546" y="8680"/>
                    </a:cubicBezTo>
                    <a:cubicBezTo>
                      <a:pt x="18510" y="8823"/>
                      <a:pt x="18267" y="8774"/>
                      <a:pt x="18234" y="8638"/>
                    </a:cubicBezTo>
                    <a:cubicBezTo>
                      <a:pt x="17995" y="8584"/>
                      <a:pt x="18122" y="8416"/>
                      <a:pt x="18114" y="8284"/>
                    </a:cubicBezTo>
                    <a:cubicBezTo>
                      <a:pt x="18104" y="8108"/>
                      <a:pt x="17951" y="8050"/>
                      <a:pt x="17951" y="7915"/>
                    </a:cubicBezTo>
                    <a:cubicBezTo>
                      <a:pt x="17826" y="7915"/>
                      <a:pt x="17951" y="7670"/>
                      <a:pt x="17951" y="7646"/>
                    </a:cubicBezTo>
                    <a:close/>
                    <a:moveTo>
                      <a:pt x="17869" y="15860"/>
                    </a:moveTo>
                    <a:cubicBezTo>
                      <a:pt x="17880" y="15711"/>
                      <a:pt x="17855" y="15455"/>
                      <a:pt x="17923" y="15455"/>
                    </a:cubicBezTo>
                    <a:cubicBezTo>
                      <a:pt x="17923" y="15341"/>
                      <a:pt x="17986" y="15185"/>
                      <a:pt x="17994" y="15044"/>
                    </a:cubicBezTo>
                    <a:cubicBezTo>
                      <a:pt x="18017" y="15044"/>
                      <a:pt x="18041" y="15044"/>
                      <a:pt x="18065" y="15044"/>
                    </a:cubicBezTo>
                    <a:cubicBezTo>
                      <a:pt x="18065" y="15015"/>
                      <a:pt x="18058" y="14913"/>
                      <a:pt x="18107" y="14888"/>
                    </a:cubicBezTo>
                    <a:cubicBezTo>
                      <a:pt x="18107" y="14812"/>
                      <a:pt x="18303" y="14778"/>
                      <a:pt x="18192" y="14676"/>
                    </a:cubicBezTo>
                    <a:cubicBezTo>
                      <a:pt x="18145" y="14660"/>
                      <a:pt x="18107" y="14451"/>
                      <a:pt x="18107" y="14378"/>
                    </a:cubicBezTo>
                    <a:cubicBezTo>
                      <a:pt x="18046" y="14439"/>
                      <a:pt x="18138" y="14619"/>
                      <a:pt x="17994" y="14619"/>
                    </a:cubicBezTo>
                    <a:cubicBezTo>
                      <a:pt x="17994" y="14447"/>
                      <a:pt x="17802" y="14718"/>
                      <a:pt x="17966" y="14718"/>
                    </a:cubicBezTo>
                    <a:cubicBezTo>
                      <a:pt x="17966" y="14874"/>
                      <a:pt x="17765" y="14803"/>
                      <a:pt x="17696" y="14761"/>
                    </a:cubicBezTo>
                    <a:cubicBezTo>
                      <a:pt x="17662" y="14847"/>
                      <a:pt x="17637" y="14882"/>
                      <a:pt x="17739" y="14903"/>
                    </a:cubicBezTo>
                    <a:cubicBezTo>
                      <a:pt x="17698" y="15025"/>
                      <a:pt x="17655" y="14946"/>
                      <a:pt x="17597" y="14903"/>
                    </a:cubicBezTo>
                    <a:cubicBezTo>
                      <a:pt x="17540" y="15073"/>
                      <a:pt x="17410" y="16061"/>
                      <a:pt x="17786" y="15978"/>
                    </a:cubicBezTo>
                    <a:cubicBezTo>
                      <a:pt x="16200" y="18114"/>
                      <a:pt x="13659" y="19500"/>
                      <a:pt x="10800" y="19500"/>
                    </a:cubicBezTo>
                    <a:cubicBezTo>
                      <a:pt x="6003" y="19500"/>
                      <a:pt x="2100" y="15597"/>
                      <a:pt x="2100" y="10800"/>
                    </a:cubicBezTo>
                    <a:cubicBezTo>
                      <a:pt x="2100" y="9473"/>
                      <a:pt x="2400" y="8214"/>
                      <a:pt x="2934" y="7088"/>
                    </a:cubicBezTo>
                    <a:cubicBezTo>
                      <a:pt x="2934" y="7089"/>
                      <a:pt x="2936" y="7091"/>
                      <a:pt x="2936" y="7093"/>
                    </a:cubicBezTo>
                    <a:cubicBezTo>
                      <a:pt x="3188" y="7294"/>
                      <a:pt x="3192" y="7631"/>
                      <a:pt x="3192" y="7901"/>
                    </a:cubicBezTo>
                    <a:cubicBezTo>
                      <a:pt x="3158" y="8054"/>
                      <a:pt x="3234" y="8236"/>
                      <a:pt x="3234" y="8383"/>
                    </a:cubicBezTo>
                    <a:cubicBezTo>
                      <a:pt x="3305" y="8418"/>
                      <a:pt x="3432" y="8638"/>
                      <a:pt x="3432" y="8709"/>
                    </a:cubicBezTo>
                    <a:cubicBezTo>
                      <a:pt x="3435" y="8709"/>
                      <a:pt x="3594" y="8932"/>
                      <a:pt x="3603" y="8949"/>
                    </a:cubicBezTo>
                    <a:cubicBezTo>
                      <a:pt x="3792" y="8949"/>
                      <a:pt x="3886" y="9032"/>
                      <a:pt x="3886" y="9205"/>
                    </a:cubicBezTo>
                    <a:cubicBezTo>
                      <a:pt x="3876" y="9205"/>
                      <a:pt x="4000" y="9469"/>
                      <a:pt x="4042" y="9502"/>
                    </a:cubicBezTo>
                    <a:cubicBezTo>
                      <a:pt x="4042" y="9577"/>
                      <a:pt x="4155" y="9849"/>
                      <a:pt x="4226" y="9885"/>
                    </a:cubicBezTo>
                    <a:cubicBezTo>
                      <a:pt x="4226" y="10115"/>
                      <a:pt x="4784" y="10484"/>
                      <a:pt x="4465" y="9943"/>
                    </a:cubicBezTo>
                    <a:cubicBezTo>
                      <a:pt x="4436" y="9894"/>
                      <a:pt x="4289" y="9616"/>
                      <a:pt x="4255" y="9616"/>
                    </a:cubicBezTo>
                    <a:cubicBezTo>
                      <a:pt x="4255" y="9525"/>
                      <a:pt x="4068" y="9420"/>
                      <a:pt x="4090" y="9342"/>
                    </a:cubicBezTo>
                    <a:cubicBezTo>
                      <a:pt x="4124" y="9221"/>
                      <a:pt x="4340" y="9498"/>
                      <a:pt x="4340" y="9559"/>
                    </a:cubicBezTo>
                    <a:cubicBezTo>
                      <a:pt x="4371" y="9559"/>
                      <a:pt x="4453" y="9741"/>
                      <a:pt x="4453" y="9758"/>
                    </a:cubicBezTo>
                    <a:cubicBezTo>
                      <a:pt x="4505" y="9758"/>
                      <a:pt x="4709" y="9909"/>
                      <a:pt x="4709" y="9999"/>
                    </a:cubicBezTo>
                    <a:cubicBezTo>
                      <a:pt x="4856" y="9999"/>
                      <a:pt x="4940" y="10367"/>
                      <a:pt x="4945" y="10471"/>
                    </a:cubicBezTo>
                    <a:cubicBezTo>
                      <a:pt x="4948" y="10558"/>
                      <a:pt x="4996" y="10792"/>
                      <a:pt x="5120" y="10792"/>
                    </a:cubicBezTo>
                    <a:cubicBezTo>
                      <a:pt x="5174" y="10900"/>
                      <a:pt x="5409" y="10861"/>
                      <a:pt x="5460" y="10962"/>
                    </a:cubicBezTo>
                    <a:cubicBezTo>
                      <a:pt x="5611" y="10962"/>
                      <a:pt x="5777" y="11075"/>
                      <a:pt x="5941" y="11075"/>
                    </a:cubicBezTo>
                    <a:cubicBezTo>
                      <a:pt x="6084" y="11075"/>
                      <a:pt x="6113" y="11246"/>
                      <a:pt x="6239" y="11246"/>
                    </a:cubicBezTo>
                    <a:cubicBezTo>
                      <a:pt x="6259" y="11285"/>
                      <a:pt x="6324" y="11271"/>
                      <a:pt x="6324" y="11302"/>
                    </a:cubicBezTo>
                    <a:cubicBezTo>
                      <a:pt x="6448" y="11302"/>
                      <a:pt x="6791" y="11496"/>
                      <a:pt x="6735" y="11642"/>
                    </a:cubicBezTo>
                    <a:cubicBezTo>
                      <a:pt x="6795" y="11672"/>
                      <a:pt x="6964" y="11843"/>
                      <a:pt x="6947" y="11926"/>
                    </a:cubicBezTo>
                    <a:cubicBezTo>
                      <a:pt x="6971" y="12095"/>
                      <a:pt x="7238" y="12086"/>
                      <a:pt x="7345" y="12138"/>
                    </a:cubicBezTo>
                    <a:cubicBezTo>
                      <a:pt x="7444" y="11839"/>
                      <a:pt x="7571" y="12122"/>
                      <a:pt x="7571" y="12266"/>
                    </a:cubicBezTo>
                    <a:cubicBezTo>
                      <a:pt x="7561" y="12313"/>
                      <a:pt x="7571" y="12512"/>
                      <a:pt x="7571" y="12606"/>
                    </a:cubicBezTo>
                    <a:cubicBezTo>
                      <a:pt x="7701" y="12606"/>
                      <a:pt x="7536" y="12818"/>
                      <a:pt x="7501" y="12677"/>
                    </a:cubicBezTo>
                    <a:cubicBezTo>
                      <a:pt x="7451" y="12698"/>
                      <a:pt x="7423" y="12736"/>
                      <a:pt x="7415" y="12790"/>
                    </a:cubicBezTo>
                    <a:cubicBezTo>
                      <a:pt x="7346" y="12790"/>
                      <a:pt x="7186" y="13220"/>
                      <a:pt x="7345" y="13272"/>
                    </a:cubicBezTo>
                    <a:cubicBezTo>
                      <a:pt x="7326" y="13439"/>
                      <a:pt x="7134" y="13582"/>
                      <a:pt x="7316" y="13683"/>
                    </a:cubicBezTo>
                    <a:cubicBezTo>
                      <a:pt x="7316" y="13672"/>
                      <a:pt x="7662" y="14179"/>
                      <a:pt x="7614" y="14179"/>
                    </a:cubicBezTo>
                    <a:cubicBezTo>
                      <a:pt x="7614" y="14259"/>
                      <a:pt x="7665" y="14355"/>
                      <a:pt x="7685" y="14420"/>
                    </a:cubicBezTo>
                    <a:cubicBezTo>
                      <a:pt x="7685" y="14567"/>
                      <a:pt x="7830" y="14902"/>
                      <a:pt x="8039" y="14902"/>
                    </a:cubicBezTo>
                    <a:cubicBezTo>
                      <a:pt x="8037" y="14898"/>
                      <a:pt x="8254" y="15129"/>
                      <a:pt x="8223" y="15129"/>
                    </a:cubicBezTo>
                    <a:cubicBezTo>
                      <a:pt x="8287" y="15511"/>
                      <a:pt x="8195" y="15751"/>
                      <a:pt x="8195" y="16163"/>
                    </a:cubicBezTo>
                    <a:cubicBezTo>
                      <a:pt x="8072" y="16163"/>
                      <a:pt x="8188" y="16989"/>
                      <a:pt x="8025" y="17071"/>
                    </a:cubicBezTo>
                    <a:cubicBezTo>
                      <a:pt x="7995" y="17203"/>
                      <a:pt x="7898" y="17312"/>
                      <a:pt x="7940" y="17396"/>
                    </a:cubicBezTo>
                    <a:cubicBezTo>
                      <a:pt x="7954" y="17531"/>
                      <a:pt x="7940" y="17666"/>
                      <a:pt x="7940" y="17779"/>
                    </a:cubicBezTo>
                    <a:cubicBezTo>
                      <a:pt x="7907" y="17779"/>
                      <a:pt x="7869" y="17962"/>
                      <a:pt x="7869" y="18006"/>
                    </a:cubicBezTo>
                    <a:cubicBezTo>
                      <a:pt x="7775" y="18006"/>
                      <a:pt x="7769" y="18709"/>
                      <a:pt x="7780" y="18957"/>
                    </a:cubicBezTo>
                    <a:cubicBezTo>
                      <a:pt x="8005" y="19041"/>
                      <a:pt x="8236" y="19114"/>
                      <a:pt x="8470" y="19179"/>
                    </a:cubicBezTo>
                    <a:cubicBezTo>
                      <a:pt x="8443" y="19138"/>
                      <a:pt x="8422" y="19094"/>
                      <a:pt x="8422" y="19040"/>
                    </a:cubicBezTo>
                    <a:cubicBezTo>
                      <a:pt x="8327" y="19040"/>
                      <a:pt x="8420" y="18785"/>
                      <a:pt x="8521" y="18785"/>
                    </a:cubicBezTo>
                    <a:cubicBezTo>
                      <a:pt x="8556" y="18663"/>
                      <a:pt x="8618" y="18661"/>
                      <a:pt x="8677" y="18572"/>
                    </a:cubicBezTo>
                    <a:cubicBezTo>
                      <a:pt x="8747" y="18572"/>
                      <a:pt x="8635" y="18459"/>
                      <a:pt x="8635" y="18530"/>
                    </a:cubicBezTo>
                    <a:cubicBezTo>
                      <a:pt x="8618" y="18530"/>
                      <a:pt x="8618" y="18575"/>
                      <a:pt x="8578" y="18586"/>
                    </a:cubicBezTo>
                    <a:cubicBezTo>
                      <a:pt x="8565" y="18552"/>
                      <a:pt x="8582" y="18516"/>
                      <a:pt x="8564" y="18516"/>
                    </a:cubicBezTo>
                    <a:cubicBezTo>
                      <a:pt x="8564" y="18436"/>
                      <a:pt x="8606" y="18359"/>
                      <a:pt x="8606" y="18275"/>
                    </a:cubicBezTo>
                    <a:cubicBezTo>
                      <a:pt x="8633" y="18275"/>
                      <a:pt x="8668" y="18173"/>
                      <a:pt x="8706" y="18147"/>
                    </a:cubicBezTo>
                    <a:cubicBezTo>
                      <a:pt x="8784" y="18056"/>
                      <a:pt x="8862" y="18045"/>
                      <a:pt x="8862" y="17920"/>
                    </a:cubicBezTo>
                    <a:cubicBezTo>
                      <a:pt x="8879" y="17920"/>
                      <a:pt x="8837" y="17779"/>
                      <a:pt x="8805" y="17779"/>
                    </a:cubicBezTo>
                    <a:cubicBezTo>
                      <a:pt x="8888" y="17707"/>
                      <a:pt x="8989" y="17837"/>
                      <a:pt x="8989" y="17693"/>
                    </a:cubicBezTo>
                    <a:cubicBezTo>
                      <a:pt x="9015" y="17693"/>
                      <a:pt x="9032" y="17605"/>
                      <a:pt x="9032" y="17580"/>
                    </a:cubicBezTo>
                    <a:cubicBezTo>
                      <a:pt x="9152" y="17500"/>
                      <a:pt x="9130" y="17481"/>
                      <a:pt x="9315" y="17481"/>
                    </a:cubicBezTo>
                    <a:cubicBezTo>
                      <a:pt x="9338" y="17435"/>
                      <a:pt x="9473" y="17380"/>
                      <a:pt x="9528" y="17382"/>
                    </a:cubicBezTo>
                    <a:cubicBezTo>
                      <a:pt x="9528" y="17362"/>
                      <a:pt x="9545" y="17169"/>
                      <a:pt x="9528" y="17169"/>
                    </a:cubicBezTo>
                    <a:cubicBezTo>
                      <a:pt x="9528" y="17065"/>
                      <a:pt x="9712" y="17054"/>
                      <a:pt x="9712" y="17013"/>
                    </a:cubicBezTo>
                    <a:cubicBezTo>
                      <a:pt x="9812" y="16942"/>
                      <a:pt x="9843" y="16857"/>
                      <a:pt x="9849" y="16740"/>
                    </a:cubicBezTo>
                    <a:cubicBezTo>
                      <a:pt x="9854" y="16645"/>
                      <a:pt x="9994" y="16531"/>
                      <a:pt x="10073" y="16531"/>
                    </a:cubicBezTo>
                    <a:cubicBezTo>
                      <a:pt x="10199" y="16531"/>
                      <a:pt x="10115" y="16475"/>
                      <a:pt x="10194" y="16475"/>
                    </a:cubicBezTo>
                    <a:cubicBezTo>
                      <a:pt x="10171" y="16407"/>
                      <a:pt x="10224" y="16412"/>
                      <a:pt x="10260" y="16368"/>
                    </a:cubicBezTo>
                    <a:cubicBezTo>
                      <a:pt x="10314" y="16301"/>
                      <a:pt x="10296" y="16065"/>
                      <a:pt x="10307" y="15964"/>
                    </a:cubicBezTo>
                    <a:cubicBezTo>
                      <a:pt x="10281" y="15964"/>
                      <a:pt x="10425" y="15828"/>
                      <a:pt x="10435" y="15808"/>
                    </a:cubicBezTo>
                    <a:cubicBezTo>
                      <a:pt x="10502" y="15808"/>
                      <a:pt x="10552" y="15752"/>
                      <a:pt x="10619" y="15752"/>
                    </a:cubicBezTo>
                    <a:cubicBezTo>
                      <a:pt x="10655" y="15681"/>
                      <a:pt x="10888" y="15575"/>
                      <a:pt x="10974" y="15511"/>
                    </a:cubicBezTo>
                    <a:cubicBezTo>
                      <a:pt x="11011" y="15360"/>
                      <a:pt x="11115" y="15330"/>
                      <a:pt x="11115" y="15170"/>
                    </a:cubicBezTo>
                    <a:cubicBezTo>
                      <a:pt x="11157" y="15170"/>
                      <a:pt x="11200" y="14858"/>
                      <a:pt x="11200" y="14802"/>
                    </a:cubicBezTo>
                    <a:cubicBezTo>
                      <a:pt x="11208" y="14802"/>
                      <a:pt x="11215" y="14518"/>
                      <a:pt x="11215" y="14490"/>
                    </a:cubicBezTo>
                    <a:cubicBezTo>
                      <a:pt x="11221" y="14490"/>
                      <a:pt x="11427" y="14261"/>
                      <a:pt x="11427" y="14234"/>
                    </a:cubicBezTo>
                    <a:cubicBezTo>
                      <a:pt x="11617" y="14093"/>
                      <a:pt x="11588" y="13676"/>
                      <a:pt x="11405" y="13514"/>
                    </a:cubicBezTo>
                    <a:cubicBezTo>
                      <a:pt x="11299" y="13420"/>
                      <a:pt x="11232" y="13367"/>
                      <a:pt x="11073" y="13313"/>
                    </a:cubicBezTo>
                    <a:cubicBezTo>
                      <a:pt x="11048" y="13388"/>
                      <a:pt x="10982" y="13340"/>
                      <a:pt x="10915" y="13339"/>
                    </a:cubicBezTo>
                    <a:cubicBezTo>
                      <a:pt x="10800" y="13335"/>
                      <a:pt x="10788" y="13413"/>
                      <a:pt x="10676" y="13413"/>
                    </a:cubicBezTo>
                    <a:cubicBezTo>
                      <a:pt x="10690" y="13345"/>
                      <a:pt x="10725" y="13144"/>
                      <a:pt x="10591" y="13130"/>
                    </a:cubicBezTo>
                    <a:cubicBezTo>
                      <a:pt x="10591" y="13265"/>
                      <a:pt x="10455" y="13200"/>
                      <a:pt x="10492" y="13115"/>
                    </a:cubicBezTo>
                    <a:cubicBezTo>
                      <a:pt x="10428" y="13115"/>
                      <a:pt x="10369" y="13016"/>
                      <a:pt x="10280" y="13002"/>
                    </a:cubicBezTo>
                    <a:cubicBezTo>
                      <a:pt x="10280" y="13147"/>
                      <a:pt x="10062" y="13030"/>
                      <a:pt x="10123" y="13030"/>
                    </a:cubicBezTo>
                    <a:cubicBezTo>
                      <a:pt x="10123" y="13012"/>
                      <a:pt x="10087" y="12817"/>
                      <a:pt x="10138" y="12817"/>
                    </a:cubicBezTo>
                    <a:cubicBezTo>
                      <a:pt x="10121" y="12734"/>
                      <a:pt x="10101" y="12590"/>
                      <a:pt x="10038" y="12548"/>
                    </a:cubicBezTo>
                    <a:cubicBezTo>
                      <a:pt x="9983" y="12431"/>
                      <a:pt x="10070" y="12473"/>
                      <a:pt x="9939" y="12364"/>
                    </a:cubicBezTo>
                    <a:cubicBezTo>
                      <a:pt x="9917" y="12318"/>
                      <a:pt x="9905" y="12353"/>
                      <a:pt x="9883" y="12308"/>
                    </a:cubicBezTo>
                    <a:cubicBezTo>
                      <a:pt x="9839" y="12308"/>
                      <a:pt x="9753" y="12192"/>
                      <a:pt x="9727" y="12293"/>
                    </a:cubicBezTo>
                    <a:cubicBezTo>
                      <a:pt x="9644" y="12287"/>
                      <a:pt x="9572" y="12248"/>
                      <a:pt x="9495" y="12224"/>
                    </a:cubicBezTo>
                    <a:cubicBezTo>
                      <a:pt x="9355" y="12182"/>
                      <a:pt x="9478" y="12169"/>
                      <a:pt x="9386" y="12123"/>
                    </a:cubicBezTo>
                    <a:cubicBezTo>
                      <a:pt x="9386" y="12082"/>
                      <a:pt x="9259" y="12071"/>
                      <a:pt x="9259" y="12010"/>
                    </a:cubicBezTo>
                    <a:cubicBezTo>
                      <a:pt x="9233" y="11942"/>
                      <a:pt x="9182" y="11935"/>
                      <a:pt x="9174" y="11911"/>
                    </a:cubicBezTo>
                    <a:cubicBezTo>
                      <a:pt x="9161" y="11914"/>
                      <a:pt x="9152" y="11909"/>
                      <a:pt x="9145" y="11897"/>
                    </a:cubicBezTo>
                    <a:cubicBezTo>
                      <a:pt x="9117" y="11898"/>
                      <a:pt x="9123" y="11842"/>
                      <a:pt x="9059" y="11842"/>
                    </a:cubicBezTo>
                    <a:cubicBezTo>
                      <a:pt x="9053" y="11822"/>
                      <a:pt x="8992" y="11772"/>
                      <a:pt x="8975" y="11783"/>
                    </a:cubicBezTo>
                    <a:cubicBezTo>
                      <a:pt x="8909" y="11829"/>
                      <a:pt x="8732" y="11807"/>
                      <a:pt x="8655" y="11802"/>
                    </a:cubicBezTo>
                    <a:cubicBezTo>
                      <a:pt x="8463" y="11788"/>
                      <a:pt x="8497" y="11569"/>
                      <a:pt x="8395" y="11556"/>
                    </a:cubicBezTo>
                    <a:cubicBezTo>
                      <a:pt x="8327" y="11603"/>
                      <a:pt x="8249" y="11646"/>
                      <a:pt x="8172" y="11647"/>
                    </a:cubicBezTo>
                    <a:cubicBezTo>
                      <a:pt x="8154" y="11620"/>
                      <a:pt x="8151" y="11627"/>
                      <a:pt x="8111" y="11603"/>
                    </a:cubicBezTo>
                    <a:cubicBezTo>
                      <a:pt x="8101" y="11603"/>
                      <a:pt x="8049" y="11633"/>
                      <a:pt x="8035" y="11643"/>
                    </a:cubicBezTo>
                    <a:cubicBezTo>
                      <a:pt x="7988" y="11672"/>
                      <a:pt x="7943" y="11762"/>
                      <a:pt x="7885" y="11730"/>
                    </a:cubicBezTo>
                    <a:cubicBezTo>
                      <a:pt x="7858" y="11700"/>
                      <a:pt x="7838" y="11708"/>
                      <a:pt x="7827" y="11755"/>
                    </a:cubicBezTo>
                    <a:cubicBezTo>
                      <a:pt x="7708" y="11755"/>
                      <a:pt x="7887" y="12038"/>
                      <a:pt x="7601" y="12038"/>
                    </a:cubicBezTo>
                    <a:cubicBezTo>
                      <a:pt x="7612" y="11938"/>
                      <a:pt x="7602" y="11840"/>
                      <a:pt x="7459" y="11840"/>
                    </a:cubicBezTo>
                    <a:cubicBezTo>
                      <a:pt x="7459" y="11962"/>
                      <a:pt x="7255" y="11938"/>
                      <a:pt x="7161" y="11925"/>
                    </a:cubicBezTo>
                    <a:cubicBezTo>
                      <a:pt x="7185" y="11831"/>
                      <a:pt x="7139" y="11763"/>
                      <a:pt x="7062" y="11712"/>
                    </a:cubicBezTo>
                    <a:cubicBezTo>
                      <a:pt x="7062" y="11639"/>
                      <a:pt x="7006" y="11546"/>
                      <a:pt x="7006" y="11429"/>
                    </a:cubicBezTo>
                    <a:cubicBezTo>
                      <a:pt x="6906" y="11429"/>
                      <a:pt x="7056" y="11117"/>
                      <a:pt x="6892" y="11117"/>
                    </a:cubicBezTo>
                    <a:cubicBezTo>
                      <a:pt x="6902" y="11134"/>
                      <a:pt x="6907" y="11153"/>
                      <a:pt x="6906" y="11174"/>
                    </a:cubicBezTo>
                    <a:cubicBezTo>
                      <a:pt x="6793" y="11174"/>
                      <a:pt x="6679" y="11194"/>
                      <a:pt x="6566" y="11174"/>
                    </a:cubicBezTo>
                    <a:cubicBezTo>
                      <a:pt x="6594" y="11071"/>
                      <a:pt x="6506" y="11060"/>
                      <a:pt x="6533" y="10951"/>
                    </a:cubicBezTo>
                    <a:cubicBezTo>
                      <a:pt x="6554" y="10862"/>
                      <a:pt x="6590" y="10783"/>
                      <a:pt x="6609" y="10692"/>
                    </a:cubicBezTo>
                    <a:cubicBezTo>
                      <a:pt x="6651" y="10692"/>
                      <a:pt x="6645" y="10564"/>
                      <a:pt x="6722" y="10564"/>
                    </a:cubicBezTo>
                    <a:cubicBezTo>
                      <a:pt x="6800" y="10519"/>
                      <a:pt x="6694" y="10393"/>
                      <a:pt x="6694" y="10508"/>
                    </a:cubicBezTo>
                    <a:cubicBezTo>
                      <a:pt x="6694" y="10508"/>
                      <a:pt x="6553" y="10558"/>
                      <a:pt x="6537" y="10564"/>
                    </a:cubicBezTo>
                    <a:cubicBezTo>
                      <a:pt x="6537" y="10573"/>
                      <a:pt x="6396" y="10708"/>
                      <a:pt x="6396" y="10607"/>
                    </a:cubicBezTo>
                    <a:cubicBezTo>
                      <a:pt x="6324" y="10635"/>
                      <a:pt x="6214" y="10778"/>
                      <a:pt x="6325" y="10805"/>
                    </a:cubicBezTo>
                    <a:cubicBezTo>
                      <a:pt x="6313" y="10864"/>
                      <a:pt x="6226" y="10910"/>
                      <a:pt x="6226" y="10919"/>
                    </a:cubicBezTo>
                    <a:cubicBezTo>
                      <a:pt x="6065" y="10920"/>
                      <a:pt x="6123" y="10908"/>
                      <a:pt x="6113" y="10833"/>
                    </a:cubicBezTo>
                    <a:cubicBezTo>
                      <a:pt x="6019" y="10833"/>
                      <a:pt x="5911" y="10621"/>
                      <a:pt x="5815" y="10621"/>
                    </a:cubicBezTo>
                    <a:cubicBezTo>
                      <a:pt x="5815" y="10530"/>
                      <a:pt x="5716" y="10443"/>
                      <a:pt x="5716" y="10323"/>
                    </a:cubicBezTo>
                    <a:cubicBezTo>
                      <a:pt x="5692" y="10323"/>
                      <a:pt x="5692" y="9898"/>
                      <a:pt x="5716" y="9898"/>
                    </a:cubicBezTo>
                    <a:cubicBezTo>
                      <a:pt x="5716" y="9682"/>
                      <a:pt x="5867" y="9502"/>
                      <a:pt x="6084" y="9480"/>
                    </a:cubicBezTo>
                    <a:cubicBezTo>
                      <a:pt x="6220" y="9466"/>
                      <a:pt x="6205" y="9562"/>
                      <a:pt x="6328" y="9580"/>
                    </a:cubicBezTo>
                    <a:cubicBezTo>
                      <a:pt x="6399" y="9590"/>
                      <a:pt x="6440" y="9558"/>
                      <a:pt x="6509" y="9530"/>
                    </a:cubicBezTo>
                    <a:cubicBezTo>
                      <a:pt x="6505" y="9471"/>
                      <a:pt x="6466" y="9455"/>
                      <a:pt x="6453" y="9402"/>
                    </a:cubicBezTo>
                    <a:cubicBezTo>
                      <a:pt x="6537" y="9402"/>
                      <a:pt x="6772" y="9417"/>
                      <a:pt x="6807" y="9487"/>
                    </a:cubicBezTo>
                    <a:cubicBezTo>
                      <a:pt x="6888" y="9521"/>
                      <a:pt x="6992" y="9430"/>
                      <a:pt x="7048" y="9509"/>
                    </a:cubicBezTo>
                    <a:cubicBezTo>
                      <a:pt x="7090" y="9567"/>
                      <a:pt x="7161" y="9754"/>
                      <a:pt x="7161" y="9813"/>
                    </a:cubicBezTo>
                    <a:cubicBezTo>
                      <a:pt x="7144" y="9813"/>
                      <a:pt x="7238" y="9954"/>
                      <a:pt x="7247" y="9969"/>
                    </a:cubicBezTo>
                    <a:cubicBezTo>
                      <a:pt x="7380" y="9967"/>
                      <a:pt x="7347" y="9863"/>
                      <a:pt x="7326" y="9763"/>
                    </a:cubicBezTo>
                    <a:cubicBezTo>
                      <a:pt x="7309" y="9681"/>
                      <a:pt x="7288" y="9431"/>
                      <a:pt x="7232" y="9374"/>
                    </a:cubicBezTo>
                    <a:cubicBezTo>
                      <a:pt x="7232" y="9134"/>
                      <a:pt x="7396" y="9159"/>
                      <a:pt x="7488" y="8977"/>
                    </a:cubicBezTo>
                    <a:cubicBezTo>
                      <a:pt x="7637" y="8977"/>
                      <a:pt x="7669" y="8737"/>
                      <a:pt x="7757" y="8679"/>
                    </a:cubicBezTo>
                    <a:cubicBezTo>
                      <a:pt x="7757" y="8649"/>
                      <a:pt x="7814" y="8459"/>
                      <a:pt x="7827" y="8452"/>
                    </a:cubicBezTo>
                    <a:cubicBezTo>
                      <a:pt x="7847" y="8338"/>
                      <a:pt x="7896" y="8341"/>
                      <a:pt x="7941" y="8268"/>
                    </a:cubicBezTo>
                    <a:cubicBezTo>
                      <a:pt x="7924" y="8268"/>
                      <a:pt x="8125" y="8118"/>
                      <a:pt x="8125" y="8141"/>
                    </a:cubicBezTo>
                    <a:cubicBezTo>
                      <a:pt x="8201" y="8090"/>
                      <a:pt x="8267" y="7931"/>
                      <a:pt x="8295" y="7843"/>
                    </a:cubicBezTo>
                    <a:cubicBezTo>
                      <a:pt x="8334" y="7843"/>
                      <a:pt x="8420" y="7763"/>
                      <a:pt x="8437" y="7730"/>
                    </a:cubicBezTo>
                    <a:cubicBezTo>
                      <a:pt x="8537" y="7730"/>
                      <a:pt x="8597" y="7673"/>
                      <a:pt x="8721" y="7673"/>
                    </a:cubicBezTo>
                    <a:cubicBezTo>
                      <a:pt x="8701" y="7713"/>
                      <a:pt x="8721" y="7704"/>
                      <a:pt x="8735" y="7772"/>
                    </a:cubicBezTo>
                    <a:cubicBezTo>
                      <a:pt x="8739" y="7771"/>
                      <a:pt x="8657" y="7790"/>
                      <a:pt x="8648" y="7769"/>
                    </a:cubicBezTo>
                    <a:cubicBezTo>
                      <a:pt x="8633" y="7825"/>
                      <a:pt x="8520" y="7840"/>
                      <a:pt x="8749" y="7814"/>
                    </a:cubicBezTo>
                    <a:cubicBezTo>
                      <a:pt x="8763" y="7784"/>
                      <a:pt x="8838" y="7757"/>
                      <a:pt x="8877" y="7744"/>
                    </a:cubicBezTo>
                    <a:cubicBezTo>
                      <a:pt x="8877" y="7671"/>
                      <a:pt x="8983" y="7722"/>
                      <a:pt x="9004" y="7658"/>
                    </a:cubicBezTo>
                    <a:cubicBezTo>
                      <a:pt x="8921" y="7654"/>
                      <a:pt x="8856" y="7622"/>
                      <a:pt x="8800" y="7530"/>
                    </a:cubicBezTo>
                    <a:cubicBezTo>
                      <a:pt x="8741" y="7435"/>
                      <a:pt x="8618" y="7304"/>
                      <a:pt x="8820" y="7304"/>
                    </a:cubicBezTo>
                    <a:cubicBezTo>
                      <a:pt x="8820" y="7275"/>
                      <a:pt x="8792" y="7291"/>
                      <a:pt x="8792" y="7262"/>
                    </a:cubicBezTo>
                    <a:cubicBezTo>
                      <a:pt x="8687" y="7291"/>
                      <a:pt x="8665" y="7361"/>
                      <a:pt x="8550" y="7361"/>
                    </a:cubicBezTo>
                    <a:cubicBezTo>
                      <a:pt x="8409" y="7408"/>
                      <a:pt x="8340" y="7547"/>
                      <a:pt x="8181" y="7545"/>
                    </a:cubicBezTo>
                    <a:cubicBezTo>
                      <a:pt x="8195" y="7402"/>
                      <a:pt x="8447" y="7114"/>
                      <a:pt x="8577" y="7072"/>
                    </a:cubicBezTo>
                    <a:cubicBezTo>
                      <a:pt x="8825" y="6993"/>
                      <a:pt x="9234" y="7212"/>
                      <a:pt x="9302" y="6907"/>
                    </a:cubicBezTo>
                    <a:cubicBezTo>
                      <a:pt x="9351" y="6913"/>
                      <a:pt x="9570" y="6991"/>
                      <a:pt x="9570" y="6893"/>
                    </a:cubicBezTo>
                    <a:cubicBezTo>
                      <a:pt x="9623" y="6893"/>
                      <a:pt x="9526" y="6794"/>
                      <a:pt x="9627" y="6794"/>
                    </a:cubicBezTo>
                    <a:cubicBezTo>
                      <a:pt x="9613" y="6724"/>
                      <a:pt x="9497" y="6638"/>
                      <a:pt x="9458" y="6638"/>
                    </a:cubicBezTo>
                    <a:cubicBezTo>
                      <a:pt x="9458" y="6482"/>
                      <a:pt x="9373" y="6652"/>
                      <a:pt x="9329" y="6652"/>
                    </a:cubicBezTo>
                    <a:cubicBezTo>
                      <a:pt x="9329" y="6550"/>
                      <a:pt x="9293" y="6559"/>
                      <a:pt x="9259" y="6524"/>
                    </a:cubicBezTo>
                    <a:cubicBezTo>
                      <a:pt x="9259" y="6449"/>
                      <a:pt x="9097" y="6334"/>
                      <a:pt x="9046" y="6255"/>
                    </a:cubicBezTo>
                    <a:cubicBezTo>
                      <a:pt x="8977" y="6255"/>
                      <a:pt x="8877" y="5906"/>
                      <a:pt x="8819" y="5943"/>
                    </a:cubicBezTo>
                    <a:cubicBezTo>
                      <a:pt x="8819" y="6029"/>
                      <a:pt x="8755" y="6142"/>
                      <a:pt x="8663" y="6142"/>
                    </a:cubicBezTo>
                    <a:cubicBezTo>
                      <a:pt x="8663" y="6199"/>
                      <a:pt x="8520" y="6173"/>
                      <a:pt x="8493" y="6170"/>
                    </a:cubicBezTo>
                    <a:cubicBezTo>
                      <a:pt x="8493" y="6087"/>
                      <a:pt x="8522" y="6159"/>
                      <a:pt x="8522" y="6113"/>
                    </a:cubicBezTo>
                    <a:cubicBezTo>
                      <a:pt x="8474" y="6113"/>
                      <a:pt x="8479" y="6053"/>
                      <a:pt x="8479" y="6043"/>
                    </a:cubicBezTo>
                    <a:cubicBezTo>
                      <a:pt x="8452" y="6043"/>
                      <a:pt x="8238" y="5833"/>
                      <a:pt x="8238" y="5788"/>
                    </a:cubicBezTo>
                    <a:cubicBezTo>
                      <a:pt x="8048" y="5851"/>
                      <a:pt x="8194" y="5771"/>
                      <a:pt x="8011" y="5688"/>
                    </a:cubicBezTo>
                    <a:cubicBezTo>
                      <a:pt x="7947" y="5856"/>
                      <a:pt x="7766" y="5717"/>
                      <a:pt x="7657" y="5717"/>
                    </a:cubicBezTo>
                    <a:cubicBezTo>
                      <a:pt x="7657" y="5740"/>
                      <a:pt x="7564" y="5704"/>
                      <a:pt x="7529" y="5717"/>
                    </a:cubicBezTo>
                    <a:cubicBezTo>
                      <a:pt x="7530" y="5816"/>
                      <a:pt x="7612" y="6029"/>
                      <a:pt x="7501" y="6057"/>
                    </a:cubicBezTo>
                    <a:cubicBezTo>
                      <a:pt x="7522" y="6132"/>
                      <a:pt x="7574" y="6082"/>
                      <a:pt x="7616" y="6132"/>
                    </a:cubicBezTo>
                    <a:cubicBezTo>
                      <a:pt x="7681" y="6210"/>
                      <a:pt x="7655" y="6350"/>
                      <a:pt x="7614" y="6440"/>
                    </a:cubicBezTo>
                    <a:cubicBezTo>
                      <a:pt x="7778" y="6503"/>
                      <a:pt x="7487" y="6634"/>
                      <a:pt x="7487" y="6553"/>
                    </a:cubicBezTo>
                    <a:cubicBezTo>
                      <a:pt x="7397" y="6578"/>
                      <a:pt x="7383" y="6692"/>
                      <a:pt x="7472" y="6751"/>
                    </a:cubicBezTo>
                    <a:cubicBezTo>
                      <a:pt x="7472" y="6809"/>
                      <a:pt x="7443" y="6908"/>
                      <a:pt x="7529" y="6908"/>
                    </a:cubicBezTo>
                    <a:cubicBezTo>
                      <a:pt x="7505" y="7002"/>
                      <a:pt x="7363" y="7012"/>
                      <a:pt x="7274" y="6979"/>
                    </a:cubicBezTo>
                    <a:cubicBezTo>
                      <a:pt x="7265" y="6950"/>
                      <a:pt x="7274" y="6940"/>
                      <a:pt x="7302" y="6950"/>
                    </a:cubicBezTo>
                    <a:cubicBezTo>
                      <a:pt x="7288" y="6896"/>
                      <a:pt x="7220" y="6737"/>
                      <a:pt x="7245" y="6737"/>
                    </a:cubicBezTo>
                    <a:cubicBezTo>
                      <a:pt x="7227" y="6683"/>
                      <a:pt x="7047" y="6397"/>
                      <a:pt x="7047" y="6553"/>
                    </a:cubicBezTo>
                    <a:cubicBezTo>
                      <a:pt x="6945" y="6553"/>
                      <a:pt x="6835" y="6575"/>
                      <a:pt x="6835" y="6453"/>
                    </a:cubicBezTo>
                    <a:cubicBezTo>
                      <a:pt x="6797" y="6441"/>
                      <a:pt x="6737" y="6413"/>
                      <a:pt x="6721" y="6383"/>
                    </a:cubicBezTo>
                    <a:cubicBezTo>
                      <a:pt x="6535" y="6356"/>
                      <a:pt x="6460" y="6335"/>
                      <a:pt x="6253" y="6298"/>
                    </a:cubicBezTo>
                    <a:cubicBezTo>
                      <a:pt x="6262" y="6212"/>
                      <a:pt x="6076" y="6055"/>
                      <a:pt x="5984" y="6000"/>
                    </a:cubicBezTo>
                    <a:cubicBezTo>
                      <a:pt x="5984" y="5789"/>
                      <a:pt x="5924" y="5594"/>
                      <a:pt x="6154" y="5561"/>
                    </a:cubicBezTo>
                    <a:cubicBezTo>
                      <a:pt x="6154" y="5593"/>
                      <a:pt x="6359" y="5498"/>
                      <a:pt x="6381" y="5490"/>
                    </a:cubicBezTo>
                    <a:cubicBezTo>
                      <a:pt x="6439" y="5373"/>
                      <a:pt x="6554" y="5554"/>
                      <a:pt x="6603" y="5380"/>
                    </a:cubicBezTo>
                    <a:cubicBezTo>
                      <a:pt x="6633" y="5275"/>
                      <a:pt x="6758" y="5210"/>
                      <a:pt x="6863" y="5249"/>
                    </a:cubicBezTo>
                    <a:cubicBezTo>
                      <a:pt x="6845" y="5381"/>
                      <a:pt x="6807" y="5518"/>
                      <a:pt x="6693" y="5518"/>
                    </a:cubicBezTo>
                    <a:cubicBezTo>
                      <a:pt x="6775" y="5588"/>
                      <a:pt x="6998" y="5490"/>
                      <a:pt x="7089" y="5490"/>
                    </a:cubicBezTo>
                    <a:cubicBezTo>
                      <a:pt x="7089" y="5499"/>
                      <a:pt x="7235" y="5518"/>
                      <a:pt x="7274" y="5518"/>
                    </a:cubicBezTo>
                    <a:cubicBezTo>
                      <a:pt x="7210" y="5433"/>
                      <a:pt x="6803" y="5361"/>
                      <a:pt x="6990" y="5221"/>
                    </a:cubicBezTo>
                    <a:cubicBezTo>
                      <a:pt x="6990" y="5181"/>
                      <a:pt x="7154" y="5180"/>
                      <a:pt x="7176" y="5093"/>
                    </a:cubicBezTo>
                    <a:cubicBezTo>
                      <a:pt x="7193" y="5025"/>
                      <a:pt x="7212" y="4832"/>
                      <a:pt x="7175" y="4819"/>
                    </a:cubicBezTo>
                    <a:cubicBezTo>
                      <a:pt x="7120" y="4800"/>
                      <a:pt x="7064" y="4827"/>
                      <a:pt x="6976" y="4810"/>
                    </a:cubicBezTo>
                    <a:cubicBezTo>
                      <a:pt x="6976" y="4780"/>
                      <a:pt x="6975" y="4753"/>
                      <a:pt x="6947" y="4753"/>
                    </a:cubicBezTo>
                    <a:cubicBezTo>
                      <a:pt x="6947" y="4841"/>
                      <a:pt x="6868" y="4758"/>
                      <a:pt x="6806" y="4781"/>
                    </a:cubicBezTo>
                    <a:cubicBezTo>
                      <a:pt x="6806" y="4803"/>
                      <a:pt x="6859" y="4867"/>
                      <a:pt x="6820" y="4867"/>
                    </a:cubicBezTo>
                    <a:cubicBezTo>
                      <a:pt x="6820" y="4998"/>
                      <a:pt x="6805" y="5126"/>
                      <a:pt x="6636" y="5150"/>
                    </a:cubicBezTo>
                    <a:cubicBezTo>
                      <a:pt x="6634" y="5058"/>
                      <a:pt x="6587" y="4883"/>
                      <a:pt x="6494" y="4852"/>
                    </a:cubicBezTo>
                    <a:cubicBezTo>
                      <a:pt x="6494" y="5125"/>
                      <a:pt x="6233" y="4739"/>
                      <a:pt x="6182" y="4696"/>
                    </a:cubicBezTo>
                    <a:cubicBezTo>
                      <a:pt x="6162" y="4615"/>
                      <a:pt x="6104" y="4580"/>
                      <a:pt x="6040" y="4555"/>
                    </a:cubicBezTo>
                    <a:cubicBezTo>
                      <a:pt x="5997" y="4665"/>
                      <a:pt x="5921" y="4566"/>
                      <a:pt x="5855" y="4681"/>
                    </a:cubicBezTo>
                    <a:cubicBezTo>
                      <a:pt x="5801" y="4775"/>
                      <a:pt x="5861" y="4763"/>
                      <a:pt x="5799" y="4866"/>
                    </a:cubicBezTo>
                    <a:cubicBezTo>
                      <a:pt x="5719" y="4866"/>
                      <a:pt x="5523" y="4812"/>
                      <a:pt x="5516" y="4895"/>
                    </a:cubicBezTo>
                    <a:cubicBezTo>
                      <a:pt x="5600" y="4897"/>
                      <a:pt x="5635" y="4916"/>
                      <a:pt x="5615" y="4994"/>
                    </a:cubicBezTo>
                    <a:cubicBezTo>
                      <a:pt x="5753" y="4994"/>
                      <a:pt x="5558" y="5081"/>
                      <a:pt x="5558" y="5093"/>
                    </a:cubicBezTo>
                    <a:cubicBezTo>
                      <a:pt x="5479" y="5093"/>
                      <a:pt x="5425" y="5125"/>
                      <a:pt x="5332" y="5110"/>
                    </a:cubicBezTo>
                    <a:cubicBezTo>
                      <a:pt x="5217" y="5092"/>
                      <a:pt x="5097" y="5071"/>
                      <a:pt x="4988" y="5035"/>
                    </a:cubicBezTo>
                    <a:cubicBezTo>
                      <a:pt x="4894" y="5003"/>
                      <a:pt x="4911" y="4952"/>
                      <a:pt x="4878" y="4952"/>
                    </a:cubicBezTo>
                    <a:cubicBezTo>
                      <a:pt x="4752" y="4742"/>
                      <a:pt x="5063" y="4867"/>
                      <a:pt x="5063" y="4881"/>
                    </a:cubicBezTo>
                    <a:cubicBezTo>
                      <a:pt x="5166" y="4881"/>
                      <a:pt x="5288" y="5015"/>
                      <a:pt x="5261" y="4796"/>
                    </a:cubicBezTo>
                    <a:cubicBezTo>
                      <a:pt x="5298" y="4805"/>
                      <a:pt x="5336" y="4810"/>
                      <a:pt x="5374" y="4810"/>
                    </a:cubicBezTo>
                    <a:cubicBezTo>
                      <a:pt x="5350" y="4712"/>
                      <a:pt x="5239" y="4762"/>
                      <a:pt x="5162" y="4767"/>
                    </a:cubicBezTo>
                    <a:cubicBezTo>
                      <a:pt x="5163" y="4707"/>
                      <a:pt x="5079" y="4569"/>
                      <a:pt x="5063" y="4569"/>
                    </a:cubicBezTo>
                    <a:cubicBezTo>
                      <a:pt x="5028" y="4464"/>
                      <a:pt x="5048" y="4459"/>
                      <a:pt x="5048" y="4370"/>
                    </a:cubicBezTo>
                    <a:cubicBezTo>
                      <a:pt x="5024" y="4377"/>
                      <a:pt x="4882" y="4473"/>
                      <a:pt x="4869" y="4443"/>
                    </a:cubicBezTo>
                    <a:cubicBezTo>
                      <a:pt x="6424" y="2990"/>
                      <a:pt x="8510" y="2099"/>
                      <a:pt x="10800" y="2099"/>
                    </a:cubicBezTo>
                    <a:cubicBezTo>
                      <a:pt x="13466" y="2099"/>
                      <a:pt x="15854" y="3307"/>
                      <a:pt x="17450" y="5201"/>
                    </a:cubicBezTo>
                    <a:cubicBezTo>
                      <a:pt x="17399" y="5342"/>
                      <a:pt x="17273" y="5227"/>
                      <a:pt x="17214" y="5335"/>
                    </a:cubicBezTo>
                    <a:cubicBezTo>
                      <a:pt x="17198" y="5335"/>
                      <a:pt x="17155" y="5462"/>
                      <a:pt x="17242" y="5462"/>
                    </a:cubicBezTo>
                    <a:cubicBezTo>
                      <a:pt x="17214" y="5576"/>
                      <a:pt x="17100" y="5560"/>
                      <a:pt x="17100" y="5462"/>
                    </a:cubicBezTo>
                    <a:cubicBezTo>
                      <a:pt x="17021" y="5462"/>
                      <a:pt x="16975" y="5549"/>
                      <a:pt x="16860" y="5547"/>
                    </a:cubicBezTo>
                    <a:cubicBezTo>
                      <a:pt x="16874" y="5475"/>
                      <a:pt x="16729" y="5264"/>
                      <a:pt x="16647" y="5264"/>
                    </a:cubicBezTo>
                    <a:cubicBezTo>
                      <a:pt x="16673" y="5212"/>
                      <a:pt x="16647" y="5259"/>
                      <a:pt x="16647" y="5207"/>
                    </a:cubicBezTo>
                    <a:cubicBezTo>
                      <a:pt x="16883" y="5207"/>
                      <a:pt x="17132" y="5165"/>
                      <a:pt x="17313" y="5165"/>
                    </a:cubicBezTo>
                    <a:cubicBezTo>
                      <a:pt x="17313" y="5035"/>
                      <a:pt x="16928" y="4871"/>
                      <a:pt x="16834" y="4921"/>
                    </a:cubicBezTo>
                    <a:cubicBezTo>
                      <a:pt x="16779" y="4951"/>
                      <a:pt x="16610" y="4867"/>
                      <a:pt x="16534" y="4867"/>
                    </a:cubicBezTo>
                    <a:cubicBezTo>
                      <a:pt x="16534" y="4811"/>
                      <a:pt x="16056" y="4812"/>
                      <a:pt x="15981" y="4810"/>
                    </a:cubicBezTo>
                    <a:cubicBezTo>
                      <a:pt x="15981" y="4715"/>
                      <a:pt x="15220" y="4925"/>
                      <a:pt x="15151" y="4930"/>
                    </a:cubicBezTo>
                    <a:cubicBezTo>
                      <a:pt x="14989" y="4943"/>
                      <a:pt x="14920" y="5039"/>
                      <a:pt x="14790" y="5150"/>
                    </a:cubicBezTo>
                    <a:cubicBezTo>
                      <a:pt x="14790" y="5149"/>
                      <a:pt x="14400" y="5476"/>
                      <a:pt x="14592" y="5476"/>
                    </a:cubicBezTo>
                    <a:cubicBezTo>
                      <a:pt x="14567" y="5700"/>
                      <a:pt x="13982" y="5675"/>
                      <a:pt x="13982" y="5817"/>
                    </a:cubicBezTo>
                    <a:cubicBezTo>
                      <a:pt x="13955" y="5824"/>
                      <a:pt x="13783" y="5780"/>
                      <a:pt x="13868" y="5929"/>
                    </a:cubicBezTo>
                    <a:cubicBezTo>
                      <a:pt x="13854" y="5929"/>
                      <a:pt x="14001" y="6095"/>
                      <a:pt x="14011" y="6114"/>
                    </a:cubicBezTo>
                    <a:cubicBezTo>
                      <a:pt x="14133" y="6114"/>
                      <a:pt x="14238" y="6170"/>
                      <a:pt x="14393" y="6170"/>
                    </a:cubicBezTo>
                    <a:cubicBezTo>
                      <a:pt x="14410" y="6137"/>
                      <a:pt x="14478" y="6120"/>
                      <a:pt x="14521" y="6114"/>
                    </a:cubicBezTo>
                    <a:cubicBezTo>
                      <a:pt x="14528" y="6201"/>
                      <a:pt x="14597" y="6383"/>
                      <a:pt x="14649" y="6383"/>
                    </a:cubicBezTo>
                    <a:cubicBezTo>
                      <a:pt x="14649" y="6464"/>
                      <a:pt x="14690" y="6592"/>
                      <a:pt x="14535" y="6511"/>
                    </a:cubicBezTo>
                    <a:cubicBezTo>
                      <a:pt x="14513" y="6494"/>
                      <a:pt x="14508" y="6379"/>
                      <a:pt x="14502" y="6337"/>
                    </a:cubicBezTo>
                    <a:cubicBezTo>
                      <a:pt x="14486" y="6228"/>
                      <a:pt x="14370" y="6386"/>
                      <a:pt x="14266" y="6369"/>
                    </a:cubicBezTo>
                    <a:cubicBezTo>
                      <a:pt x="14266" y="6449"/>
                      <a:pt x="14250" y="6666"/>
                      <a:pt x="14336" y="6695"/>
                    </a:cubicBezTo>
                    <a:cubicBezTo>
                      <a:pt x="14297" y="6813"/>
                      <a:pt x="14137" y="6732"/>
                      <a:pt x="14068" y="6837"/>
                    </a:cubicBezTo>
                    <a:cubicBezTo>
                      <a:pt x="14009" y="6837"/>
                      <a:pt x="13912" y="7011"/>
                      <a:pt x="13912" y="6893"/>
                    </a:cubicBezTo>
                    <a:cubicBezTo>
                      <a:pt x="13820" y="6954"/>
                      <a:pt x="13920" y="7118"/>
                      <a:pt x="13742" y="7021"/>
                    </a:cubicBezTo>
                    <a:cubicBezTo>
                      <a:pt x="13735" y="7060"/>
                      <a:pt x="13738" y="7113"/>
                      <a:pt x="13727" y="7177"/>
                    </a:cubicBezTo>
                    <a:cubicBezTo>
                      <a:pt x="13840" y="7177"/>
                      <a:pt x="13706" y="7262"/>
                      <a:pt x="13671" y="7262"/>
                    </a:cubicBezTo>
                    <a:cubicBezTo>
                      <a:pt x="13671" y="7386"/>
                      <a:pt x="13544" y="7255"/>
                      <a:pt x="13515" y="7234"/>
                    </a:cubicBezTo>
                    <a:cubicBezTo>
                      <a:pt x="13512" y="7240"/>
                      <a:pt x="13508" y="7245"/>
                      <a:pt x="13500" y="7247"/>
                    </a:cubicBezTo>
                    <a:cubicBezTo>
                      <a:pt x="13607" y="7428"/>
                      <a:pt x="13337" y="7343"/>
                      <a:pt x="13263" y="7302"/>
                    </a:cubicBezTo>
                    <a:cubicBezTo>
                      <a:pt x="13176" y="7253"/>
                      <a:pt x="13299" y="7384"/>
                      <a:pt x="13358" y="7404"/>
                    </a:cubicBezTo>
                    <a:cubicBezTo>
                      <a:pt x="13358" y="7492"/>
                      <a:pt x="13655" y="7652"/>
                      <a:pt x="13486" y="7829"/>
                    </a:cubicBezTo>
                    <a:cubicBezTo>
                      <a:pt x="13486" y="7881"/>
                      <a:pt x="13491" y="7886"/>
                      <a:pt x="13543" y="7886"/>
                    </a:cubicBezTo>
                    <a:cubicBezTo>
                      <a:pt x="13543" y="8010"/>
                      <a:pt x="13390" y="7988"/>
                      <a:pt x="13302" y="7971"/>
                    </a:cubicBezTo>
                    <a:cubicBezTo>
                      <a:pt x="13340" y="7898"/>
                      <a:pt x="13312" y="7860"/>
                      <a:pt x="13217" y="7857"/>
                    </a:cubicBezTo>
                    <a:cubicBezTo>
                      <a:pt x="13217" y="7966"/>
                      <a:pt x="12989" y="7906"/>
                      <a:pt x="12891" y="7942"/>
                    </a:cubicBezTo>
                    <a:cubicBezTo>
                      <a:pt x="12873" y="7906"/>
                      <a:pt x="12866" y="7895"/>
                      <a:pt x="12834" y="7886"/>
                    </a:cubicBezTo>
                    <a:cubicBezTo>
                      <a:pt x="12807" y="7951"/>
                      <a:pt x="12764" y="8396"/>
                      <a:pt x="12778" y="8396"/>
                    </a:cubicBezTo>
                    <a:cubicBezTo>
                      <a:pt x="12778" y="8571"/>
                      <a:pt x="12916" y="8683"/>
                      <a:pt x="13075" y="8736"/>
                    </a:cubicBezTo>
                    <a:cubicBezTo>
                      <a:pt x="13075" y="8692"/>
                      <a:pt x="13445" y="8720"/>
                      <a:pt x="13460" y="8660"/>
                    </a:cubicBezTo>
                    <a:cubicBezTo>
                      <a:pt x="13491" y="8540"/>
                      <a:pt x="13592" y="8537"/>
                      <a:pt x="13614" y="8410"/>
                    </a:cubicBezTo>
                    <a:cubicBezTo>
                      <a:pt x="13624" y="8351"/>
                      <a:pt x="13808" y="7901"/>
                      <a:pt x="13813" y="7900"/>
                    </a:cubicBezTo>
                    <a:cubicBezTo>
                      <a:pt x="13813" y="7883"/>
                      <a:pt x="14150" y="7991"/>
                      <a:pt x="14209" y="7871"/>
                    </a:cubicBezTo>
                    <a:cubicBezTo>
                      <a:pt x="14239" y="7871"/>
                      <a:pt x="14316" y="7844"/>
                      <a:pt x="14336" y="7815"/>
                    </a:cubicBezTo>
                    <a:cubicBezTo>
                      <a:pt x="14446" y="7829"/>
                      <a:pt x="14471" y="8027"/>
                      <a:pt x="14535" y="8027"/>
                    </a:cubicBezTo>
                    <a:cubicBezTo>
                      <a:pt x="14613" y="8144"/>
                      <a:pt x="14798" y="8114"/>
                      <a:pt x="14861" y="8240"/>
                    </a:cubicBezTo>
                    <a:cubicBezTo>
                      <a:pt x="14953" y="8240"/>
                      <a:pt x="14960" y="8478"/>
                      <a:pt x="14960" y="8566"/>
                    </a:cubicBezTo>
                    <a:cubicBezTo>
                      <a:pt x="15066" y="8486"/>
                      <a:pt x="15079" y="8416"/>
                      <a:pt x="15055" y="8335"/>
                    </a:cubicBezTo>
                    <a:cubicBezTo>
                      <a:pt x="15013" y="8194"/>
                      <a:pt x="15167" y="8362"/>
                      <a:pt x="15215" y="8297"/>
                    </a:cubicBezTo>
                    <a:cubicBezTo>
                      <a:pt x="15148" y="8297"/>
                      <a:pt x="15163" y="8166"/>
                      <a:pt x="15031" y="8198"/>
                    </a:cubicBezTo>
                    <a:cubicBezTo>
                      <a:pt x="15022" y="8161"/>
                      <a:pt x="15017" y="8123"/>
                      <a:pt x="15017" y="8084"/>
                    </a:cubicBezTo>
                    <a:cubicBezTo>
                      <a:pt x="14837" y="8114"/>
                      <a:pt x="14852" y="7842"/>
                      <a:pt x="14705" y="7872"/>
                    </a:cubicBezTo>
                    <a:cubicBezTo>
                      <a:pt x="14688" y="7805"/>
                      <a:pt x="14604" y="7784"/>
                      <a:pt x="14650" y="7702"/>
                    </a:cubicBezTo>
                    <a:cubicBezTo>
                      <a:pt x="14722" y="7572"/>
                      <a:pt x="14958" y="7957"/>
                      <a:pt x="15059" y="7957"/>
                    </a:cubicBezTo>
                    <a:cubicBezTo>
                      <a:pt x="15083" y="8004"/>
                      <a:pt x="15243" y="8020"/>
                      <a:pt x="15243" y="8056"/>
                    </a:cubicBezTo>
                    <a:cubicBezTo>
                      <a:pt x="15327" y="8084"/>
                      <a:pt x="15286" y="8221"/>
                      <a:pt x="15286" y="8297"/>
                    </a:cubicBezTo>
                    <a:cubicBezTo>
                      <a:pt x="15365" y="8297"/>
                      <a:pt x="15338" y="8340"/>
                      <a:pt x="15371" y="8396"/>
                    </a:cubicBezTo>
                    <a:cubicBezTo>
                      <a:pt x="15484" y="8453"/>
                      <a:pt x="15420" y="8667"/>
                      <a:pt x="15612" y="8708"/>
                    </a:cubicBezTo>
                    <a:cubicBezTo>
                      <a:pt x="15612" y="8636"/>
                      <a:pt x="15796" y="8495"/>
                      <a:pt x="15683" y="8495"/>
                    </a:cubicBezTo>
                    <a:cubicBezTo>
                      <a:pt x="15692" y="8437"/>
                      <a:pt x="15559" y="8180"/>
                      <a:pt x="15744" y="8216"/>
                    </a:cubicBezTo>
                    <a:cubicBezTo>
                      <a:pt x="15810" y="8229"/>
                      <a:pt x="15917" y="8234"/>
                      <a:pt x="15938" y="8313"/>
                    </a:cubicBezTo>
                    <a:cubicBezTo>
                      <a:pt x="15977" y="8469"/>
                      <a:pt x="15944" y="8555"/>
                      <a:pt x="16066" y="8665"/>
                    </a:cubicBezTo>
                    <a:cubicBezTo>
                      <a:pt x="16142" y="8819"/>
                      <a:pt x="16411" y="8648"/>
                      <a:pt x="16448" y="8722"/>
                    </a:cubicBezTo>
                    <a:cubicBezTo>
                      <a:pt x="16474" y="8722"/>
                      <a:pt x="16646" y="8794"/>
                      <a:pt x="16646" y="8736"/>
                    </a:cubicBezTo>
                    <a:cubicBezTo>
                      <a:pt x="16724" y="8711"/>
                      <a:pt x="16747" y="8694"/>
                      <a:pt x="16845" y="8694"/>
                    </a:cubicBezTo>
                    <a:cubicBezTo>
                      <a:pt x="16845" y="8792"/>
                      <a:pt x="16810" y="8918"/>
                      <a:pt x="16792" y="9001"/>
                    </a:cubicBezTo>
                    <a:cubicBezTo>
                      <a:pt x="16778" y="9068"/>
                      <a:pt x="16710" y="9131"/>
                      <a:pt x="16732" y="9218"/>
                    </a:cubicBezTo>
                    <a:cubicBezTo>
                      <a:pt x="16667" y="9218"/>
                      <a:pt x="16677" y="9303"/>
                      <a:pt x="16746" y="9303"/>
                    </a:cubicBezTo>
                    <a:cubicBezTo>
                      <a:pt x="16746" y="9434"/>
                      <a:pt x="16592" y="9413"/>
                      <a:pt x="16490" y="9402"/>
                    </a:cubicBezTo>
                    <a:cubicBezTo>
                      <a:pt x="16519" y="9500"/>
                      <a:pt x="16689" y="9710"/>
                      <a:pt x="16760" y="9757"/>
                    </a:cubicBezTo>
                    <a:cubicBezTo>
                      <a:pt x="16789" y="9843"/>
                      <a:pt x="16860" y="9994"/>
                      <a:pt x="16930" y="10040"/>
                    </a:cubicBezTo>
                    <a:cubicBezTo>
                      <a:pt x="16941" y="10105"/>
                      <a:pt x="17007" y="10284"/>
                      <a:pt x="17058" y="10309"/>
                    </a:cubicBezTo>
                    <a:cubicBezTo>
                      <a:pt x="17058" y="10407"/>
                      <a:pt x="17393" y="11032"/>
                      <a:pt x="17313" y="11032"/>
                    </a:cubicBezTo>
                    <a:cubicBezTo>
                      <a:pt x="17344" y="11084"/>
                      <a:pt x="17379" y="11107"/>
                      <a:pt x="17369" y="11160"/>
                    </a:cubicBezTo>
                    <a:cubicBezTo>
                      <a:pt x="17496" y="11160"/>
                      <a:pt x="17446" y="11471"/>
                      <a:pt x="17709" y="11471"/>
                    </a:cubicBezTo>
                    <a:cubicBezTo>
                      <a:pt x="17728" y="11433"/>
                      <a:pt x="17941" y="11358"/>
                      <a:pt x="17993" y="11358"/>
                    </a:cubicBezTo>
                    <a:cubicBezTo>
                      <a:pt x="18041" y="11263"/>
                      <a:pt x="18301" y="11188"/>
                      <a:pt x="18375" y="11188"/>
                    </a:cubicBezTo>
                    <a:cubicBezTo>
                      <a:pt x="18350" y="11111"/>
                      <a:pt x="18772" y="10928"/>
                      <a:pt x="18772" y="10890"/>
                    </a:cubicBezTo>
                    <a:cubicBezTo>
                      <a:pt x="18825" y="10871"/>
                      <a:pt x="18871" y="10761"/>
                      <a:pt x="18871" y="10699"/>
                    </a:cubicBezTo>
                    <a:cubicBezTo>
                      <a:pt x="18871" y="10603"/>
                      <a:pt x="18942" y="10596"/>
                      <a:pt x="18942" y="10522"/>
                    </a:cubicBezTo>
                    <a:cubicBezTo>
                      <a:pt x="19056" y="10446"/>
                      <a:pt x="19083" y="10254"/>
                      <a:pt x="18928" y="10210"/>
                    </a:cubicBezTo>
                    <a:cubicBezTo>
                      <a:pt x="18955" y="10373"/>
                      <a:pt x="18814" y="10287"/>
                      <a:pt x="18834" y="10243"/>
                    </a:cubicBezTo>
                    <a:cubicBezTo>
                      <a:pt x="18865" y="10178"/>
                      <a:pt x="18819" y="10152"/>
                      <a:pt x="18772" y="10097"/>
                    </a:cubicBezTo>
                    <a:cubicBezTo>
                      <a:pt x="18718" y="10070"/>
                      <a:pt x="18783" y="10009"/>
                      <a:pt x="18729" y="9969"/>
                    </a:cubicBezTo>
                    <a:cubicBezTo>
                      <a:pt x="18658" y="10146"/>
                      <a:pt x="18520" y="10224"/>
                      <a:pt x="18375" y="10224"/>
                    </a:cubicBezTo>
                    <a:cubicBezTo>
                      <a:pt x="18334" y="10107"/>
                      <a:pt x="18463" y="10258"/>
                      <a:pt x="18358" y="10097"/>
                    </a:cubicBezTo>
                    <a:cubicBezTo>
                      <a:pt x="18327" y="10050"/>
                      <a:pt x="18318" y="9998"/>
                      <a:pt x="18332" y="9941"/>
                    </a:cubicBezTo>
                    <a:cubicBezTo>
                      <a:pt x="18314" y="9941"/>
                      <a:pt x="18317" y="9936"/>
                      <a:pt x="18304" y="9926"/>
                    </a:cubicBezTo>
                    <a:cubicBezTo>
                      <a:pt x="18279" y="10077"/>
                      <a:pt x="18295" y="10097"/>
                      <a:pt x="18190" y="10097"/>
                    </a:cubicBezTo>
                    <a:cubicBezTo>
                      <a:pt x="18172" y="10045"/>
                      <a:pt x="18273" y="10019"/>
                      <a:pt x="18191" y="9939"/>
                    </a:cubicBezTo>
                    <a:cubicBezTo>
                      <a:pt x="18158" y="9908"/>
                      <a:pt x="18134" y="9823"/>
                      <a:pt x="18134" y="9785"/>
                    </a:cubicBezTo>
                    <a:cubicBezTo>
                      <a:pt x="18088" y="9754"/>
                      <a:pt x="17978" y="9575"/>
                      <a:pt x="18005" y="9526"/>
                    </a:cubicBezTo>
                    <a:cubicBezTo>
                      <a:pt x="18105" y="9345"/>
                      <a:pt x="18341" y="9758"/>
                      <a:pt x="18318" y="9827"/>
                    </a:cubicBezTo>
                    <a:cubicBezTo>
                      <a:pt x="18332" y="9822"/>
                      <a:pt x="18336" y="9827"/>
                      <a:pt x="18332" y="9841"/>
                    </a:cubicBezTo>
                    <a:cubicBezTo>
                      <a:pt x="18615" y="9756"/>
                      <a:pt x="18856" y="10026"/>
                      <a:pt x="19140" y="10026"/>
                    </a:cubicBezTo>
                    <a:cubicBezTo>
                      <a:pt x="19191" y="10047"/>
                      <a:pt x="19347" y="10079"/>
                      <a:pt x="19465" y="10072"/>
                    </a:cubicBezTo>
                    <a:cubicBezTo>
                      <a:pt x="19485" y="10312"/>
                      <a:pt x="19498" y="10554"/>
                      <a:pt x="19498" y="10799"/>
                    </a:cubicBezTo>
                    <a:cubicBezTo>
                      <a:pt x="19500" y="12687"/>
                      <a:pt x="18894" y="14433"/>
                      <a:pt x="17869" y="15860"/>
                    </a:cubicBezTo>
                    <a:close/>
                    <a:moveTo>
                      <a:pt x="16109" y="8099"/>
                    </a:moveTo>
                    <a:cubicBezTo>
                      <a:pt x="16087" y="7865"/>
                      <a:pt x="16229" y="7741"/>
                      <a:pt x="16321" y="7532"/>
                    </a:cubicBezTo>
                    <a:cubicBezTo>
                      <a:pt x="16482" y="7516"/>
                      <a:pt x="16539" y="7556"/>
                      <a:pt x="16534" y="7702"/>
                    </a:cubicBezTo>
                    <a:cubicBezTo>
                      <a:pt x="16648" y="7702"/>
                      <a:pt x="16556" y="7834"/>
                      <a:pt x="16708" y="7776"/>
                    </a:cubicBezTo>
                    <a:cubicBezTo>
                      <a:pt x="16745" y="7724"/>
                      <a:pt x="16796" y="7709"/>
                      <a:pt x="16860" y="7731"/>
                    </a:cubicBezTo>
                    <a:cubicBezTo>
                      <a:pt x="16959" y="7731"/>
                      <a:pt x="16986" y="7787"/>
                      <a:pt x="17059" y="7787"/>
                    </a:cubicBezTo>
                    <a:cubicBezTo>
                      <a:pt x="17129" y="7929"/>
                      <a:pt x="17351" y="7886"/>
                      <a:pt x="17342" y="8142"/>
                    </a:cubicBezTo>
                    <a:cubicBezTo>
                      <a:pt x="17504" y="8142"/>
                      <a:pt x="17200" y="8306"/>
                      <a:pt x="17200" y="8269"/>
                    </a:cubicBezTo>
                    <a:cubicBezTo>
                      <a:pt x="17019" y="8321"/>
                      <a:pt x="16979" y="8142"/>
                      <a:pt x="16902" y="8142"/>
                    </a:cubicBezTo>
                    <a:cubicBezTo>
                      <a:pt x="16902" y="8309"/>
                      <a:pt x="16808" y="8113"/>
                      <a:pt x="16789" y="8113"/>
                    </a:cubicBezTo>
                    <a:cubicBezTo>
                      <a:pt x="16789" y="8170"/>
                      <a:pt x="16242" y="8203"/>
                      <a:pt x="16151" y="8198"/>
                    </a:cubicBezTo>
                    <a:cubicBezTo>
                      <a:pt x="16164" y="8130"/>
                      <a:pt x="16176" y="8115"/>
                      <a:pt x="16109" y="8099"/>
                    </a:cubicBezTo>
                    <a:close/>
                    <a:moveTo>
                      <a:pt x="16109" y="8099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52"/>
              <p:cNvSpPr/>
              <p:nvPr/>
            </p:nvSpPr>
            <p:spPr bwMode="auto">
              <a:xfrm>
                <a:off x="304" y="144"/>
                <a:ext cx="22" cy="7"/>
              </a:xfrm>
              <a:custGeom>
                <a:avLst/>
                <a:gdLst>
                  <a:gd name="T0" fmla="*/ 0 w 20542"/>
                  <a:gd name="T1" fmla="*/ 0 h 17263"/>
                  <a:gd name="T2" fmla="*/ 0 w 20542"/>
                  <a:gd name="T3" fmla="*/ 0 h 17263"/>
                  <a:gd name="T4" fmla="*/ 0 w 20542"/>
                  <a:gd name="T5" fmla="*/ 0 h 17263"/>
                  <a:gd name="T6" fmla="*/ 0 w 20542"/>
                  <a:gd name="T7" fmla="*/ 0 h 17263"/>
                  <a:gd name="T8" fmla="*/ 0 w 20542"/>
                  <a:gd name="T9" fmla="*/ 0 h 17263"/>
                  <a:gd name="T10" fmla="*/ 0 w 20542"/>
                  <a:gd name="T11" fmla="*/ 0 h 17263"/>
                  <a:gd name="T12" fmla="*/ 0 w 20542"/>
                  <a:gd name="T13" fmla="*/ 0 h 17263"/>
                  <a:gd name="T14" fmla="*/ 0 w 20542"/>
                  <a:gd name="T15" fmla="*/ 0 h 17263"/>
                  <a:gd name="T16" fmla="*/ 0 w 20542"/>
                  <a:gd name="T17" fmla="*/ 0 h 17263"/>
                  <a:gd name="T18" fmla="*/ 0 w 20542"/>
                  <a:gd name="T19" fmla="*/ 0 h 17263"/>
                  <a:gd name="T20" fmla="*/ 0 w 20542"/>
                  <a:gd name="T21" fmla="*/ 0 h 17263"/>
                  <a:gd name="T22" fmla="*/ 0 w 20542"/>
                  <a:gd name="T23" fmla="*/ 0 h 17263"/>
                  <a:gd name="T24" fmla="*/ 0 w 20542"/>
                  <a:gd name="T25" fmla="*/ 0 h 1726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542" h="17263">
                    <a:moveTo>
                      <a:pt x="19936" y="4186"/>
                    </a:moveTo>
                    <a:cubicBezTo>
                      <a:pt x="18293" y="6058"/>
                      <a:pt x="18766" y="9572"/>
                      <a:pt x="16483" y="7506"/>
                    </a:cubicBezTo>
                    <a:cubicBezTo>
                      <a:pt x="16483" y="-3197"/>
                      <a:pt x="15350" y="3479"/>
                      <a:pt x="11192" y="4910"/>
                    </a:cubicBezTo>
                    <a:cubicBezTo>
                      <a:pt x="10429" y="5139"/>
                      <a:pt x="5153" y="9537"/>
                      <a:pt x="5153" y="7506"/>
                    </a:cubicBezTo>
                    <a:cubicBezTo>
                      <a:pt x="5095" y="7506"/>
                      <a:pt x="5320" y="3196"/>
                      <a:pt x="5153" y="1660"/>
                    </a:cubicBezTo>
                    <a:cubicBezTo>
                      <a:pt x="4048" y="936"/>
                      <a:pt x="4819" y="1660"/>
                      <a:pt x="4819" y="0"/>
                    </a:cubicBezTo>
                    <a:cubicBezTo>
                      <a:pt x="4281" y="0"/>
                      <a:pt x="349" y="4186"/>
                      <a:pt x="349" y="4186"/>
                    </a:cubicBezTo>
                    <a:cubicBezTo>
                      <a:pt x="3714" y="4186"/>
                      <a:pt x="0" y="10915"/>
                      <a:pt x="0" y="13316"/>
                    </a:cubicBezTo>
                    <a:cubicBezTo>
                      <a:pt x="2602" y="14058"/>
                      <a:pt x="4339" y="16655"/>
                      <a:pt x="6519" y="16655"/>
                    </a:cubicBezTo>
                    <a:cubicBezTo>
                      <a:pt x="6519" y="18403"/>
                      <a:pt x="12450" y="15824"/>
                      <a:pt x="13235" y="15824"/>
                    </a:cubicBezTo>
                    <a:cubicBezTo>
                      <a:pt x="15778" y="15824"/>
                      <a:pt x="17406" y="14729"/>
                      <a:pt x="19412" y="11621"/>
                    </a:cubicBezTo>
                    <a:cubicBezTo>
                      <a:pt x="21600" y="8265"/>
                      <a:pt x="19936" y="8530"/>
                      <a:pt x="19936" y="4186"/>
                    </a:cubicBezTo>
                    <a:close/>
                    <a:moveTo>
                      <a:pt x="19936" y="4186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53"/>
              <p:cNvSpPr/>
              <p:nvPr/>
            </p:nvSpPr>
            <p:spPr bwMode="auto">
              <a:xfrm>
                <a:off x="352" y="168"/>
                <a:ext cx="18" cy="23"/>
              </a:xfrm>
              <a:custGeom>
                <a:avLst/>
                <a:gdLst>
                  <a:gd name="T0" fmla="*/ 0 w 20330"/>
                  <a:gd name="T1" fmla="*/ 0 h 21462"/>
                  <a:gd name="T2" fmla="*/ 0 w 20330"/>
                  <a:gd name="T3" fmla="*/ 0 h 21462"/>
                  <a:gd name="T4" fmla="*/ 0 w 20330"/>
                  <a:gd name="T5" fmla="*/ 0 h 21462"/>
                  <a:gd name="T6" fmla="*/ 0 w 20330"/>
                  <a:gd name="T7" fmla="*/ 0 h 21462"/>
                  <a:gd name="T8" fmla="*/ 0 w 20330"/>
                  <a:gd name="T9" fmla="*/ 0 h 21462"/>
                  <a:gd name="T10" fmla="*/ 0 w 20330"/>
                  <a:gd name="T11" fmla="*/ 0 h 21462"/>
                  <a:gd name="T12" fmla="*/ 0 w 20330"/>
                  <a:gd name="T13" fmla="*/ 0 h 21462"/>
                  <a:gd name="T14" fmla="*/ 0 w 20330"/>
                  <a:gd name="T15" fmla="*/ 0 h 21462"/>
                  <a:gd name="T16" fmla="*/ 0 w 20330"/>
                  <a:gd name="T17" fmla="*/ 0 h 21462"/>
                  <a:gd name="T18" fmla="*/ 0 w 20330"/>
                  <a:gd name="T19" fmla="*/ 0 h 21462"/>
                  <a:gd name="T20" fmla="*/ 0 w 20330"/>
                  <a:gd name="T21" fmla="*/ 0 h 21462"/>
                  <a:gd name="T22" fmla="*/ 0 w 20330"/>
                  <a:gd name="T23" fmla="*/ 0 h 21462"/>
                  <a:gd name="T24" fmla="*/ 0 w 20330"/>
                  <a:gd name="T25" fmla="*/ 0 h 21462"/>
                  <a:gd name="T26" fmla="*/ 0 w 20330"/>
                  <a:gd name="T27" fmla="*/ 0 h 21462"/>
                  <a:gd name="T28" fmla="*/ 0 w 20330"/>
                  <a:gd name="T29" fmla="*/ 0 h 21462"/>
                  <a:gd name="T30" fmla="*/ 0 w 20330"/>
                  <a:gd name="T31" fmla="*/ 0 h 21462"/>
                  <a:gd name="T32" fmla="*/ 0 w 20330"/>
                  <a:gd name="T33" fmla="*/ 0 h 214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330" h="21462">
                    <a:moveTo>
                      <a:pt x="1685" y="9330"/>
                    </a:moveTo>
                    <a:cubicBezTo>
                      <a:pt x="5927" y="9330"/>
                      <a:pt x="6974" y="10452"/>
                      <a:pt x="7227" y="14183"/>
                    </a:cubicBezTo>
                    <a:cubicBezTo>
                      <a:pt x="12255" y="15539"/>
                      <a:pt x="3833" y="15223"/>
                      <a:pt x="3391" y="15223"/>
                    </a:cubicBezTo>
                    <a:cubicBezTo>
                      <a:pt x="3319" y="16960"/>
                      <a:pt x="268" y="20457"/>
                      <a:pt x="4176" y="19489"/>
                    </a:cubicBezTo>
                    <a:cubicBezTo>
                      <a:pt x="7019" y="18785"/>
                      <a:pt x="7633" y="18947"/>
                      <a:pt x="7651" y="21461"/>
                    </a:cubicBezTo>
                    <a:cubicBezTo>
                      <a:pt x="11424" y="21461"/>
                      <a:pt x="16723" y="21600"/>
                      <a:pt x="18745" y="18346"/>
                    </a:cubicBezTo>
                    <a:cubicBezTo>
                      <a:pt x="20776" y="18346"/>
                      <a:pt x="20938" y="16755"/>
                      <a:pt x="18745" y="16264"/>
                    </a:cubicBezTo>
                    <a:cubicBezTo>
                      <a:pt x="18745" y="18089"/>
                      <a:pt x="18853" y="18001"/>
                      <a:pt x="16605" y="18001"/>
                    </a:cubicBezTo>
                    <a:cubicBezTo>
                      <a:pt x="17427" y="14256"/>
                      <a:pt x="16840" y="11075"/>
                      <a:pt x="12769" y="11075"/>
                    </a:cubicBezTo>
                    <a:cubicBezTo>
                      <a:pt x="13428" y="9477"/>
                      <a:pt x="11731" y="8238"/>
                      <a:pt x="10079" y="7183"/>
                    </a:cubicBezTo>
                    <a:cubicBezTo>
                      <a:pt x="6965" y="5197"/>
                      <a:pt x="10152" y="4742"/>
                      <a:pt x="10639" y="2419"/>
                    </a:cubicBezTo>
                    <a:cubicBezTo>
                      <a:pt x="8337" y="2880"/>
                      <a:pt x="8274" y="4471"/>
                      <a:pt x="5097" y="4500"/>
                    </a:cubicBezTo>
                    <a:cubicBezTo>
                      <a:pt x="5097" y="3951"/>
                      <a:pt x="5783" y="2265"/>
                      <a:pt x="5214" y="2082"/>
                    </a:cubicBezTo>
                    <a:cubicBezTo>
                      <a:pt x="5972" y="2074"/>
                      <a:pt x="8987" y="0"/>
                      <a:pt x="5530" y="0"/>
                    </a:cubicBezTo>
                    <a:cubicBezTo>
                      <a:pt x="4032" y="4486"/>
                      <a:pt x="-662" y="88"/>
                      <a:pt x="78" y="4200"/>
                    </a:cubicBezTo>
                    <a:cubicBezTo>
                      <a:pt x="593" y="6970"/>
                      <a:pt x="1685" y="6780"/>
                      <a:pt x="1685" y="9330"/>
                    </a:cubicBezTo>
                    <a:close/>
                    <a:moveTo>
                      <a:pt x="1685" y="933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54"/>
              <p:cNvSpPr/>
              <p:nvPr/>
            </p:nvSpPr>
            <p:spPr bwMode="auto">
              <a:xfrm>
                <a:off x="336" y="176"/>
                <a:ext cx="9" cy="11"/>
              </a:xfrm>
              <a:custGeom>
                <a:avLst/>
                <a:gdLst>
                  <a:gd name="T0" fmla="*/ 0 w 15938"/>
                  <a:gd name="T1" fmla="*/ 0 h 19489"/>
                  <a:gd name="T2" fmla="*/ 0 w 15938"/>
                  <a:gd name="T3" fmla="*/ 0 h 19489"/>
                  <a:gd name="T4" fmla="*/ 0 w 15938"/>
                  <a:gd name="T5" fmla="*/ 0 h 19489"/>
                  <a:gd name="T6" fmla="*/ 0 w 15938"/>
                  <a:gd name="T7" fmla="*/ 0 h 19489"/>
                  <a:gd name="T8" fmla="*/ 0 w 15938"/>
                  <a:gd name="T9" fmla="*/ 0 h 19489"/>
                  <a:gd name="T10" fmla="*/ 0 w 15938"/>
                  <a:gd name="T11" fmla="*/ 0 h 19489"/>
                  <a:gd name="T12" fmla="*/ 0 w 15938"/>
                  <a:gd name="T13" fmla="*/ 0 h 19489"/>
                  <a:gd name="T14" fmla="*/ 0 w 15938"/>
                  <a:gd name="T15" fmla="*/ 0 h 19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938" h="19489">
                    <a:moveTo>
                      <a:pt x="1447" y="19489"/>
                    </a:moveTo>
                    <a:cubicBezTo>
                      <a:pt x="10460" y="19334"/>
                      <a:pt x="12771" y="13571"/>
                      <a:pt x="15260" y="5681"/>
                    </a:cubicBezTo>
                    <a:cubicBezTo>
                      <a:pt x="17711" y="-2111"/>
                      <a:pt x="12911" y="1905"/>
                      <a:pt x="10498" y="2201"/>
                    </a:cubicBezTo>
                    <a:cubicBezTo>
                      <a:pt x="8430" y="3342"/>
                      <a:pt x="6949" y="-1688"/>
                      <a:pt x="6043" y="608"/>
                    </a:cubicBezTo>
                    <a:cubicBezTo>
                      <a:pt x="5264" y="2567"/>
                      <a:pt x="6668" y="4864"/>
                      <a:pt x="8673" y="4864"/>
                    </a:cubicBezTo>
                    <a:cubicBezTo>
                      <a:pt x="8149" y="6540"/>
                      <a:pt x="-3889" y="8499"/>
                      <a:pt x="2047" y="10190"/>
                    </a:cubicBezTo>
                    <a:cubicBezTo>
                      <a:pt x="1320" y="14008"/>
                      <a:pt x="-1795" y="15896"/>
                      <a:pt x="1447" y="19489"/>
                    </a:cubicBezTo>
                    <a:close/>
                    <a:moveTo>
                      <a:pt x="1447" y="1948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55"/>
              <p:cNvSpPr/>
              <p:nvPr/>
            </p:nvSpPr>
            <p:spPr bwMode="auto">
              <a:xfrm>
                <a:off x="352" y="192"/>
                <a:ext cx="2" cy="1"/>
              </a:xfrm>
              <a:custGeom>
                <a:avLst/>
                <a:gdLst>
                  <a:gd name="T0" fmla="*/ 0 w 21600"/>
                  <a:gd name="T1" fmla="*/ 0 h 13852"/>
                  <a:gd name="T2" fmla="*/ 0 w 21600"/>
                  <a:gd name="T3" fmla="*/ 0 h 13852"/>
                  <a:gd name="T4" fmla="*/ 0 w 21600"/>
                  <a:gd name="T5" fmla="*/ 0 h 13852"/>
                  <a:gd name="T6" fmla="*/ 0 w 21600"/>
                  <a:gd name="T7" fmla="*/ 0 h 13852"/>
                  <a:gd name="T8" fmla="*/ 0 w 21600"/>
                  <a:gd name="T9" fmla="*/ 0 h 138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13852">
                    <a:moveTo>
                      <a:pt x="0" y="4834"/>
                    </a:moveTo>
                    <a:cubicBezTo>
                      <a:pt x="3511" y="21600"/>
                      <a:pt x="21600" y="12034"/>
                      <a:pt x="21600" y="0"/>
                    </a:cubicBezTo>
                    <a:cubicBezTo>
                      <a:pt x="15647" y="0"/>
                      <a:pt x="9617" y="0"/>
                      <a:pt x="3511" y="0"/>
                    </a:cubicBezTo>
                    <a:cubicBezTo>
                      <a:pt x="4732" y="4834"/>
                      <a:pt x="3435" y="6480"/>
                      <a:pt x="0" y="4834"/>
                    </a:cubicBezTo>
                    <a:close/>
                    <a:moveTo>
                      <a:pt x="0" y="4834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59"/>
              <p:cNvSpPr/>
              <p:nvPr/>
            </p:nvSpPr>
            <p:spPr bwMode="auto">
              <a:xfrm>
                <a:off x="240" y="200"/>
                <a:ext cx="3" cy="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4954" y="20491"/>
                      <a:pt x="21600" y="16184"/>
                      <a:pt x="21600" y="0"/>
                    </a:cubicBezTo>
                    <a:cubicBezTo>
                      <a:pt x="7849" y="9201"/>
                      <a:pt x="3208" y="6526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60"/>
              <p:cNvSpPr/>
              <p:nvPr/>
            </p:nvSpPr>
            <p:spPr bwMode="auto">
              <a:xfrm>
                <a:off x="376" y="216"/>
                <a:ext cx="3" cy="4"/>
              </a:xfrm>
              <a:custGeom>
                <a:avLst/>
                <a:gdLst>
                  <a:gd name="T0" fmla="*/ 0 w 15151"/>
                  <a:gd name="T1" fmla="*/ 0 h 21600"/>
                  <a:gd name="T2" fmla="*/ 0 w 15151"/>
                  <a:gd name="T3" fmla="*/ 0 h 21600"/>
                  <a:gd name="T4" fmla="*/ 0 w 15151"/>
                  <a:gd name="T5" fmla="*/ 0 h 21600"/>
                  <a:gd name="T6" fmla="*/ 0 w 15151"/>
                  <a:gd name="T7" fmla="*/ 0 h 21600"/>
                  <a:gd name="T8" fmla="*/ 0 w 15151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51" h="21600">
                    <a:moveTo>
                      <a:pt x="10724" y="0"/>
                    </a:moveTo>
                    <a:cubicBezTo>
                      <a:pt x="11899" y="6522"/>
                      <a:pt x="8375" y="7809"/>
                      <a:pt x="0" y="3905"/>
                    </a:cubicBezTo>
                    <a:cubicBezTo>
                      <a:pt x="3373" y="13417"/>
                      <a:pt x="1667" y="15535"/>
                      <a:pt x="7124" y="21600"/>
                    </a:cubicBezTo>
                    <a:cubicBezTo>
                      <a:pt x="9284" y="12503"/>
                      <a:pt x="21600" y="3905"/>
                      <a:pt x="10724" y="0"/>
                    </a:cubicBezTo>
                    <a:close/>
                    <a:moveTo>
                      <a:pt x="10724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63"/>
              <p:cNvSpPr/>
              <p:nvPr/>
            </p:nvSpPr>
            <p:spPr bwMode="auto">
              <a:xfrm>
                <a:off x="376" y="216"/>
                <a:ext cx="3" cy="5"/>
              </a:xfrm>
              <a:custGeom>
                <a:avLst/>
                <a:gdLst>
                  <a:gd name="T0" fmla="*/ 0 w 14680"/>
                  <a:gd name="T1" fmla="*/ 0 h 18108"/>
                  <a:gd name="T2" fmla="*/ 0 w 14680"/>
                  <a:gd name="T3" fmla="*/ 0 h 18108"/>
                  <a:gd name="T4" fmla="*/ 0 w 14680"/>
                  <a:gd name="T5" fmla="*/ 0 h 18108"/>
                  <a:gd name="T6" fmla="*/ 0 w 14680"/>
                  <a:gd name="T7" fmla="*/ 0 h 18108"/>
                  <a:gd name="T8" fmla="*/ 0 w 14680"/>
                  <a:gd name="T9" fmla="*/ 0 h 18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680" h="18108">
                    <a:moveTo>
                      <a:pt x="10298" y="0"/>
                    </a:moveTo>
                    <a:cubicBezTo>
                      <a:pt x="10298" y="7291"/>
                      <a:pt x="8417" y="10676"/>
                      <a:pt x="5725" y="2364"/>
                    </a:cubicBezTo>
                    <a:cubicBezTo>
                      <a:pt x="-3356" y="2364"/>
                      <a:pt x="1087" y="12243"/>
                      <a:pt x="1087" y="17618"/>
                    </a:cubicBezTo>
                    <a:cubicBezTo>
                      <a:pt x="18244" y="21600"/>
                      <a:pt x="16493" y="0"/>
                      <a:pt x="10298" y="0"/>
                    </a:cubicBezTo>
                    <a:close/>
                    <a:moveTo>
                      <a:pt x="10298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64"/>
              <p:cNvSpPr/>
              <p:nvPr/>
            </p:nvSpPr>
            <p:spPr bwMode="auto">
              <a:xfrm>
                <a:off x="392" y="232"/>
                <a:ext cx="7" cy="3"/>
              </a:xfrm>
              <a:custGeom>
                <a:avLst/>
                <a:gdLst>
                  <a:gd name="T0" fmla="*/ 0 w 21600"/>
                  <a:gd name="T1" fmla="*/ 0 h 9393"/>
                  <a:gd name="T2" fmla="*/ 0 w 21600"/>
                  <a:gd name="T3" fmla="*/ 0 h 9393"/>
                  <a:gd name="T4" fmla="*/ 0 w 21600"/>
                  <a:gd name="T5" fmla="*/ 0 h 9393"/>
                  <a:gd name="T6" fmla="*/ 0 w 21600"/>
                  <a:gd name="T7" fmla="*/ 0 h 9393"/>
                  <a:gd name="T8" fmla="*/ 0 w 21600"/>
                  <a:gd name="T9" fmla="*/ 0 h 93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9393">
                    <a:moveTo>
                      <a:pt x="21600" y="0"/>
                    </a:moveTo>
                    <a:cubicBezTo>
                      <a:pt x="15130" y="2920"/>
                      <a:pt x="18136" y="5863"/>
                      <a:pt x="9453" y="3062"/>
                    </a:cubicBezTo>
                    <a:cubicBezTo>
                      <a:pt x="5701" y="1875"/>
                      <a:pt x="1732" y="-3323"/>
                      <a:pt x="0" y="3371"/>
                    </a:cubicBezTo>
                    <a:cubicBezTo>
                      <a:pt x="11016" y="4439"/>
                      <a:pt x="21600" y="18277"/>
                      <a:pt x="21600" y="0"/>
                    </a:cubicBezTo>
                    <a:close/>
                    <a:moveTo>
                      <a:pt x="21600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65"/>
              <p:cNvSpPr/>
              <p:nvPr/>
            </p:nvSpPr>
            <p:spPr bwMode="auto">
              <a:xfrm>
                <a:off x="320" y="232"/>
                <a:ext cx="166" cy="223"/>
              </a:xfrm>
              <a:custGeom>
                <a:avLst/>
                <a:gdLst>
                  <a:gd name="T0" fmla="*/ 0 w 21517"/>
                  <a:gd name="T1" fmla="*/ 0 h 21336"/>
                  <a:gd name="T2" fmla="*/ 0 w 21517"/>
                  <a:gd name="T3" fmla="*/ 0 h 21336"/>
                  <a:gd name="T4" fmla="*/ 0 w 21517"/>
                  <a:gd name="T5" fmla="*/ 0 h 21336"/>
                  <a:gd name="T6" fmla="*/ 0 w 21517"/>
                  <a:gd name="T7" fmla="*/ 0 h 21336"/>
                  <a:gd name="T8" fmla="*/ 0 w 21517"/>
                  <a:gd name="T9" fmla="*/ 0 h 21336"/>
                  <a:gd name="T10" fmla="*/ 0 w 21517"/>
                  <a:gd name="T11" fmla="*/ 0 h 21336"/>
                  <a:gd name="T12" fmla="*/ 0 w 21517"/>
                  <a:gd name="T13" fmla="*/ 0 h 21336"/>
                  <a:gd name="T14" fmla="*/ 0 w 21517"/>
                  <a:gd name="T15" fmla="*/ 0 h 21336"/>
                  <a:gd name="T16" fmla="*/ 0 w 21517"/>
                  <a:gd name="T17" fmla="*/ 0 h 21336"/>
                  <a:gd name="T18" fmla="*/ 0 w 21517"/>
                  <a:gd name="T19" fmla="*/ 0 h 21336"/>
                  <a:gd name="T20" fmla="*/ 0 w 21517"/>
                  <a:gd name="T21" fmla="*/ 0 h 21336"/>
                  <a:gd name="T22" fmla="*/ 0 w 21517"/>
                  <a:gd name="T23" fmla="*/ 0 h 21336"/>
                  <a:gd name="T24" fmla="*/ 0 w 21517"/>
                  <a:gd name="T25" fmla="*/ 0 h 21336"/>
                  <a:gd name="T26" fmla="*/ 0 w 21517"/>
                  <a:gd name="T27" fmla="*/ 0 h 21336"/>
                  <a:gd name="T28" fmla="*/ 0 w 21517"/>
                  <a:gd name="T29" fmla="*/ 0 h 21336"/>
                  <a:gd name="T30" fmla="*/ 0 w 21517"/>
                  <a:gd name="T31" fmla="*/ 0 h 21336"/>
                  <a:gd name="T32" fmla="*/ 0 w 21517"/>
                  <a:gd name="T33" fmla="*/ 0 h 21336"/>
                  <a:gd name="T34" fmla="*/ 0 w 21517"/>
                  <a:gd name="T35" fmla="*/ 0 h 21336"/>
                  <a:gd name="T36" fmla="*/ 0 w 21517"/>
                  <a:gd name="T37" fmla="*/ 0 h 21336"/>
                  <a:gd name="T38" fmla="*/ 0 w 21517"/>
                  <a:gd name="T39" fmla="*/ 0 h 21336"/>
                  <a:gd name="T40" fmla="*/ 0 w 21517"/>
                  <a:gd name="T41" fmla="*/ 0 h 21336"/>
                  <a:gd name="T42" fmla="*/ 0 w 21517"/>
                  <a:gd name="T43" fmla="*/ 0 h 21336"/>
                  <a:gd name="T44" fmla="*/ 0 w 21517"/>
                  <a:gd name="T45" fmla="*/ 0 h 21336"/>
                  <a:gd name="T46" fmla="*/ 0 w 21517"/>
                  <a:gd name="T47" fmla="*/ 0 h 21336"/>
                  <a:gd name="T48" fmla="*/ 0 w 21517"/>
                  <a:gd name="T49" fmla="*/ 0 h 21336"/>
                  <a:gd name="T50" fmla="*/ 0 w 21517"/>
                  <a:gd name="T51" fmla="*/ 0 h 21336"/>
                  <a:gd name="T52" fmla="*/ 0 w 21517"/>
                  <a:gd name="T53" fmla="*/ 0 h 21336"/>
                  <a:gd name="T54" fmla="*/ 0 w 21517"/>
                  <a:gd name="T55" fmla="*/ 0 h 21336"/>
                  <a:gd name="T56" fmla="*/ 0 w 21517"/>
                  <a:gd name="T57" fmla="*/ 0 h 21336"/>
                  <a:gd name="T58" fmla="*/ 0 w 21517"/>
                  <a:gd name="T59" fmla="*/ 0 h 21336"/>
                  <a:gd name="T60" fmla="*/ 0 w 21517"/>
                  <a:gd name="T61" fmla="*/ 0 h 21336"/>
                  <a:gd name="T62" fmla="*/ 0 w 21517"/>
                  <a:gd name="T63" fmla="*/ 0 h 21336"/>
                  <a:gd name="T64" fmla="*/ 0 w 21517"/>
                  <a:gd name="T65" fmla="*/ 0 h 213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517" h="21336">
                    <a:moveTo>
                      <a:pt x="19567" y="7931"/>
                    </a:moveTo>
                    <a:cubicBezTo>
                      <a:pt x="19048" y="7904"/>
                      <a:pt x="19448" y="7845"/>
                      <a:pt x="19422" y="7719"/>
                    </a:cubicBezTo>
                    <a:cubicBezTo>
                      <a:pt x="19025" y="7719"/>
                      <a:pt x="18300" y="6676"/>
                      <a:pt x="18300" y="6418"/>
                    </a:cubicBezTo>
                    <a:cubicBezTo>
                      <a:pt x="18154" y="6364"/>
                      <a:pt x="18030" y="5984"/>
                      <a:pt x="18056" y="5984"/>
                    </a:cubicBezTo>
                    <a:cubicBezTo>
                      <a:pt x="17943" y="5729"/>
                      <a:pt x="17483" y="5519"/>
                      <a:pt x="17666" y="5262"/>
                    </a:cubicBezTo>
                    <a:cubicBezTo>
                      <a:pt x="17237" y="5072"/>
                      <a:pt x="16781" y="4416"/>
                      <a:pt x="16643" y="4106"/>
                    </a:cubicBezTo>
                    <a:cubicBezTo>
                      <a:pt x="16386" y="3964"/>
                      <a:pt x="16203" y="3565"/>
                      <a:pt x="16203" y="3348"/>
                    </a:cubicBezTo>
                    <a:cubicBezTo>
                      <a:pt x="15909" y="3348"/>
                      <a:pt x="15513" y="2695"/>
                      <a:pt x="15570" y="2445"/>
                    </a:cubicBezTo>
                    <a:cubicBezTo>
                      <a:pt x="15293" y="2445"/>
                      <a:pt x="15220" y="2082"/>
                      <a:pt x="14935" y="2082"/>
                    </a:cubicBezTo>
                    <a:cubicBezTo>
                      <a:pt x="15075" y="1777"/>
                      <a:pt x="13120" y="1748"/>
                      <a:pt x="12791" y="1721"/>
                    </a:cubicBezTo>
                    <a:cubicBezTo>
                      <a:pt x="12847" y="1475"/>
                      <a:pt x="12591" y="1324"/>
                      <a:pt x="12302" y="1324"/>
                    </a:cubicBezTo>
                    <a:cubicBezTo>
                      <a:pt x="12302" y="1706"/>
                      <a:pt x="11199" y="1748"/>
                      <a:pt x="10824" y="1733"/>
                    </a:cubicBezTo>
                    <a:cubicBezTo>
                      <a:pt x="10554" y="1724"/>
                      <a:pt x="9962" y="1667"/>
                      <a:pt x="9962" y="1432"/>
                    </a:cubicBezTo>
                    <a:cubicBezTo>
                      <a:pt x="9775" y="1397"/>
                      <a:pt x="9512" y="1432"/>
                      <a:pt x="9230" y="1432"/>
                    </a:cubicBezTo>
                    <a:cubicBezTo>
                      <a:pt x="9295" y="1188"/>
                      <a:pt x="8622" y="87"/>
                      <a:pt x="8255" y="22"/>
                    </a:cubicBezTo>
                    <a:cubicBezTo>
                      <a:pt x="8255" y="58"/>
                      <a:pt x="8255" y="96"/>
                      <a:pt x="8255" y="132"/>
                    </a:cubicBezTo>
                    <a:cubicBezTo>
                      <a:pt x="7980" y="165"/>
                      <a:pt x="6254" y="-152"/>
                      <a:pt x="6254" y="96"/>
                    </a:cubicBezTo>
                    <a:cubicBezTo>
                      <a:pt x="6047" y="96"/>
                      <a:pt x="5172" y="326"/>
                      <a:pt x="5035" y="529"/>
                    </a:cubicBezTo>
                    <a:cubicBezTo>
                      <a:pt x="4952" y="529"/>
                      <a:pt x="4156" y="817"/>
                      <a:pt x="4156" y="601"/>
                    </a:cubicBezTo>
                    <a:cubicBezTo>
                      <a:pt x="3956" y="601"/>
                      <a:pt x="3715" y="678"/>
                      <a:pt x="3619" y="817"/>
                    </a:cubicBezTo>
                    <a:cubicBezTo>
                      <a:pt x="3402" y="817"/>
                      <a:pt x="3172" y="1103"/>
                      <a:pt x="3035" y="1215"/>
                    </a:cubicBezTo>
                    <a:cubicBezTo>
                      <a:pt x="2658" y="1182"/>
                      <a:pt x="2928" y="1003"/>
                      <a:pt x="2548" y="1396"/>
                    </a:cubicBezTo>
                    <a:cubicBezTo>
                      <a:pt x="2548" y="1525"/>
                      <a:pt x="2261" y="2081"/>
                      <a:pt x="2207" y="2081"/>
                    </a:cubicBezTo>
                    <a:cubicBezTo>
                      <a:pt x="2328" y="2171"/>
                      <a:pt x="2324" y="2220"/>
                      <a:pt x="2207" y="2335"/>
                    </a:cubicBezTo>
                    <a:cubicBezTo>
                      <a:pt x="1938" y="2494"/>
                      <a:pt x="1785" y="2817"/>
                      <a:pt x="1524" y="2913"/>
                    </a:cubicBezTo>
                    <a:cubicBezTo>
                      <a:pt x="1250" y="3250"/>
                      <a:pt x="1191" y="2890"/>
                      <a:pt x="986" y="3269"/>
                    </a:cubicBezTo>
                    <a:cubicBezTo>
                      <a:pt x="875" y="3480"/>
                      <a:pt x="721" y="3638"/>
                      <a:pt x="602" y="3808"/>
                    </a:cubicBezTo>
                    <a:cubicBezTo>
                      <a:pt x="225" y="4344"/>
                      <a:pt x="207" y="4578"/>
                      <a:pt x="207" y="5081"/>
                    </a:cubicBezTo>
                    <a:cubicBezTo>
                      <a:pt x="207" y="5260"/>
                      <a:pt x="-50" y="5426"/>
                      <a:pt x="9" y="5578"/>
                    </a:cubicBezTo>
                    <a:cubicBezTo>
                      <a:pt x="89" y="5782"/>
                      <a:pt x="253" y="6208"/>
                      <a:pt x="207" y="6345"/>
                    </a:cubicBezTo>
                    <a:cubicBezTo>
                      <a:pt x="20" y="6345"/>
                      <a:pt x="-83" y="6832"/>
                      <a:pt x="258" y="6959"/>
                    </a:cubicBezTo>
                    <a:cubicBezTo>
                      <a:pt x="258" y="7279"/>
                      <a:pt x="886" y="8246"/>
                      <a:pt x="1279" y="8440"/>
                    </a:cubicBezTo>
                    <a:cubicBezTo>
                      <a:pt x="1279" y="8705"/>
                      <a:pt x="1993" y="9271"/>
                      <a:pt x="2352" y="9271"/>
                    </a:cubicBezTo>
                    <a:cubicBezTo>
                      <a:pt x="2491" y="9476"/>
                      <a:pt x="3961" y="9781"/>
                      <a:pt x="3961" y="9524"/>
                    </a:cubicBezTo>
                    <a:cubicBezTo>
                      <a:pt x="4560" y="9524"/>
                      <a:pt x="6671" y="9237"/>
                      <a:pt x="6986" y="9705"/>
                    </a:cubicBezTo>
                    <a:cubicBezTo>
                      <a:pt x="7519" y="9705"/>
                      <a:pt x="7714" y="9638"/>
                      <a:pt x="8206" y="9813"/>
                    </a:cubicBezTo>
                    <a:cubicBezTo>
                      <a:pt x="8271" y="10083"/>
                      <a:pt x="8170" y="10898"/>
                      <a:pt x="7914" y="11114"/>
                    </a:cubicBezTo>
                    <a:cubicBezTo>
                      <a:pt x="7914" y="11477"/>
                      <a:pt x="8059" y="11859"/>
                      <a:pt x="8450" y="12053"/>
                    </a:cubicBezTo>
                    <a:cubicBezTo>
                      <a:pt x="8479" y="12141"/>
                      <a:pt x="8758" y="12486"/>
                      <a:pt x="8841" y="12486"/>
                    </a:cubicBezTo>
                    <a:cubicBezTo>
                      <a:pt x="8993" y="12942"/>
                      <a:pt x="9163" y="13337"/>
                      <a:pt x="9049" y="13983"/>
                    </a:cubicBezTo>
                    <a:cubicBezTo>
                      <a:pt x="8944" y="14571"/>
                      <a:pt x="8694" y="14920"/>
                      <a:pt x="8694" y="15448"/>
                    </a:cubicBezTo>
                    <a:cubicBezTo>
                      <a:pt x="8545" y="15448"/>
                      <a:pt x="8841" y="16459"/>
                      <a:pt x="8986" y="16459"/>
                    </a:cubicBezTo>
                    <a:cubicBezTo>
                      <a:pt x="8986" y="16919"/>
                      <a:pt x="9475" y="17333"/>
                      <a:pt x="9475" y="17832"/>
                    </a:cubicBezTo>
                    <a:cubicBezTo>
                      <a:pt x="9504" y="17832"/>
                      <a:pt x="9670" y="18303"/>
                      <a:pt x="9670" y="18446"/>
                    </a:cubicBezTo>
                    <a:cubicBezTo>
                      <a:pt x="9519" y="18446"/>
                      <a:pt x="10450" y="19829"/>
                      <a:pt x="10450" y="19928"/>
                    </a:cubicBezTo>
                    <a:cubicBezTo>
                      <a:pt x="10616" y="19928"/>
                      <a:pt x="10640" y="20397"/>
                      <a:pt x="10790" y="20397"/>
                    </a:cubicBezTo>
                    <a:cubicBezTo>
                      <a:pt x="10816" y="20709"/>
                      <a:pt x="10985" y="20998"/>
                      <a:pt x="10985" y="21228"/>
                    </a:cubicBezTo>
                    <a:cubicBezTo>
                      <a:pt x="11180" y="21448"/>
                      <a:pt x="11986" y="21264"/>
                      <a:pt x="12301" y="21264"/>
                    </a:cubicBezTo>
                    <a:cubicBezTo>
                      <a:pt x="12301" y="21180"/>
                      <a:pt x="13771" y="20975"/>
                      <a:pt x="13958" y="20975"/>
                    </a:cubicBezTo>
                    <a:cubicBezTo>
                      <a:pt x="14057" y="20878"/>
                      <a:pt x="14690" y="20216"/>
                      <a:pt x="14690" y="20216"/>
                    </a:cubicBezTo>
                    <a:cubicBezTo>
                      <a:pt x="14690" y="19882"/>
                      <a:pt x="15601" y="19238"/>
                      <a:pt x="15959" y="19059"/>
                    </a:cubicBezTo>
                    <a:cubicBezTo>
                      <a:pt x="15959" y="19006"/>
                      <a:pt x="16404" y="18192"/>
                      <a:pt x="16349" y="18192"/>
                    </a:cubicBezTo>
                    <a:cubicBezTo>
                      <a:pt x="16349" y="17624"/>
                      <a:pt x="16544" y="17250"/>
                      <a:pt x="16544" y="16748"/>
                    </a:cubicBezTo>
                    <a:cubicBezTo>
                      <a:pt x="16688" y="16748"/>
                      <a:pt x="16830" y="16278"/>
                      <a:pt x="17128" y="16278"/>
                    </a:cubicBezTo>
                    <a:cubicBezTo>
                      <a:pt x="17212" y="16155"/>
                      <a:pt x="17450" y="16107"/>
                      <a:pt x="17616" y="16024"/>
                    </a:cubicBezTo>
                    <a:cubicBezTo>
                      <a:pt x="17616" y="15713"/>
                      <a:pt x="17957" y="15476"/>
                      <a:pt x="17957" y="15087"/>
                    </a:cubicBezTo>
                    <a:cubicBezTo>
                      <a:pt x="18179" y="15087"/>
                      <a:pt x="17812" y="13876"/>
                      <a:pt x="17812" y="13749"/>
                    </a:cubicBezTo>
                    <a:cubicBezTo>
                      <a:pt x="17382" y="13749"/>
                      <a:pt x="17713" y="12307"/>
                      <a:pt x="17713" y="12124"/>
                    </a:cubicBezTo>
                    <a:cubicBezTo>
                      <a:pt x="17437" y="12124"/>
                      <a:pt x="18620" y="11148"/>
                      <a:pt x="18598" y="11208"/>
                    </a:cubicBezTo>
                    <a:cubicBezTo>
                      <a:pt x="18681" y="10953"/>
                      <a:pt x="19316" y="10604"/>
                      <a:pt x="19526" y="10404"/>
                    </a:cubicBezTo>
                    <a:cubicBezTo>
                      <a:pt x="19713" y="10224"/>
                      <a:pt x="20347" y="9878"/>
                      <a:pt x="20347" y="9667"/>
                    </a:cubicBezTo>
                    <a:cubicBezTo>
                      <a:pt x="20620" y="9565"/>
                      <a:pt x="20654" y="9375"/>
                      <a:pt x="20882" y="9269"/>
                    </a:cubicBezTo>
                    <a:cubicBezTo>
                      <a:pt x="20882" y="9177"/>
                      <a:pt x="20727" y="8909"/>
                      <a:pt x="21077" y="8909"/>
                    </a:cubicBezTo>
                    <a:cubicBezTo>
                      <a:pt x="20989" y="8446"/>
                      <a:pt x="21517" y="8183"/>
                      <a:pt x="21517" y="7716"/>
                    </a:cubicBezTo>
                    <a:cubicBezTo>
                      <a:pt x="21101" y="7817"/>
                      <a:pt x="20526" y="7861"/>
                      <a:pt x="20102" y="7861"/>
                    </a:cubicBezTo>
                    <a:cubicBezTo>
                      <a:pt x="20104" y="7926"/>
                      <a:pt x="19637" y="7935"/>
                      <a:pt x="19567" y="7931"/>
                    </a:cubicBezTo>
                    <a:close/>
                    <a:moveTo>
                      <a:pt x="19567" y="7931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98"/>
              <p:cNvSpPr/>
              <p:nvPr/>
            </p:nvSpPr>
            <p:spPr bwMode="auto">
              <a:xfrm>
                <a:off x="184" y="272"/>
                <a:ext cx="3" cy="2"/>
              </a:xfrm>
              <a:custGeom>
                <a:avLst/>
                <a:gdLst>
                  <a:gd name="T0" fmla="*/ 0 w 16989"/>
                  <a:gd name="T1" fmla="*/ 0 h 15334"/>
                  <a:gd name="T2" fmla="*/ 0 w 16989"/>
                  <a:gd name="T3" fmla="*/ 0 h 15334"/>
                  <a:gd name="T4" fmla="*/ 0 w 16989"/>
                  <a:gd name="T5" fmla="*/ 0 h 15334"/>
                  <a:gd name="T6" fmla="*/ 0 w 16989"/>
                  <a:gd name="T7" fmla="*/ 0 h 15334"/>
                  <a:gd name="T8" fmla="*/ 0 w 16989"/>
                  <a:gd name="T9" fmla="*/ 0 h 153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989" h="15334">
                    <a:moveTo>
                      <a:pt x="5730" y="2266"/>
                    </a:moveTo>
                    <a:cubicBezTo>
                      <a:pt x="4165" y="1591"/>
                      <a:pt x="2498" y="771"/>
                      <a:pt x="900" y="0"/>
                    </a:cubicBezTo>
                    <a:cubicBezTo>
                      <a:pt x="-4611" y="21600"/>
                      <a:pt x="16989" y="17743"/>
                      <a:pt x="16989" y="4629"/>
                    </a:cubicBezTo>
                    <a:cubicBezTo>
                      <a:pt x="12159" y="7955"/>
                      <a:pt x="7839" y="13596"/>
                      <a:pt x="5730" y="2266"/>
                    </a:cubicBezTo>
                    <a:close/>
                    <a:moveTo>
                      <a:pt x="5730" y="2266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99"/>
              <p:cNvSpPr/>
              <p:nvPr/>
            </p:nvSpPr>
            <p:spPr bwMode="auto">
              <a:xfrm>
                <a:off x="192" y="272"/>
                <a:ext cx="16" cy="8"/>
              </a:xfrm>
              <a:custGeom>
                <a:avLst/>
                <a:gdLst>
                  <a:gd name="T0" fmla="*/ 0 w 18999"/>
                  <a:gd name="T1" fmla="*/ 0 h 20934"/>
                  <a:gd name="T2" fmla="*/ 0 w 18999"/>
                  <a:gd name="T3" fmla="*/ 0 h 20934"/>
                  <a:gd name="T4" fmla="*/ 0 w 18999"/>
                  <a:gd name="T5" fmla="*/ 0 h 20934"/>
                  <a:gd name="T6" fmla="*/ 0 w 18999"/>
                  <a:gd name="T7" fmla="*/ 0 h 20934"/>
                  <a:gd name="T8" fmla="*/ 0 w 18999"/>
                  <a:gd name="T9" fmla="*/ 0 h 20934"/>
                  <a:gd name="T10" fmla="*/ 0 w 18999"/>
                  <a:gd name="T11" fmla="*/ 0 h 20934"/>
                  <a:gd name="T12" fmla="*/ 0 w 18999"/>
                  <a:gd name="T13" fmla="*/ 0 h 209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999" h="20934">
                    <a:moveTo>
                      <a:pt x="5636" y="0"/>
                    </a:moveTo>
                    <a:cubicBezTo>
                      <a:pt x="4287" y="4948"/>
                      <a:pt x="2148" y="3040"/>
                      <a:pt x="0" y="2842"/>
                    </a:cubicBezTo>
                    <a:cubicBezTo>
                      <a:pt x="1313" y="7114"/>
                      <a:pt x="5600" y="11307"/>
                      <a:pt x="7812" y="11307"/>
                    </a:cubicBezTo>
                    <a:cubicBezTo>
                      <a:pt x="9253" y="17507"/>
                      <a:pt x="13604" y="21600"/>
                      <a:pt x="17047" y="20845"/>
                    </a:cubicBezTo>
                    <a:cubicBezTo>
                      <a:pt x="21600" y="19871"/>
                      <a:pt x="16872" y="12618"/>
                      <a:pt x="16055" y="9439"/>
                    </a:cubicBezTo>
                    <a:cubicBezTo>
                      <a:pt x="11622" y="9439"/>
                      <a:pt x="11135" y="1212"/>
                      <a:pt x="5636" y="0"/>
                    </a:cubicBezTo>
                    <a:close/>
                    <a:moveTo>
                      <a:pt x="5636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100"/>
              <p:cNvSpPr/>
              <p:nvPr/>
            </p:nvSpPr>
            <p:spPr bwMode="auto">
              <a:xfrm>
                <a:off x="208" y="288"/>
                <a:ext cx="15" cy="4"/>
              </a:xfrm>
              <a:custGeom>
                <a:avLst/>
                <a:gdLst>
                  <a:gd name="T0" fmla="*/ 0 w 21600"/>
                  <a:gd name="T1" fmla="*/ 0 h 19826"/>
                  <a:gd name="T2" fmla="*/ 0 w 21600"/>
                  <a:gd name="T3" fmla="*/ 0 h 19826"/>
                  <a:gd name="T4" fmla="*/ 0 w 21600"/>
                  <a:gd name="T5" fmla="*/ 0 h 19826"/>
                  <a:gd name="T6" fmla="*/ 0 w 21600"/>
                  <a:gd name="T7" fmla="*/ 0 h 19826"/>
                  <a:gd name="T8" fmla="*/ 0 w 21600"/>
                  <a:gd name="T9" fmla="*/ 0 h 19826"/>
                  <a:gd name="T10" fmla="*/ 0 w 21600"/>
                  <a:gd name="T11" fmla="*/ 0 h 19826"/>
                  <a:gd name="T12" fmla="*/ 0 w 21600"/>
                  <a:gd name="T13" fmla="*/ 0 h 19826"/>
                  <a:gd name="T14" fmla="*/ 0 w 21600"/>
                  <a:gd name="T15" fmla="*/ 0 h 19826"/>
                  <a:gd name="T16" fmla="*/ 0 w 21600"/>
                  <a:gd name="T17" fmla="*/ 0 h 198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19826">
                    <a:moveTo>
                      <a:pt x="15657" y="0"/>
                    </a:moveTo>
                    <a:cubicBezTo>
                      <a:pt x="14560" y="9831"/>
                      <a:pt x="15657" y="658"/>
                      <a:pt x="15657" y="8204"/>
                    </a:cubicBezTo>
                    <a:cubicBezTo>
                      <a:pt x="11646" y="8446"/>
                      <a:pt x="8331" y="1662"/>
                      <a:pt x="5406" y="1662"/>
                    </a:cubicBezTo>
                    <a:cubicBezTo>
                      <a:pt x="6331" y="6612"/>
                      <a:pt x="7554" y="10212"/>
                      <a:pt x="7554" y="14712"/>
                    </a:cubicBezTo>
                    <a:cubicBezTo>
                      <a:pt x="4789" y="18069"/>
                      <a:pt x="2686" y="14712"/>
                      <a:pt x="0" y="14712"/>
                    </a:cubicBezTo>
                    <a:cubicBezTo>
                      <a:pt x="1006" y="20735"/>
                      <a:pt x="8309" y="21600"/>
                      <a:pt x="9189" y="16442"/>
                    </a:cubicBezTo>
                    <a:cubicBezTo>
                      <a:pt x="15417" y="16442"/>
                      <a:pt x="15680" y="16027"/>
                      <a:pt x="21600" y="18000"/>
                    </a:cubicBezTo>
                    <a:cubicBezTo>
                      <a:pt x="21406" y="13015"/>
                      <a:pt x="17349" y="1315"/>
                      <a:pt x="15657" y="0"/>
                    </a:cubicBezTo>
                    <a:close/>
                    <a:moveTo>
                      <a:pt x="15657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101"/>
              <p:cNvSpPr/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16604"/>
                  <a:gd name="T1" fmla="*/ 0 h 17442"/>
                  <a:gd name="T2" fmla="*/ 0 w 16604"/>
                  <a:gd name="T3" fmla="*/ 0 h 17442"/>
                  <a:gd name="T4" fmla="*/ 0 w 16604"/>
                  <a:gd name="T5" fmla="*/ 0 h 17442"/>
                  <a:gd name="T6" fmla="*/ 0 w 16604"/>
                  <a:gd name="T7" fmla="*/ 0 h 174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604" h="17442">
                    <a:moveTo>
                      <a:pt x="1543" y="0"/>
                    </a:moveTo>
                    <a:cubicBezTo>
                      <a:pt x="-4492" y="21600"/>
                      <a:pt x="8577" y="17040"/>
                      <a:pt x="16563" y="17040"/>
                    </a:cubicBezTo>
                    <a:cubicBezTo>
                      <a:pt x="17108" y="7620"/>
                      <a:pt x="12116" y="1920"/>
                      <a:pt x="1543" y="0"/>
                    </a:cubicBezTo>
                    <a:close/>
                    <a:moveTo>
                      <a:pt x="1543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102"/>
              <p:cNvSpPr/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21600"/>
                  <a:gd name="T1" fmla="*/ 0 h 12742"/>
                  <a:gd name="T2" fmla="*/ 0 w 21600"/>
                  <a:gd name="T3" fmla="*/ 0 h 12742"/>
                  <a:gd name="T4" fmla="*/ 0 w 21600"/>
                  <a:gd name="T5" fmla="*/ 0 h 12742"/>
                  <a:gd name="T6" fmla="*/ 0 w 21600"/>
                  <a:gd name="T7" fmla="*/ 0 h 127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2742">
                    <a:moveTo>
                      <a:pt x="0" y="12742"/>
                    </a:moveTo>
                    <a:cubicBezTo>
                      <a:pt x="7251" y="11994"/>
                      <a:pt x="14425" y="11339"/>
                      <a:pt x="21600" y="10545"/>
                    </a:cubicBezTo>
                    <a:cubicBezTo>
                      <a:pt x="17860" y="-8858"/>
                      <a:pt x="2137" y="2550"/>
                      <a:pt x="0" y="12742"/>
                    </a:cubicBezTo>
                    <a:close/>
                    <a:moveTo>
                      <a:pt x="0" y="1274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103"/>
              <p:cNvSpPr/>
              <p:nvPr/>
            </p:nvSpPr>
            <p:spPr bwMode="auto">
              <a:xfrm>
                <a:off x="232" y="288"/>
                <a:ext cx="2" cy="1"/>
              </a:xfrm>
              <a:custGeom>
                <a:avLst/>
                <a:gdLst>
                  <a:gd name="T0" fmla="*/ 0 w 17161"/>
                  <a:gd name="T1" fmla="*/ 0 h 13638"/>
                  <a:gd name="T2" fmla="*/ 0 w 17161"/>
                  <a:gd name="T3" fmla="*/ 0 h 13638"/>
                  <a:gd name="T4" fmla="*/ 0 w 17161"/>
                  <a:gd name="T5" fmla="*/ 0 h 13638"/>
                  <a:gd name="T6" fmla="*/ 0 w 17161"/>
                  <a:gd name="T7" fmla="*/ 0 h 136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161" h="13638">
                    <a:moveTo>
                      <a:pt x="1582" y="0"/>
                    </a:moveTo>
                    <a:cubicBezTo>
                      <a:pt x="-4374" y="21600"/>
                      <a:pt x="7735" y="11073"/>
                      <a:pt x="17161" y="11073"/>
                    </a:cubicBezTo>
                    <a:cubicBezTo>
                      <a:pt x="17226" y="3353"/>
                      <a:pt x="8782" y="0"/>
                      <a:pt x="1582" y="0"/>
                    </a:cubicBezTo>
                    <a:close/>
                    <a:moveTo>
                      <a:pt x="1582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104"/>
              <p:cNvSpPr/>
              <p:nvPr/>
            </p:nvSpPr>
            <p:spPr bwMode="auto">
              <a:xfrm>
                <a:off x="224" y="288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0" y="7500"/>
                      <a:pt x="0" y="14250"/>
                      <a:pt x="0" y="21600"/>
                    </a:cubicBezTo>
                    <a:cubicBezTo>
                      <a:pt x="8975" y="18750"/>
                      <a:pt x="12777" y="14250"/>
                      <a:pt x="21600" y="14250"/>
                    </a:cubicBezTo>
                    <a:cubicBezTo>
                      <a:pt x="21600" y="5100"/>
                      <a:pt x="9279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105"/>
              <p:cNvSpPr/>
              <p:nvPr/>
            </p:nvSpPr>
            <p:spPr bwMode="auto">
              <a:xfrm>
                <a:off x="216" y="304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7923" y="21600"/>
                      <a:pt x="17234" y="20571"/>
                      <a:pt x="21600" y="5371"/>
                    </a:cubicBezTo>
                    <a:cubicBezTo>
                      <a:pt x="16200" y="3429"/>
                      <a:pt x="10915" y="1714"/>
                      <a:pt x="5285" y="0"/>
                    </a:cubicBezTo>
                    <a:cubicBezTo>
                      <a:pt x="3447" y="7200"/>
                      <a:pt x="1838" y="144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106"/>
              <p:cNvSpPr/>
              <p:nvPr/>
            </p:nvSpPr>
            <p:spPr bwMode="auto">
              <a:xfrm>
                <a:off x="480" y="384"/>
                <a:ext cx="1" cy="2"/>
              </a:xfrm>
              <a:custGeom>
                <a:avLst/>
                <a:gdLst>
                  <a:gd name="T0" fmla="*/ 0 w 16557"/>
                  <a:gd name="T1" fmla="*/ 0 h 18344"/>
                  <a:gd name="T2" fmla="*/ 0 w 16557"/>
                  <a:gd name="T3" fmla="*/ 0 h 18344"/>
                  <a:gd name="T4" fmla="*/ 0 w 16557"/>
                  <a:gd name="T5" fmla="*/ 0 h 18344"/>
                  <a:gd name="T6" fmla="*/ 0 w 16557"/>
                  <a:gd name="T7" fmla="*/ 0 h 183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557" h="18344">
                    <a:moveTo>
                      <a:pt x="0" y="16234"/>
                    </a:moveTo>
                    <a:cubicBezTo>
                      <a:pt x="21600" y="21600"/>
                      <a:pt x="17408" y="16922"/>
                      <a:pt x="13033" y="0"/>
                    </a:cubicBezTo>
                    <a:cubicBezTo>
                      <a:pt x="2734" y="5916"/>
                      <a:pt x="0" y="4471"/>
                      <a:pt x="0" y="16234"/>
                    </a:cubicBezTo>
                    <a:close/>
                    <a:moveTo>
                      <a:pt x="0" y="16234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2" name="Group 107"/>
            <p:cNvGrpSpPr/>
            <p:nvPr/>
          </p:nvGrpSpPr>
          <p:grpSpPr bwMode="auto">
            <a:xfrm>
              <a:off x="4447714" y="3505790"/>
              <a:ext cx="427478" cy="427477"/>
              <a:chOff x="0" y="0"/>
              <a:chExt cx="576" cy="576"/>
            </a:xfrm>
            <a:solidFill>
              <a:srgbClr val="D8574A"/>
            </a:solidFill>
            <a:effectLst/>
          </p:grpSpPr>
          <p:sp>
            <p:nvSpPr>
              <p:cNvPr id="26" name="Freeform: Shape 108"/>
              <p:cNvSpPr/>
              <p:nvPr/>
            </p:nvSpPr>
            <p:spPr bwMode="auto">
              <a:xfrm>
                <a:off x="0" y="0"/>
                <a:ext cx="417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5216" y="19801"/>
                    </a:moveTo>
                    <a:lnTo>
                      <a:pt x="2483" y="19801"/>
                    </a:lnTo>
                    <a:lnTo>
                      <a:pt x="2483" y="6325"/>
                    </a:lnTo>
                    <a:lnTo>
                      <a:pt x="8722" y="6325"/>
                    </a:lnTo>
                    <a:lnTo>
                      <a:pt x="8722" y="1799"/>
                    </a:lnTo>
                    <a:lnTo>
                      <a:pt x="19117" y="1799"/>
                    </a:lnTo>
                    <a:lnTo>
                      <a:pt x="19117" y="6267"/>
                    </a:lnTo>
                    <a:lnTo>
                      <a:pt x="21600" y="6267"/>
                    </a:lnTo>
                    <a:lnTo>
                      <a:pt x="21600" y="0"/>
                    </a:lnTo>
                    <a:lnTo>
                      <a:pt x="6239" y="0"/>
                    </a:lnTo>
                    <a:lnTo>
                      <a:pt x="6239" y="13"/>
                    </a:lnTo>
                    <a:lnTo>
                      <a:pt x="0" y="4526"/>
                    </a:lnTo>
                    <a:lnTo>
                      <a:pt x="0" y="21600"/>
                    </a:lnTo>
                    <a:lnTo>
                      <a:pt x="15216" y="21600"/>
                    </a:lnTo>
                    <a:lnTo>
                      <a:pt x="15216" y="21576"/>
                    </a:lnTo>
                    <a:lnTo>
                      <a:pt x="15216" y="19801"/>
                    </a:lnTo>
                    <a:close/>
                    <a:moveTo>
                      <a:pt x="15216" y="19801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109"/>
              <p:cNvSpPr/>
              <p:nvPr/>
            </p:nvSpPr>
            <p:spPr bwMode="auto">
              <a:xfrm>
                <a:off x="215" y="216"/>
                <a:ext cx="361" cy="36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600" h="21600">
                    <a:moveTo>
                      <a:pt x="13856" y="0"/>
                    </a:moveTo>
                    <a:lnTo>
                      <a:pt x="7745" y="0"/>
                    </a:lnTo>
                    <a:lnTo>
                      <a:pt x="7745" y="7746"/>
                    </a:lnTo>
                    <a:lnTo>
                      <a:pt x="0" y="7746"/>
                    </a:lnTo>
                    <a:lnTo>
                      <a:pt x="0" y="13855"/>
                    </a:lnTo>
                    <a:lnTo>
                      <a:pt x="7745" y="13855"/>
                    </a:lnTo>
                    <a:lnTo>
                      <a:pt x="7745" y="21600"/>
                    </a:lnTo>
                    <a:lnTo>
                      <a:pt x="13856" y="21600"/>
                    </a:lnTo>
                    <a:lnTo>
                      <a:pt x="13856" y="13855"/>
                    </a:lnTo>
                    <a:lnTo>
                      <a:pt x="21600" y="13855"/>
                    </a:lnTo>
                    <a:lnTo>
                      <a:pt x="21600" y="7745"/>
                    </a:lnTo>
                    <a:lnTo>
                      <a:pt x="13856" y="7745"/>
                    </a:lnTo>
                    <a:lnTo>
                      <a:pt x="13856" y="0"/>
                    </a:lnTo>
                    <a:close/>
                    <a:moveTo>
                      <a:pt x="13856" y="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cxnSp>
          <p:nvCxnSpPr>
            <p:cNvPr id="23" name="Straight Connector 113"/>
            <p:cNvCxnSpPr/>
            <p:nvPr/>
          </p:nvCxnSpPr>
          <p:spPr>
            <a:xfrm>
              <a:off x="6104272" y="2981763"/>
              <a:ext cx="0" cy="1868186"/>
            </a:xfrm>
            <a:prstGeom prst="line">
              <a:avLst/>
            </a:prstGeom>
            <a:ln w="12700" cmpd="sng">
              <a:solidFill>
                <a:schemeClr val="accent3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14"/>
            <p:cNvCxnSpPr/>
            <p:nvPr/>
          </p:nvCxnSpPr>
          <p:spPr>
            <a:xfrm flipV="1">
              <a:off x="8620810" y="3228770"/>
              <a:ext cx="503488" cy="1"/>
            </a:xfrm>
            <a:prstGeom prst="line">
              <a:avLst/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115"/>
            <p:cNvCxnSpPr/>
            <p:nvPr/>
          </p:nvCxnSpPr>
          <p:spPr>
            <a:xfrm flipH="1" flipV="1">
              <a:off x="3067538" y="3228770"/>
              <a:ext cx="503488" cy="1"/>
            </a:xfrm>
            <a:prstGeom prst="line">
              <a:avLst/>
            </a:prstGeom>
            <a:ln w="12700" cmpd="sng">
              <a:solidFill>
                <a:schemeClr val="accent5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千图PPT彼岸天：ID 8661124库_组合 56"/>
          <p:cNvGrpSpPr/>
          <p:nvPr>
            <p:custDataLst>
              <p:tags r:id="rId2"/>
            </p:custDataLst>
          </p:nvPr>
        </p:nvGrpSpPr>
        <p:grpSpPr>
          <a:xfrm>
            <a:off x="947428" y="2931953"/>
            <a:ext cx="2052713" cy="874809"/>
            <a:chOff x="5391685" y="5488955"/>
            <a:chExt cx="1549107" cy="593624"/>
          </a:xfrm>
        </p:grpSpPr>
        <p:sp>
          <p:nvSpPr>
            <p:cNvPr id="12" name="Rectangle 57"/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/>
                </a:solidFill>
              </a:endParaRPr>
            </a:p>
          </p:txBody>
        </p:sp>
        <p:sp>
          <p:nvSpPr>
            <p:cNvPr id="13" name="Rectangle 58"/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千图PPT彼岸天：ID 8661124库_组合 61"/>
          <p:cNvGrpSpPr/>
          <p:nvPr>
            <p:custDataLst>
              <p:tags r:id="rId3"/>
            </p:custDataLst>
          </p:nvPr>
        </p:nvGrpSpPr>
        <p:grpSpPr>
          <a:xfrm>
            <a:off x="9192344" y="2914839"/>
            <a:ext cx="2052713" cy="874809"/>
            <a:chOff x="5391685" y="5488955"/>
            <a:chExt cx="1549107" cy="593624"/>
          </a:xfrm>
        </p:grpSpPr>
        <p:sp>
          <p:nvSpPr>
            <p:cNvPr id="10" name="Rectangle 62"/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1" name="Rectangle 66"/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千图PPT彼岸天：ID 8661124库_组合 67"/>
          <p:cNvGrpSpPr/>
          <p:nvPr>
            <p:custDataLst>
              <p:tags r:id="rId4"/>
            </p:custDataLst>
          </p:nvPr>
        </p:nvGrpSpPr>
        <p:grpSpPr>
          <a:xfrm>
            <a:off x="5084728" y="4998224"/>
            <a:ext cx="2052713" cy="874809"/>
            <a:chOff x="5391685" y="5488955"/>
            <a:chExt cx="1549107" cy="593624"/>
          </a:xfrm>
        </p:grpSpPr>
        <p:sp>
          <p:nvSpPr>
            <p:cNvPr id="8" name="Rectangle 68"/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9" name="Rectangle 69"/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2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千图PPT彼岸天：ID 8661124库_组合 26"/>
          <p:cNvGrpSpPr/>
          <p:nvPr>
            <p:custDataLst>
              <p:tags r:id="rId1"/>
            </p:custDataLst>
          </p:nvPr>
        </p:nvGrpSpPr>
        <p:grpSpPr>
          <a:xfrm>
            <a:off x="2001343" y="1541404"/>
            <a:ext cx="2704428" cy="3463375"/>
            <a:chOff x="2001343" y="1541404"/>
            <a:chExt cx="2704428" cy="3463375"/>
          </a:xfrm>
        </p:grpSpPr>
        <p:cxnSp>
          <p:nvCxnSpPr>
            <p:cNvPr id="4" name="Straight Connector 4"/>
            <p:cNvCxnSpPr/>
            <p:nvPr/>
          </p:nvCxnSpPr>
          <p:spPr>
            <a:xfrm>
              <a:off x="4705771" y="1729669"/>
              <a:ext cx="0" cy="327511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9"/>
            <p:cNvSpPr txBox="1"/>
            <p:nvPr/>
          </p:nvSpPr>
          <p:spPr bwMode="auto">
            <a:xfrm>
              <a:off x="2380564" y="1541404"/>
              <a:ext cx="1915909" cy="43858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normAutofit/>
            </a:bodyPr>
            <a:lstStyle/>
            <a:p>
              <a:pPr algn="ctr" eaLnBrk="1" hangingPunct="1"/>
              <a:r>
                <a:rPr lang="zh-CN" altLang="en-US" sz="2250" b="1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  <a:endParaRPr lang="zh-CN" altLang="en-US" sz="2250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7" name="Rectangle: Rounded Corners 10"/>
            <p:cNvSpPr/>
            <p:nvPr/>
          </p:nvSpPr>
          <p:spPr>
            <a:xfrm>
              <a:off x="2387004" y="1969528"/>
              <a:ext cx="1903030" cy="5486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2" name="Group 25"/>
            <p:cNvGrpSpPr/>
            <p:nvPr/>
          </p:nvGrpSpPr>
          <p:grpSpPr>
            <a:xfrm>
              <a:off x="2493886" y="2232013"/>
              <a:ext cx="1689267" cy="1689707"/>
              <a:chOff x="5013110" y="5059616"/>
              <a:chExt cx="3378533" cy="3379413"/>
            </a:xfrm>
          </p:grpSpPr>
          <p:sp>
            <p:nvSpPr>
              <p:cNvPr id="25" name="Oval 26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Oval 27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5" name="Freeform: Shape 34"/>
            <p:cNvSpPr/>
            <p:nvPr/>
          </p:nvSpPr>
          <p:spPr bwMode="auto">
            <a:xfrm>
              <a:off x="2993808" y="2739120"/>
              <a:ext cx="689423" cy="6896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TextBox 38"/>
            <p:cNvSpPr txBox="1"/>
            <p:nvPr/>
          </p:nvSpPr>
          <p:spPr>
            <a:xfrm>
              <a:off x="2001343" y="3921720"/>
              <a:ext cx="2674353" cy="804524"/>
            </a:xfrm>
            <a:prstGeom prst="rect">
              <a:avLst/>
            </a:prstGeom>
          </p:spPr>
          <p:txBody>
            <a:bodyPr vert="horz" wrap="square" lIns="45720" tIns="22860" rIns="45720" bIns="22860" anchor="b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小木头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8" name="千图PPT彼岸天：ID 8661124库_组合 27"/>
          <p:cNvGrpSpPr/>
          <p:nvPr>
            <p:custDataLst>
              <p:tags r:id="rId2"/>
            </p:custDataLst>
          </p:nvPr>
        </p:nvGrpSpPr>
        <p:grpSpPr>
          <a:xfrm>
            <a:off x="4766508" y="1556792"/>
            <a:ext cx="2674353" cy="3447987"/>
            <a:chOff x="4766508" y="1556792"/>
            <a:chExt cx="2674353" cy="3447987"/>
          </a:xfrm>
        </p:grpSpPr>
        <p:cxnSp>
          <p:nvCxnSpPr>
            <p:cNvPr id="5" name="Straight Connector 5"/>
            <p:cNvCxnSpPr/>
            <p:nvPr/>
          </p:nvCxnSpPr>
          <p:spPr>
            <a:xfrm>
              <a:off x="7422016" y="1729669"/>
              <a:ext cx="0" cy="327511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11"/>
            <p:cNvSpPr txBox="1"/>
            <p:nvPr/>
          </p:nvSpPr>
          <p:spPr bwMode="auto">
            <a:xfrm>
              <a:off x="5145729" y="1556792"/>
              <a:ext cx="1915909" cy="43858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normAutofit/>
            </a:bodyPr>
            <a:lstStyle/>
            <a:p>
              <a:pPr algn="ctr" eaLnBrk="1" hangingPunct="1"/>
              <a:r>
                <a:rPr lang="zh-CN" altLang="en-US" sz="2250" b="1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  <a:endParaRPr lang="zh-CN" altLang="en-US" sz="2250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9" name="Rectangle: Rounded Corners 12"/>
            <p:cNvSpPr/>
            <p:nvPr/>
          </p:nvSpPr>
          <p:spPr>
            <a:xfrm>
              <a:off x="5152169" y="1984916"/>
              <a:ext cx="1903030" cy="5486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3" name="Group 28"/>
            <p:cNvGrpSpPr/>
            <p:nvPr/>
          </p:nvGrpSpPr>
          <p:grpSpPr>
            <a:xfrm>
              <a:off x="5259051" y="2232013"/>
              <a:ext cx="1689267" cy="1689707"/>
              <a:chOff x="10517871" y="5059616"/>
              <a:chExt cx="3378533" cy="3379413"/>
            </a:xfrm>
          </p:grpSpPr>
          <p:sp>
            <p:nvSpPr>
              <p:cNvPr id="23" name="Oval 29"/>
              <p:cNvSpPr/>
              <p:nvPr/>
            </p:nvSpPr>
            <p:spPr>
              <a:xfrm>
                <a:off x="10517871" y="5059616"/>
                <a:ext cx="3378533" cy="3379413"/>
              </a:xfrm>
              <a:prstGeom prst="ellipse">
                <a:avLst/>
              </a:prstGeom>
              <a:solidFill>
                <a:schemeClr val="accent2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Oval 30"/>
              <p:cNvSpPr/>
              <p:nvPr/>
            </p:nvSpPr>
            <p:spPr>
              <a:xfrm>
                <a:off x="10790869" y="5332685"/>
                <a:ext cx="2832537" cy="2833275"/>
              </a:xfrm>
              <a:prstGeom prst="ellipse">
                <a:avLst/>
              </a:pr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7" name="Freeform: Shape 36"/>
            <p:cNvSpPr/>
            <p:nvPr/>
          </p:nvSpPr>
          <p:spPr bwMode="auto">
            <a:xfrm>
              <a:off x="5711543" y="2678732"/>
              <a:ext cx="784282" cy="761130"/>
            </a:xfrm>
            <a:custGeom>
              <a:avLst/>
              <a:gdLst>
                <a:gd name="T0" fmla="*/ 172 w 241"/>
                <a:gd name="T1" fmla="*/ 0 h 234"/>
                <a:gd name="T2" fmla="*/ 102 w 241"/>
                <a:gd name="T3" fmla="*/ 50 h 234"/>
                <a:gd name="T4" fmla="*/ 102 w 241"/>
                <a:gd name="T5" fmla="*/ 50 h 234"/>
                <a:gd name="T6" fmla="*/ 26 w 241"/>
                <a:gd name="T7" fmla="*/ 126 h 234"/>
                <a:gd name="T8" fmla="*/ 2 w 241"/>
                <a:gd name="T9" fmla="*/ 201 h 234"/>
                <a:gd name="T10" fmla="*/ 26 w 241"/>
                <a:gd name="T11" fmla="*/ 234 h 234"/>
                <a:gd name="T12" fmla="*/ 96 w 241"/>
                <a:gd name="T13" fmla="*/ 216 h 234"/>
                <a:gd name="T14" fmla="*/ 220 w 241"/>
                <a:gd name="T15" fmla="*/ 97 h 234"/>
                <a:gd name="T16" fmla="*/ 117 w 241"/>
                <a:gd name="T17" fmla="*/ 174 h 234"/>
                <a:gd name="T18" fmla="*/ 181 w 241"/>
                <a:gd name="T19" fmla="*/ 86 h 234"/>
                <a:gd name="T20" fmla="*/ 174 w 241"/>
                <a:gd name="T21" fmla="*/ 123 h 234"/>
                <a:gd name="T22" fmla="*/ 117 w 241"/>
                <a:gd name="T23" fmla="*/ 180 h 234"/>
                <a:gd name="T24" fmla="*/ 108 w 241"/>
                <a:gd name="T25" fmla="*/ 148 h 234"/>
                <a:gd name="T26" fmla="*/ 84 w 241"/>
                <a:gd name="T27" fmla="*/ 125 h 234"/>
                <a:gd name="T28" fmla="*/ 169 w 241"/>
                <a:gd name="T29" fmla="*/ 66 h 234"/>
                <a:gd name="T30" fmla="*/ 108 w 241"/>
                <a:gd name="T31" fmla="*/ 148 h 234"/>
                <a:gd name="T32" fmla="*/ 56 w 241"/>
                <a:gd name="T33" fmla="*/ 117 h 234"/>
                <a:gd name="T34" fmla="*/ 146 w 241"/>
                <a:gd name="T35" fmla="*/ 53 h 234"/>
                <a:gd name="T36" fmla="*/ 31 w 241"/>
                <a:gd name="T37" fmla="*/ 219 h 234"/>
                <a:gd name="T38" fmla="*/ 15 w 241"/>
                <a:gd name="T39" fmla="*/ 209 h 234"/>
                <a:gd name="T40" fmla="*/ 23 w 241"/>
                <a:gd name="T41" fmla="*/ 177 h 234"/>
                <a:gd name="T42" fmla="*/ 58 w 241"/>
                <a:gd name="T43" fmla="*/ 211 h 234"/>
                <a:gd name="T44" fmla="*/ 65 w 241"/>
                <a:gd name="T45" fmla="*/ 210 h 234"/>
                <a:gd name="T46" fmla="*/ 26 w 241"/>
                <a:gd name="T47" fmla="*/ 169 h 234"/>
                <a:gd name="T48" fmla="*/ 36 w 241"/>
                <a:gd name="T49" fmla="*/ 138 h 234"/>
                <a:gd name="T50" fmla="*/ 95 w 241"/>
                <a:gd name="T51" fmla="*/ 201 h 234"/>
                <a:gd name="T52" fmla="*/ 65 w 241"/>
                <a:gd name="T53" fmla="*/ 210 h 234"/>
                <a:gd name="T54" fmla="*/ 198 w 241"/>
                <a:gd name="T55" fmla="*/ 99 h 234"/>
                <a:gd name="T56" fmla="*/ 179 w 241"/>
                <a:gd name="T57" fmla="*/ 55 h 234"/>
                <a:gd name="T58" fmla="*/ 148 w 241"/>
                <a:gd name="T59" fmla="*/ 24 h 234"/>
                <a:gd name="T60" fmla="*/ 205 w 241"/>
                <a:gd name="T61" fmla="*/ 30 h 234"/>
                <a:gd name="T62" fmla="*/ 210 w 241"/>
                <a:gd name="T63" fmla="*/ 8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34">
                  <a:moveTo>
                    <a:pt x="215" y="19"/>
                  </a:moveTo>
                  <a:cubicBezTo>
                    <a:pt x="203" y="7"/>
                    <a:pt x="187" y="0"/>
                    <a:pt x="172" y="0"/>
                  </a:cubicBezTo>
                  <a:cubicBezTo>
                    <a:pt x="159" y="0"/>
                    <a:pt x="146" y="5"/>
                    <a:pt x="138" y="14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3" y="130"/>
                    <a:pt x="20" y="134"/>
                    <a:pt x="19" y="139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2" y="201"/>
                    <a:pt x="0" y="206"/>
                    <a:pt x="0" y="209"/>
                  </a:cubicBezTo>
                  <a:cubicBezTo>
                    <a:pt x="0" y="223"/>
                    <a:pt x="12" y="234"/>
                    <a:pt x="26" y="234"/>
                  </a:cubicBezTo>
                  <a:cubicBezTo>
                    <a:pt x="29" y="234"/>
                    <a:pt x="34" y="233"/>
                    <a:pt x="34" y="233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101" y="215"/>
                    <a:pt x="105" y="213"/>
                    <a:pt x="109" y="209"/>
                  </a:cubicBezTo>
                  <a:cubicBezTo>
                    <a:pt x="220" y="97"/>
                    <a:pt x="220" y="97"/>
                    <a:pt x="220" y="97"/>
                  </a:cubicBezTo>
                  <a:cubicBezTo>
                    <a:pt x="241" y="76"/>
                    <a:pt x="238" y="42"/>
                    <a:pt x="215" y="19"/>
                  </a:cubicBezTo>
                  <a:close/>
                  <a:moveTo>
                    <a:pt x="117" y="174"/>
                  </a:moveTo>
                  <a:cubicBezTo>
                    <a:pt x="117" y="168"/>
                    <a:pt x="115" y="161"/>
                    <a:pt x="112" y="155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85" y="99"/>
                    <a:pt x="183" y="113"/>
                    <a:pt x="174" y="123"/>
                  </a:cubicBezTo>
                  <a:cubicBezTo>
                    <a:pt x="174" y="123"/>
                    <a:pt x="174" y="123"/>
                    <a:pt x="174" y="123"/>
                  </a:cubicBezTo>
                  <a:cubicBezTo>
                    <a:pt x="174" y="123"/>
                    <a:pt x="174" y="123"/>
                    <a:pt x="174" y="123"/>
                  </a:cubicBezTo>
                  <a:cubicBezTo>
                    <a:pt x="117" y="180"/>
                    <a:pt x="117" y="180"/>
                    <a:pt x="117" y="180"/>
                  </a:cubicBezTo>
                  <a:cubicBezTo>
                    <a:pt x="117" y="178"/>
                    <a:pt x="118" y="176"/>
                    <a:pt x="117" y="174"/>
                  </a:cubicBezTo>
                  <a:close/>
                  <a:moveTo>
                    <a:pt x="108" y="148"/>
                  </a:moveTo>
                  <a:cubicBezTo>
                    <a:pt x="106" y="144"/>
                    <a:pt x="103" y="140"/>
                    <a:pt x="99" y="136"/>
                  </a:cubicBezTo>
                  <a:cubicBezTo>
                    <a:pt x="94" y="131"/>
                    <a:pt x="89" y="128"/>
                    <a:pt x="84" y="125"/>
                  </a:cubicBezTo>
                  <a:cubicBezTo>
                    <a:pt x="154" y="55"/>
                    <a:pt x="154" y="55"/>
                    <a:pt x="154" y="55"/>
                  </a:cubicBezTo>
                  <a:cubicBezTo>
                    <a:pt x="159" y="58"/>
                    <a:pt x="164" y="61"/>
                    <a:pt x="169" y="66"/>
                  </a:cubicBezTo>
                  <a:cubicBezTo>
                    <a:pt x="173" y="70"/>
                    <a:pt x="176" y="74"/>
                    <a:pt x="178" y="79"/>
                  </a:cubicBezTo>
                  <a:lnTo>
                    <a:pt x="108" y="148"/>
                  </a:lnTo>
                  <a:close/>
                  <a:moveTo>
                    <a:pt x="77" y="121"/>
                  </a:moveTo>
                  <a:cubicBezTo>
                    <a:pt x="70" y="119"/>
                    <a:pt x="63" y="117"/>
                    <a:pt x="56" y="117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21" y="52"/>
                    <a:pt x="133" y="50"/>
                    <a:pt x="146" y="53"/>
                  </a:cubicBezTo>
                  <a:lnTo>
                    <a:pt x="77" y="121"/>
                  </a:lnTo>
                  <a:close/>
                  <a:moveTo>
                    <a:pt x="31" y="219"/>
                  </a:moveTo>
                  <a:cubicBezTo>
                    <a:pt x="30" y="219"/>
                    <a:pt x="28" y="219"/>
                    <a:pt x="26" y="220"/>
                  </a:cubicBezTo>
                  <a:cubicBezTo>
                    <a:pt x="20" y="219"/>
                    <a:pt x="15" y="215"/>
                    <a:pt x="15" y="209"/>
                  </a:cubicBezTo>
                  <a:cubicBezTo>
                    <a:pt x="15" y="207"/>
                    <a:pt x="16" y="205"/>
                    <a:pt x="16" y="204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32" y="176"/>
                    <a:pt x="41" y="180"/>
                    <a:pt x="48" y="187"/>
                  </a:cubicBezTo>
                  <a:cubicBezTo>
                    <a:pt x="55" y="194"/>
                    <a:pt x="58" y="203"/>
                    <a:pt x="58" y="211"/>
                  </a:cubicBezTo>
                  <a:lnTo>
                    <a:pt x="31" y="219"/>
                  </a:lnTo>
                  <a:close/>
                  <a:moveTo>
                    <a:pt x="65" y="210"/>
                  </a:moveTo>
                  <a:cubicBezTo>
                    <a:pt x="65" y="200"/>
                    <a:pt x="61" y="190"/>
                    <a:pt x="53" y="182"/>
                  </a:cubicBezTo>
                  <a:cubicBezTo>
                    <a:pt x="45" y="174"/>
                    <a:pt x="35" y="170"/>
                    <a:pt x="26" y="169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3" y="141"/>
                    <a:pt x="34" y="139"/>
                    <a:pt x="36" y="138"/>
                  </a:cubicBezTo>
                  <a:cubicBezTo>
                    <a:pt x="50" y="127"/>
                    <a:pt x="73" y="130"/>
                    <a:pt x="88" y="146"/>
                  </a:cubicBezTo>
                  <a:cubicBezTo>
                    <a:pt x="105" y="163"/>
                    <a:pt x="108" y="187"/>
                    <a:pt x="95" y="201"/>
                  </a:cubicBezTo>
                  <a:cubicBezTo>
                    <a:pt x="94" y="202"/>
                    <a:pt x="93" y="202"/>
                    <a:pt x="92" y="202"/>
                  </a:cubicBezTo>
                  <a:lnTo>
                    <a:pt x="65" y="210"/>
                  </a:lnTo>
                  <a:close/>
                  <a:moveTo>
                    <a:pt x="210" y="86"/>
                  </a:moveTo>
                  <a:cubicBezTo>
                    <a:pt x="198" y="99"/>
                    <a:pt x="198" y="99"/>
                    <a:pt x="198" y="99"/>
                  </a:cubicBezTo>
                  <a:cubicBezTo>
                    <a:pt x="198" y="97"/>
                    <a:pt x="198" y="96"/>
                    <a:pt x="198" y="94"/>
                  </a:cubicBezTo>
                  <a:cubicBezTo>
                    <a:pt x="196" y="80"/>
                    <a:pt x="190" y="66"/>
                    <a:pt x="179" y="55"/>
                  </a:cubicBezTo>
                  <a:cubicBezTo>
                    <a:pt x="167" y="44"/>
                    <a:pt x="151" y="37"/>
                    <a:pt x="136" y="37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4" y="18"/>
                    <a:pt x="162" y="15"/>
                    <a:pt x="172" y="15"/>
                  </a:cubicBezTo>
                  <a:cubicBezTo>
                    <a:pt x="183" y="15"/>
                    <a:pt x="196" y="20"/>
                    <a:pt x="205" y="30"/>
                  </a:cubicBezTo>
                  <a:cubicBezTo>
                    <a:pt x="214" y="38"/>
                    <a:pt x="219" y="49"/>
                    <a:pt x="219" y="60"/>
                  </a:cubicBezTo>
                  <a:cubicBezTo>
                    <a:pt x="220" y="70"/>
                    <a:pt x="217" y="80"/>
                    <a:pt x="21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TextBox 39"/>
            <p:cNvSpPr txBox="1"/>
            <p:nvPr/>
          </p:nvSpPr>
          <p:spPr>
            <a:xfrm>
              <a:off x="4766508" y="3921720"/>
              <a:ext cx="2674353" cy="804524"/>
            </a:xfrm>
            <a:prstGeom prst="rect">
              <a:avLst/>
            </a:prstGeom>
          </p:spPr>
          <p:txBody>
            <a:bodyPr vert="horz" wrap="square" lIns="45720" tIns="22860" rIns="45720" bIns="22860" anchor="b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小木头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3"/>
            </p:custDataLst>
          </p:nvPr>
        </p:nvGrpSpPr>
        <p:grpSpPr>
          <a:xfrm>
            <a:off x="7554515" y="1556792"/>
            <a:ext cx="2674353" cy="3169452"/>
            <a:chOff x="7554515" y="1556792"/>
            <a:chExt cx="2674353" cy="3169452"/>
          </a:xfrm>
        </p:grpSpPr>
        <p:sp>
          <p:nvSpPr>
            <p:cNvPr id="10" name="TextBox 13"/>
            <p:cNvSpPr txBox="1"/>
            <p:nvPr/>
          </p:nvSpPr>
          <p:spPr bwMode="auto">
            <a:xfrm>
              <a:off x="7933736" y="1556792"/>
              <a:ext cx="1915909" cy="43858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normAutofit/>
            </a:bodyPr>
            <a:lstStyle/>
            <a:p>
              <a:pPr algn="ctr" eaLnBrk="1" hangingPunct="1"/>
              <a:r>
                <a:rPr lang="zh-CN" altLang="en-US" sz="2250" b="1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  <a:endParaRPr lang="zh-CN" altLang="en-US" sz="2250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1" name="Rectangle: Rounded Corners 14"/>
            <p:cNvSpPr/>
            <p:nvPr/>
          </p:nvSpPr>
          <p:spPr>
            <a:xfrm>
              <a:off x="7940176" y="1984916"/>
              <a:ext cx="1903030" cy="5486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4" name="Group 31"/>
            <p:cNvGrpSpPr/>
            <p:nvPr/>
          </p:nvGrpSpPr>
          <p:grpSpPr>
            <a:xfrm>
              <a:off x="8047058" y="2232013"/>
              <a:ext cx="1689267" cy="1689707"/>
              <a:chOff x="16125389" y="5059616"/>
              <a:chExt cx="3378533" cy="3379413"/>
            </a:xfrm>
          </p:grpSpPr>
          <p:sp>
            <p:nvSpPr>
              <p:cNvPr id="21" name="Oval 32"/>
              <p:cNvSpPr/>
              <p:nvPr/>
            </p:nvSpPr>
            <p:spPr>
              <a:xfrm>
                <a:off x="16125389" y="5059616"/>
                <a:ext cx="3378533" cy="3379413"/>
              </a:xfrm>
              <a:prstGeom prst="ellipse">
                <a:avLst/>
              </a:prstGeom>
              <a:solidFill>
                <a:schemeClr val="accent3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Oval 33"/>
              <p:cNvSpPr/>
              <p:nvPr/>
            </p:nvSpPr>
            <p:spPr>
              <a:xfrm>
                <a:off x="16398387" y="5332685"/>
                <a:ext cx="2832537" cy="2833275"/>
              </a:xfrm>
              <a:prstGeom prst="ellipse">
                <a:avLst/>
              </a:prstGeom>
              <a:solidFill>
                <a:schemeClr val="accent3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6" name="Freeform: Shape 35"/>
            <p:cNvSpPr/>
            <p:nvPr/>
          </p:nvSpPr>
          <p:spPr bwMode="auto">
            <a:xfrm>
              <a:off x="8606945" y="2788290"/>
              <a:ext cx="569493" cy="569641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TextBox 40"/>
            <p:cNvSpPr txBox="1"/>
            <p:nvPr/>
          </p:nvSpPr>
          <p:spPr>
            <a:xfrm>
              <a:off x="7554515" y="3921720"/>
              <a:ext cx="2674353" cy="804524"/>
            </a:xfrm>
            <a:prstGeom prst="rect">
              <a:avLst/>
            </a:prstGeom>
          </p:spPr>
          <p:txBody>
            <a:bodyPr vert="horz" wrap="square" lIns="45720" tIns="22860" rIns="45720" bIns="22860" anchor="b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小木头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2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708465" y="1483552"/>
            <a:ext cx="4453002" cy="1199743"/>
            <a:chOff x="1708465" y="1483552"/>
            <a:chExt cx="4453002" cy="1199743"/>
          </a:xfrm>
        </p:grpSpPr>
        <p:sp>
          <p:nvSpPr>
            <p:cNvPr id="7" name="Rectangle 7"/>
            <p:cNvSpPr/>
            <p:nvPr/>
          </p:nvSpPr>
          <p:spPr>
            <a:xfrm>
              <a:off x="2186585" y="1613445"/>
              <a:ext cx="3974882" cy="106985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58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8" name="Group 8"/>
            <p:cNvGrpSpPr/>
            <p:nvPr/>
          </p:nvGrpSpPr>
          <p:grpSpPr>
            <a:xfrm>
              <a:off x="1708465" y="1483552"/>
              <a:ext cx="1714146" cy="1131254"/>
              <a:chOff x="1641409" y="2097730"/>
              <a:chExt cx="1714146" cy="1131254"/>
            </a:xfrm>
          </p:grpSpPr>
          <p:sp>
            <p:nvSpPr>
              <p:cNvPr id="28" name="Freeform: Shape 9"/>
              <p:cNvSpPr/>
              <p:nvPr/>
            </p:nvSpPr>
            <p:spPr>
              <a:xfrm flipH="1">
                <a:off x="1971961" y="3099090"/>
                <a:ext cx="147568" cy="129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10"/>
              <p:cNvSpPr/>
              <p:nvPr/>
            </p:nvSpPr>
            <p:spPr>
              <a:xfrm flipH="1">
                <a:off x="3115905" y="2097730"/>
                <a:ext cx="147568" cy="129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11"/>
              <p:cNvSpPr/>
              <p:nvPr/>
            </p:nvSpPr>
            <p:spPr>
              <a:xfrm rot="19191504">
                <a:off x="1641409" y="2325634"/>
                <a:ext cx="1714146" cy="3979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4340" y="0"/>
                    </a:lnTo>
                    <a:lnTo>
                      <a:pt x="16341" y="359"/>
                    </a:lnTo>
                    <a:lnTo>
                      <a:pt x="21600" y="19867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1" name="TextBox 25"/>
            <p:cNvSpPr txBox="1"/>
            <p:nvPr/>
          </p:nvSpPr>
          <p:spPr>
            <a:xfrm rot="19144077">
              <a:off x="2047722" y="1761937"/>
              <a:ext cx="1035634" cy="29698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000" dirty="0">
                  <a:solidFill>
                    <a:schemeClr val="bg1"/>
                  </a:solidFill>
                </a:rPr>
                <a:t>输入标题文本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27"/>
            <p:cNvSpPr txBox="1"/>
            <p:nvPr/>
          </p:nvSpPr>
          <p:spPr>
            <a:xfrm>
              <a:off x="2879001" y="1880605"/>
              <a:ext cx="2590051" cy="535531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/>
                <a:t>小木头</a:t>
              </a:r>
              <a:r>
                <a:rPr lang="en-US" altLang="zh-CN" sz="1200" dirty="0"/>
                <a:t>58PIC.COM</a:t>
              </a:r>
              <a:endParaRPr lang="zh-CN" altLang="en-US" sz="1200" dirty="0"/>
            </a:p>
          </p:txBody>
        </p:sp>
      </p:grpSp>
      <p:grpSp>
        <p:nvGrpSpPr>
          <p:cNvPr id="34" name="千图PPT彼岸天：ID 8661124库_组合 33"/>
          <p:cNvGrpSpPr/>
          <p:nvPr>
            <p:custDataLst>
              <p:tags r:id="rId2"/>
            </p:custDataLst>
          </p:nvPr>
        </p:nvGrpSpPr>
        <p:grpSpPr>
          <a:xfrm>
            <a:off x="1708465" y="2832080"/>
            <a:ext cx="4453002" cy="1200925"/>
            <a:chOff x="1708465" y="2832080"/>
            <a:chExt cx="4453002" cy="1200925"/>
          </a:xfrm>
        </p:grpSpPr>
        <p:sp>
          <p:nvSpPr>
            <p:cNvPr id="4" name="Rectangle 1"/>
            <p:cNvSpPr/>
            <p:nvPr/>
          </p:nvSpPr>
          <p:spPr>
            <a:xfrm>
              <a:off x="2186585" y="2961974"/>
              <a:ext cx="3974882" cy="107103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Group 12"/>
            <p:cNvGrpSpPr/>
            <p:nvPr/>
          </p:nvGrpSpPr>
          <p:grpSpPr>
            <a:xfrm>
              <a:off x="1708465" y="2832080"/>
              <a:ext cx="1714146" cy="1132437"/>
              <a:chOff x="1641409" y="3446258"/>
              <a:chExt cx="1714146" cy="1132437"/>
            </a:xfrm>
          </p:grpSpPr>
          <p:sp>
            <p:nvSpPr>
              <p:cNvPr id="25" name="Freeform: Shape 13"/>
              <p:cNvSpPr/>
              <p:nvPr/>
            </p:nvSpPr>
            <p:spPr>
              <a:xfrm flipH="1">
                <a:off x="1971962" y="4448801"/>
                <a:ext cx="147568" cy="129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14"/>
              <p:cNvSpPr/>
              <p:nvPr/>
            </p:nvSpPr>
            <p:spPr>
              <a:xfrm flipH="1">
                <a:off x="3115906" y="3446258"/>
                <a:ext cx="147567" cy="129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15"/>
              <p:cNvSpPr/>
              <p:nvPr/>
            </p:nvSpPr>
            <p:spPr>
              <a:xfrm rot="19191504">
                <a:off x="1641409" y="3675344"/>
                <a:ext cx="1714146" cy="3967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4340" y="0"/>
                    </a:lnTo>
                    <a:lnTo>
                      <a:pt x="16341" y="359"/>
                    </a:lnTo>
                    <a:lnTo>
                      <a:pt x="21600" y="19867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0" name="TextBox 24"/>
            <p:cNvSpPr txBox="1"/>
            <p:nvPr/>
          </p:nvSpPr>
          <p:spPr>
            <a:xfrm rot="19149419">
              <a:off x="2047722" y="3111057"/>
              <a:ext cx="1035634" cy="29698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000" dirty="0">
                  <a:solidFill>
                    <a:schemeClr val="bg1"/>
                  </a:solidFill>
                </a:rPr>
                <a:t>输入标题文本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28"/>
            <p:cNvSpPr txBox="1"/>
            <p:nvPr/>
          </p:nvSpPr>
          <p:spPr>
            <a:xfrm>
              <a:off x="2879001" y="3229724"/>
              <a:ext cx="2590051" cy="535531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/>
                <a:t>小木头</a:t>
              </a:r>
              <a:r>
                <a:rPr lang="en-US" altLang="zh-CN" sz="1200" dirty="0"/>
                <a:t>58PIC.COM</a:t>
              </a:r>
              <a:endParaRPr lang="zh-CN" altLang="en-US" sz="1200" dirty="0"/>
            </a:p>
          </p:txBody>
        </p:sp>
      </p:grpSp>
      <p:grpSp>
        <p:nvGrpSpPr>
          <p:cNvPr id="35" name="千图PPT彼岸天：ID 8661124库_组合 34"/>
          <p:cNvGrpSpPr/>
          <p:nvPr>
            <p:custDataLst>
              <p:tags r:id="rId3"/>
            </p:custDataLst>
          </p:nvPr>
        </p:nvGrpSpPr>
        <p:grpSpPr>
          <a:xfrm>
            <a:off x="1708465" y="4174705"/>
            <a:ext cx="4453003" cy="1199744"/>
            <a:chOff x="1708465" y="4174705"/>
            <a:chExt cx="4453003" cy="1199744"/>
          </a:xfrm>
        </p:grpSpPr>
        <p:sp>
          <p:nvSpPr>
            <p:cNvPr id="5" name="Rectangle 2"/>
            <p:cNvSpPr/>
            <p:nvPr/>
          </p:nvSpPr>
          <p:spPr>
            <a:xfrm>
              <a:off x="2186586" y="4304599"/>
              <a:ext cx="3974882" cy="106985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6" name="Group 3"/>
            <p:cNvGrpSpPr/>
            <p:nvPr/>
          </p:nvGrpSpPr>
          <p:grpSpPr>
            <a:xfrm>
              <a:off x="1708465" y="4174705"/>
              <a:ext cx="1714146" cy="1131254"/>
              <a:chOff x="1641409" y="4788883"/>
              <a:chExt cx="1714146" cy="1131254"/>
            </a:xfrm>
          </p:grpSpPr>
          <p:sp>
            <p:nvSpPr>
              <p:cNvPr id="31" name="Freeform: Shape 4"/>
              <p:cNvSpPr/>
              <p:nvPr/>
            </p:nvSpPr>
            <p:spPr>
              <a:xfrm flipH="1">
                <a:off x="1971961" y="5790243"/>
                <a:ext cx="147568" cy="129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5"/>
              <p:cNvSpPr/>
              <p:nvPr/>
            </p:nvSpPr>
            <p:spPr>
              <a:xfrm flipH="1">
                <a:off x="3115906" y="4788883"/>
                <a:ext cx="147567" cy="129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6"/>
              <p:cNvSpPr/>
              <p:nvPr/>
            </p:nvSpPr>
            <p:spPr>
              <a:xfrm rot="19191504">
                <a:off x="1641409" y="5016786"/>
                <a:ext cx="1714146" cy="3979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4340" y="0"/>
                    </a:lnTo>
                    <a:lnTo>
                      <a:pt x="16341" y="359"/>
                    </a:lnTo>
                    <a:lnTo>
                      <a:pt x="21600" y="19867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2" name="TextBox 26"/>
            <p:cNvSpPr txBox="1"/>
            <p:nvPr/>
          </p:nvSpPr>
          <p:spPr>
            <a:xfrm rot="19151823">
              <a:off x="2047721" y="4453090"/>
              <a:ext cx="1035636" cy="29698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000" dirty="0">
                  <a:solidFill>
                    <a:schemeClr val="bg1"/>
                  </a:solidFill>
                </a:rPr>
                <a:t>输入标题文本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29"/>
            <p:cNvSpPr txBox="1"/>
            <p:nvPr/>
          </p:nvSpPr>
          <p:spPr>
            <a:xfrm>
              <a:off x="2879001" y="4571758"/>
              <a:ext cx="2590051" cy="535531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/>
                <a:t>小木头</a:t>
              </a:r>
              <a:r>
                <a:rPr lang="en-US" altLang="zh-CN" sz="1200" dirty="0"/>
                <a:t>58PIC.COM</a:t>
              </a:r>
              <a:endParaRPr lang="zh-CN" altLang="en-US" sz="1200" dirty="0"/>
            </a:p>
          </p:txBody>
        </p:sp>
      </p:grpSp>
      <p:grpSp>
        <p:nvGrpSpPr>
          <p:cNvPr id="16" name="千图PPT彼岸天：ID 8661124库_组合 32"/>
          <p:cNvGrpSpPr/>
          <p:nvPr>
            <p:custDataLst>
              <p:tags r:id="rId4"/>
            </p:custDataLst>
          </p:nvPr>
        </p:nvGrpSpPr>
        <p:grpSpPr>
          <a:xfrm>
            <a:off x="6672064" y="1613445"/>
            <a:ext cx="4242275" cy="979926"/>
            <a:chOff x="6533000" y="1980128"/>
            <a:chExt cx="4242275" cy="979926"/>
          </a:xfrm>
        </p:grpSpPr>
        <p:sp>
          <p:nvSpPr>
            <p:cNvPr id="23" name="TextBox 30"/>
            <p:cNvSpPr txBox="1"/>
            <p:nvPr/>
          </p:nvSpPr>
          <p:spPr>
            <a:xfrm>
              <a:off x="6533000" y="1980128"/>
              <a:ext cx="4242275" cy="362343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31"/>
            <p:cNvSpPr/>
            <p:nvPr/>
          </p:nvSpPr>
          <p:spPr>
            <a:xfrm>
              <a:off x="6533000" y="2424523"/>
              <a:ext cx="4242275" cy="5355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请替换文字内容复制你的内容到此小木头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7" name="千图PPT彼岸天：ID 8661124库_组合 33"/>
          <p:cNvGrpSpPr/>
          <p:nvPr>
            <p:custDataLst>
              <p:tags r:id="rId5"/>
            </p:custDataLst>
          </p:nvPr>
        </p:nvGrpSpPr>
        <p:grpSpPr>
          <a:xfrm>
            <a:off x="6672064" y="2962958"/>
            <a:ext cx="4242275" cy="979926"/>
            <a:chOff x="6533000" y="1980128"/>
            <a:chExt cx="4242275" cy="979926"/>
          </a:xfrm>
        </p:grpSpPr>
        <p:sp>
          <p:nvSpPr>
            <p:cNvPr id="21" name="TextBox 34"/>
            <p:cNvSpPr txBox="1"/>
            <p:nvPr/>
          </p:nvSpPr>
          <p:spPr>
            <a:xfrm>
              <a:off x="6533000" y="1980128"/>
              <a:ext cx="4242275" cy="362343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22" name="Rectangle 35"/>
            <p:cNvSpPr/>
            <p:nvPr/>
          </p:nvSpPr>
          <p:spPr>
            <a:xfrm>
              <a:off x="6533000" y="2424523"/>
              <a:ext cx="4242275" cy="5355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请替换文字内容复制你的内容到此小木头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8" name="千图PPT彼岸天：ID 8661124库_组合 36"/>
          <p:cNvGrpSpPr/>
          <p:nvPr>
            <p:custDataLst>
              <p:tags r:id="rId6"/>
            </p:custDataLst>
          </p:nvPr>
        </p:nvGrpSpPr>
        <p:grpSpPr>
          <a:xfrm>
            <a:off x="6672064" y="4312471"/>
            <a:ext cx="4242275" cy="979926"/>
            <a:chOff x="6533000" y="1980128"/>
            <a:chExt cx="4242275" cy="979926"/>
          </a:xfrm>
        </p:grpSpPr>
        <p:sp>
          <p:nvSpPr>
            <p:cNvPr id="19" name="TextBox 37"/>
            <p:cNvSpPr txBox="1"/>
            <p:nvPr/>
          </p:nvSpPr>
          <p:spPr>
            <a:xfrm>
              <a:off x="6533000" y="1980128"/>
              <a:ext cx="4242275" cy="362343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20" name="Rectangle 38"/>
            <p:cNvSpPr/>
            <p:nvPr/>
          </p:nvSpPr>
          <p:spPr>
            <a:xfrm>
              <a:off x="6533000" y="2424523"/>
              <a:ext cx="4242275" cy="5355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请替换文字内容复制你的内容到此小木头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3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千图PPT彼岸天：ID 8661124库_组合 29"/>
          <p:cNvGrpSpPr/>
          <p:nvPr>
            <p:custDataLst>
              <p:tags r:id="rId1"/>
            </p:custDataLst>
          </p:nvPr>
        </p:nvGrpSpPr>
        <p:grpSpPr>
          <a:xfrm>
            <a:off x="4115203" y="1665460"/>
            <a:ext cx="3589003" cy="1340589"/>
            <a:chOff x="4115203" y="1665460"/>
            <a:chExt cx="3589003" cy="1340589"/>
          </a:xfrm>
        </p:grpSpPr>
        <p:sp>
          <p:nvSpPr>
            <p:cNvPr id="5" name="Rectangle 18"/>
            <p:cNvSpPr/>
            <p:nvPr/>
          </p:nvSpPr>
          <p:spPr>
            <a:xfrm rot="18900000" flipH="1">
              <a:off x="4115203" y="2033786"/>
              <a:ext cx="972263" cy="9722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8" name="Group 50"/>
            <p:cNvGrpSpPr/>
            <p:nvPr/>
          </p:nvGrpSpPr>
          <p:grpSpPr>
            <a:xfrm>
              <a:off x="4898184" y="1665460"/>
              <a:ext cx="2806022" cy="480379"/>
              <a:chOff x="5170018" y="1564582"/>
              <a:chExt cx="2006989" cy="555110"/>
            </a:xfrm>
          </p:grpSpPr>
          <p:cxnSp>
            <p:nvCxnSpPr>
              <p:cNvPr id="28" name="Straight Connector 51"/>
              <p:cNvCxnSpPr/>
              <p:nvPr/>
            </p:nvCxnSpPr>
            <p:spPr>
              <a:xfrm flipV="1">
                <a:off x="5170018" y="1564582"/>
                <a:ext cx="542842" cy="55511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52"/>
              <p:cNvCxnSpPr/>
              <p:nvPr/>
            </p:nvCxnSpPr>
            <p:spPr>
              <a:xfrm>
                <a:off x="5704923" y="1566961"/>
                <a:ext cx="1472084" cy="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Freeform: Shape 36"/>
            <p:cNvSpPr/>
            <p:nvPr/>
          </p:nvSpPr>
          <p:spPr bwMode="auto">
            <a:xfrm>
              <a:off x="4284963" y="2184643"/>
              <a:ext cx="643531" cy="643530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2" name="千图PPT彼岸天：ID 8661124库_组合 31"/>
          <p:cNvGrpSpPr/>
          <p:nvPr>
            <p:custDataLst>
              <p:tags r:id="rId2"/>
            </p:custDataLst>
          </p:nvPr>
        </p:nvGrpSpPr>
        <p:grpSpPr>
          <a:xfrm>
            <a:off x="4119120" y="3680783"/>
            <a:ext cx="3585086" cy="1360390"/>
            <a:chOff x="4119120" y="3680783"/>
            <a:chExt cx="3585086" cy="1360390"/>
          </a:xfrm>
        </p:grpSpPr>
        <p:sp>
          <p:nvSpPr>
            <p:cNvPr id="6" name="Rectangle 16"/>
            <p:cNvSpPr/>
            <p:nvPr/>
          </p:nvSpPr>
          <p:spPr>
            <a:xfrm rot="13500000" flipH="1">
              <a:off x="4119120" y="3680783"/>
              <a:ext cx="972263" cy="9722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0" name="Group 63"/>
            <p:cNvGrpSpPr/>
            <p:nvPr/>
          </p:nvGrpSpPr>
          <p:grpSpPr>
            <a:xfrm flipV="1">
              <a:off x="4898184" y="4560794"/>
              <a:ext cx="2806022" cy="480379"/>
              <a:chOff x="5170018" y="1564582"/>
              <a:chExt cx="2006989" cy="555110"/>
            </a:xfrm>
          </p:grpSpPr>
          <p:cxnSp>
            <p:nvCxnSpPr>
              <p:cNvPr id="26" name="Straight Connector 64"/>
              <p:cNvCxnSpPr/>
              <p:nvPr/>
            </p:nvCxnSpPr>
            <p:spPr>
              <a:xfrm flipV="1">
                <a:off x="5170018" y="1564582"/>
                <a:ext cx="542842" cy="55511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65"/>
              <p:cNvCxnSpPr/>
              <p:nvPr/>
            </p:nvCxnSpPr>
            <p:spPr>
              <a:xfrm>
                <a:off x="5704923" y="1566961"/>
                <a:ext cx="1472084" cy="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Freeform: Shape 37"/>
            <p:cNvSpPr/>
            <p:nvPr/>
          </p:nvSpPr>
          <p:spPr bwMode="auto">
            <a:xfrm>
              <a:off x="4284077" y="3813860"/>
              <a:ext cx="634514" cy="63451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1" name="千图PPT彼岸天：ID 8661124库_组合 30"/>
          <p:cNvGrpSpPr/>
          <p:nvPr>
            <p:custDataLst>
              <p:tags r:id="rId3"/>
            </p:custDataLst>
          </p:nvPr>
        </p:nvGrpSpPr>
        <p:grpSpPr>
          <a:xfrm>
            <a:off x="4969645" y="2854568"/>
            <a:ext cx="2734567" cy="972266"/>
            <a:chOff x="4969645" y="2854568"/>
            <a:chExt cx="2734567" cy="972266"/>
          </a:xfrm>
        </p:grpSpPr>
        <p:sp>
          <p:nvSpPr>
            <p:cNvPr id="7" name="Rectangle 25"/>
            <p:cNvSpPr/>
            <p:nvPr/>
          </p:nvSpPr>
          <p:spPr>
            <a:xfrm rot="18900000" flipH="1">
              <a:off x="4969645" y="2854568"/>
              <a:ext cx="972263" cy="97226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9" name="Straight Connector 62"/>
            <p:cNvCxnSpPr/>
            <p:nvPr/>
          </p:nvCxnSpPr>
          <p:spPr>
            <a:xfrm>
              <a:off x="6152839" y="3353756"/>
              <a:ext cx="155137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: Shape 38"/>
            <p:cNvSpPr/>
            <p:nvPr/>
          </p:nvSpPr>
          <p:spPr bwMode="auto">
            <a:xfrm>
              <a:off x="5138519" y="3026160"/>
              <a:ext cx="634514" cy="63451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4" name="千图PPT彼岸天：ID 8661124库_组合 8"/>
          <p:cNvGrpSpPr/>
          <p:nvPr>
            <p:custDataLst>
              <p:tags r:id="rId4"/>
            </p:custDataLst>
          </p:nvPr>
        </p:nvGrpSpPr>
        <p:grpSpPr>
          <a:xfrm>
            <a:off x="7892375" y="1557737"/>
            <a:ext cx="2679418" cy="677109"/>
            <a:chOff x="7892375" y="1557737"/>
            <a:chExt cx="2679418" cy="677109"/>
          </a:xfrm>
        </p:grpSpPr>
        <p:sp>
          <p:nvSpPr>
            <p:cNvPr id="24" name="TextBox 43"/>
            <p:cNvSpPr txBox="1"/>
            <p:nvPr/>
          </p:nvSpPr>
          <p:spPr bwMode="auto">
            <a:xfrm>
              <a:off x="7892375" y="1557737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1"/>
                </a:solidFill>
                <a:effectLst/>
              </a:endParaRPr>
            </a:p>
          </p:txBody>
        </p:sp>
        <p:sp>
          <p:nvSpPr>
            <p:cNvPr id="25" name="TextBox 44"/>
            <p:cNvSpPr txBox="1"/>
            <p:nvPr/>
          </p:nvSpPr>
          <p:spPr bwMode="auto">
            <a:xfrm>
              <a:off x="7892375" y="1773181"/>
              <a:ext cx="2679418" cy="461665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5" name="千图PPT彼岸天：ID 8661124库_组合 9"/>
          <p:cNvGrpSpPr/>
          <p:nvPr>
            <p:custDataLst>
              <p:tags r:id="rId5"/>
            </p:custDataLst>
          </p:nvPr>
        </p:nvGrpSpPr>
        <p:grpSpPr>
          <a:xfrm>
            <a:off x="7892375" y="3216780"/>
            <a:ext cx="2679418" cy="677109"/>
            <a:chOff x="7892375" y="3216780"/>
            <a:chExt cx="2679418" cy="677109"/>
          </a:xfrm>
        </p:grpSpPr>
        <p:sp>
          <p:nvSpPr>
            <p:cNvPr id="22" name="TextBox 46"/>
            <p:cNvSpPr txBox="1"/>
            <p:nvPr/>
          </p:nvSpPr>
          <p:spPr bwMode="auto">
            <a:xfrm>
              <a:off x="7892375" y="3216780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2"/>
                </a:solidFill>
                <a:effectLst/>
              </a:endParaRPr>
            </a:p>
          </p:txBody>
        </p:sp>
        <p:sp>
          <p:nvSpPr>
            <p:cNvPr id="23" name="TextBox 47"/>
            <p:cNvSpPr txBox="1"/>
            <p:nvPr/>
          </p:nvSpPr>
          <p:spPr bwMode="auto">
            <a:xfrm>
              <a:off x="7892375" y="3432224"/>
              <a:ext cx="2679418" cy="461665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6" name="千图PPT彼岸天：ID 8661124库_组合 10"/>
          <p:cNvGrpSpPr/>
          <p:nvPr>
            <p:custDataLst>
              <p:tags r:id="rId6"/>
            </p:custDataLst>
          </p:nvPr>
        </p:nvGrpSpPr>
        <p:grpSpPr>
          <a:xfrm>
            <a:off x="7892375" y="4909941"/>
            <a:ext cx="2679418" cy="677109"/>
            <a:chOff x="7892375" y="4909941"/>
            <a:chExt cx="2679418" cy="677109"/>
          </a:xfrm>
        </p:grpSpPr>
        <p:sp>
          <p:nvSpPr>
            <p:cNvPr id="20" name="TextBox 49"/>
            <p:cNvSpPr txBox="1"/>
            <p:nvPr/>
          </p:nvSpPr>
          <p:spPr bwMode="auto">
            <a:xfrm>
              <a:off x="7892375" y="4909941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21" name="TextBox 54"/>
            <p:cNvSpPr txBox="1"/>
            <p:nvPr/>
          </p:nvSpPr>
          <p:spPr bwMode="auto">
            <a:xfrm>
              <a:off x="7892375" y="5125385"/>
              <a:ext cx="2679418" cy="461665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7"/>
            </p:custDataLst>
          </p:nvPr>
        </p:nvGrpSpPr>
        <p:grpSpPr>
          <a:xfrm>
            <a:off x="1620206" y="2258855"/>
            <a:ext cx="2679418" cy="2160674"/>
            <a:chOff x="1620206" y="2258855"/>
            <a:chExt cx="2679418" cy="2160674"/>
          </a:xfrm>
        </p:grpSpPr>
        <p:sp>
          <p:nvSpPr>
            <p:cNvPr id="4" name="Rectangle 15"/>
            <p:cNvSpPr/>
            <p:nvPr/>
          </p:nvSpPr>
          <p:spPr>
            <a:xfrm rot="13500000">
              <a:off x="1844665" y="2258855"/>
              <a:ext cx="2160674" cy="2160674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7" name="Group 3"/>
            <p:cNvGrpSpPr/>
            <p:nvPr/>
          </p:nvGrpSpPr>
          <p:grpSpPr>
            <a:xfrm>
              <a:off x="1620206" y="2747033"/>
              <a:ext cx="2679418" cy="941191"/>
              <a:chOff x="1620206" y="2747033"/>
              <a:chExt cx="2679418" cy="941191"/>
            </a:xfrm>
          </p:grpSpPr>
          <p:sp>
            <p:nvSpPr>
              <p:cNvPr id="18" name="TextBox 55"/>
              <p:cNvSpPr txBox="1"/>
              <p:nvPr/>
            </p:nvSpPr>
            <p:spPr bwMode="auto">
              <a:xfrm>
                <a:off x="2330427" y="2747033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</a:endParaRPr>
              </a:p>
            </p:txBody>
          </p:sp>
          <p:sp>
            <p:nvSpPr>
              <p:cNvPr id="19" name="TextBox 56"/>
              <p:cNvSpPr txBox="1"/>
              <p:nvPr/>
            </p:nvSpPr>
            <p:spPr bwMode="auto">
              <a:xfrm>
                <a:off x="1620206" y="3180393"/>
                <a:ext cx="2679418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100" b="0" dirty="0">
                    <a:solidFill>
                      <a:schemeClr val="tx1"/>
                    </a:solidFill>
                    <a:effectLst/>
                  </a:rPr>
                  <a:t>请替换文字内容复制你的内容到此</a:t>
                </a:r>
                <a:br>
                  <a:rPr lang="zh-CN" altLang="en-US" sz="11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100" b="0" dirty="0">
                    <a:solidFill>
                      <a:schemeClr val="tx1"/>
                    </a:solidFill>
                    <a:effectLst/>
                  </a:rPr>
                  <a:t>小木头</a:t>
                </a:r>
                <a:r>
                  <a:rPr lang="en-US" altLang="zh-CN" sz="11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11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sp>
        <p:nvSpPr>
          <p:cNvPr id="3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千图PPT彼岸天：ID 8661124库_组合 4"/>
          <p:cNvGrpSpPr/>
          <p:nvPr>
            <p:custDataLst>
              <p:tags r:id="rId1"/>
            </p:custDataLst>
          </p:nvPr>
        </p:nvGrpSpPr>
        <p:grpSpPr>
          <a:xfrm rot="16200000">
            <a:off x="4360568" y="1658356"/>
            <a:ext cx="1547259" cy="1949967"/>
            <a:chOff x="3171825" y="2459015"/>
            <a:chExt cx="1219200" cy="1536522"/>
          </a:xfrm>
        </p:grpSpPr>
        <p:sp>
          <p:nvSpPr>
            <p:cNvPr id="41" name="Freeform: Shape 5"/>
            <p:cNvSpPr/>
            <p:nvPr/>
          </p:nvSpPr>
          <p:spPr bwMode="auto">
            <a:xfrm>
              <a:off x="3171825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6"/>
            <p:cNvSpPr/>
            <p:nvPr/>
          </p:nvSpPr>
          <p:spPr bwMode="auto">
            <a:xfrm>
              <a:off x="3705225" y="3738983"/>
              <a:ext cx="193039" cy="153943"/>
            </a:xfrm>
            <a:custGeom>
              <a:avLst/>
              <a:gdLst/>
              <a:ahLst/>
              <a:cxnLst>
                <a:cxn ang="0">
                  <a:pos x="73" y="52"/>
                </a:cxn>
                <a:cxn ang="0">
                  <a:pos x="67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52"/>
                </a:cxn>
                <a:cxn ang="0">
                  <a:pos x="7" y="4"/>
                </a:cxn>
                <a:cxn ang="0">
                  <a:pos x="5" y="6"/>
                </a:cxn>
                <a:cxn ang="0">
                  <a:pos x="5" y="52"/>
                </a:cxn>
                <a:cxn ang="0">
                  <a:pos x="7" y="53"/>
                </a:cxn>
                <a:cxn ang="0">
                  <a:pos x="67" y="53"/>
                </a:cxn>
                <a:cxn ang="0">
                  <a:pos x="68" y="52"/>
                </a:cxn>
                <a:cxn ang="0">
                  <a:pos x="68" y="6"/>
                </a:cxn>
                <a:cxn ang="0">
                  <a:pos x="67" y="4"/>
                </a:cxn>
                <a:cxn ang="0">
                  <a:pos x="7" y="4"/>
                </a:cxn>
                <a:cxn ang="0">
                  <a:pos x="17" y="24"/>
                </a:cxn>
                <a:cxn ang="0">
                  <a:pos x="10" y="17"/>
                </a:cxn>
                <a:cxn ang="0">
                  <a:pos x="17" y="9"/>
                </a:cxn>
                <a:cxn ang="0">
                  <a:pos x="25" y="17"/>
                </a:cxn>
                <a:cxn ang="0">
                  <a:pos x="17" y="24"/>
                </a:cxn>
                <a:cxn ang="0">
                  <a:pos x="64" y="48"/>
                </a:cxn>
                <a:cxn ang="0">
                  <a:pos x="10" y="48"/>
                </a:cxn>
                <a:cxn ang="0">
                  <a:pos x="10" y="41"/>
                </a:cxn>
                <a:cxn ang="0">
                  <a:pos x="22" y="29"/>
                </a:cxn>
                <a:cxn ang="0">
                  <a:pos x="28" y="35"/>
                </a:cxn>
                <a:cxn ang="0">
                  <a:pos x="48" y="15"/>
                </a:cxn>
                <a:cxn ang="0">
                  <a:pos x="64" y="31"/>
                </a:cxn>
                <a:cxn ang="0">
                  <a:pos x="64" y="48"/>
                </a:cxn>
              </a:cxnLst>
              <a:rect l="0" t="0" r="r" b="b"/>
              <a:pathLst>
                <a:path w="73" h="58">
                  <a:moveTo>
                    <a:pt x="73" y="52"/>
                  </a:moveTo>
                  <a:cubicBezTo>
                    <a:pt x="73" y="55"/>
                    <a:pt x="71" y="58"/>
                    <a:pt x="6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2"/>
                    <a:pt x="73" y="6"/>
                  </a:cubicBezTo>
                  <a:lnTo>
                    <a:pt x="73" y="52"/>
                  </a:ln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6" y="53"/>
                    <a:pt x="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8" y="52"/>
                    <a:pt x="68" y="5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8" y="4"/>
                    <a:pt x="67" y="4"/>
                  </a:cubicBezTo>
                  <a:lnTo>
                    <a:pt x="7" y="4"/>
                  </a:lnTo>
                  <a:close/>
                  <a:moveTo>
                    <a:pt x="17" y="24"/>
                  </a:moveTo>
                  <a:cubicBezTo>
                    <a:pt x="13" y="24"/>
                    <a:pt x="10" y="21"/>
                    <a:pt x="10" y="17"/>
                  </a:cubicBezTo>
                  <a:cubicBezTo>
                    <a:pt x="10" y="13"/>
                    <a:pt x="13" y="9"/>
                    <a:pt x="17" y="9"/>
                  </a:cubicBezTo>
                  <a:cubicBezTo>
                    <a:pt x="21" y="9"/>
                    <a:pt x="25" y="13"/>
                    <a:pt x="25" y="17"/>
                  </a:cubicBezTo>
                  <a:cubicBezTo>
                    <a:pt x="25" y="21"/>
                    <a:pt x="21" y="24"/>
                    <a:pt x="17" y="24"/>
                  </a:cubicBezTo>
                  <a:close/>
                  <a:moveTo>
                    <a:pt x="64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64" y="31"/>
                    <a:pt x="64" y="31"/>
                    <a:pt x="64" y="31"/>
                  </a:cubicBezTo>
                  <a:lnTo>
                    <a:pt x="64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8" name="千图PPT彼岸天：ID 8661124库_组合 7"/>
          <p:cNvGrpSpPr/>
          <p:nvPr>
            <p:custDataLst>
              <p:tags r:id="rId2"/>
            </p:custDataLst>
          </p:nvPr>
        </p:nvGrpSpPr>
        <p:grpSpPr>
          <a:xfrm rot="16200000">
            <a:off x="4141991" y="2668315"/>
            <a:ext cx="1740665" cy="2193712"/>
            <a:chOff x="2203768" y="2266950"/>
            <a:chExt cx="1371600" cy="1728587"/>
          </a:xfrm>
        </p:grpSpPr>
        <p:sp>
          <p:nvSpPr>
            <p:cNvPr id="39" name="Freeform: Shape 8"/>
            <p:cNvSpPr/>
            <p:nvPr/>
          </p:nvSpPr>
          <p:spPr bwMode="auto">
            <a:xfrm>
              <a:off x="2203768" y="2266950"/>
              <a:ext cx="1371600" cy="1728587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2">
                <a:alpha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9"/>
            <p:cNvSpPr/>
            <p:nvPr/>
          </p:nvSpPr>
          <p:spPr bwMode="auto">
            <a:xfrm>
              <a:off x="2791143" y="3727452"/>
              <a:ext cx="196850" cy="169441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9" name="千图PPT彼岸天：ID 8661124库_组合 10"/>
          <p:cNvGrpSpPr/>
          <p:nvPr>
            <p:custDataLst>
              <p:tags r:id="rId3"/>
            </p:custDataLst>
          </p:nvPr>
        </p:nvGrpSpPr>
        <p:grpSpPr>
          <a:xfrm rot="16200000">
            <a:off x="4360568" y="3922025"/>
            <a:ext cx="1547259" cy="1949967"/>
            <a:chOff x="1388111" y="2459015"/>
            <a:chExt cx="1219200" cy="1536522"/>
          </a:xfrm>
        </p:grpSpPr>
        <p:sp>
          <p:nvSpPr>
            <p:cNvPr id="37" name="Freeform: Shape 11"/>
            <p:cNvSpPr/>
            <p:nvPr/>
          </p:nvSpPr>
          <p:spPr bwMode="auto">
            <a:xfrm>
              <a:off x="1388111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3">
                <a:alpha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12"/>
            <p:cNvSpPr/>
            <p:nvPr/>
          </p:nvSpPr>
          <p:spPr bwMode="auto">
            <a:xfrm>
              <a:off x="1881030" y="3714750"/>
              <a:ext cx="233363" cy="180975"/>
            </a:xfrm>
            <a:custGeom>
              <a:avLst/>
              <a:gdLst/>
              <a:ahLst/>
              <a:cxnLst>
                <a:cxn ang="0">
                  <a:pos x="68" y="51"/>
                </a:cxn>
                <a:cxn ang="0">
                  <a:pos x="66" y="53"/>
                </a:cxn>
                <a:cxn ang="0">
                  <a:pos x="3" y="53"/>
                </a:cxn>
                <a:cxn ang="0">
                  <a:pos x="0" y="51"/>
                </a:cxn>
                <a:cxn ang="0">
                  <a:pos x="0" y="46"/>
                </a:cxn>
                <a:cxn ang="0">
                  <a:pos x="3" y="43"/>
                </a:cxn>
                <a:cxn ang="0">
                  <a:pos x="66" y="43"/>
                </a:cxn>
                <a:cxn ang="0">
                  <a:pos x="68" y="46"/>
                </a:cxn>
                <a:cxn ang="0">
                  <a:pos x="68" y="51"/>
                </a:cxn>
                <a:cxn ang="0">
                  <a:pos x="64" y="21"/>
                </a:cxn>
                <a:cxn ang="0">
                  <a:pos x="61" y="24"/>
                </a:cxn>
                <a:cxn ang="0">
                  <a:pos x="8" y="24"/>
                </a:cxn>
                <a:cxn ang="0">
                  <a:pos x="5" y="21"/>
                </a:cxn>
                <a:cxn ang="0">
                  <a:pos x="5" y="17"/>
                </a:cxn>
                <a:cxn ang="0">
                  <a:pos x="8" y="14"/>
                </a:cxn>
                <a:cxn ang="0">
                  <a:pos x="61" y="14"/>
                </a:cxn>
                <a:cxn ang="0">
                  <a:pos x="64" y="17"/>
                </a:cxn>
                <a:cxn ang="0">
                  <a:pos x="64" y="21"/>
                </a:cxn>
                <a:cxn ang="0">
                  <a:pos x="54" y="36"/>
                </a:cxn>
                <a:cxn ang="0">
                  <a:pos x="51" y="38"/>
                </a:cxn>
                <a:cxn ang="0">
                  <a:pos x="17" y="38"/>
                </a:cxn>
                <a:cxn ang="0">
                  <a:pos x="15" y="36"/>
                </a:cxn>
                <a:cxn ang="0">
                  <a:pos x="15" y="31"/>
                </a:cxn>
                <a:cxn ang="0">
                  <a:pos x="17" y="29"/>
                </a:cxn>
                <a:cxn ang="0">
                  <a:pos x="51" y="29"/>
                </a:cxn>
                <a:cxn ang="0">
                  <a:pos x="54" y="31"/>
                </a:cxn>
                <a:cxn ang="0">
                  <a:pos x="54" y="36"/>
                </a:cxn>
                <a:cxn ang="0">
                  <a:pos x="49" y="7"/>
                </a:cxn>
                <a:cxn ang="0">
                  <a:pos x="47" y="9"/>
                </a:cxn>
                <a:cxn ang="0">
                  <a:pos x="22" y="9"/>
                </a:cxn>
                <a:cxn ang="0">
                  <a:pos x="20" y="7"/>
                </a:cxn>
                <a:cxn ang="0">
                  <a:pos x="20" y="2"/>
                </a:cxn>
                <a:cxn ang="0">
                  <a:pos x="22" y="0"/>
                </a:cxn>
                <a:cxn ang="0">
                  <a:pos x="47" y="0"/>
                </a:cxn>
                <a:cxn ang="0">
                  <a:pos x="49" y="2"/>
                </a:cxn>
                <a:cxn ang="0">
                  <a:pos x="49" y="7"/>
                </a:cxn>
              </a:cxnLst>
              <a:rect l="0" t="0" r="r" b="b"/>
              <a:pathLst>
                <a:path w="68" h="53">
                  <a:moveTo>
                    <a:pt x="68" y="51"/>
                  </a:moveTo>
                  <a:cubicBezTo>
                    <a:pt x="68" y="52"/>
                    <a:pt x="67" y="53"/>
                    <a:pt x="66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0" y="52"/>
                    <a:pt x="0" y="5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2" y="43"/>
                    <a:pt x="3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7" y="43"/>
                    <a:pt x="68" y="44"/>
                    <a:pt x="68" y="46"/>
                  </a:cubicBezTo>
                  <a:lnTo>
                    <a:pt x="68" y="51"/>
                  </a:lnTo>
                  <a:close/>
                  <a:moveTo>
                    <a:pt x="64" y="21"/>
                  </a:moveTo>
                  <a:cubicBezTo>
                    <a:pt x="64" y="23"/>
                    <a:pt x="63" y="24"/>
                    <a:pt x="61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6" y="24"/>
                    <a:pt x="5" y="23"/>
                    <a:pt x="5" y="21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5"/>
                    <a:pt x="6" y="14"/>
                    <a:pt x="8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3" y="14"/>
                    <a:pt x="64" y="15"/>
                    <a:pt x="64" y="17"/>
                  </a:cubicBezTo>
                  <a:lnTo>
                    <a:pt x="64" y="21"/>
                  </a:lnTo>
                  <a:close/>
                  <a:moveTo>
                    <a:pt x="54" y="36"/>
                  </a:moveTo>
                  <a:cubicBezTo>
                    <a:pt x="54" y="37"/>
                    <a:pt x="53" y="38"/>
                    <a:pt x="51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29"/>
                    <a:pt x="17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3" y="29"/>
                    <a:pt x="54" y="30"/>
                    <a:pt x="54" y="31"/>
                  </a:cubicBezTo>
                  <a:lnTo>
                    <a:pt x="54" y="36"/>
                  </a:lnTo>
                  <a:close/>
                  <a:moveTo>
                    <a:pt x="49" y="7"/>
                  </a:moveTo>
                  <a:cubicBezTo>
                    <a:pt x="49" y="8"/>
                    <a:pt x="48" y="9"/>
                    <a:pt x="47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9"/>
                    <a:pt x="20" y="8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lnTo>
                    <a:pt x="49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" name="千图PPT彼岸天：ID 8661124库_组合 14"/>
          <p:cNvGrpSpPr/>
          <p:nvPr>
            <p:custDataLst>
              <p:tags r:id="rId4"/>
            </p:custDataLst>
          </p:nvPr>
        </p:nvGrpSpPr>
        <p:grpSpPr>
          <a:xfrm rot="5400000" flipH="1">
            <a:off x="6379280" y="1658356"/>
            <a:ext cx="1547259" cy="1949967"/>
            <a:chOff x="3171825" y="2459015"/>
            <a:chExt cx="1219200" cy="1536522"/>
          </a:xfrm>
        </p:grpSpPr>
        <p:sp>
          <p:nvSpPr>
            <p:cNvPr id="35" name="Freeform: Shape 15"/>
            <p:cNvSpPr/>
            <p:nvPr/>
          </p:nvSpPr>
          <p:spPr bwMode="auto">
            <a:xfrm>
              <a:off x="3171825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4">
                <a:alpha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Freeform: Shape 16"/>
            <p:cNvSpPr/>
            <p:nvPr/>
          </p:nvSpPr>
          <p:spPr bwMode="auto">
            <a:xfrm>
              <a:off x="3705225" y="3738983"/>
              <a:ext cx="193039" cy="153943"/>
            </a:xfrm>
            <a:custGeom>
              <a:avLst/>
              <a:gdLst/>
              <a:ahLst/>
              <a:cxnLst>
                <a:cxn ang="0">
                  <a:pos x="73" y="52"/>
                </a:cxn>
                <a:cxn ang="0">
                  <a:pos x="67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52"/>
                </a:cxn>
                <a:cxn ang="0">
                  <a:pos x="7" y="4"/>
                </a:cxn>
                <a:cxn ang="0">
                  <a:pos x="5" y="6"/>
                </a:cxn>
                <a:cxn ang="0">
                  <a:pos x="5" y="52"/>
                </a:cxn>
                <a:cxn ang="0">
                  <a:pos x="7" y="53"/>
                </a:cxn>
                <a:cxn ang="0">
                  <a:pos x="67" y="53"/>
                </a:cxn>
                <a:cxn ang="0">
                  <a:pos x="68" y="52"/>
                </a:cxn>
                <a:cxn ang="0">
                  <a:pos x="68" y="6"/>
                </a:cxn>
                <a:cxn ang="0">
                  <a:pos x="67" y="4"/>
                </a:cxn>
                <a:cxn ang="0">
                  <a:pos x="7" y="4"/>
                </a:cxn>
                <a:cxn ang="0">
                  <a:pos x="17" y="24"/>
                </a:cxn>
                <a:cxn ang="0">
                  <a:pos x="10" y="17"/>
                </a:cxn>
                <a:cxn ang="0">
                  <a:pos x="17" y="9"/>
                </a:cxn>
                <a:cxn ang="0">
                  <a:pos x="25" y="17"/>
                </a:cxn>
                <a:cxn ang="0">
                  <a:pos x="17" y="24"/>
                </a:cxn>
                <a:cxn ang="0">
                  <a:pos x="64" y="48"/>
                </a:cxn>
                <a:cxn ang="0">
                  <a:pos x="10" y="48"/>
                </a:cxn>
                <a:cxn ang="0">
                  <a:pos x="10" y="41"/>
                </a:cxn>
                <a:cxn ang="0">
                  <a:pos x="22" y="29"/>
                </a:cxn>
                <a:cxn ang="0">
                  <a:pos x="28" y="35"/>
                </a:cxn>
                <a:cxn ang="0">
                  <a:pos x="48" y="15"/>
                </a:cxn>
                <a:cxn ang="0">
                  <a:pos x="64" y="31"/>
                </a:cxn>
                <a:cxn ang="0">
                  <a:pos x="64" y="48"/>
                </a:cxn>
              </a:cxnLst>
              <a:rect l="0" t="0" r="r" b="b"/>
              <a:pathLst>
                <a:path w="73" h="58">
                  <a:moveTo>
                    <a:pt x="73" y="52"/>
                  </a:moveTo>
                  <a:cubicBezTo>
                    <a:pt x="73" y="55"/>
                    <a:pt x="71" y="58"/>
                    <a:pt x="6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2"/>
                    <a:pt x="73" y="6"/>
                  </a:cubicBezTo>
                  <a:lnTo>
                    <a:pt x="73" y="52"/>
                  </a:ln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6" y="53"/>
                    <a:pt x="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8" y="52"/>
                    <a:pt x="68" y="5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8" y="4"/>
                    <a:pt x="67" y="4"/>
                  </a:cubicBezTo>
                  <a:lnTo>
                    <a:pt x="7" y="4"/>
                  </a:lnTo>
                  <a:close/>
                  <a:moveTo>
                    <a:pt x="17" y="24"/>
                  </a:moveTo>
                  <a:cubicBezTo>
                    <a:pt x="13" y="24"/>
                    <a:pt x="10" y="21"/>
                    <a:pt x="10" y="17"/>
                  </a:cubicBezTo>
                  <a:cubicBezTo>
                    <a:pt x="10" y="13"/>
                    <a:pt x="13" y="9"/>
                    <a:pt x="17" y="9"/>
                  </a:cubicBezTo>
                  <a:cubicBezTo>
                    <a:pt x="21" y="9"/>
                    <a:pt x="25" y="13"/>
                    <a:pt x="25" y="17"/>
                  </a:cubicBezTo>
                  <a:cubicBezTo>
                    <a:pt x="25" y="21"/>
                    <a:pt x="21" y="24"/>
                    <a:pt x="17" y="24"/>
                  </a:cubicBezTo>
                  <a:close/>
                  <a:moveTo>
                    <a:pt x="64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64" y="31"/>
                    <a:pt x="64" y="31"/>
                    <a:pt x="64" y="31"/>
                  </a:cubicBezTo>
                  <a:lnTo>
                    <a:pt x="64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1" name="千图PPT彼岸天：ID 8661124库_组合 17"/>
          <p:cNvGrpSpPr/>
          <p:nvPr>
            <p:custDataLst>
              <p:tags r:id="rId5"/>
            </p:custDataLst>
          </p:nvPr>
        </p:nvGrpSpPr>
        <p:grpSpPr>
          <a:xfrm rot="5400000" flipH="1">
            <a:off x="6404450" y="2668315"/>
            <a:ext cx="1740665" cy="2193712"/>
            <a:chOff x="2203768" y="2266950"/>
            <a:chExt cx="1371600" cy="1728587"/>
          </a:xfrm>
        </p:grpSpPr>
        <p:sp>
          <p:nvSpPr>
            <p:cNvPr id="33" name="Freeform: Shape 18"/>
            <p:cNvSpPr/>
            <p:nvPr/>
          </p:nvSpPr>
          <p:spPr bwMode="auto">
            <a:xfrm>
              <a:off x="2203768" y="2266950"/>
              <a:ext cx="1371600" cy="1728587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5">
                <a:alpha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19"/>
            <p:cNvSpPr/>
            <p:nvPr/>
          </p:nvSpPr>
          <p:spPr bwMode="auto">
            <a:xfrm>
              <a:off x="2791143" y="3727452"/>
              <a:ext cx="196850" cy="169441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2" name="千图PPT彼岸天：ID 8661124库_组合 20"/>
          <p:cNvGrpSpPr/>
          <p:nvPr>
            <p:custDataLst>
              <p:tags r:id="rId6"/>
            </p:custDataLst>
          </p:nvPr>
        </p:nvGrpSpPr>
        <p:grpSpPr>
          <a:xfrm rot="5400000" flipH="1">
            <a:off x="6379280" y="3922025"/>
            <a:ext cx="1547259" cy="1949967"/>
            <a:chOff x="1388111" y="2459015"/>
            <a:chExt cx="1219200" cy="1536522"/>
          </a:xfrm>
        </p:grpSpPr>
        <p:sp>
          <p:nvSpPr>
            <p:cNvPr id="31" name="Freeform: Shape 21"/>
            <p:cNvSpPr/>
            <p:nvPr/>
          </p:nvSpPr>
          <p:spPr bwMode="auto">
            <a:xfrm>
              <a:off x="1388111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6">
                <a:alpha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Freeform: Shape 22"/>
            <p:cNvSpPr/>
            <p:nvPr/>
          </p:nvSpPr>
          <p:spPr bwMode="auto">
            <a:xfrm>
              <a:off x="1881030" y="3714750"/>
              <a:ext cx="233363" cy="180975"/>
            </a:xfrm>
            <a:custGeom>
              <a:avLst/>
              <a:gdLst/>
              <a:ahLst/>
              <a:cxnLst>
                <a:cxn ang="0">
                  <a:pos x="68" y="51"/>
                </a:cxn>
                <a:cxn ang="0">
                  <a:pos x="66" y="53"/>
                </a:cxn>
                <a:cxn ang="0">
                  <a:pos x="3" y="53"/>
                </a:cxn>
                <a:cxn ang="0">
                  <a:pos x="0" y="51"/>
                </a:cxn>
                <a:cxn ang="0">
                  <a:pos x="0" y="46"/>
                </a:cxn>
                <a:cxn ang="0">
                  <a:pos x="3" y="43"/>
                </a:cxn>
                <a:cxn ang="0">
                  <a:pos x="66" y="43"/>
                </a:cxn>
                <a:cxn ang="0">
                  <a:pos x="68" y="46"/>
                </a:cxn>
                <a:cxn ang="0">
                  <a:pos x="68" y="51"/>
                </a:cxn>
                <a:cxn ang="0">
                  <a:pos x="64" y="21"/>
                </a:cxn>
                <a:cxn ang="0">
                  <a:pos x="61" y="24"/>
                </a:cxn>
                <a:cxn ang="0">
                  <a:pos x="8" y="24"/>
                </a:cxn>
                <a:cxn ang="0">
                  <a:pos x="5" y="21"/>
                </a:cxn>
                <a:cxn ang="0">
                  <a:pos x="5" y="17"/>
                </a:cxn>
                <a:cxn ang="0">
                  <a:pos x="8" y="14"/>
                </a:cxn>
                <a:cxn ang="0">
                  <a:pos x="61" y="14"/>
                </a:cxn>
                <a:cxn ang="0">
                  <a:pos x="64" y="17"/>
                </a:cxn>
                <a:cxn ang="0">
                  <a:pos x="64" y="21"/>
                </a:cxn>
                <a:cxn ang="0">
                  <a:pos x="54" y="36"/>
                </a:cxn>
                <a:cxn ang="0">
                  <a:pos x="51" y="38"/>
                </a:cxn>
                <a:cxn ang="0">
                  <a:pos x="17" y="38"/>
                </a:cxn>
                <a:cxn ang="0">
                  <a:pos x="15" y="36"/>
                </a:cxn>
                <a:cxn ang="0">
                  <a:pos x="15" y="31"/>
                </a:cxn>
                <a:cxn ang="0">
                  <a:pos x="17" y="29"/>
                </a:cxn>
                <a:cxn ang="0">
                  <a:pos x="51" y="29"/>
                </a:cxn>
                <a:cxn ang="0">
                  <a:pos x="54" y="31"/>
                </a:cxn>
                <a:cxn ang="0">
                  <a:pos x="54" y="36"/>
                </a:cxn>
                <a:cxn ang="0">
                  <a:pos x="49" y="7"/>
                </a:cxn>
                <a:cxn ang="0">
                  <a:pos x="47" y="9"/>
                </a:cxn>
                <a:cxn ang="0">
                  <a:pos x="22" y="9"/>
                </a:cxn>
                <a:cxn ang="0">
                  <a:pos x="20" y="7"/>
                </a:cxn>
                <a:cxn ang="0">
                  <a:pos x="20" y="2"/>
                </a:cxn>
                <a:cxn ang="0">
                  <a:pos x="22" y="0"/>
                </a:cxn>
                <a:cxn ang="0">
                  <a:pos x="47" y="0"/>
                </a:cxn>
                <a:cxn ang="0">
                  <a:pos x="49" y="2"/>
                </a:cxn>
                <a:cxn ang="0">
                  <a:pos x="49" y="7"/>
                </a:cxn>
              </a:cxnLst>
              <a:rect l="0" t="0" r="r" b="b"/>
              <a:pathLst>
                <a:path w="68" h="53">
                  <a:moveTo>
                    <a:pt x="68" y="51"/>
                  </a:moveTo>
                  <a:cubicBezTo>
                    <a:pt x="68" y="52"/>
                    <a:pt x="67" y="53"/>
                    <a:pt x="66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0" y="52"/>
                    <a:pt x="0" y="5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2" y="43"/>
                    <a:pt x="3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7" y="43"/>
                    <a:pt x="68" y="44"/>
                    <a:pt x="68" y="46"/>
                  </a:cubicBezTo>
                  <a:lnTo>
                    <a:pt x="68" y="51"/>
                  </a:lnTo>
                  <a:close/>
                  <a:moveTo>
                    <a:pt x="64" y="21"/>
                  </a:moveTo>
                  <a:cubicBezTo>
                    <a:pt x="64" y="23"/>
                    <a:pt x="63" y="24"/>
                    <a:pt x="61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6" y="24"/>
                    <a:pt x="5" y="23"/>
                    <a:pt x="5" y="21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5"/>
                    <a:pt x="6" y="14"/>
                    <a:pt x="8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3" y="14"/>
                    <a:pt x="64" y="15"/>
                    <a:pt x="64" y="17"/>
                  </a:cubicBezTo>
                  <a:lnTo>
                    <a:pt x="64" y="21"/>
                  </a:lnTo>
                  <a:close/>
                  <a:moveTo>
                    <a:pt x="54" y="36"/>
                  </a:moveTo>
                  <a:cubicBezTo>
                    <a:pt x="54" y="37"/>
                    <a:pt x="53" y="38"/>
                    <a:pt x="51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29"/>
                    <a:pt x="17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3" y="29"/>
                    <a:pt x="54" y="30"/>
                    <a:pt x="54" y="31"/>
                  </a:cubicBezTo>
                  <a:lnTo>
                    <a:pt x="54" y="36"/>
                  </a:lnTo>
                  <a:close/>
                  <a:moveTo>
                    <a:pt x="49" y="7"/>
                  </a:moveTo>
                  <a:cubicBezTo>
                    <a:pt x="49" y="8"/>
                    <a:pt x="48" y="9"/>
                    <a:pt x="47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9"/>
                    <a:pt x="20" y="8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lnTo>
                    <a:pt x="49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3" name="千图PPT彼岸天：ID 8661124库_组合 29"/>
          <p:cNvGrpSpPr/>
          <p:nvPr>
            <p:custDataLst>
              <p:tags r:id="rId7"/>
            </p:custDataLst>
          </p:nvPr>
        </p:nvGrpSpPr>
        <p:grpSpPr>
          <a:xfrm>
            <a:off x="7079657" y="1844824"/>
            <a:ext cx="4227637" cy="642478"/>
            <a:chOff x="7284132" y="5074715"/>
            <a:chExt cx="2262955" cy="642478"/>
          </a:xfrm>
        </p:grpSpPr>
        <p:sp>
          <p:nvSpPr>
            <p:cNvPr id="29" name="TextBox 30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30" name="TextBox 31"/>
            <p:cNvSpPr txBox="1"/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4" name="千图PPT彼岸天：ID 8661124库_组合 32"/>
          <p:cNvGrpSpPr/>
          <p:nvPr>
            <p:custDataLst>
              <p:tags r:id="rId8"/>
            </p:custDataLst>
          </p:nvPr>
        </p:nvGrpSpPr>
        <p:grpSpPr>
          <a:xfrm>
            <a:off x="7079657" y="2984270"/>
            <a:ext cx="4227637" cy="642478"/>
            <a:chOff x="7284132" y="5074715"/>
            <a:chExt cx="2262955" cy="642478"/>
          </a:xfrm>
        </p:grpSpPr>
        <p:sp>
          <p:nvSpPr>
            <p:cNvPr id="27" name="TextBox 33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  <p:sp>
          <p:nvSpPr>
            <p:cNvPr id="28" name="TextBox 34"/>
            <p:cNvSpPr txBox="1"/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5" name="千图PPT彼岸天：ID 8661124库_组合 35"/>
          <p:cNvGrpSpPr/>
          <p:nvPr>
            <p:custDataLst>
              <p:tags r:id="rId9"/>
            </p:custDataLst>
          </p:nvPr>
        </p:nvGrpSpPr>
        <p:grpSpPr>
          <a:xfrm>
            <a:off x="7079657" y="4123715"/>
            <a:ext cx="4227637" cy="642478"/>
            <a:chOff x="7284132" y="5074715"/>
            <a:chExt cx="2262955" cy="642478"/>
          </a:xfrm>
        </p:grpSpPr>
        <p:sp>
          <p:nvSpPr>
            <p:cNvPr id="25" name="TextBox 36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6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6">
                    <a:lumMod val="100000"/>
                  </a:schemeClr>
                </a:solidFill>
              </a:endParaRPr>
            </a:p>
          </p:txBody>
        </p:sp>
        <p:sp>
          <p:nvSpPr>
            <p:cNvPr id="26" name="TextBox 37"/>
            <p:cNvSpPr txBox="1"/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6" name="千图PPT彼岸天：ID 8661124库_组合 38"/>
          <p:cNvGrpSpPr/>
          <p:nvPr>
            <p:custDataLst>
              <p:tags r:id="rId10"/>
            </p:custDataLst>
          </p:nvPr>
        </p:nvGrpSpPr>
        <p:grpSpPr>
          <a:xfrm>
            <a:off x="884706" y="1844824"/>
            <a:ext cx="4227637" cy="642478"/>
            <a:chOff x="7284132" y="5074715"/>
            <a:chExt cx="2262955" cy="642478"/>
          </a:xfrm>
        </p:grpSpPr>
        <p:sp>
          <p:nvSpPr>
            <p:cNvPr id="23" name="TextBox 39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24" name="TextBox 40"/>
            <p:cNvSpPr txBox="1"/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7" name="千图PPT彼岸天：ID 8661124库_组合 41"/>
          <p:cNvGrpSpPr/>
          <p:nvPr>
            <p:custDataLst>
              <p:tags r:id="rId11"/>
            </p:custDataLst>
          </p:nvPr>
        </p:nvGrpSpPr>
        <p:grpSpPr>
          <a:xfrm>
            <a:off x="884706" y="2984270"/>
            <a:ext cx="4227637" cy="642478"/>
            <a:chOff x="7284132" y="5074715"/>
            <a:chExt cx="2262955" cy="642478"/>
          </a:xfrm>
        </p:grpSpPr>
        <p:sp>
          <p:nvSpPr>
            <p:cNvPr id="21" name="TextBox 42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22" name="TextBox 43"/>
            <p:cNvSpPr txBox="1"/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8" name="千图PPT彼岸天：ID 8661124库_组合 44"/>
          <p:cNvGrpSpPr/>
          <p:nvPr>
            <p:custDataLst>
              <p:tags r:id="rId12"/>
            </p:custDataLst>
          </p:nvPr>
        </p:nvGrpSpPr>
        <p:grpSpPr>
          <a:xfrm>
            <a:off x="884706" y="4123715"/>
            <a:ext cx="4227637" cy="642478"/>
            <a:chOff x="7284132" y="5074715"/>
            <a:chExt cx="2262955" cy="642478"/>
          </a:xfrm>
        </p:grpSpPr>
        <p:sp>
          <p:nvSpPr>
            <p:cNvPr id="19" name="TextBox 45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20" name="TextBox 46"/>
            <p:cNvSpPr txBox="1"/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2" name="Copyright Notice"/>
          <p:cNvSpPr/>
          <p:nvPr userDrawn="1"/>
        </p:nvSpPr>
        <p:spPr bwMode="auto">
          <a:xfrm>
            <a:off x="361950" y="220509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80456" y="1098710"/>
            <a:ext cx="203453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+mn-ea"/>
                <a:sym typeface="+mn-lt"/>
              </a:rPr>
              <a:t>贰</a:t>
            </a:r>
            <a:endParaRPr lang="zh-CN" altLang="en-US" sz="138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中山行书百年纪念版" panose="02010609000101010101" pitchFamily="49" charset="-122"/>
              <a:ea typeface="中山行书百年纪念版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8223" y="3255362"/>
            <a:ext cx="492443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工作完成情况</a:t>
            </a:r>
            <a:endParaRPr lang="zh-CN" altLang="en-US" sz="20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9690" y="3314701"/>
            <a:ext cx="615553" cy="26648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1215390">
              <a:lnSpc>
                <a:spcPct val="140000"/>
              </a:lnSpc>
            </a:pPr>
            <a:r>
              <a:rPr lang="zh-CN" altLang="en-US" sz="10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您的内容打在这里，或者通过复制您的</a:t>
            </a:r>
            <a:endParaRPr lang="en-US" altLang="zh-CN" sz="10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  <a:p>
            <a:pPr defTabSz="1215390">
              <a:lnSpc>
                <a:spcPct val="140000"/>
              </a:lnSpc>
            </a:pPr>
            <a:r>
              <a:rPr lang="zh-CN" altLang="en-US" sz="1000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文本后，文字。您的内容打在这里，</a:t>
            </a:r>
            <a:endParaRPr lang="zh-CN" altLang="en-US" sz="900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PA" val="v4.1.3"/>
</p:tagLst>
</file>

<file path=ppt/tags/tag10.xml><?xml version="1.0" encoding="utf-8"?>
<p:tagLst xmlns:p="http://schemas.openxmlformats.org/presentationml/2006/main">
  <p:tag name="PA" val="v4.1.3"/>
</p:tagLst>
</file>

<file path=ppt/tags/tag100.xml><?xml version="1.0" encoding="utf-8"?>
<p:tagLst xmlns:p="http://schemas.openxmlformats.org/presentationml/2006/main">
  <p:tag name="PA" val="v4.0.0"/>
</p:tagLst>
</file>

<file path=ppt/tags/tag101.xml><?xml version="1.0" encoding="utf-8"?>
<p:tagLst xmlns:p="http://schemas.openxmlformats.org/presentationml/2006/main">
  <p:tag name="PA" val="v4.0.0"/>
</p:tagLst>
</file>

<file path=ppt/tags/tag102.xml><?xml version="1.0" encoding="utf-8"?>
<p:tagLst xmlns:p="http://schemas.openxmlformats.org/presentationml/2006/main">
  <p:tag name="PA" val="v4.0.0"/>
</p:tagLst>
</file>

<file path=ppt/tags/tag103.xml><?xml version="1.0" encoding="utf-8"?>
<p:tagLst xmlns:p="http://schemas.openxmlformats.org/presentationml/2006/main">
  <p:tag name="PA" val="v4.0.0"/>
</p:tagLst>
</file>

<file path=ppt/tags/tag104.xml><?xml version="1.0" encoding="utf-8"?>
<p:tagLst xmlns:p="http://schemas.openxmlformats.org/presentationml/2006/main">
  <p:tag name="PA" val="v4.0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07.xml><?xml version="1.0" encoding="utf-8"?>
<p:tagLst xmlns:p="http://schemas.openxmlformats.org/presentationml/2006/main">
  <p:tag name="PA" val="v4.0.0"/>
</p:tagLst>
</file>

<file path=ppt/tags/tag108.xml><?xml version="1.0" encoding="utf-8"?>
<p:tagLst xmlns:p="http://schemas.openxmlformats.org/presentationml/2006/main">
  <p:tag name="PA" val="v4.0.0"/>
</p:tagLst>
</file>

<file path=ppt/tags/tag109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1.3"/>
</p:tagLst>
</file>

<file path=ppt/tags/tag110.xml><?xml version="1.0" encoding="utf-8"?>
<p:tagLst xmlns:p="http://schemas.openxmlformats.org/presentationml/2006/main">
  <p:tag name="PA" val="v4.0.0"/>
</p:tagLst>
</file>

<file path=ppt/tags/tag111.xml><?xml version="1.0" encoding="utf-8"?>
<p:tagLst xmlns:p="http://schemas.openxmlformats.org/presentationml/2006/main">
  <p:tag name="PA" val="v4.0.0"/>
</p:tagLst>
</file>

<file path=ppt/tags/tag112.xml><?xml version="1.0" encoding="utf-8"?>
<p:tagLst xmlns:p="http://schemas.openxmlformats.org/presentationml/2006/main">
  <p:tag name="PA" val="v4.0.0"/>
</p:tagLst>
</file>

<file path=ppt/tags/tag113.xml><?xml version="1.0" encoding="utf-8"?>
<p:tagLst xmlns:p="http://schemas.openxmlformats.org/presentationml/2006/main">
  <p:tag name="PA" val="v4.0.0"/>
</p:tagLst>
</file>

<file path=ppt/tags/tag114.xml><?xml version="1.0" encoding="utf-8"?>
<p:tagLst xmlns:p="http://schemas.openxmlformats.org/presentationml/2006/main">
  <p:tag name="PA" val="v4.0.0"/>
</p:tagLst>
</file>

<file path=ppt/tags/tag115.xml><?xml version="1.0" encoding="utf-8"?>
<p:tagLst xmlns:p="http://schemas.openxmlformats.org/presentationml/2006/main">
  <p:tag name="PA" val="v4.0.0"/>
</p:tagLst>
</file>

<file path=ppt/tags/tag116.xml><?xml version="1.0" encoding="utf-8"?>
<p:tagLst xmlns:p="http://schemas.openxmlformats.org/presentationml/2006/main">
  <p:tag name="PA" val="v4.0.0"/>
</p:tagLst>
</file>

<file path=ppt/tags/tag117.xml><?xml version="1.0" encoding="utf-8"?>
<p:tagLst xmlns:p="http://schemas.openxmlformats.org/presentationml/2006/main">
  <p:tag name="PA" val="v4.0.0"/>
</p:tagLst>
</file>

<file path=ppt/tags/tag118.xml><?xml version="1.0" encoding="utf-8"?>
<p:tagLst xmlns:p="http://schemas.openxmlformats.org/presentationml/2006/main">
  <p:tag name="PA" val="v4.0.0"/>
</p:tagLst>
</file>

<file path=ppt/tags/tag119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1.3"/>
</p:tagLst>
</file>

<file path=ppt/tags/tag120.xml><?xml version="1.0" encoding="utf-8"?>
<p:tagLst xmlns:p="http://schemas.openxmlformats.org/presentationml/2006/main">
  <p:tag name="PA" val="v4.0.0"/>
</p:tagLst>
</file>

<file path=ppt/tags/tag121.xml><?xml version="1.0" encoding="utf-8"?>
<p:tagLst xmlns:p="http://schemas.openxmlformats.org/presentationml/2006/main">
  <p:tag name="PA" val="v4.0.0"/>
</p:tagLst>
</file>

<file path=ppt/tags/tag122.xml><?xml version="1.0" encoding="utf-8"?>
<p:tagLst xmlns:p="http://schemas.openxmlformats.org/presentationml/2006/main">
  <p:tag name="PA" val="v4.0.0"/>
</p:tagLst>
</file>

<file path=ppt/tags/tag123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1.3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1.3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1.3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1.3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1.3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1.3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1.3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1.3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63C53"/>
      </a:accent1>
      <a:accent2>
        <a:srgbClr val="63675C"/>
      </a:accent2>
      <a:accent3>
        <a:srgbClr val="917E89"/>
      </a:accent3>
      <a:accent4>
        <a:srgbClr val="263C53"/>
      </a:accent4>
      <a:accent5>
        <a:srgbClr val="63675C"/>
      </a:accent5>
      <a:accent6>
        <a:srgbClr val="917E89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0</TotalTime>
  <Words>3444</Words>
  <Application>WPS 演示</Application>
  <PresentationFormat>宽屏</PresentationFormat>
  <Paragraphs>478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Arial</vt:lpstr>
      <vt:lpstr>方正书宋_GBK</vt:lpstr>
      <vt:lpstr>Wingdings</vt:lpstr>
      <vt:lpstr>叶根友刀锋黑草</vt:lpstr>
      <vt:lpstr>汉仪程行简</vt:lpstr>
      <vt:lpstr>腾祥铁山楷书简繁合集</vt:lpstr>
      <vt:lpstr>汉仪南宫体简</vt:lpstr>
      <vt:lpstr>中山行书百年纪念版</vt:lpstr>
      <vt:lpstr>方正宋刻本秀楷简体</vt:lpstr>
      <vt:lpstr>叶根友毛笔行书简体2012版</vt:lpstr>
      <vt:lpstr>宋体-简</vt:lpstr>
      <vt:lpstr>苹方-简</vt:lpstr>
      <vt:lpstr>微软雅黑</vt:lpstr>
      <vt:lpstr>黑体-简</vt:lpstr>
      <vt:lpstr>宋体</vt:lpstr>
      <vt:lpstr>Arial Unicode MS</vt:lpstr>
      <vt:lpstr>等线</vt:lpstr>
      <vt:lpstr>Apple SD Gothic Neo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adothraki</cp:lastModifiedBy>
  <cp:revision>3</cp:revision>
  <dcterms:created xsi:type="dcterms:W3CDTF">2018-11-29T08:42:59Z</dcterms:created>
  <dcterms:modified xsi:type="dcterms:W3CDTF">2018-11-29T08:42:59Z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